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61" r:id="rId2"/>
    <p:sldId id="537" r:id="rId3"/>
    <p:sldId id="539" r:id="rId4"/>
    <p:sldId id="538" r:id="rId5"/>
    <p:sldId id="562" r:id="rId6"/>
    <p:sldId id="540" r:id="rId7"/>
    <p:sldId id="563" r:id="rId8"/>
    <p:sldId id="541" r:id="rId9"/>
    <p:sldId id="547" r:id="rId10"/>
    <p:sldId id="542" r:id="rId11"/>
    <p:sldId id="564" r:id="rId12"/>
    <p:sldId id="543" r:id="rId13"/>
    <p:sldId id="549" r:id="rId14"/>
    <p:sldId id="544" r:id="rId15"/>
    <p:sldId id="550" r:id="rId16"/>
    <p:sldId id="545" r:id="rId17"/>
    <p:sldId id="546" r:id="rId18"/>
    <p:sldId id="529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2295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599"/>
    <a:srgbClr val="FFC000"/>
    <a:srgbClr val="CCCCFF"/>
    <a:srgbClr val="292933"/>
    <a:srgbClr val="000000"/>
    <a:srgbClr val="99FFFF"/>
    <a:srgbClr val="12A983"/>
    <a:srgbClr val="44B0A6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9" autoAdjust="0"/>
    <p:restoredTop sz="87143"/>
  </p:normalViewPr>
  <p:slideViewPr>
    <p:cSldViewPr snapToGrid="0" snapToObjects="1">
      <p:cViewPr varScale="1">
        <p:scale>
          <a:sx n="73" d="100"/>
          <a:sy n="73" d="100"/>
        </p:scale>
        <p:origin x="72" y="372"/>
      </p:cViewPr>
      <p:guideLst>
        <p:guide orient="horz" pos="2159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微软雅黑" panose="020B0503020204020204" charset="-122"/>
      </a:defRPr>
    </a:lvl1pPr>
    <a:lvl2pPr indent="228600" latinLnBrk="0">
      <a:defRPr sz="1200">
        <a:latin typeface="+mn-lt"/>
        <a:ea typeface="+mn-ea"/>
        <a:cs typeface="+mn-cs"/>
        <a:sym typeface="微软雅黑" panose="020B0503020204020204" charset="-122"/>
      </a:defRPr>
    </a:lvl2pPr>
    <a:lvl3pPr indent="457200" latinLnBrk="0">
      <a:defRPr sz="1200">
        <a:latin typeface="+mn-lt"/>
        <a:ea typeface="+mn-ea"/>
        <a:cs typeface="+mn-cs"/>
        <a:sym typeface="微软雅黑" panose="020B0503020204020204" charset="-122"/>
      </a:defRPr>
    </a:lvl3pPr>
    <a:lvl4pPr indent="685800" latinLnBrk="0">
      <a:defRPr sz="1200">
        <a:latin typeface="+mn-lt"/>
        <a:ea typeface="+mn-ea"/>
        <a:cs typeface="+mn-cs"/>
        <a:sym typeface="微软雅黑" panose="020B0503020204020204" charset="-122"/>
      </a:defRPr>
    </a:lvl4pPr>
    <a:lvl5pPr indent="914400" latinLnBrk="0">
      <a:defRPr sz="1200">
        <a:latin typeface="+mn-lt"/>
        <a:ea typeface="+mn-ea"/>
        <a:cs typeface="+mn-cs"/>
        <a:sym typeface="微软雅黑" panose="020B0503020204020204" charset="-122"/>
      </a:defRPr>
    </a:lvl5pPr>
    <a:lvl6pPr indent="1143000" latinLnBrk="0">
      <a:defRPr sz="1200">
        <a:latin typeface="+mn-lt"/>
        <a:ea typeface="+mn-ea"/>
        <a:cs typeface="+mn-cs"/>
        <a:sym typeface="微软雅黑" panose="020B0503020204020204" charset="-122"/>
      </a:defRPr>
    </a:lvl6pPr>
    <a:lvl7pPr indent="1371600" latinLnBrk="0">
      <a:defRPr sz="1200">
        <a:latin typeface="+mn-lt"/>
        <a:ea typeface="+mn-ea"/>
        <a:cs typeface="+mn-cs"/>
        <a:sym typeface="微软雅黑" panose="020B0503020204020204" charset="-122"/>
      </a:defRPr>
    </a:lvl7pPr>
    <a:lvl8pPr indent="1600200" latinLnBrk="0">
      <a:defRPr sz="1200">
        <a:latin typeface="+mn-lt"/>
        <a:ea typeface="+mn-ea"/>
        <a:cs typeface="+mn-cs"/>
        <a:sym typeface="微软雅黑" panose="020B0503020204020204" charset="-122"/>
      </a:defRPr>
    </a:lvl8pPr>
    <a:lvl9pPr indent="1828800" latinLnBrk="0">
      <a:defRPr sz="1200">
        <a:latin typeface="+mn-lt"/>
        <a:ea typeface="+mn-ea"/>
        <a:cs typeface="+mn-cs"/>
        <a:sym typeface="微软雅黑" panose="020B0503020204020204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63270" y="245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5AFBA-730B-A243-AE33-C2EAF653A5E2}" type="datetime1">
              <a:rPr lang="zh-CN" altLang="en-US"/>
              <a:t>2019/9/26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25E50-3657-C140-B2CD-2B1140AFD163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D55A-8B3E-4DA1-B190-78890DCA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3677FD-9075-40CE-B27C-A7878942C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425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58420"/>
            <a:ext cx="12192000" cy="6854826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4" name="标题文本"/>
          <p:cNvSpPr txBox="1">
            <a:spLocks noGrp="1"/>
          </p:cNvSpPr>
          <p:nvPr>
            <p:ph type="title"/>
          </p:nvPr>
        </p:nvSpPr>
        <p:spPr>
          <a:xfrm>
            <a:off x="763270" y="111124"/>
            <a:ext cx="109728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70917" y="6391592"/>
            <a:ext cx="282884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5" name="Text Box 22"/>
          <p:cNvSpPr txBox="1"/>
          <p:nvPr userDrawn="1"/>
        </p:nvSpPr>
        <p:spPr>
          <a:xfrm>
            <a:off x="5441079" y="6511925"/>
            <a:ext cx="1309370" cy="27432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B2B2B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互联网人实战大学</a:t>
            </a:r>
          </a:p>
        </p:txBody>
      </p:sp>
      <p:sp>
        <p:nvSpPr>
          <p:cNvPr id="18" name="Line 23"/>
          <p:cNvSpPr/>
          <p:nvPr userDrawn="1"/>
        </p:nvSpPr>
        <p:spPr>
          <a:xfrm flipH="1">
            <a:off x="763587" y="429577"/>
            <a:ext cx="1" cy="871539"/>
          </a:xfrm>
          <a:prstGeom prst="line">
            <a:avLst/>
          </a:prstGeom>
          <a:ln w="38100">
            <a:solidFill>
              <a:srgbClr val="12A983"/>
            </a:solidFill>
            <a:bevel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8346" y="685800"/>
            <a:ext cx="652438" cy="4464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ln>
            <a:noFill/>
          </a:ln>
          <a:solidFill>
            <a:srgbClr val="12A983"/>
          </a:solidFill>
          <a:uFillTx/>
          <a:latin typeface="思源黑体 CN Heavy" panose="020B0A00000000000000" pitchFamily="34" charset="-122"/>
          <a:ea typeface="思源黑体 CN Heavy" panose="020B0A00000000000000" pitchFamily="34" charset="-122"/>
          <a:cs typeface="+mn-cs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"/>
          <p:cNvSpPr/>
          <p:nvPr/>
        </p:nvSpPr>
        <p:spPr>
          <a:xfrm>
            <a:off x="-1589" y="0"/>
            <a:ext cx="12193589" cy="6854825"/>
          </a:xfrm>
          <a:prstGeom prst="rect">
            <a:avLst/>
          </a:prstGeom>
          <a:solidFill>
            <a:srgbClr val="12A98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216" name="Rectangle 4"/>
          <p:cNvGrpSpPr/>
          <p:nvPr/>
        </p:nvGrpSpPr>
        <p:grpSpPr>
          <a:xfrm>
            <a:off x="1879600" y="1871018"/>
            <a:ext cx="1879600" cy="461663"/>
            <a:chOff x="0" y="24438"/>
            <a:chExt cx="1879600" cy="461662"/>
          </a:xfrm>
        </p:grpSpPr>
        <p:sp>
          <p:nvSpPr>
            <p:cNvPr id="214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15" name="课时1"/>
            <p:cNvSpPr txBox="1"/>
            <p:nvPr/>
          </p:nvSpPr>
          <p:spPr>
            <a:xfrm>
              <a:off x="488075" y="24438"/>
              <a:ext cx="903450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>
                  <a:cs typeface="+mn-ea"/>
                  <a:sym typeface="+mn-lt"/>
                </a:rPr>
                <a:t>课时1</a:t>
              </a:r>
            </a:p>
          </p:txBody>
        </p:sp>
      </p:grpSp>
      <p:sp>
        <p:nvSpPr>
          <p:cNvPr id="217" name="Rectangle 5"/>
          <p:cNvSpPr/>
          <p:nvPr/>
        </p:nvSpPr>
        <p:spPr>
          <a:xfrm>
            <a:off x="1878330" y="3484245"/>
            <a:ext cx="8528685" cy="76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218" name="Text Box 6"/>
          <p:cNvSpPr txBox="1"/>
          <p:nvPr/>
        </p:nvSpPr>
        <p:spPr>
          <a:xfrm>
            <a:off x="1806575" y="2540000"/>
            <a:ext cx="9109710" cy="8309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en-US" altLang="zh-CN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Redis</a:t>
            </a:r>
            <a:r>
              <a:rPr lang="zh-CN" altLang="en-US"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</a:rPr>
              <a:t>数据类型</a:t>
            </a:r>
            <a:endParaRPr lang="zh-CN" altLang="en-US" dirty="0"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</p:txBody>
      </p:sp>
      <p:sp>
        <p:nvSpPr>
          <p:cNvPr id="219" name="Text Box 7"/>
          <p:cNvSpPr txBox="1"/>
          <p:nvPr/>
        </p:nvSpPr>
        <p:spPr>
          <a:xfrm>
            <a:off x="1806575" y="3865562"/>
            <a:ext cx="5075238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dirty="0">
              <a:cs typeface="+mn-ea"/>
              <a:sym typeface="+mn-lt"/>
            </a:endParaRPr>
          </a:p>
        </p:txBody>
      </p:sp>
      <p:grpSp>
        <p:nvGrpSpPr>
          <p:cNvPr id="2" name="Rectangle 4"/>
          <p:cNvGrpSpPr/>
          <p:nvPr/>
        </p:nvGrpSpPr>
        <p:grpSpPr>
          <a:xfrm>
            <a:off x="1905000" y="1871018"/>
            <a:ext cx="1879600" cy="461663"/>
            <a:chOff x="0" y="24438"/>
            <a:chExt cx="1879600" cy="461662"/>
          </a:xfrm>
        </p:grpSpPr>
        <p:sp>
          <p:nvSpPr>
            <p:cNvPr id="3" name="矩形"/>
            <p:cNvSpPr/>
            <p:nvPr/>
          </p:nvSpPr>
          <p:spPr>
            <a:xfrm>
              <a:off x="0" y="39369"/>
              <a:ext cx="1879600" cy="4318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" name="课时1"/>
            <p:cNvSpPr txBox="1"/>
            <p:nvPr/>
          </p:nvSpPr>
          <p:spPr>
            <a:xfrm>
              <a:off x="398307" y="24438"/>
              <a:ext cx="1082987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>
                <a:defRPr sz="2400" b="1">
                  <a:solidFill>
                    <a:srgbClr val="12A983"/>
                  </a:solidFill>
                </a:defRPr>
              </a:pPr>
              <a:r>
                <a:rPr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课时</a:t>
              </a:r>
              <a:r>
                <a:rPr lang="en-US" altLang="zh-CN" dirty="0">
                  <a:latin typeface="思源黑体 CN Heavy" panose="020B0A00000000000000" pitchFamily="34" charset="-122"/>
                  <a:ea typeface="思源黑体 CN Heavy" panose="020B0A00000000000000" pitchFamily="34" charset="-122"/>
                  <a:cs typeface="+mn-ea"/>
                  <a:sym typeface="+mn-lt"/>
                </a:rPr>
                <a:t>17</a:t>
              </a:r>
              <a:endParaRPr dirty="0"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 Box 6"/>
          <p:cNvSpPr txBox="1"/>
          <p:nvPr/>
        </p:nvSpPr>
        <p:spPr>
          <a:xfrm>
            <a:off x="1806575" y="2540000"/>
            <a:ext cx="9109710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endParaRPr lang="zh-CN" dirty="0">
              <a:cs typeface="+mn-ea"/>
              <a:sym typeface="+mn-lt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 userDrawn="1"/>
        </p:nvSpPr>
        <p:spPr bwMode="auto">
          <a:xfrm>
            <a:off x="5159058" y="6479540"/>
            <a:ext cx="140208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  <p:pic>
        <p:nvPicPr>
          <p:cNvPr id="15" name="Picture 3" descr="Picture 3">
            <a:extLst>
              <a:ext uri="{FF2B5EF4-FFF2-40B4-BE49-F238E27FC236}">
                <a16:creationId xmlns:a16="http://schemas.microsoft.com/office/drawing/2014/main" id="{2D4E8AE4-1733-4181-AC02-AB711A9BAA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3A783"/>
              </a:clrFrom>
              <a:clrTo>
                <a:srgbClr val="13A78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9438" y="3674745"/>
            <a:ext cx="10512562" cy="3168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9F819D-E12C-4605-A2C9-A786D5FF7F63}"/>
              </a:ext>
            </a:extLst>
          </p:cNvPr>
          <p:cNvSpPr/>
          <p:nvPr/>
        </p:nvSpPr>
        <p:spPr>
          <a:xfrm>
            <a:off x="1110820" y="2528818"/>
            <a:ext cx="4636837" cy="2752308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59DF97F-F1D5-4425-A54D-BC36B1E08F26}"/>
              </a:ext>
            </a:extLst>
          </p:cNvPr>
          <p:cNvGrpSpPr/>
          <p:nvPr/>
        </p:nvGrpSpPr>
        <p:grpSpPr>
          <a:xfrm>
            <a:off x="1110820" y="2112451"/>
            <a:ext cx="2198438" cy="416366"/>
            <a:chOff x="1303393" y="3235029"/>
            <a:chExt cx="2198438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0AAE9EF-3BC1-4ECC-ADDF-FDA191AD489B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9B5468-6B8F-4513-81FF-C82B921E8818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8130" y="2788147"/>
            <a:ext cx="5181600" cy="2879346"/>
          </a:xfrm>
        </p:spPr>
        <p:txBody>
          <a:bodyPr>
            <a:norm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Hash</a:t>
            </a:r>
            <a:r>
              <a:rPr kumimoji="1" lang="zh-CN" altLang="en-US" sz="1600" dirty="0">
                <a:solidFill>
                  <a:schemeClr val="bg1"/>
                </a:solidFill>
              </a:rPr>
              <a:t> 哈希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存储</a:t>
            </a:r>
            <a:r>
              <a:rPr kumimoji="1" lang="en-US" altLang="zh-CN" sz="1400" dirty="0">
                <a:solidFill>
                  <a:schemeClr val="bg1"/>
                </a:solidFill>
              </a:rPr>
              <a:t>string</a:t>
            </a:r>
            <a:r>
              <a:rPr kumimoji="1" lang="zh-CN" altLang="en-US" sz="1400" dirty="0">
                <a:solidFill>
                  <a:schemeClr val="bg1"/>
                </a:solidFill>
              </a:rPr>
              <a:t>类型的</a:t>
            </a:r>
            <a:r>
              <a:rPr kumimoji="1" lang="en-US" altLang="zh-CN" sz="1400" dirty="0">
                <a:solidFill>
                  <a:schemeClr val="bg1"/>
                </a:solidFill>
              </a:rPr>
              <a:t>field-value</a:t>
            </a:r>
            <a:r>
              <a:rPr kumimoji="1" lang="zh-CN" altLang="en-US" sz="1400" dirty="0">
                <a:solidFill>
                  <a:schemeClr val="bg1"/>
                </a:solidFill>
              </a:rPr>
              <a:t>键值对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类似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hashtable</a:t>
            </a:r>
            <a:r>
              <a:rPr kumimoji="1" lang="zh-CN" altLang="en-US" sz="1400" dirty="0">
                <a:solidFill>
                  <a:schemeClr val="bg1"/>
                </a:solidFill>
              </a:rPr>
              <a:t>，查询、插入高效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功能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批量元素键值对的写入及更新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批量元素键值对的获取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判断元素是否存在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600" dirty="0">
              <a:solidFill>
                <a:schemeClr val="bg1"/>
              </a:solidFill>
            </a:endParaRPr>
          </a:p>
          <a:p>
            <a:pPr lvl="2"/>
            <a:endParaRPr kumimoji="1" lang="en-US" altLang="zh-CN" sz="1600" dirty="0">
              <a:solidFill>
                <a:schemeClr val="bg1"/>
              </a:solidFill>
            </a:endParaRPr>
          </a:p>
        </p:txBody>
      </p:sp>
      <p:grpSp>
        <p:nvGrpSpPr>
          <p:cNvPr id="8" name="b5be45cd-3eac-418f-90bd-80bca679d0c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0A4AE16-6578-4230-8623-A0C6132D7A8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28732" y="1629960"/>
            <a:ext cx="4950314" cy="4550023"/>
            <a:chOff x="3851275" y="1360488"/>
            <a:chExt cx="4495801" cy="4132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îŝ1îďê">
              <a:extLst>
                <a:ext uri="{FF2B5EF4-FFF2-40B4-BE49-F238E27FC236}">
                  <a16:creationId xmlns:a16="http://schemas.microsoft.com/office/drawing/2014/main" id="{B84F589F-D6E9-4F5A-A9FF-A6F02DBBA56F}"/>
                </a:ext>
              </a:extLst>
            </p:cNvPr>
            <p:cNvSpPr/>
            <p:nvPr/>
          </p:nvSpPr>
          <p:spPr bwMode="auto">
            <a:xfrm>
              <a:off x="4365625" y="3351213"/>
              <a:ext cx="584200" cy="527050"/>
            </a:xfrm>
            <a:custGeom>
              <a:avLst/>
              <a:gdLst>
                <a:gd name="T0" fmla="*/ 229 w 229"/>
                <a:gd name="T1" fmla="*/ 26 h 207"/>
                <a:gd name="T2" fmla="*/ 128 w 229"/>
                <a:gd name="T3" fmla="*/ 5 h 207"/>
                <a:gd name="T4" fmla="*/ 128 w 229"/>
                <a:gd name="T5" fmla="*/ 0 h 207"/>
                <a:gd name="T6" fmla="*/ 114 w 229"/>
                <a:gd name="T7" fmla="*/ 3 h 207"/>
                <a:gd name="T8" fmla="*/ 101 w 229"/>
                <a:gd name="T9" fmla="*/ 0 h 207"/>
                <a:gd name="T10" fmla="*/ 101 w 229"/>
                <a:gd name="T11" fmla="*/ 5 h 207"/>
                <a:gd name="T12" fmla="*/ 0 w 229"/>
                <a:gd name="T13" fmla="*/ 26 h 207"/>
                <a:gd name="T14" fmla="*/ 22 w 229"/>
                <a:gd name="T15" fmla="*/ 151 h 207"/>
                <a:gd name="T16" fmla="*/ 22 w 229"/>
                <a:gd name="T17" fmla="*/ 151 h 207"/>
                <a:gd name="T18" fmla="*/ 50 w 229"/>
                <a:gd name="T19" fmla="*/ 186 h 207"/>
                <a:gd name="T20" fmla="*/ 180 w 229"/>
                <a:gd name="T21" fmla="*/ 186 h 207"/>
                <a:gd name="T22" fmla="*/ 206 w 229"/>
                <a:gd name="T23" fmla="*/ 151 h 207"/>
                <a:gd name="T24" fmla="*/ 207 w 229"/>
                <a:gd name="T25" fmla="*/ 151 h 207"/>
                <a:gd name="T26" fmla="*/ 229 w 229"/>
                <a:gd name="T27" fmla="*/ 2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9" h="207">
                  <a:moveTo>
                    <a:pt x="229" y="26"/>
                  </a:moveTo>
                  <a:cubicBezTo>
                    <a:pt x="128" y="5"/>
                    <a:pt x="128" y="5"/>
                    <a:pt x="128" y="5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24" y="164"/>
                    <a:pt x="33" y="177"/>
                    <a:pt x="50" y="186"/>
                  </a:cubicBezTo>
                  <a:cubicBezTo>
                    <a:pt x="86" y="207"/>
                    <a:pt x="144" y="207"/>
                    <a:pt x="180" y="186"/>
                  </a:cubicBezTo>
                  <a:cubicBezTo>
                    <a:pt x="197" y="177"/>
                    <a:pt x="205" y="164"/>
                    <a:pt x="206" y="151"/>
                  </a:cubicBezTo>
                  <a:cubicBezTo>
                    <a:pt x="207" y="151"/>
                    <a:pt x="207" y="151"/>
                    <a:pt x="207" y="151"/>
                  </a:cubicBezTo>
                  <a:lnTo>
                    <a:pt x="229" y="26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ślíḓe">
              <a:extLst>
                <a:ext uri="{FF2B5EF4-FFF2-40B4-BE49-F238E27FC236}">
                  <a16:creationId xmlns:a16="http://schemas.microsoft.com/office/drawing/2014/main" id="{8283A31F-4987-43D5-86F3-C7B7192A994E}"/>
                </a:ext>
              </a:extLst>
            </p:cNvPr>
            <p:cNvSpPr/>
            <p:nvPr/>
          </p:nvSpPr>
          <p:spPr bwMode="auto">
            <a:xfrm>
              <a:off x="4338638" y="3232151"/>
              <a:ext cx="636588" cy="368300"/>
            </a:xfrm>
            <a:custGeom>
              <a:avLst/>
              <a:gdLst>
                <a:gd name="T0" fmla="*/ 206 w 250"/>
                <a:gd name="T1" fmla="*/ 26 h 145"/>
                <a:gd name="T2" fmla="*/ 206 w 250"/>
                <a:gd name="T3" fmla="*/ 119 h 145"/>
                <a:gd name="T4" fmla="*/ 45 w 250"/>
                <a:gd name="T5" fmla="*/ 119 h 145"/>
                <a:gd name="T6" fmla="*/ 45 w 250"/>
                <a:gd name="T7" fmla="*/ 26 h 145"/>
                <a:gd name="T8" fmla="*/ 206 w 250"/>
                <a:gd name="T9" fmla="*/ 2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45">
                  <a:moveTo>
                    <a:pt x="206" y="26"/>
                  </a:moveTo>
                  <a:cubicBezTo>
                    <a:pt x="250" y="52"/>
                    <a:pt x="250" y="93"/>
                    <a:pt x="206" y="119"/>
                  </a:cubicBezTo>
                  <a:cubicBezTo>
                    <a:pt x="162" y="145"/>
                    <a:pt x="90" y="145"/>
                    <a:pt x="45" y="119"/>
                  </a:cubicBezTo>
                  <a:cubicBezTo>
                    <a:pt x="1" y="93"/>
                    <a:pt x="0" y="52"/>
                    <a:pt x="45" y="26"/>
                  </a:cubicBezTo>
                  <a:cubicBezTo>
                    <a:pt x="89" y="0"/>
                    <a:pt x="161" y="0"/>
                    <a:pt x="206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sļíḑé">
              <a:extLst>
                <a:ext uri="{FF2B5EF4-FFF2-40B4-BE49-F238E27FC236}">
                  <a16:creationId xmlns:a16="http://schemas.microsoft.com/office/drawing/2014/main" id="{1FDE1948-4404-4DDF-9A8E-90DAA36D9459}"/>
                </a:ext>
              </a:extLst>
            </p:cNvPr>
            <p:cNvSpPr/>
            <p:nvPr/>
          </p:nvSpPr>
          <p:spPr bwMode="auto">
            <a:xfrm>
              <a:off x="4406900" y="3270251"/>
              <a:ext cx="501650" cy="292100"/>
            </a:xfrm>
            <a:custGeom>
              <a:avLst/>
              <a:gdLst>
                <a:gd name="T0" fmla="*/ 162 w 197"/>
                <a:gd name="T1" fmla="*/ 21 h 115"/>
                <a:gd name="T2" fmla="*/ 162 w 197"/>
                <a:gd name="T3" fmla="*/ 94 h 115"/>
                <a:gd name="T4" fmla="*/ 35 w 197"/>
                <a:gd name="T5" fmla="*/ 94 h 115"/>
                <a:gd name="T6" fmla="*/ 35 w 197"/>
                <a:gd name="T7" fmla="*/ 21 h 115"/>
                <a:gd name="T8" fmla="*/ 162 w 197"/>
                <a:gd name="T9" fmla="*/ 2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15">
                  <a:moveTo>
                    <a:pt x="162" y="21"/>
                  </a:moveTo>
                  <a:cubicBezTo>
                    <a:pt x="197" y="41"/>
                    <a:pt x="197" y="74"/>
                    <a:pt x="162" y="94"/>
                  </a:cubicBezTo>
                  <a:cubicBezTo>
                    <a:pt x="127" y="115"/>
                    <a:pt x="70" y="115"/>
                    <a:pt x="35" y="94"/>
                  </a:cubicBezTo>
                  <a:cubicBezTo>
                    <a:pt x="0" y="74"/>
                    <a:pt x="0" y="41"/>
                    <a:pt x="35" y="21"/>
                  </a:cubicBezTo>
                  <a:cubicBezTo>
                    <a:pt x="70" y="0"/>
                    <a:pt x="127" y="0"/>
                    <a:pt x="162" y="21"/>
                  </a:cubicBezTo>
                  <a:close/>
                </a:path>
              </a:pathLst>
            </a:custGeom>
            <a:solidFill>
              <a:srgbClr val="FF94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şľîḍè">
              <a:extLst>
                <a:ext uri="{FF2B5EF4-FFF2-40B4-BE49-F238E27FC236}">
                  <a16:creationId xmlns:a16="http://schemas.microsoft.com/office/drawing/2014/main" id="{C673FA78-0EB8-4A69-AE7B-78686F5A244C}"/>
                </a:ext>
              </a:extLst>
            </p:cNvPr>
            <p:cNvSpPr/>
            <p:nvPr/>
          </p:nvSpPr>
          <p:spPr bwMode="auto">
            <a:xfrm>
              <a:off x="4519613" y="3287713"/>
              <a:ext cx="388938" cy="271463"/>
            </a:xfrm>
            <a:custGeom>
              <a:avLst/>
              <a:gdLst>
                <a:gd name="T0" fmla="*/ 118 w 153"/>
                <a:gd name="T1" fmla="*/ 14 h 107"/>
                <a:gd name="T2" fmla="*/ 75 w 153"/>
                <a:gd name="T3" fmla="*/ 0 h 107"/>
                <a:gd name="T4" fmla="*/ 84 w 153"/>
                <a:gd name="T5" fmla="*/ 5 h 107"/>
                <a:gd name="T6" fmla="*/ 85 w 153"/>
                <a:gd name="T7" fmla="*/ 78 h 107"/>
                <a:gd name="T8" fmla="*/ 0 w 153"/>
                <a:gd name="T9" fmla="*/ 92 h 107"/>
                <a:gd name="T10" fmla="*/ 118 w 153"/>
                <a:gd name="T11" fmla="*/ 87 h 107"/>
                <a:gd name="T12" fmla="*/ 118 w 153"/>
                <a:gd name="T13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07">
                  <a:moveTo>
                    <a:pt x="118" y="14"/>
                  </a:moveTo>
                  <a:cubicBezTo>
                    <a:pt x="106" y="7"/>
                    <a:pt x="91" y="2"/>
                    <a:pt x="75" y="0"/>
                  </a:cubicBezTo>
                  <a:cubicBezTo>
                    <a:pt x="78" y="1"/>
                    <a:pt x="81" y="3"/>
                    <a:pt x="84" y="5"/>
                  </a:cubicBezTo>
                  <a:cubicBezTo>
                    <a:pt x="119" y="25"/>
                    <a:pt x="120" y="58"/>
                    <a:pt x="85" y="78"/>
                  </a:cubicBezTo>
                  <a:cubicBezTo>
                    <a:pt x="62" y="91"/>
                    <a:pt x="30" y="96"/>
                    <a:pt x="0" y="92"/>
                  </a:cubicBezTo>
                  <a:cubicBezTo>
                    <a:pt x="35" y="107"/>
                    <a:pt x="86" y="106"/>
                    <a:pt x="118" y="87"/>
                  </a:cubicBezTo>
                  <a:cubicBezTo>
                    <a:pt x="153" y="67"/>
                    <a:pt x="153" y="34"/>
                    <a:pt x="118" y="14"/>
                  </a:cubicBezTo>
                  <a:close/>
                </a:path>
              </a:pathLst>
            </a:custGeom>
            <a:solidFill>
              <a:srgbClr val="E27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šḷïďè">
              <a:extLst>
                <a:ext uri="{FF2B5EF4-FFF2-40B4-BE49-F238E27FC236}">
                  <a16:creationId xmlns:a16="http://schemas.microsoft.com/office/drawing/2014/main" id="{0D5E9497-1120-4BED-92F7-FA132967D28B}"/>
                </a:ext>
              </a:extLst>
            </p:cNvPr>
            <p:cNvSpPr/>
            <p:nvPr/>
          </p:nvSpPr>
          <p:spPr bwMode="auto">
            <a:xfrm>
              <a:off x="4297363" y="2359026"/>
              <a:ext cx="815975" cy="1119188"/>
            </a:xfrm>
            <a:custGeom>
              <a:avLst/>
              <a:gdLst>
                <a:gd name="T0" fmla="*/ 172 w 320"/>
                <a:gd name="T1" fmla="*/ 427 h 440"/>
                <a:gd name="T2" fmla="*/ 120 w 320"/>
                <a:gd name="T3" fmla="*/ 426 h 440"/>
                <a:gd name="T4" fmla="*/ 20 w 320"/>
                <a:gd name="T5" fmla="*/ 292 h 440"/>
                <a:gd name="T6" fmla="*/ 90 w 320"/>
                <a:gd name="T7" fmla="*/ 305 h 440"/>
                <a:gd name="T8" fmla="*/ 50 w 320"/>
                <a:gd name="T9" fmla="*/ 145 h 440"/>
                <a:gd name="T10" fmla="*/ 121 w 320"/>
                <a:gd name="T11" fmla="*/ 213 h 440"/>
                <a:gd name="T12" fmla="*/ 192 w 320"/>
                <a:gd name="T13" fmla="*/ 28 h 440"/>
                <a:gd name="T14" fmla="*/ 204 w 320"/>
                <a:gd name="T15" fmla="*/ 234 h 440"/>
                <a:gd name="T16" fmla="*/ 287 w 320"/>
                <a:gd name="T17" fmla="*/ 170 h 440"/>
                <a:gd name="T18" fmla="*/ 219 w 320"/>
                <a:gd name="T19" fmla="*/ 320 h 440"/>
                <a:gd name="T20" fmla="*/ 313 w 320"/>
                <a:gd name="T21" fmla="*/ 283 h 440"/>
                <a:gd name="T22" fmla="*/ 172 w 320"/>
                <a:gd name="T23" fmla="*/ 427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440">
                  <a:moveTo>
                    <a:pt x="172" y="427"/>
                  </a:moveTo>
                  <a:cubicBezTo>
                    <a:pt x="157" y="440"/>
                    <a:pt x="135" y="440"/>
                    <a:pt x="120" y="426"/>
                  </a:cubicBezTo>
                  <a:cubicBezTo>
                    <a:pt x="77" y="386"/>
                    <a:pt x="0" y="306"/>
                    <a:pt x="20" y="292"/>
                  </a:cubicBezTo>
                  <a:cubicBezTo>
                    <a:pt x="41" y="278"/>
                    <a:pt x="90" y="305"/>
                    <a:pt x="90" y="305"/>
                  </a:cubicBezTo>
                  <a:cubicBezTo>
                    <a:pt x="90" y="305"/>
                    <a:pt x="7" y="167"/>
                    <a:pt x="50" y="145"/>
                  </a:cubicBezTo>
                  <a:cubicBezTo>
                    <a:pt x="93" y="124"/>
                    <a:pt x="121" y="213"/>
                    <a:pt x="121" y="213"/>
                  </a:cubicBezTo>
                  <a:cubicBezTo>
                    <a:pt x="121" y="213"/>
                    <a:pt x="127" y="0"/>
                    <a:pt x="192" y="28"/>
                  </a:cubicBezTo>
                  <a:cubicBezTo>
                    <a:pt x="256" y="56"/>
                    <a:pt x="204" y="234"/>
                    <a:pt x="204" y="234"/>
                  </a:cubicBezTo>
                  <a:cubicBezTo>
                    <a:pt x="204" y="234"/>
                    <a:pt x="272" y="142"/>
                    <a:pt x="287" y="170"/>
                  </a:cubicBezTo>
                  <a:cubicBezTo>
                    <a:pt x="302" y="197"/>
                    <a:pt x="219" y="320"/>
                    <a:pt x="219" y="320"/>
                  </a:cubicBezTo>
                  <a:cubicBezTo>
                    <a:pt x="219" y="320"/>
                    <a:pt x="304" y="255"/>
                    <a:pt x="313" y="283"/>
                  </a:cubicBezTo>
                  <a:cubicBezTo>
                    <a:pt x="320" y="304"/>
                    <a:pt x="221" y="383"/>
                    <a:pt x="172" y="427"/>
                  </a:cubicBezTo>
                  <a:close/>
                </a:path>
              </a:pathLst>
            </a:cu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ṥlïḑé">
              <a:extLst>
                <a:ext uri="{FF2B5EF4-FFF2-40B4-BE49-F238E27FC236}">
                  <a16:creationId xmlns:a16="http://schemas.microsoft.com/office/drawing/2014/main" id="{1068B3C6-784B-42A5-BAB2-D57E2FFE7582}"/>
                </a:ext>
              </a:extLst>
            </p:cNvPr>
            <p:cNvSpPr/>
            <p:nvPr/>
          </p:nvSpPr>
          <p:spPr bwMode="auto">
            <a:xfrm>
              <a:off x="4540250" y="2422526"/>
              <a:ext cx="573088" cy="1055688"/>
            </a:xfrm>
            <a:custGeom>
              <a:avLst/>
              <a:gdLst>
                <a:gd name="T0" fmla="*/ 218 w 225"/>
                <a:gd name="T1" fmla="*/ 258 h 415"/>
                <a:gd name="T2" fmla="*/ 124 w 225"/>
                <a:gd name="T3" fmla="*/ 295 h 415"/>
                <a:gd name="T4" fmla="*/ 192 w 225"/>
                <a:gd name="T5" fmla="*/ 145 h 415"/>
                <a:gd name="T6" fmla="*/ 109 w 225"/>
                <a:gd name="T7" fmla="*/ 209 h 415"/>
                <a:gd name="T8" fmla="*/ 97 w 225"/>
                <a:gd name="T9" fmla="*/ 3 h 415"/>
                <a:gd name="T10" fmla="*/ 83 w 225"/>
                <a:gd name="T11" fmla="*/ 1 h 415"/>
                <a:gd name="T12" fmla="*/ 0 w 225"/>
                <a:gd name="T13" fmla="*/ 377 h 415"/>
                <a:gd name="T14" fmla="*/ 25 w 225"/>
                <a:gd name="T15" fmla="*/ 401 h 415"/>
                <a:gd name="T16" fmla="*/ 77 w 225"/>
                <a:gd name="T17" fmla="*/ 402 h 415"/>
                <a:gd name="T18" fmla="*/ 218 w 225"/>
                <a:gd name="T19" fmla="*/ 25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415">
                  <a:moveTo>
                    <a:pt x="218" y="258"/>
                  </a:moveTo>
                  <a:cubicBezTo>
                    <a:pt x="209" y="230"/>
                    <a:pt x="124" y="295"/>
                    <a:pt x="124" y="295"/>
                  </a:cubicBezTo>
                  <a:cubicBezTo>
                    <a:pt x="124" y="295"/>
                    <a:pt x="207" y="172"/>
                    <a:pt x="192" y="145"/>
                  </a:cubicBezTo>
                  <a:cubicBezTo>
                    <a:pt x="177" y="117"/>
                    <a:pt x="109" y="209"/>
                    <a:pt x="109" y="209"/>
                  </a:cubicBezTo>
                  <a:cubicBezTo>
                    <a:pt x="109" y="209"/>
                    <a:pt x="161" y="31"/>
                    <a:pt x="97" y="3"/>
                  </a:cubicBezTo>
                  <a:cubicBezTo>
                    <a:pt x="92" y="1"/>
                    <a:pt x="87" y="0"/>
                    <a:pt x="83" y="1"/>
                  </a:cubicBezTo>
                  <a:cubicBezTo>
                    <a:pt x="110" y="63"/>
                    <a:pt x="116" y="327"/>
                    <a:pt x="0" y="377"/>
                  </a:cubicBezTo>
                  <a:cubicBezTo>
                    <a:pt x="9" y="386"/>
                    <a:pt x="17" y="394"/>
                    <a:pt x="25" y="401"/>
                  </a:cubicBezTo>
                  <a:cubicBezTo>
                    <a:pt x="40" y="415"/>
                    <a:pt x="62" y="415"/>
                    <a:pt x="77" y="402"/>
                  </a:cubicBezTo>
                  <a:cubicBezTo>
                    <a:pt x="126" y="358"/>
                    <a:pt x="225" y="279"/>
                    <a:pt x="218" y="258"/>
                  </a:cubicBezTo>
                  <a:close/>
                </a:path>
              </a:pathLst>
            </a:custGeom>
            <a:solidFill>
              <a:srgbClr val="1BC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şľîḍe">
              <a:extLst>
                <a:ext uri="{FF2B5EF4-FFF2-40B4-BE49-F238E27FC236}">
                  <a16:creationId xmlns:a16="http://schemas.microsoft.com/office/drawing/2014/main" id="{CD04352D-9504-45B0-8F1D-EB292AAC207C}"/>
                </a:ext>
              </a:extLst>
            </p:cNvPr>
            <p:cNvSpPr/>
            <p:nvPr/>
          </p:nvSpPr>
          <p:spPr bwMode="auto">
            <a:xfrm>
              <a:off x="4679950" y="3671888"/>
              <a:ext cx="2444750" cy="1452563"/>
            </a:xfrm>
            <a:custGeom>
              <a:avLst/>
              <a:gdLst>
                <a:gd name="T0" fmla="*/ 960 w 960"/>
                <a:gd name="T1" fmla="*/ 523 h 571"/>
                <a:gd name="T2" fmla="*/ 889 w 960"/>
                <a:gd name="T3" fmla="*/ 566 h 571"/>
                <a:gd name="T4" fmla="*/ 857 w 960"/>
                <a:gd name="T5" fmla="*/ 566 h 571"/>
                <a:gd name="T6" fmla="*/ 21 w 960"/>
                <a:gd name="T7" fmla="*/ 78 h 571"/>
                <a:gd name="T8" fmla="*/ 20 w 960"/>
                <a:gd name="T9" fmla="*/ 25 h 571"/>
                <a:gd name="T10" fmla="*/ 61 w 960"/>
                <a:gd name="T11" fmla="*/ 0 h 571"/>
                <a:gd name="T12" fmla="*/ 960 w 960"/>
                <a:gd name="T13" fmla="*/ 523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0" h="571">
                  <a:moveTo>
                    <a:pt x="960" y="523"/>
                  </a:moveTo>
                  <a:cubicBezTo>
                    <a:pt x="889" y="566"/>
                    <a:pt x="889" y="566"/>
                    <a:pt x="889" y="566"/>
                  </a:cubicBezTo>
                  <a:cubicBezTo>
                    <a:pt x="879" y="571"/>
                    <a:pt x="867" y="571"/>
                    <a:pt x="857" y="566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0" y="67"/>
                    <a:pt x="0" y="37"/>
                    <a:pt x="20" y="25"/>
                  </a:cubicBezTo>
                  <a:cubicBezTo>
                    <a:pt x="61" y="0"/>
                    <a:pt x="61" y="0"/>
                    <a:pt x="61" y="0"/>
                  </a:cubicBezTo>
                  <a:lnTo>
                    <a:pt x="960" y="523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ṥḷîḋe">
              <a:extLst>
                <a:ext uri="{FF2B5EF4-FFF2-40B4-BE49-F238E27FC236}">
                  <a16:creationId xmlns:a16="http://schemas.microsoft.com/office/drawing/2014/main" id="{C05A8789-48CC-4AAA-9D79-232ED7CF8A60}"/>
                </a:ext>
              </a:extLst>
            </p:cNvPr>
            <p:cNvSpPr/>
            <p:nvPr/>
          </p:nvSpPr>
          <p:spPr bwMode="auto">
            <a:xfrm>
              <a:off x="7112000" y="3963988"/>
              <a:ext cx="930275" cy="1050925"/>
            </a:xfrm>
            <a:custGeom>
              <a:avLst/>
              <a:gdLst>
                <a:gd name="T0" fmla="*/ 182 w 365"/>
                <a:gd name="T1" fmla="*/ 2 h 413"/>
                <a:gd name="T2" fmla="*/ 174 w 365"/>
                <a:gd name="T3" fmla="*/ 11 h 413"/>
                <a:gd name="T4" fmla="*/ 4 w 365"/>
                <a:gd name="T5" fmla="*/ 396 h 413"/>
                <a:gd name="T6" fmla="*/ 12 w 365"/>
                <a:gd name="T7" fmla="*/ 408 h 413"/>
                <a:gd name="T8" fmla="*/ 353 w 365"/>
                <a:gd name="T9" fmla="*/ 211 h 413"/>
                <a:gd name="T10" fmla="*/ 361 w 365"/>
                <a:gd name="T11" fmla="*/ 190 h 413"/>
                <a:gd name="T12" fmla="*/ 189 w 365"/>
                <a:gd name="T13" fmla="*/ 2 h 413"/>
                <a:gd name="T14" fmla="*/ 182 w 365"/>
                <a:gd name="T15" fmla="*/ 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5" h="413">
                  <a:moveTo>
                    <a:pt x="182" y="2"/>
                  </a:moveTo>
                  <a:cubicBezTo>
                    <a:pt x="179" y="4"/>
                    <a:pt x="176" y="7"/>
                    <a:pt x="174" y="11"/>
                  </a:cubicBezTo>
                  <a:cubicBezTo>
                    <a:pt x="4" y="396"/>
                    <a:pt x="4" y="396"/>
                    <a:pt x="4" y="396"/>
                  </a:cubicBezTo>
                  <a:cubicBezTo>
                    <a:pt x="0" y="405"/>
                    <a:pt x="4" y="413"/>
                    <a:pt x="12" y="408"/>
                  </a:cubicBezTo>
                  <a:cubicBezTo>
                    <a:pt x="353" y="211"/>
                    <a:pt x="353" y="211"/>
                    <a:pt x="353" y="211"/>
                  </a:cubicBezTo>
                  <a:cubicBezTo>
                    <a:pt x="360" y="207"/>
                    <a:pt x="365" y="195"/>
                    <a:pt x="361" y="190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0"/>
                    <a:pt x="184" y="0"/>
                    <a:pt x="182" y="2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ŝľiďê">
              <a:extLst>
                <a:ext uri="{FF2B5EF4-FFF2-40B4-BE49-F238E27FC236}">
                  <a16:creationId xmlns:a16="http://schemas.microsoft.com/office/drawing/2014/main" id="{8672689B-FDC7-44AE-9935-86264EC7A10B}"/>
                </a:ext>
              </a:extLst>
            </p:cNvPr>
            <p:cNvSpPr/>
            <p:nvPr/>
          </p:nvSpPr>
          <p:spPr bwMode="auto">
            <a:xfrm>
              <a:off x="7267575" y="4103688"/>
              <a:ext cx="652463" cy="735013"/>
            </a:xfrm>
            <a:custGeom>
              <a:avLst/>
              <a:gdLst>
                <a:gd name="T0" fmla="*/ 204 w 411"/>
                <a:gd name="T1" fmla="*/ 0 h 463"/>
                <a:gd name="T2" fmla="*/ 411 w 411"/>
                <a:gd name="T3" fmla="*/ 226 h 463"/>
                <a:gd name="T4" fmla="*/ 0 w 411"/>
                <a:gd name="T5" fmla="*/ 463 h 463"/>
                <a:gd name="T6" fmla="*/ 204 w 411"/>
                <a:gd name="T7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463">
                  <a:moveTo>
                    <a:pt x="204" y="0"/>
                  </a:moveTo>
                  <a:lnTo>
                    <a:pt x="411" y="226"/>
                  </a:lnTo>
                  <a:lnTo>
                    <a:pt x="0" y="463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lîďe">
              <a:extLst>
                <a:ext uri="{FF2B5EF4-FFF2-40B4-BE49-F238E27FC236}">
                  <a16:creationId xmlns:a16="http://schemas.microsoft.com/office/drawing/2014/main" id="{64569BD9-15A0-4A34-AE23-CE07E810486D}"/>
                </a:ext>
              </a:extLst>
            </p:cNvPr>
            <p:cNvSpPr/>
            <p:nvPr/>
          </p:nvSpPr>
          <p:spPr bwMode="auto">
            <a:xfrm>
              <a:off x="7532688" y="4103688"/>
              <a:ext cx="387350" cy="358775"/>
            </a:xfrm>
            <a:custGeom>
              <a:avLst/>
              <a:gdLst>
                <a:gd name="T0" fmla="*/ 0 w 244"/>
                <a:gd name="T1" fmla="*/ 85 h 226"/>
                <a:gd name="T2" fmla="*/ 242 w 244"/>
                <a:gd name="T3" fmla="*/ 226 h 226"/>
                <a:gd name="T4" fmla="*/ 244 w 244"/>
                <a:gd name="T5" fmla="*/ 226 h 226"/>
                <a:gd name="T6" fmla="*/ 37 w 244"/>
                <a:gd name="T7" fmla="*/ 0 h 226"/>
                <a:gd name="T8" fmla="*/ 0 w 244"/>
                <a:gd name="T9" fmla="*/ 8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26">
                  <a:moveTo>
                    <a:pt x="0" y="85"/>
                  </a:moveTo>
                  <a:lnTo>
                    <a:pt x="242" y="226"/>
                  </a:lnTo>
                  <a:lnTo>
                    <a:pt x="244" y="226"/>
                  </a:lnTo>
                  <a:lnTo>
                    <a:pt x="37" y="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071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ṡľïde">
              <a:extLst>
                <a:ext uri="{FF2B5EF4-FFF2-40B4-BE49-F238E27FC236}">
                  <a16:creationId xmlns:a16="http://schemas.microsoft.com/office/drawing/2014/main" id="{D1972347-6E3D-44BC-A237-D9A8BE8544AA}"/>
                </a:ext>
              </a:extLst>
            </p:cNvPr>
            <p:cNvSpPr/>
            <p:nvPr/>
          </p:nvSpPr>
          <p:spPr bwMode="auto">
            <a:xfrm>
              <a:off x="4840288" y="2644776"/>
              <a:ext cx="2751138" cy="2359025"/>
            </a:xfrm>
            <a:custGeom>
              <a:avLst/>
              <a:gdLst>
                <a:gd name="T0" fmla="*/ 0 w 1080"/>
                <a:gd name="T1" fmla="*/ 402 h 928"/>
                <a:gd name="T2" fmla="*/ 0 w 1080"/>
                <a:gd name="T3" fmla="*/ 401 h 928"/>
                <a:gd name="T4" fmla="*/ 0 w 1080"/>
                <a:gd name="T5" fmla="*/ 400 h 928"/>
                <a:gd name="T6" fmla="*/ 0 w 1080"/>
                <a:gd name="T7" fmla="*/ 400 h 928"/>
                <a:gd name="T8" fmla="*/ 0 w 1080"/>
                <a:gd name="T9" fmla="*/ 399 h 928"/>
                <a:gd name="T10" fmla="*/ 0 w 1080"/>
                <a:gd name="T11" fmla="*/ 398 h 928"/>
                <a:gd name="T12" fmla="*/ 1 w 1080"/>
                <a:gd name="T13" fmla="*/ 397 h 928"/>
                <a:gd name="T14" fmla="*/ 1 w 1080"/>
                <a:gd name="T15" fmla="*/ 396 h 928"/>
                <a:gd name="T16" fmla="*/ 171 w 1080"/>
                <a:gd name="T17" fmla="*/ 11 h 928"/>
                <a:gd name="T18" fmla="*/ 171 w 1080"/>
                <a:gd name="T19" fmla="*/ 10 h 928"/>
                <a:gd name="T20" fmla="*/ 172 w 1080"/>
                <a:gd name="T21" fmla="*/ 9 h 928"/>
                <a:gd name="T22" fmla="*/ 172 w 1080"/>
                <a:gd name="T23" fmla="*/ 8 h 928"/>
                <a:gd name="T24" fmla="*/ 173 w 1080"/>
                <a:gd name="T25" fmla="*/ 7 h 928"/>
                <a:gd name="T26" fmla="*/ 174 w 1080"/>
                <a:gd name="T27" fmla="*/ 6 h 928"/>
                <a:gd name="T28" fmla="*/ 174 w 1080"/>
                <a:gd name="T29" fmla="*/ 5 h 928"/>
                <a:gd name="T30" fmla="*/ 175 w 1080"/>
                <a:gd name="T31" fmla="*/ 5 h 928"/>
                <a:gd name="T32" fmla="*/ 175 w 1080"/>
                <a:gd name="T33" fmla="*/ 4 h 928"/>
                <a:gd name="T34" fmla="*/ 176 w 1080"/>
                <a:gd name="T35" fmla="*/ 3 h 928"/>
                <a:gd name="T36" fmla="*/ 176 w 1080"/>
                <a:gd name="T37" fmla="*/ 3 h 928"/>
                <a:gd name="T38" fmla="*/ 177 w 1080"/>
                <a:gd name="T39" fmla="*/ 3 h 928"/>
                <a:gd name="T40" fmla="*/ 178 w 1080"/>
                <a:gd name="T41" fmla="*/ 2 h 928"/>
                <a:gd name="T42" fmla="*/ 179 w 1080"/>
                <a:gd name="T43" fmla="*/ 2 h 928"/>
                <a:gd name="T44" fmla="*/ 179 w 1080"/>
                <a:gd name="T45" fmla="*/ 1 h 928"/>
                <a:gd name="T46" fmla="*/ 180 w 1080"/>
                <a:gd name="T47" fmla="*/ 1 h 928"/>
                <a:gd name="T48" fmla="*/ 180 w 1080"/>
                <a:gd name="T49" fmla="*/ 1 h 928"/>
                <a:gd name="T50" fmla="*/ 181 w 1080"/>
                <a:gd name="T51" fmla="*/ 0 h 928"/>
                <a:gd name="T52" fmla="*/ 182 w 1080"/>
                <a:gd name="T53" fmla="*/ 0 h 928"/>
                <a:gd name="T54" fmla="*/ 182 w 1080"/>
                <a:gd name="T55" fmla="*/ 0 h 928"/>
                <a:gd name="T56" fmla="*/ 183 w 1080"/>
                <a:gd name="T57" fmla="*/ 0 h 928"/>
                <a:gd name="T58" fmla="*/ 184 w 1080"/>
                <a:gd name="T59" fmla="*/ 0 h 928"/>
                <a:gd name="T60" fmla="*/ 185 w 1080"/>
                <a:gd name="T61" fmla="*/ 1 h 928"/>
                <a:gd name="T62" fmla="*/ 1077 w 1080"/>
                <a:gd name="T63" fmla="*/ 520 h 928"/>
                <a:gd name="T64" fmla="*/ 1074 w 1080"/>
                <a:gd name="T65" fmla="*/ 521 h 928"/>
                <a:gd name="T66" fmla="*/ 1071 w 1080"/>
                <a:gd name="T67" fmla="*/ 522 h 928"/>
                <a:gd name="T68" fmla="*/ 1069 w 1080"/>
                <a:gd name="T69" fmla="*/ 525 h 928"/>
                <a:gd name="T70" fmla="*/ 1067 w 1080"/>
                <a:gd name="T71" fmla="*/ 527 h 928"/>
                <a:gd name="T72" fmla="*/ 896 w 1080"/>
                <a:gd name="T73" fmla="*/ 915 h 928"/>
                <a:gd name="T74" fmla="*/ 895 w 1080"/>
                <a:gd name="T75" fmla="*/ 919 h 928"/>
                <a:gd name="T76" fmla="*/ 895 w 1080"/>
                <a:gd name="T77" fmla="*/ 923 h 928"/>
                <a:gd name="T78" fmla="*/ 896 w 1080"/>
                <a:gd name="T79" fmla="*/ 926 h 928"/>
                <a:gd name="T80" fmla="*/ 2 w 1080"/>
                <a:gd name="T81" fmla="*/ 408 h 928"/>
                <a:gd name="T82" fmla="*/ 1 w 1080"/>
                <a:gd name="T83" fmla="*/ 407 h 928"/>
                <a:gd name="T84" fmla="*/ 0 w 1080"/>
                <a:gd name="T85" fmla="*/ 406 h 928"/>
                <a:gd name="T86" fmla="*/ 0 w 1080"/>
                <a:gd name="T87" fmla="*/ 405 h 928"/>
                <a:gd name="T88" fmla="*/ 0 w 1080"/>
                <a:gd name="T89" fmla="*/ 404 h 928"/>
                <a:gd name="T90" fmla="*/ 0 w 1080"/>
                <a:gd name="T91" fmla="*/ 404 h 928"/>
                <a:gd name="T92" fmla="*/ 0 w 1080"/>
                <a:gd name="T93" fmla="*/ 403 h 928"/>
                <a:gd name="T94" fmla="*/ 0 w 1080"/>
                <a:gd name="T95" fmla="*/ 402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80" h="928">
                  <a:moveTo>
                    <a:pt x="0" y="402"/>
                  </a:moveTo>
                  <a:cubicBezTo>
                    <a:pt x="0" y="402"/>
                    <a:pt x="0" y="402"/>
                    <a:pt x="0" y="40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1"/>
                    <a:pt x="0" y="400"/>
                    <a:pt x="0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400"/>
                    <a:pt x="0" y="400"/>
                    <a:pt x="0" y="400"/>
                  </a:cubicBezTo>
                  <a:cubicBezTo>
                    <a:pt x="0" y="400"/>
                    <a:pt x="0" y="399"/>
                    <a:pt x="0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399"/>
                    <a:pt x="0" y="398"/>
                    <a:pt x="0" y="398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0" y="398"/>
                    <a:pt x="1" y="397"/>
                    <a:pt x="1" y="397"/>
                  </a:cubicBezTo>
                  <a:cubicBezTo>
                    <a:pt x="1" y="397"/>
                    <a:pt x="1" y="397"/>
                    <a:pt x="1" y="397"/>
                  </a:cubicBezTo>
                  <a:cubicBezTo>
                    <a:pt x="1" y="397"/>
                    <a:pt x="1" y="396"/>
                    <a:pt x="1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1" y="396"/>
                    <a:pt x="1" y="396"/>
                    <a:pt x="1" y="395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1" y="11"/>
                    <a:pt x="171" y="11"/>
                    <a:pt x="171" y="11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1" y="10"/>
                    <a:pt x="171" y="10"/>
                    <a:pt x="171" y="1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72" y="9"/>
                    <a:pt x="172" y="9"/>
                    <a:pt x="172" y="8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72" y="8"/>
                    <a:pt x="173" y="8"/>
                    <a:pt x="173" y="8"/>
                  </a:cubicBezTo>
                  <a:cubicBezTo>
                    <a:pt x="173" y="7"/>
                    <a:pt x="173" y="7"/>
                    <a:pt x="173" y="7"/>
                  </a:cubicBezTo>
                  <a:cubicBezTo>
                    <a:pt x="173" y="7"/>
                    <a:pt x="173" y="7"/>
                    <a:pt x="173" y="6"/>
                  </a:cubicBezTo>
                  <a:cubicBezTo>
                    <a:pt x="174" y="6"/>
                    <a:pt x="174" y="6"/>
                    <a:pt x="174" y="6"/>
                  </a:cubicBezTo>
                  <a:cubicBezTo>
                    <a:pt x="174" y="6"/>
                    <a:pt x="174" y="6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4" y="5"/>
                    <a:pt x="174" y="5"/>
                    <a:pt x="175" y="5"/>
                  </a:cubicBezTo>
                  <a:cubicBezTo>
                    <a:pt x="175" y="5"/>
                    <a:pt x="175" y="5"/>
                    <a:pt x="175" y="5"/>
                  </a:cubicBezTo>
                  <a:cubicBezTo>
                    <a:pt x="175" y="4"/>
                    <a:pt x="175" y="4"/>
                    <a:pt x="175" y="4"/>
                  </a:cubicBezTo>
                  <a:cubicBezTo>
                    <a:pt x="175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3"/>
                    <a:pt x="177" y="3"/>
                    <a:pt x="177" y="3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77" y="3"/>
                    <a:pt x="177" y="2"/>
                    <a:pt x="177" y="2"/>
                  </a:cubicBezTo>
                  <a:cubicBezTo>
                    <a:pt x="177" y="2"/>
                    <a:pt x="178" y="2"/>
                    <a:pt x="178" y="2"/>
                  </a:cubicBezTo>
                  <a:cubicBezTo>
                    <a:pt x="178" y="2"/>
                    <a:pt x="178" y="2"/>
                    <a:pt x="178" y="2"/>
                  </a:cubicBezTo>
                  <a:cubicBezTo>
                    <a:pt x="178" y="2"/>
                    <a:pt x="178" y="2"/>
                    <a:pt x="179" y="2"/>
                  </a:cubicBezTo>
                  <a:cubicBezTo>
                    <a:pt x="179" y="2"/>
                    <a:pt x="179" y="2"/>
                    <a:pt x="179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9" y="1"/>
                    <a:pt x="180" y="1"/>
                    <a:pt x="180" y="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0" y="1"/>
                    <a:pt x="180" y="1"/>
                    <a:pt x="180" y="1"/>
                  </a:cubicBezTo>
                  <a:cubicBezTo>
                    <a:pt x="181" y="1"/>
                    <a:pt x="181" y="1"/>
                    <a:pt x="181" y="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0"/>
                    <a:pt x="182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0"/>
                    <a:pt x="184" y="0"/>
                    <a:pt x="185" y="0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080" y="520"/>
                    <a:pt x="1080" y="520"/>
                    <a:pt x="1080" y="520"/>
                  </a:cubicBezTo>
                  <a:cubicBezTo>
                    <a:pt x="1079" y="520"/>
                    <a:pt x="1078" y="519"/>
                    <a:pt x="1077" y="520"/>
                  </a:cubicBezTo>
                  <a:cubicBezTo>
                    <a:pt x="1077" y="520"/>
                    <a:pt x="1077" y="520"/>
                    <a:pt x="1077" y="520"/>
                  </a:cubicBezTo>
                  <a:cubicBezTo>
                    <a:pt x="1076" y="520"/>
                    <a:pt x="1075" y="520"/>
                    <a:pt x="1074" y="521"/>
                  </a:cubicBezTo>
                  <a:cubicBezTo>
                    <a:pt x="1073" y="521"/>
                    <a:pt x="1072" y="522"/>
                    <a:pt x="1071" y="522"/>
                  </a:cubicBezTo>
                  <a:cubicBezTo>
                    <a:pt x="1071" y="522"/>
                    <a:pt x="1071" y="522"/>
                    <a:pt x="1071" y="522"/>
                  </a:cubicBezTo>
                  <a:cubicBezTo>
                    <a:pt x="1071" y="523"/>
                    <a:pt x="1070" y="524"/>
                    <a:pt x="1069" y="524"/>
                  </a:cubicBezTo>
                  <a:cubicBezTo>
                    <a:pt x="1069" y="524"/>
                    <a:pt x="1069" y="525"/>
                    <a:pt x="1069" y="525"/>
                  </a:cubicBezTo>
                  <a:cubicBezTo>
                    <a:pt x="1069" y="525"/>
                    <a:pt x="1068" y="526"/>
                    <a:pt x="1067" y="527"/>
                  </a:cubicBezTo>
                  <a:cubicBezTo>
                    <a:pt x="1067" y="527"/>
                    <a:pt x="1067" y="527"/>
                    <a:pt x="1067" y="527"/>
                  </a:cubicBezTo>
                  <a:cubicBezTo>
                    <a:pt x="1067" y="528"/>
                    <a:pt x="1066" y="529"/>
                    <a:pt x="1066" y="530"/>
                  </a:cubicBezTo>
                  <a:cubicBezTo>
                    <a:pt x="896" y="915"/>
                    <a:pt x="896" y="915"/>
                    <a:pt x="896" y="915"/>
                  </a:cubicBezTo>
                  <a:cubicBezTo>
                    <a:pt x="896" y="916"/>
                    <a:pt x="895" y="918"/>
                    <a:pt x="895" y="919"/>
                  </a:cubicBezTo>
                  <a:cubicBezTo>
                    <a:pt x="895" y="919"/>
                    <a:pt x="895" y="919"/>
                    <a:pt x="895" y="919"/>
                  </a:cubicBezTo>
                  <a:cubicBezTo>
                    <a:pt x="895" y="921"/>
                    <a:pt x="894" y="922"/>
                    <a:pt x="895" y="923"/>
                  </a:cubicBezTo>
                  <a:cubicBezTo>
                    <a:pt x="895" y="923"/>
                    <a:pt x="895" y="923"/>
                    <a:pt x="895" y="923"/>
                  </a:cubicBezTo>
                  <a:cubicBezTo>
                    <a:pt x="895" y="924"/>
                    <a:pt x="895" y="925"/>
                    <a:pt x="895" y="926"/>
                  </a:cubicBezTo>
                  <a:cubicBezTo>
                    <a:pt x="896" y="926"/>
                    <a:pt x="896" y="926"/>
                    <a:pt x="896" y="926"/>
                  </a:cubicBezTo>
                  <a:cubicBezTo>
                    <a:pt x="896" y="927"/>
                    <a:pt x="897" y="927"/>
                    <a:pt x="897" y="928"/>
                  </a:cubicBezTo>
                  <a:cubicBezTo>
                    <a:pt x="2" y="408"/>
                    <a:pt x="2" y="408"/>
                    <a:pt x="2" y="408"/>
                  </a:cubicBezTo>
                  <a:cubicBezTo>
                    <a:pt x="2" y="408"/>
                    <a:pt x="1" y="408"/>
                    <a:pt x="1" y="407"/>
                  </a:cubicBezTo>
                  <a:cubicBezTo>
                    <a:pt x="1" y="407"/>
                    <a:pt x="1" y="407"/>
                    <a:pt x="1" y="407"/>
                  </a:cubicBezTo>
                  <a:cubicBezTo>
                    <a:pt x="1" y="407"/>
                    <a:pt x="1" y="407"/>
                    <a:pt x="1" y="407"/>
                  </a:cubicBezTo>
                  <a:cubicBezTo>
                    <a:pt x="1" y="406"/>
                    <a:pt x="1" y="406"/>
                    <a:pt x="0" y="406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406"/>
                    <a:pt x="0" y="405"/>
                    <a:pt x="0" y="405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405"/>
                    <a:pt x="0" y="404"/>
                    <a:pt x="0" y="404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0" y="403"/>
                    <a:pt x="0" y="403"/>
                    <a:pt x="0" y="402"/>
                  </a:cubicBezTo>
                  <a:cubicBezTo>
                    <a:pt x="0" y="402"/>
                    <a:pt x="0" y="402"/>
                    <a:pt x="0" y="402"/>
                  </a:cubicBezTo>
                  <a:close/>
                </a:path>
              </a:pathLst>
            </a:custGeom>
            <a:solidFill>
              <a:srgbClr val="071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ṣļïḑé">
              <a:extLst>
                <a:ext uri="{FF2B5EF4-FFF2-40B4-BE49-F238E27FC236}">
                  <a16:creationId xmlns:a16="http://schemas.microsoft.com/office/drawing/2014/main" id="{EC1BA2EA-1AB8-4E6C-9170-25203524EF34}"/>
                </a:ext>
              </a:extLst>
            </p:cNvPr>
            <p:cNvSpPr/>
            <p:nvPr/>
          </p:nvSpPr>
          <p:spPr bwMode="auto">
            <a:xfrm>
              <a:off x="4706938" y="1898651"/>
              <a:ext cx="2976563" cy="2976563"/>
            </a:xfrm>
            <a:custGeom>
              <a:avLst/>
              <a:gdLst>
                <a:gd name="T0" fmla="*/ 1130 w 1168"/>
                <a:gd name="T1" fmla="*/ 479 h 1170"/>
                <a:gd name="T2" fmla="*/ 1151 w 1168"/>
                <a:gd name="T3" fmla="*/ 577 h 1170"/>
                <a:gd name="T4" fmla="*/ 911 w 1168"/>
                <a:gd name="T5" fmla="*/ 1116 h 1170"/>
                <a:gd name="T6" fmla="*/ 830 w 1168"/>
                <a:gd name="T7" fmla="*/ 1153 h 1170"/>
                <a:gd name="T8" fmla="*/ 38 w 1168"/>
                <a:gd name="T9" fmla="*/ 690 h 1170"/>
                <a:gd name="T10" fmla="*/ 17 w 1168"/>
                <a:gd name="T11" fmla="*/ 593 h 1170"/>
                <a:gd name="T12" fmla="*/ 257 w 1168"/>
                <a:gd name="T13" fmla="*/ 53 h 1170"/>
                <a:gd name="T14" fmla="*/ 338 w 1168"/>
                <a:gd name="T15" fmla="*/ 17 h 1170"/>
                <a:gd name="T16" fmla="*/ 1130 w 1168"/>
                <a:gd name="T17" fmla="*/ 479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8" h="1170">
                  <a:moveTo>
                    <a:pt x="1130" y="479"/>
                  </a:moveTo>
                  <a:cubicBezTo>
                    <a:pt x="1158" y="496"/>
                    <a:pt x="1168" y="539"/>
                    <a:pt x="1151" y="577"/>
                  </a:cubicBezTo>
                  <a:cubicBezTo>
                    <a:pt x="911" y="1116"/>
                    <a:pt x="911" y="1116"/>
                    <a:pt x="911" y="1116"/>
                  </a:cubicBezTo>
                  <a:cubicBezTo>
                    <a:pt x="895" y="1153"/>
                    <a:pt x="858" y="1170"/>
                    <a:pt x="830" y="1153"/>
                  </a:cubicBezTo>
                  <a:cubicBezTo>
                    <a:pt x="38" y="690"/>
                    <a:pt x="38" y="690"/>
                    <a:pt x="38" y="690"/>
                  </a:cubicBezTo>
                  <a:cubicBezTo>
                    <a:pt x="10" y="673"/>
                    <a:pt x="0" y="630"/>
                    <a:pt x="17" y="593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73" y="16"/>
                    <a:pt x="310" y="0"/>
                    <a:pt x="338" y="17"/>
                  </a:cubicBezTo>
                  <a:lnTo>
                    <a:pt x="1130" y="47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ṡļiḋê">
              <a:extLst>
                <a:ext uri="{FF2B5EF4-FFF2-40B4-BE49-F238E27FC236}">
                  <a16:creationId xmlns:a16="http://schemas.microsoft.com/office/drawing/2014/main" id="{58594739-F0A5-48AD-ADF8-43272522B41D}"/>
                </a:ext>
              </a:extLst>
            </p:cNvPr>
            <p:cNvSpPr/>
            <p:nvPr/>
          </p:nvSpPr>
          <p:spPr bwMode="auto">
            <a:xfrm>
              <a:off x="5454650" y="1868488"/>
              <a:ext cx="2327275" cy="2965450"/>
            </a:xfrm>
            <a:custGeom>
              <a:avLst/>
              <a:gdLst>
                <a:gd name="T0" fmla="*/ 908 w 914"/>
                <a:gd name="T1" fmla="*/ 560 h 1166"/>
                <a:gd name="T2" fmla="*/ 911 w 914"/>
                <a:gd name="T3" fmla="*/ 553 h 1166"/>
                <a:gd name="T4" fmla="*/ 912 w 914"/>
                <a:gd name="T5" fmla="*/ 546 h 1166"/>
                <a:gd name="T6" fmla="*/ 913 w 914"/>
                <a:gd name="T7" fmla="*/ 539 h 1166"/>
                <a:gd name="T8" fmla="*/ 914 w 914"/>
                <a:gd name="T9" fmla="*/ 532 h 1166"/>
                <a:gd name="T10" fmla="*/ 914 w 914"/>
                <a:gd name="T11" fmla="*/ 526 h 1166"/>
                <a:gd name="T12" fmla="*/ 913 w 914"/>
                <a:gd name="T13" fmla="*/ 521 h 1166"/>
                <a:gd name="T14" fmla="*/ 912 w 914"/>
                <a:gd name="T15" fmla="*/ 515 h 1166"/>
                <a:gd name="T16" fmla="*/ 911 w 914"/>
                <a:gd name="T17" fmla="*/ 507 h 1166"/>
                <a:gd name="T18" fmla="*/ 908 w 914"/>
                <a:gd name="T19" fmla="*/ 498 h 1166"/>
                <a:gd name="T20" fmla="*/ 905 w 914"/>
                <a:gd name="T21" fmla="*/ 492 h 1166"/>
                <a:gd name="T22" fmla="*/ 902 w 914"/>
                <a:gd name="T23" fmla="*/ 487 h 1166"/>
                <a:gd name="T24" fmla="*/ 898 w 914"/>
                <a:gd name="T25" fmla="*/ 482 h 1166"/>
                <a:gd name="T26" fmla="*/ 894 w 914"/>
                <a:gd name="T27" fmla="*/ 477 h 1166"/>
                <a:gd name="T28" fmla="*/ 889 w 914"/>
                <a:gd name="T29" fmla="*/ 473 h 1166"/>
                <a:gd name="T30" fmla="*/ 885 w 914"/>
                <a:gd name="T31" fmla="*/ 470 h 1166"/>
                <a:gd name="T32" fmla="*/ 90 w 914"/>
                <a:gd name="T33" fmla="*/ 6 h 1166"/>
                <a:gd name="T34" fmla="*/ 87 w 914"/>
                <a:gd name="T35" fmla="*/ 4 h 1166"/>
                <a:gd name="T36" fmla="*/ 84 w 914"/>
                <a:gd name="T37" fmla="*/ 3 h 1166"/>
                <a:gd name="T38" fmla="*/ 79 w 914"/>
                <a:gd name="T39" fmla="*/ 2 h 1166"/>
                <a:gd name="T40" fmla="*/ 76 w 914"/>
                <a:gd name="T41" fmla="*/ 1 h 1166"/>
                <a:gd name="T42" fmla="*/ 72 w 914"/>
                <a:gd name="T43" fmla="*/ 1 h 1166"/>
                <a:gd name="T44" fmla="*/ 69 w 914"/>
                <a:gd name="T45" fmla="*/ 0 h 1166"/>
                <a:gd name="T46" fmla="*/ 65 w 914"/>
                <a:gd name="T47" fmla="*/ 0 h 1166"/>
                <a:gd name="T48" fmla="*/ 59 w 914"/>
                <a:gd name="T49" fmla="*/ 1 h 1166"/>
                <a:gd name="T50" fmla="*/ 53 w 914"/>
                <a:gd name="T51" fmla="*/ 3 h 1166"/>
                <a:gd name="T52" fmla="*/ 47 w 914"/>
                <a:gd name="T53" fmla="*/ 5 h 1166"/>
                <a:gd name="T54" fmla="*/ 6 w 914"/>
                <a:gd name="T55" fmla="*/ 25 h 1166"/>
                <a:gd name="T56" fmla="*/ 15 w 914"/>
                <a:gd name="T57" fmla="*/ 22 h 1166"/>
                <a:gd name="T58" fmla="*/ 21 w 914"/>
                <a:gd name="T59" fmla="*/ 22 h 1166"/>
                <a:gd name="T60" fmla="*/ 26 w 914"/>
                <a:gd name="T61" fmla="*/ 22 h 1166"/>
                <a:gd name="T62" fmla="*/ 32 w 914"/>
                <a:gd name="T63" fmla="*/ 23 h 1166"/>
                <a:gd name="T64" fmla="*/ 37 w 914"/>
                <a:gd name="T65" fmla="*/ 25 h 1166"/>
                <a:gd name="T66" fmla="*/ 43 w 914"/>
                <a:gd name="T67" fmla="*/ 27 h 1166"/>
                <a:gd name="T68" fmla="*/ 842 w 914"/>
                <a:gd name="T69" fmla="*/ 495 h 1166"/>
                <a:gd name="T70" fmla="*/ 851 w 914"/>
                <a:gd name="T71" fmla="*/ 503 h 1166"/>
                <a:gd name="T72" fmla="*/ 858 w 914"/>
                <a:gd name="T73" fmla="*/ 514 h 1166"/>
                <a:gd name="T74" fmla="*/ 863 w 914"/>
                <a:gd name="T75" fmla="*/ 525 h 1166"/>
                <a:gd name="T76" fmla="*/ 866 w 914"/>
                <a:gd name="T77" fmla="*/ 539 h 1166"/>
                <a:gd name="T78" fmla="*/ 866 w 914"/>
                <a:gd name="T79" fmla="*/ 553 h 1166"/>
                <a:gd name="T80" fmla="*/ 865 w 914"/>
                <a:gd name="T81" fmla="*/ 567 h 1166"/>
                <a:gd name="T82" fmla="*/ 861 w 914"/>
                <a:gd name="T83" fmla="*/ 581 h 1166"/>
                <a:gd name="T84" fmla="*/ 615 w 914"/>
                <a:gd name="T85" fmla="*/ 1134 h 1166"/>
                <a:gd name="T86" fmla="*/ 607 w 914"/>
                <a:gd name="T87" fmla="*/ 1146 h 1166"/>
                <a:gd name="T88" fmla="*/ 598 w 914"/>
                <a:gd name="T89" fmla="*/ 1156 h 1166"/>
                <a:gd name="T90" fmla="*/ 589 w 914"/>
                <a:gd name="T91" fmla="*/ 1163 h 1166"/>
                <a:gd name="T92" fmla="*/ 634 w 914"/>
                <a:gd name="T93" fmla="*/ 1142 h 1166"/>
                <a:gd name="T94" fmla="*/ 645 w 914"/>
                <a:gd name="T95" fmla="*/ 1135 h 1166"/>
                <a:gd name="T96" fmla="*/ 650 w 914"/>
                <a:gd name="T97" fmla="*/ 1130 h 1166"/>
                <a:gd name="T98" fmla="*/ 655 w 914"/>
                <a:gd name="T99" fmla="*/ 1125 h 1166"/>
                <a:gd name="T100" fmla="*/ 659 w 914"/>
                <a:gd name="T101" fmla="*/ 1119 h 1166"/>
                <a:gd name="T102" fmla="*/ 662 w 914"/>
                <a:gd name="T103" fmla="*/ 1113 h 1166"/>
                <a:gd name="T104" fmla="*/ 665 w 914"/>
                <a:gd name="T105" fmla="*/ 1106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4" h="1166">
                  <a:moveTo>
                    <a:pt x="907" y="564"/>
                  </a:moveTo>
                  <a:cubicBezTo>
                    <a:pt x="907" y="563"/>
                    <a:pt x="907" y="562"/>
                    <a:pt x="908" y="561"/>
                  </a:cubicBezTo>
                  <a:cubicBezTo>
                    <a:pt x="908" y="561"/>
                    <a:pt x="908" y="561"/>
                    <a:pt x="908" y="560"/>
                  </a:cubicBezTo>
                  <a:cubicBezTo>
                    <a:pt x="908" y="560"/>
                    <a:pt x="908" y="560"/>
                    <a:pt x="908" y="560"/>
                  </a:cubicBezTo>
                  <a:cubicBezTo>
                    <a:pt x="909" y="559"/>
                    <a:pt x="909" y="559"/>
                    <a:pt x="909" y="559"/>
                  </a:cubicBezTo>
                  <a:cubicBezTo>
                    <a:pt x="909" y="558"/>
                    <a:pt x="909" y="557"/>
                    <a:pt x="910" y="556"/>
                  </a:cubicBezTo>
                  <a:cubicBezTo>
                    <a:pt x="910" y="555"/>
                    <a:pt x="910" y="554"/>
                    <a:pt x="910" y="553"/>
                  </a:cubicBezTo>
                  <a:cubicBezTo>
                    <a:pt x="911" y="553"/>
                    <a:pt x="911" y="553"/>
                    <a:pt x="911" y="553"/>
                  </a:cubicBezTo>
                  <a:cubicBezTo>
                    <a:pt x="911" y="553"/>
                    <a:pt x="911" y="553"/>
                    <a:pt x="911" y="553"/>
                  </a:cubicBezTo>
                  <a:cubicBezTo>
                    <a:pt x="911" y="552"/>
                    <a:pt x="911" y="551"/>
                    <a:pt x="911" y="550"/>
                  </a:cubicBezTo>
                  <a:cubicBezTo>
                    <a:pt x="911" y="549"/>
                    <a:pt x="912" y="548"/>
                    <a:pt x="912" y="547"/>
                  </a:cubicBezTo>
                  <a:cubicBezTo>
                    <a:pt x="912" y="547"/>
                    <a:pt x="912" y="546"/>
                    <a:pt x="912" y="546"/>
                  </a:cubicBezTo>
                  <a:cubicBezTo>
                    <a:pt x="912" y="546"/>
                    <a:pt x="912" y="545"/>
                    <a:pt x="912" y="545"/>
                  </a:cubicBezTo>
                  <a:cubicBezTo>
                    <a:pt x="912" y="545"/>
                    <a:pt x="912" y="544"/>
                    <a:pt x="912" y="544"/>
                  </a:cubicBezTo>
                  <a:cubicBezTo>
                    <a:pt x="913" y="543"/>
                    <a:pt x="913" y="542"/>
                    <a:pt x="913" y="541"/>
                  </a:cubicBezTo>
                  <a:cubicBezTo>
                    <a:pt x="913" y="540"/>
                    <a:pt x="913" y="539"/>
                    <a:pt x="913" y="539"/>
                  </a:cubicBezTo>
                  <a:cubicBezTo>
                    <a:pt x="913" y="539"/>
                    <a:pt x="913" y="538"/>
                    <a:pt x="913" y="538"/>
                  </a:cubicBezTo>
                  <a:cubicBezTo>
                    <a:pt x="913" y="538"/>
                    <a:pt x="913" y="538"/>
                    <a:pt x="913" y="538"/>
                  </a:cubicBezTo>
                  <a:cubicBezTo>
                    <a:pt x="913" y="537"/>
                    <a:pt x="913" y="536"/>
                    <a:pt x="913" y="535"/>
                  </a:cubicBezTo>
                  <a:cubicBezTo>
                    <a:pt x="913" y="534"/>
                    <a:pt x="914" y="533"/>
                    <a:pt x="914" y="532"/>
                  </a:cubicBezTo>
                  <a:cubicBezTo>
                    <a:pt x="914" y="532"/>
                    <a:pt x="914" y="532"/>
                    <a:pt x="914" y="531"/>
                  </a:cubicBezTo>
                  <a:cubicBezTo>
                    <a:pt x="914" y="531"/>
                    <a:pt x="914" y="531"/>
                    <a:pt x="914" y="531"/>
                  </a:cubicBezTo>
                  <a:cubicBezTo>
                    <a:pt x="914" y="530"/>
                    <a:pt x="914" y="530"/>
                    <a:pt x="914" y="529"/>
                  </a:cubicBezTo>
                  <a:cubicBezTo>
                    <a:pt x="914" y="528"/>
                    <a:pt x="914" y="527"/>
                    <a:pt x="914" y="526"/>
                  </a:cubicBezTo>
                  <a:cubicBezTo>
                    <a:pt x="914" y="526"/>
                    <a:pt x="914" y="525"/>
                    <a:pt x="913" y="524"/>
                  </a:cubicBezTo>
                  <a:cubicBezTo>
                    <a:pt x="913" y="524"/>
                    <a:pt x="913" y="524"/>
                    <a:pt x="913" y="524"/>
                  </a:cubicBezTo>
                  <a:cubicBezTo>
                    <a:pt x="913" y="524"/>
                    <a:pt x="913" y="524"/>
                    <a:pt x="913" y="524"/>
                  </a:cubicBezTo>
                  <a:cubicBezTo>
                    <a:pt x="913" y="523"/>
                    <a:pt x="913" y="522"/>
                    <a:pt x="913" y="521"/>
                  </a:cubicBezTo>
                  <a:cubicBezTo>
                    <a:pt x="913" y="520"/>
                    <a:pt x="913" y="519"/>
                    <a:pt x="913" y="518"/>
                  </a:cubicBezTo>
                  <a:cubicBezTo>
                    <a:pt x="913" y="518"/>
                    <a:pt x="913" y="518"/>
                    <a:pt x="913" y="518"/>
                  </a:cubicBezTo>
                  <a:cubicBezTo>
                    <a:pt x="913" y="517"/>
                    <a:pt x="913" y="517"/>
                    <a:pt x="913" y="517"/>
                  </a:cubicBezTo>
                  <a:cubicBezTo>
                    <a:pt x="913" y="516"/>
                    <a:pt x="913" y="515"/>
                    <a:pt x="912" y="515"/>
                  </a:cubicBezTo>
                  <a:cubicBezTo>
                    <a:pt x="912" y="514"/>
                    <a:pt x="912" y="513"/>
                    <a:pt x="912" y="512"/>
                  </a:cubicBezTo>
                  <a:cubicBezTo>
                    <a:pt x="912" y="511"/>
                    <a:pt x="912" y="511"/>
                    <a:pt x="912" y="510"/>
                  </a:cubicBezTo>
                  <a:cubicBezTo>
                    <a:pt x="911" y="510"/>
                    <a:pt x="911" y="510"/>
                    <a:pt x="911" y="510"/>
                  </a:cubicBezTo>
                  <a:cubicBezTo>
                    <a:pt x="911" y="509"/>
                    <a:pt x="911" y="508"/>
                    <a:pt x="911" y="507"/>
                  </a:cubicBezTo>
                  <a:cubicBezTo>
                    <a:pt x="910" y="506"/>
                    <a:pt x="910" y="505"/>
                    <a:pt x="910" y="504"/>
                  </a:cubicBezTo>
                  <a:cubicBezTo>
                    <a:pt x="910" y="503"/>
                    <a:pt x="910" y="503"/>
                    <a:pt x="910" y="503"/>
                  </a:cubicBezTo>
                  <a:cubicBezTo>
                    <a:pt x="909" y="501"/>
                    <a:pt x="908" y="500"/>
                    <a:pt x="908" y="498"/>
                  </a:cubicBezTo>
                  <a:cubicBezTo>
                    <a:pt x="908" y="498"/>
                    <a:pt x="908" y="498"/>
                    <a:pt x="908" y="498"/>
                  </a:cubicBezTo>
                  <a:cubicBezTo>
                    <a:pt x="908" y="498"/>
                    <a:pt x="908" y="498"/>
                    <a:pt x="908" y="498"/>
                  </a:cubicBezTo>
                  <a:cubicBezTo>
                    <a:pt x="907" y="497"/>
                    <a:pt x="907" y="496"/>
                    <a:pt x="906" y="495"/>
                  </a:cubicBezTo>
                  <a:cubicBezTo>
                    <a:pt x="906" y="494"/>
                    <a:pt x="905" y="493"/>
                    <a:pt x="905" y="492"/>
                  </a:cubicBezTo>
                  <a:cubicBezTo>
                    <a:pt x="905" y="492"/>
                    <a:pt x="905" y="492"/>
                    <a:pt x="905" y="492"/>
                  </a:cubicBezTo>
                  <a:cubicBezTo>
                    <a:pt x="905" y="492"/>
                    <a:pt x="905" y="492"/>
                    <a:pt x="905" y="492"/>
                  </a:cubicBezTo>
                  <a:cubicBezTo>
                    <a:pt x="904" y="491"/>
                    <a:pt x="904" y="490"/>
                    <a:pt x="903" y="490"/>
                  </a:cubicBezTo>
                  <a:cubicBezTo>
                    <a:pt x="903" y="489"/>
                    <a:pt x="903" y="488"/>
                    <a:pt x="902" y="487"/>
                  </a:cubicBezTo>
                  <a:cubicBezTo>
                    <a:pt x="902" y="487"/>
                    <a:pt x="902" y="487"/>
                    <a:pt x="902" y="487"/>
                  </a:cubicBezTo>
                  <a:cubicBezTo>
                    <a:pt x="902" y="487"/>
                    <a:pt x="902" y="487"/>
                    <a:pt x="901" y="486"/>
                  </a:cubicBezTo>
                  <a:cubicBezTo>
                    <a:pt x="901" y="486"/>
                    <a:pt x="901" y="485"/>
                    <a:pt x="900" y="485"/>
                  </a:cubicBezTo>
                  <a:cubicBezTo>
                    <a:pt x="900" y="484"/>
                    <a:pt x="899" y="483"/>
                    <a:pt x="899" y="482"/>
                  </a:cubicBezTo>
                  <a:cubicBezTo>
                    <a:pt x="899" y="482"/>
                    <a:pt x="898" y="482"/>
                    <a:pt x="898" y="482"/>
                  </a:cubicBezTo>
                  <a:cubicBezTo>
                    <a:pt x="898" y="482"/>
                    <a:pt x="898" y="481"/>
                    <a:pt x="898" y="481"/>
                  </a:cubicBezTo>
                  <a:cubicBezTo>
                    <a:pt x="897" y="481"/>
                    <a:pt x="897" y="481"/>
                    <a:pt x="897" y="480"/>
                  </a:cubicBezTo>
                  <a:cubicBezTo>
                    <a:pt x="896" y="480"/>
                    <a:pt x="896" y="479"/>
                    <a:pt x="895" y="478"/>
                  </a:cubicBezTo>
                  <a:cubicBezTo>
                    <a:pt x="895" y="478"/>
                    <a:pt x="894" y="478"/>
                    <a:pt x="894" y="477"/>
                  </a:cubicBezTo>
                  <a:cubicBezTo>
                    <a:pt x="894" y="477"/>
                    <a:pt x="894" y="477"/>
                    <a:pt x="894" y="477"/>
                  </a:cubicBezTo>
                  <a:cubicBezTo>
                    <a:pt x="893" y="477"/>
                    <a:pt x="893" y="476"/>
                    <a:pt x="893" y="476"/>
                  </a:cubicBezTo>
                  <a:cubicBezTo>
                    <a:pt x="892" y="476"/>
                    <a:pt x="892" y="475"/>
                    <a:pt x="891" y="474"/>
                  </a:cubicBezTo>
                  <a:cubicBezTo>
                    <a:pt x="890" y="474"/>
                    <a:pt x="890" y="474"/>
                    <a:pt x="889" y="473"/>
                  </a:cubicBezTo>
                  <a:cubicBezTo>
                    <a:pt x="889" y="473"/>
                    <a:pt x="889" y="473"/>
                    <a:pt x="889" y="473"/>
                  </a:cubicBezTo>
                  <a:cubicBezTo>
                    <a:pt x="889" y="473"/>
                    <a:pt x="889" y="473"/>
                    <a:pt x="889" y="473"/>
                  </a:cubicBezTo>
                  <a:cubicBezTo>
                    <a:pt x="888" y="472"/>
                    <a:pt x="887" y="472"/>
                    <a:pt x="887" y="471"/>
                  </a:cubicBezTo>
                  <a:cubicBezTo>
                    <a:pt x="886" y="471"/>
                    <a:pt x="885" y="470"/>
                    <a:pt x="885" y="470"/>
                  </a:cubicBezTo>
                  <a:cubicBezTo>
                    <a:pt x="884" y="470"/>
                    <a:pt x="884" y="470"/>
                    <a:pt x="884" y="470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5"/>
                    <a:pt x="89" y="5"/>
                    <a:pt x="89" y="5"/>
                  </a:cubicBezTo>
                  <a:cubicBezTo>
                    <a:pt x="89" y="5"/>
                    <a:pt x="89" y="5"/>
                    <a:pt x="88" y="5"/>
                  </a:cubicBezTo>
                  <a:cubicBezTo>
                    <a:pt x="88" y="5"/>
                    <a:pt x="88" y="5"/>
                    <a:pt x="87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4"/>
                    <a:pt x="86" y="4"/>
                    <a:pt x="86" y="4"/>
                  </a:cubicBezTo>
                  <a:cubicBezTo>
                    <a:pt x="86" y="4"/>
                    <a:pt x="85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3"/>
                    <a:pt x="83" y="3"/>
                    <a:pt x="82" y="2"/>
                  </a:cubicBezTo>
                  <a:cubicBezTo>
                    <a:pt x="82" y="2"/>
                    <a:pt x="82" y="2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0" y="2"/>
                    <a:pt x="80" y="2"/>
                    <a:pt x="79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9" y="1"/>
                    <a:pt x="78" y="1"/>
                    <a:pt x="78" y="1"/>
                  </a:cubicBezTo>
                  <a:cubicBezTo>
                    <a:pt x="78" y="1"/>
                    <a:pt x="77" y="1"/>
                    <a:pt x="77" y="1"/>
                  </a:cubicBezTo>
                  <a:cubicBezTo>
                    <a:pt x="77" y="1"/>
                    <a:pt x="76" y="1"/>
                    <a:pt x="76" y="1"/>
                  </a:cubicBezTo>
                  <a:cubicBezTo>
                    <a:pt x="76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2" y="0"/>
                    <a:pt x="7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0" y="0"/>
                    <a:pt x="70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8" y="0"/>
                  </a:cubicBezTo>
                  <a:cubicBezTo>
                    <a:pt x="68" y="0"/>
                    <a:pt x="67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5" y="0"/>
                    <a:pt x="65" y="0"/>
                  </a:cubicBezTo>
                  <a:cubicBezTo>
                    <a:pt x="64" y="1"/>
                    <a:pt x="64" y="1"/>
                    <a:pt x="63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0" y="1"/>
                    <a:pt x="59" y="1"/>
                  </a:cubicBezTo>
                  <a:cubicBezTo>
                    <a:pt x="59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7" y="2"/>
                    <a:pt x="55" y="2"/>
                    <a:pt x="54" y="3"/>
                  </a:cubicBezTo>
                  <a:cubicBezTo>
                    <a:pt x="54" y="3"/>
                    <a:pt x="53" y="3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3"/>
                    <a:pt x="52" y="3"/>
                    <a:pt x="51" y="4"/>
                  </a:cubicBezTo>
                  <a:cubicBezTo>
                    <a:pt x="51" y="4"/>
                    <a:pt x="50" y="4"/>
                    <a:pt x="50" y="4"/>
                  </a:cubicBezTo>
                  <a:cubicBezTo>
                    <a:pt x="49" y="4"/>
                    <a:pt x="48" y="5"/>
                    <a:pt x="47" y="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6"/>
                    <a:pt x="2" y="26"/>
                    <a:pt x="3" y="26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4" y="25"/>
                    <a:pt x="5" y="25"/>
                    <a:pt x="6" y="25"/>
                  </a:cubicBezTo>
                  <a:cubicBezTo>
                    <a:pt x="6" y="24"/>
                    <a:pt x="6" y="24"/>
                    <a:pt x="7" y="24"/>
                  </a:cubicBezTo>
                  <a:cubicBezTo>
                    <a:pt x="8" y="24"/>
                    <a:pt x="10" y="23"/>
                    <a:pt x="11" y="23"/>
                  </a:cubicBezTo>
                  <a:cubicBezTo>
                    <a:pt x="11" y="23"/>
                    <a:pt x="11" y="23"/>
                    <a:pt x="12" y="23"/>
                  </a:cubicBezTo>
                  <a:cubicBezTo>
                    <a:pt x="13" y="23"/>
                    <a:pt x="14" y="23"/>
                    <a:pt x="15" y="22"/>
                  </a:cubicBezTo>
                  <a:cubicBezTo>
                    <a:pt x="15" y="22"/>
                    <a:pt x="16" y="22"/>
                    <a:pt x="16" y="22"/>
                  </a:cubicBezTo>
                  <a:cubicBezTo>
                    <a:pt x="17" y="22"/>
                    <a:pt x="17" y="22"/>
                    <a:pt x="1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2"/>
                    <a:pt x="20" y="22"/>
                    <a:pt x="21" y="22"/>
                  </a:cubicBezTo>
                  <a:cubicBezTo>
                    <a:pt x="21" y="22"/>
                    <a:pt x="22" y="22"/>
                    <a:pt x="22" y="22"/>
                  </a:cubicBezTo>
                  <a:cubicBezTo>
                    <a:pt x="23" y="22"/>
                    <a:pt x="23" y="22"/>
                    <a:pt x="24" y="22"/>
                  </a:cubicBezTo>
                  <a:cubicBezTo>
                    <a:pt x="24" y="22"/>
                    <a:pt x="25" y="22"/>
                    <a:pt x="25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2"/>
                    <a:pt x="27" y="22"/>
                    <a:pt x="28" y="22"/>
                  </a:cubicBezTo>
                  <a:cubicBezTo>
                    <a:pt x="28" y="22"/>
                    <a:pt x="29" y="23"/>
                    <a:pt x="29" y="23"/>
                  </a:cubicBezTo>
                  <a:cubicBezTo>
                    <a:pt x="30" y="23"/>
                    <a:pt x="30" y="23"/>
                    <a:pt x="31" y="23"/>
                  </a:cubicBezTo>
                  <a:cubicBezTo>
                    <a:pt x="31" y="23"/>
                    <a:pt x="31" y="23"/>
                    <a:pt x="32" y="23"/>
                  </a:cubicBezTo>
                  <a:cubicBezTo>
                    <a:pt x="32" y="23"/>
                    <a:pt x="33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4"/>
                    <a:pt x="36" y="24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5"/>
                    <a:pt x="39" y="25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7"/>
                    <a:pt x="42" y="27"/>
                  </a:cubicBezTo>
                  <a:cubicBezTo>
                    <a:pt x="42" y="27"/>
                    <a:pt x="43" y="27"/>
                    <a:pt x="43" y="27"/>
                  </a:cubicBezTo>
                  <a:cubicBezTo>
                    <a:pt x="44" y="28"/>
                    <a:pt x="44" y="28"/>
                    <a:pt x="45" y="29"/>
                  </a:cubicBezTo>
                  <a:cubicBezTo>
                    <a:pt x="837" y="491"/>
                    <a:pt x="837" y="491"/>
                    <a:pt x="837" y="491"/>
                  </a:cubicBezTo>
                  <a:cubicBezTo>
                    <a:pt x="839" y="492"/>
                    <a:pt x="840" y="493"/>
                    <a:pt x="842" y="495"/>
                  </a:cubicBezTo>
                  <a:cubicBezTo>
                    <a:pt x="842" y="495"/>
                    <a:pt x="842" y="495"/>
                    <a:pt x="842" y="495"/>
                  </a:cubicBezTo>
                  <a:cubicBezTo>
                    <a:pt x="844" y="496"/>
                    <a:pt x="845" y="497"/>
                    <a:pt x="846" y="498"/>
                  </a:cubicBezTo>
                  <a:cubicBezTo>
                    <a:pt x="847" y="499"/>
                    <a:pt x="847" y="499"/>
                    <a:pt x="847" y="499"/>
                  </a:cubicBezTo>
                  <a:cubicBezTo>
                    <a:pt x="848" y="500"/>
                    <a:pt x="849" y="502"/>
                    <a:pt x="851" y="503"/>
                  </a:cubicBezTo>
                  <a:cubicBezTo>
                    <a:pt x="851" y="503"/>
                    <a:pt x="851" y="503"/>
                    <a:pt x="851" y="503"/>
                  </a:cubicBezTo>
                  <a:cubicBezTo>
                    <a:pt x="852" y="505"/>
                    <a:pt x="853" y="506"/>
                    <a:pt x="854" y="508"/>
                  </a:cubicBezTo>
                  <a:cubicBezTo>
                    <a:pt x="854" y="508"/>
                    <a:pt x="855" y="508"/>
                    <a:pt x="855" y="508"/>
                  </a:cubicBezTo>
                  <a:cubicBezTo>
                    <a:pt x="856" y="510"/>
                    <a:pt x="857" y="512"/>
                    <a:pt x="858" y="514"/>
                  </a:cubicBezTo>
                  <a:cubicBezTo>
                    <a:pt x="858" y="514"/>
                    <a:pt x="858" y="514"/>
                    <a:pt x="858" y="514"/>
                  </a:cubicBezTo>
                  <a:cubicBezTo>
                    <a:pt x="859" y="516"/>
                    <a:pt x="860" y="518"/>
                    <a:pt x="861" y="520"/>
                  </a:cubicBezTo>
                  <a:cubicBezTo>
                    <a:pt x="861" y="520"/>
                    <a:pt x="861" y="520"/>
                    <a:pt x="861" y="520"/>
                  </a:cubicBezTo>
                  <a:cubicBezTo>
                    <a:pt x="861" y="520"/>
                    <a:pt x="861" y="520"/>
                    <a:pt x="861" y="520"/>
                  </a:cubicBezTo>
                  <a:cubicBezTo>
                    <a:pt x="861" y="521"/>
                    <a:pt x="862" y="523"/>
                    <a:pt x="863" y="525"/>
                  </a:cubicBezTo>
                  <a:cubicBezTo>
                    <a:pt x="863" y="526"/>
                    <a:pt x="863" y="528"/>
                    <a:pt x="864" y="529"/>
                  </a:cubicBezTo>
                  <a:cubicBezTo>
                    <a:pt x="864" y="530"/>
                    <a:pt x="864" y="531"/>
                    <a:pt x="864" y="532"/>
                  </a:cubicBezTo>
                  <a:cubicBezTo>
                    <a:pt x="865" y="532"/>
                    <a:pt x="865" y="533"/>
                    <a:pt x="865" y="533"/>
                  </a:cubicBezTo>
                  <a:cubicBezTo>
                    <a:pt x="865" y="535"/>
                    <a:pt x="865" y="537"/>
                    <a:pt x="866" y="539"/>
                  </a:cubicBezTo>
                  <a:cubicBezTo>
                    <a:pt x="866" y="539"/>
                    <a:pt x="866" y="539"/>
                    <a:pt x="866" y="539"/>
                  </a:cubicBezTo>
                  <a:cubicBezTo>
                    <a:pt x="866" y="541"/>
                    <a:pt x="866" y="544"/>
                    <a:pt x="866" y="546"/>
                  </a:cubicBezTo>
                  <a:cubicBezTo>
                    <a:pt x="866" y="546"/>
                    <a:pt x="866" y="546"/>
                    <a:pt x="866" y="546"/>
                  </a:cubicBezTo>
                  <a:cubicBezTo>
                    <a:pt x="866" y="548"/>
                    <a:pt x="867" y="550"/>
                    <a:pt x="866" y="553"/>
                  </a:cubicBezTo>
                  <a:cubicBezTo>
                    <a:pt x="866" y="553"/>
                    <a:pt x="866" y="553"/>
                    <a:pt x="866" y="553"/>
                  </a:cubicBezTo>
                  <a:cubicBezTo>
                    <a:pt x="866" y="555"/>
                    <a:pt x="866" y="558"/>
                    <a:pt x="866" y="560"/>
                  </a:cubicBezTo>
                  <a:cubicBezTo>
                    <a:pt x="866" y="560"/>
                    <a:pt x="866" y="560"/>
                    <a:pt x="866" y="560"/>
                  </a:cubicBezTo>
                  <a:cubicBezTo>
                    <a:pt x="866" y="562"/>
                    <a:pt x="865" y="565"/>
                    <a:pt x="865" y="567"/>
                  </a:cubicBezTo>
                  <a:cubicBezTo>
                    <a:pt x="865" y="567"/>
                    <a:pt x="865" y="567"/>
                    <a:pt x="865" y="568"/>
                  </a:cubicBezTo>
                  <a:cubicBezTo>
                    <a:pt x="865" y="570"/>
                    <a:pt x="864" y="572"/>
                    <a:pt x="863" y="574"/>
                  </a:cubicBezTo>
                  <a:cubicBezTo>
                    <a:pt x="863" y="574"/>
                    <a:pt x="863" y="574"/>
                    <a:pt x="863" y="574"/>
                  </a:cubicBezTo>
                  <a:cubicBezTo>
                    <a:pt x="863" y="577"/>
                    <a:pt x="862" y="579"/>
                    <a:pt x="861" y="581"/>
                  </a:cubicBezTo>
                  <a:cubicBezTo>
                    <a:pt x="861" y="581"/>
                    <a:pt x="861" y="582"/>
                    <a:pt x="861" y="582"/>
                  </a:cubicBezTo>
                  <a:cubicBezTo>
                    <a:pt x="860" y="584"/>
                    <a:pt x="859" y="586"/>
                    <a:pt x="858" y="589"/>
                  </a:cubicBezTo>
                  <a:cubicBezTo>
                    <a:pt x="618" y="1128"/>
                    <a:pt x="618" y="1128"/>
                    <a:pt x="618" y="1128"/>
                  </a:cubicBezTo>
                  <a:cubicBezTo>
                    <a:pt x="617" y="1130"/>
                    <a:pt x="616" y="1132"/>
                    <a:pt x="615" y="1134"/>
                  </a:cubicBezTo>
                  <a:cubicBezTo>
                    <a:pt x="615" y="1135"/>
                    <a:pt x="615" y="1135"/>
                    <a:pt x="615" y="1135"/>
                  </a:cubicBezTo>
                  <a:cubicBezTo>
                    <a:pt x="614" y="1137"/>
                    <a:pt x="613" y="1139"/>
                    <a:pt x="611" y="1141"/>
                  </a:cubicBezTo>
                  <a:cubicBezTo>
                    <a:pt x="611" y="1141"/>
                    <a:pt x="611" y="1141"/>
                    <a:pt x="611" y="1141"/>
                  </a:cubicBezTo>
                  <a:cubicBezTo>
                    <a:pt x="610" y="1143"/>
                    <a:pt x="609" y="1145"/>
                    <a:pt x="607" y="1146"/>
                  </a:cubicBezTo>
                  <a:cubicBezTo>
                    <a:pt x="607" y="1146"/>
                    <a:pt x="607" y="1147"/>
                    <a:pt x="607" y="1147"/>
                  </a:cubicBezTo>
                  <a:cubicBezTo>
                    <a:pt x="606" y="1149"/>
                    <a:pt x="604" y="1150"/>
                    <a:pt x="603" y="1151"/>
                  </a:cubicBezTo>
                  <a:cubicBezTo>
                    <a:pt x="603" y="1151"/>
                    <a:pt x="603" y="1152"/>
                    <a:pt x="603" y="1152"/>
                  </a:cubicBezTo>
                  <a:cubicBezTo>
                    <a:pt x="601" y="1153"/>
                    <a:pt x="600" y="1155"/>
                    <a:pt x="598" y="1156"/>
                  </a:cubicBezTo>
                  <a:cubicBezTo>
                    <a:pt x="598" y="1156"/>
                    <a:pt x="598" y="1156"/>
                    <a:pt x="597" y="1157"/>
                  </a:cubicBezTo>
                  <a:cubicBezTo>
                    <a:pt x="596" y="1158"/>
                    <a:pt x="595" y="1159"/>
                    <a:pt x="594" y="1160"/>
                  </a:cubicBezTo>
                  <a:cubicBezTo>
                    <a:pt x="593" y="1160"/>
                    <a:pt x="593" y="1160"/>
                    <a:pt x="592" y="1161"/>
                  </a:cubicBezTo>
                  <a:cubicBezTo>
                    <a:pt x="591" y="1162"/>
                    <a:pt x="590" y="1162"/>
                    <a:pt x="589" y="1163"/>
                  </a:cubicBezTo>
                  <a:cubicBezTo>
                    <a:pt x="588" y="1163"/>
                    <a:pt x="588" y="1164"/>
                    <a:pt x="587" y="1164"/>
                  </a:cubicBezTo>
                  <a:cubicBezTo>
                    <a:pt x="586" y="1165"/>
                    <a:pt x="584" y="1166"/>
                    <a:pt x="582" y="1166"/>
                  </a:cubicBezTo>
                  <a:cubicBezTo>
                    <a:pt x="629" y="1145"/>
                    <a:pt x="629" y="1145"/>
                    <a:pt x="629" y="1145"/>
                  </a:cubicBezTo>
                  <a:cubicBezTo>
                    <a:pt x="631" y="1144"/>
                    <a:pt x="633" y="1143"/>
                    <a:pt x="634" y="1142"/>
                  </a:cubicBezTo>
                  <a:cubicBezTo>
                    <a:pt x="635" y="1142"/>
                    <a:pt x="635" y="1142"/>
                    <a:pt x="636" y="1141"/>
                  </a:cubicBezTo>
                  <a:cubicBezTo>
                    <a:pt x="637" y="1141"/>
                    <a:pt x="638" y="1140"/>
                    <a:pt x="639" y="1139"/>
                  </a:cubicBezTo>
                  <a:cubicBezTo>
                    <a:pt x="640" y="1139"/>
                    <a:pt x="640" y="1139"/>
                    <a:pt x="641" y="1138"/>
                  </a:cubicBezTo>
                  <a:cubicBezTo>
                    <a:pt x="642" y="1137"/>
                    <a:pt x="643" y="1136"/>
                    <a:pt x="645" y="1135"/>
                  </a:cubicBezTo>
                  <a:cubicBezTo>
                    <a:pt x="645" y="1135"/>
                    <a:pt x="645" y="1135"/>
                    <a:pt x="645" y="1135"/>
                  </a:cubicBezTo>
                  <a:cubicBezTo>
                    <a:pt x="645" y="1134"/>
                    <a:pt x="645" y="1134"/>
                    <a:pt x="645" y="1134"/>
                  </a:cubicBezTo>
                  <a:cubicBezTo>
                    <a:pt x="647" y="1133"/>
                    <a:pt x="648" y="1132"/>
                    <a:pt x="650" y="1130"/>
                  </a:cubicBezTo>
                  <a:cubicBezTo>
                    <a:pt x="650" y="1130"/>
                    <a:pt x="650" y="1130"/>
                    <a:pt x="650" y="1130"/>
                  </a:cubicBezTo>
                  <a:cubicBezTo>
                    <a:pt x="650" y="1130"/>
                    <a:pt x="650" y="1130"/>
                    <a:pt x="650" y="1130"/>
                  </a:cubicBezTo>
                  <a:cubicBezTo>
                    <a:pt x="651" y="1129"/>
                    <a:pt x="652" y="1128"/>
                    <a:pt x="653" y="1127"/>
                  </a:cubicBezTo>
                  <a:cubicBezTo>
                    <a:pt x="653" y="1126"/>
                    <a:pt x="653" y="1126"/>
                    <a:pt x="654" y="1125"/>
                  </a:cubicBezTo>
                  <a:cubicBezTo>
                    <a:pt x="654" y="1125"/>
                    <a:pt x="654" y="1125"/>
                    <a:pt x="655" y="1125"/>
                  </a:cubicBezTo>
                  <a:cubicBezTo>
                    <a:pt x="655" y="1124"/>
                    <a:pt x="655" y="1124"/>
                    <a:pt x="655" y="1124"/>
                  </a:cubicBezTo>
                  <a:cubicBezTo>
                    <a:pt x="656" y="1123"/>
                    <a:pt x="657" y="1122"/>
                    <a:pt x="657" y="1121"/>
                  </a:cubicBezTo>
                  <a:cubicBezTo>
                    <a:pt x="658" y="1120"/>
                    <a:pt x="658" y="1120"/>
                    <a:pt x="658" y="1120"/>
                  </a:cubicBezTo>
                  <a:cubicBezTo>
                    <a:pt x="658" y="1119"/>
                    <a:pt x="658" y="1119"/>
                    <a:pt x="659" y="1119"/>
                  </a:cubicBezTo>
                  <a:cubicBezTo>
                    <a:pt x="659" y="1119"/>
                    <a:pt x="659" y="1118"/>
                    <a:pt x="659" y="1118"/>
                  </a:cubicBezTo>
                  <a:cubicBezTo>
                    <a:pt x="660" y="1117"/>
                    <a:pt x="660" y="1116"/>
                    <a:pt x="661" y="1115"/>
                  </a:cubicBezTo>
                  <a:cubicBezTo>
                    <a:pt x="661" y="1115"/>
                    <a:pt x="662" y="1114"/>
                    <a:pt x="662" y="1113"/>
                  </a:cubicBezTo>
                  <a:cubicBezTo>
                    <a:pt x="662" y="1113"/>
                    <a:pt x="662" y="1113"/>
                    <a:pt x="662" y="1113"/>
                  </a:cubicBezTo>
                  <a:cubicBezTo>
                    <a:pt x="662" y="1113"/>
                    <a:pt x="662" y="1112"/>
                    <a:pt x="663" y="1112"/>
                  </a:cubicBezTo>
                  <a:cubicBezTo>
                    <a:pt x="663" y="1111"/>
                    <a:pt x="663" y="1110"/>
                    <a:pt x="664" y="1109"/>
                  </a:cubicBezTo>
                  <a:cubicBezTo>
                    <a:pt x="664" y="1109"/>
                    <a:pt x="665" y="1108"/>
                    <a:pt x="665" y="1107"/>
                  </a:cubicBezTo>
                  <a:cubicBezTo>
                    <a:pt x="665" y="1107"/>
                    <a:pt x="665" y="1107"/>
                    <a:pt x="665" y="1106"/>
                  </a:cubicBezTo>
                  <a:cubicBezTo>
                    <a:pt x="906" y="567"/>
                    <a:pt x="906" y="567"/>
                    <a:pt x="906" y="567"/>
                  </a:cubicBezTo>
                  <a:cubicBezTo>
                    <a:pt x="906" y="566"/>
                    <a:pt x="906" y="565"/>
                    <a:pt x="907" y="564"/>
                  </a:cubicBezTo>
                  <a:close/>
                </a:path>
              </a:pathLst>
            </a:custGeom>
            <a:solidFill>
              <a:srgbClr val="AD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sļïḋe">
              <a:extLst>
                <a:ext uri="{FF2B5EF4-FFF2-40B4-BE49-F238E27FC236}">
                  <a16:creationId xmlns:a16="http://schemas.microsoft.com/office/drawing/2014/main" id="{C4A85D7B-49E8-4126-8EFC-63F9E28FA5FF}"/>
                </a:ext>
              </a:extLst>
            </p:cNvPr>
            <p:cNvSpPr/>
            <p:nvPr/>
          </p:nvSpPr>
          <p:spPr bwMode="auto">
            <a:xfrm>
              <a:off x="7031038" y="3778251"/>
              <a:ext cx="236538" cy="292100"/>
            </a:xfrm>
            <a:custGeom>
              <a:avLst/>
              <a:gdLst>
                <a:gd name="T0" fmla="*/ 67 w 93"/>
                <a:gd name="T1" fmla="*/ 12 h 115"/>
                <a:gd name="T2" fmla="*/ 82 w 93"/>
                <a:gd name="T3" fmla="*/ 78 h 115"/>
                <a:gd name="T4" fmla="*/ 26 w 93"/>
                <a:gd name="T5" fmla="*/ 104 h 115"/>
                <a:gd name="T6" fmla="*/ 11 w 93"/>
                <a:gd name="T7" fmla="*/ 37 h 115"/>
                <a:gd name="T8" fmla="*/ 67 w 93"/>
                <a:gd name="T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15">
                  <a:moveTo>
                    <a:pt x="67" y="12"/>
                  </a:moveTo>
                  <a:cubicBezTo>
                    <a:pt x="86" y="23"/>
                    <a:pt x="93" y="53"/>
                    <a:pt x="82" y="78"/>
                  </a:cubicBezTo>
                  <a:cubicBezTo>
                    <a:pt x="70" y="104"/>
                    <a:pt x="45" y="115"/>
                    <a:pt x="26" y="104"/>
                  </a:cubicBezTo>
                  <a:cubicBezTo>
                    <a:pt x="6" y="92"/>
                    <a:pt x="0" y="62"/>
                    <a:pt x="11" y="37"/>
                  </a:cubicBezTo>
                  <a:cubicBezTo>
                    <a:pt x="22" y="11"/>
                    <a:pt x="47" y="0"/>
                    <a:pt x="67" y="12"/>
                  </a:cubicBezTo>
                  <a:close/>
                </a:path>
              </a:pathLst>
            </a:custGeom>
            <a:solidFill>
              <a:srgbClr val="4257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Sļîḑè">
              <a:extLst>
                <a:ext uri="{FF2B5EF4-FFF2-40B4-BE49-F238E27FC236}">
                  <a16:creationId xmlns:a16="http://schemas.microsoft.com/office/drawing/2014/main" id="{4F0FE07A-7D5C-4050-AC60-F7A0BBE2AF80}"/>
                </a:ext>
              </a:extLst>
            </p:cNvPr>
            <p:cNvSpPr/>
            <p:nvPr/>
          </p:nvSpPr>
          <p:spPr bwMode="auto">
            <a:xfrm>
              <a:off x="4891088" y="2044701"/>
              <a:ext cx="2386013" cy="2497138"/>
            </a:xfrm>
            <a:custGeom>
              <a:avLst/>
              <a:gdLst>
                <a:gd name="T0" fmla="*/ 923 w 937"/>
                <a:gd name="T1" fmla="*/ 384 h 982"/>
                <a:gd name="T2" fmla="*/ 931 w 937"/>
                <a:gd name="T3" fmla="*/ 421 h 982"/>
                <a:gd name="T4" fmla="*/ 691 w 937"/>
                <a:gd name="T5" fmla="*/ 961 h 982"/>
                <a:gd name="T6" fmla="*/ 659 w 937"/>
                <a:gd name="T7" fmla="*/ 975 h 982"/>
                <a:gd name="T8" fmla="*/ 15 w 937"/>
                <a:gd name="T9" fmla="*/ 598 h 982"/>
                <a:gd name="T10" fmla="*/ 6 w 937"/>
                <a:gd name="T11" fmla="*/ 561 h 982"/>
                <a:gd name="T12" fmla="*/ 246 w 937"/>
                <a:gd name="T13" fmla="*/ 21 h 982"/>
                <a:gd name="T14" fmla="*/ 278 w 937"/>
                <a:gd name="T15" fmla="*/ 7 h 982"/>
                <a:gd name="T16" fmla="*/ 923 w 937"/>
                <a:gd name="T17" fmla="*/ 384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7" h="982">
                  <a:moveTo>
                    <a:pt x="923" y="384"/>
                  </a:moveTo>
                  <a:cubicBezTo>
                    <a:pt x="934" y="390"/>
                    <a:pt x="937" y="407"/>
                    <a:pt x="931" y="421"/>
                  </a:cubicBezTo>
                  <a:cubicBezTo>
                    <a:pt x="691" y="961"/>
                    <a:pt x="691" y="961"/>
                    <a:pt x="691" y="961"/>
                  </a:cubicBezTo>
                  <a:cubicBezTo>
                    <a:pt x="684" y="975"/>
                    <a:pt x="670" y="982"/>
                    <a:pt x="659" y="975"/>
                  </a:cubicBezTo>
                  <a:cubicBezTo>
                    <a:pt x="15" y="598"/>
                    <a:pt x="15" y="598"/>
                    <a:pt x="15" y="598"/>
                  </a:cubicBezTo>
                  <a:cubicBezTo>
                    <a:pt x="4" y="592"/>
                    <a:pt x="0" y="575"/>
                    <a:pt x="6" y="561"/>
                  </a:cubicBezTo>
                  <a:cubicBezTo>
                    <a:pt x="246" y="21"/>
                    <a:pt x="246" y="21"/>
                    <a:pt x="246" y="21"/>
                  </a:cubicBezTo>
                  <a:cubicBezTo>
                    <a:pt x="253" y="7"/>
                    <a:pt x="267" y="0"/>
                    <a:pt x="278" y="7"/>
                  </a:cubicBezTo>
                  <a:lnTo>
                    <a:pt x="923" y="384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S1íḑe">
              <a:extLst>
                <a:ext uri="{FF2B5EF4-FFF2-40B4-BE49-F238E27FC236}">
                  <a16:creationId xmlns:a16="http://schemas.microsoft.com/office/drawing/2014/main" id="{74A62B45-03F5-4EDC-8BE2-5858267B3D11}"/>
                </a:ext>
              </a:extLst>
            </p:cNvPr>
            <p:cNvSpPr/>
            <p:nvPr/>
          </p:nvSpPr>
          <p:spPr bwMode="auto">
            <a:xfrm>
              <a:off x="5459413" y="2359026"/>
              <a:ext cx="361950" cy="376238"/>
            </a:xfrm>
            <a:custGeom>
              <a:avLst/>
              <a:gdLst>
                <a:gd name="T0" fmla="*/ 139 w 142"/>
                <a:gd name="T1" fmla="*/ 58 h 148"/>
                <a:gd name="T2" fmla="*/ 141 w 142"/>
                <a:gd name="T3" fmla="*/ 64 h 148"/>
                <a:gd name="T4" fmla="*/ 104 w 142"/>
                <a:gd name="T5" fmla="*/ 145 h 148"/>
                <a:gd name="T6" fmla="*/ 100 w 142"/>
                <a:gd name="T7" fmla="*/ 147 h 148"/>
                <a:gd name="T8" fmla="*/ 2 w 142"/>
                <a:gd name="T9" fmla="*/ 90 h 148"/>
                <a:gd name="T10" fmla="*/ 1 w 142"/>
                <a:gd name="T11" fmla="*/ 85 h 148"/>
                <a:gd name="T12" fmla="*/ 37 w 142"/>
                <a:gd name="T13" fmla="*/ 3 h 148"/>
                <a:gd name="T14" fmla="*/ 42 w 142"/>
                <a:gd name="T15" fmla="*/ 1 h 148"/>
                <a:gd name="T16" fmla="*/ 139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39" y="58"/>
                  </a:moveTo>
                  <a:cubicBezTo>
                    <a:pt x="141" y="59"/>
                    <a:pt x="142" y="62"/>
                    <a:pt x="141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100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89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ṩľîḓé">
              <a:extLst>
                <a:ext uri="{FF2B5EF4-FFF2-40B4-BE49-F238E27FC236}">
                  <a16:creationId xmlns:a16="http://schemas.microsoft.com/office/drawing/2014/main" id="{52FCDCBE-63C1-47B7-9494-012CDF39EECE}"/>
                </a:ext>
              </a:extLst>
            </p:cNvPr>
            <p:cNvSpPr/>
            <p:nvPr/>
          </p:nvSpPr>
          <p:spPr bwMode="auto">
            <a:xfrm>
              <a:off x="5568950" y="2454276"/>
              <a:ext cx="180975" cy="131763"/>
            </a:xfrm>
            <a:custGeom>
              <a:avLst/>
              <a:gdLst>
                <a:gd name="T0" fmla="*/ 69 w 71"/>
                <a:gd name="T1" fmla="*/ 36 h 52"/>
                <a:gd name="T2" fmla="*/ 70 w 71"/>
                <a:gd name="T3" fmla="*/ 40 h 52"/>
                <a:gd name="T4" fmla="*/ 66 w 71"/>
                <a:gd name="T5" fmla="*/ 50 h 52"/>
                <a:gd name="T6" fmla="*/ 63 w 71"/>
                <a:gd name="T7" fmla="*/ 51 h 52"/>
                <a:gd name="T8" fmla="*/ 2 w 71"/>
                <a:gd name="T9" fmla="*/ 16 h 52"/>
                <a:gd name="T10" fmla="*/ 1 w 71"/>
                <a:gd name="T11" fmla="*/ 12 h 52"/>
                <a:gd name="T12" fmla="*/ 5 w 71"/>
                <a:gd name="T13" fmla="*/ 2 h 52"/>
                <a:gd name="T14" fmla="*/ 8 w 71"/>
                <a:gd name="T15" fmla="*/ 1 h 52"/>
                <a:gd name="T16" fmla="*/ 69 w 71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52">
                  <a:moveTo>
                    <a:pt x="69" y="36"/>
                  </a:moveTo>
                  <a:cubicBezTo>
                    <a:pt x="70" y="37"/>
                    <a:pt x="71" y="39"/>
                    <a:pt x="70" y="4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5" y="51"/>
                    <a:pt x="64" y="52"/>
                    <a:pt x="63" y="5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0" y="13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ṧ1ïďè">
              <a:extLst>
                <a:ext uri="{FF2B5EF4-FFF2-40B4-BE49-F238E27FC236}">
                  <a16:creationId xmlns:a16="http://schemas.microsoft.com/office/drawing/2014/main" id="{2CCCEB7C-5B6D-4ABF-AEF5-7E126D6158A5}"/>
                </a:ext>
              </a:extLst>
            </p:cNvPr>
            <p:cNvSpPr/>
            <p:nvPr/>
          </p:nvSpPr>
          <p:spPr bwMode="auto">
            <a:xfrm>
              <a:off x="5540375" y="2517776"/>
              <a:ext cx="104775" cy="88900"/>
            </a:xfrm>
            <a:custGeom>
              <a:avLst/>
              <a:gdLst>
                <a:gd name="T0" fmla="*/ 39 w 41"/>
                <a:gd name="T1" fmla="*/ 19 h 35"/>
                <a:gd name="T2" fmla="*/ 40 w 41"/>
                <a:gd name="T3" fmla="*/ 23 h 35"/>
                <a:gd name="T4" fmla="*/ 36 w 41"/>
                <a:gd name="T5" fmla="*/ 33 h 35"/>
                <a:gd name="T6" fmla="*/ 33 w 41"/>
                <a:gd name="T7" fmla="*/ 34 h 35"/>
                <a:gd name="T8" fmla="*/ 1 w 41"/>
                <a:gd name="T9" fmla="*/ 16 h 35"/>
                <a:gd name="T10" fmla="*/ 0 w 41"/>
                <a:gd name="T11" fmla="*/ 12 h 35"/>
                <a:gd name="T12" fmla="*/ 5 w 41"/>
                <a:gd name="T13" fmla="*/ 2 h 35"/>
                <a:gd name="T14" fmla="*/ 7 w 41"/>
                <a:gd name="T15" fmla="*/ 1 h 35"/>
                <a:gd name="T16" fmla="*/ 39 w 41"/>
                <a:gd name="T17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5">
                  <a:moveTo>
                    <a:pt x="39" y="19"/>
                  </a:moveTo>
                  <a:cubicBezTo>
                    <a:pt x="40" y="20"/>
                    <a:pt x="41" y="22"/>
                    <a:pt x="40" y="2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4" y="35"/>
                    <a:pt x="33" y="3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0"/>
                    <a:pt x="7" y="1"/>
                  </a:cubicBezTo>
                  <a:lnTo>
                    <a:pt x="39" y="19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šḻíďé">
              <a:extLst>
                <a:ext uri="{FF2B5EF4-FFF2-40B4-BE49-F238E27FC236}">
                  <a16:creationId xmlns:a16="http://schemas.microsoft.com/office/drawing/2014/main" id="{F90AB0DB-D0F6-44A4-A3C9-41BDC5DD9F7A}"/>
                </a:ext>
              </a:extLst>
            </p:cNvPr>
            <p:cNvSpPr/>
            <p:nvPr/>
          </p:nvSpPr>
          <p:spPr bwMode="auto">
            <a:xfrm>
              <a:off x="5775325" y="2543176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3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4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1"/>
                    <a:pt x="140" y="6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7"/>
                    <a:pt x="1" y="8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$1ide">
              <a:extLst>
                <a:ext uri="{FF2B5EF4-FFF2-40B4-BE49-F238E27FC236}">
                  <a16:creationId xmlns:a16="http://schemas.microsoft.com/office/drawing/2014/main" id="{6D1B8D0B-F845-4DC6-83E0-21604516C9D5}"/>
                </a:ext>
              </a:extLst>
            </p:cNvPr>
            <p:cNvSpPr/>
            <p:nvPr/>
          </p:nvSpPr>
          <p:spPr bwMode="auto">
            <a:xfrm>
              <a:off x="6086475" y="2722563"/>
              <a:ext cx="360363" cy="377825"/>
            </a:xfrm>
            <a:custGeom>
              <a:avLst/>
              <a:gdLst>
                <a:gd name="T0" fmla="*/ 140 w 142"/>
                <a:gd name="T1" fmla="*/ 58 h 148"/>
                <a:gd name="T2" fmla="*/ 141 w 142"/>
                <a:gd name="T3" fmla="*/ 64 h 148"/>
                <a:gd name="T4" fmla="*/ 105 w 142"/>
                <a:gd name="T5" fmla="*/ 145 h 148"/>
                <a:gd name="T6" fmla="*/ 100 w 142"/>
                <a:gd name="T7" fmla="*/ 147 h 148"/>
                <a:gd name="T8" fmla="*/ 3 w 142"/>
                <a:gd name="T9" fmla="*/ 90 h 148"/>
                <a:gd name="T10" fmla="*/ 1 w 142"/>
                <a:gd name="T11" fmla="*/ 85 h 148"/>
                <a:gd name="T12" fmla="*/ 38 w 142"/>
                <a:gd name="T13" fmla="*/ 3 h 148"/>
                <a:gd name="T14" fmla="*/ 42 w 142"/>
                <a:gd name="T15" fmla="*/ 1 h 148"/>
                <a:gd name="T16" fmla="*/ 140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40" y="58"/>
                  </a:moveTo>
                  <a:cubicBezTo>
                    <a:pt x="141" y="59"/>
                    <a:pt x="142" y="62"/>
                    <a:pt x="141" y="64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4" y="147"/>
                    <a:pt x="102" y="148"/>
                    <a:pt x="100" y="14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1" y="89"/>
                    <a:pt x="0" y="87"/>
                    <a:pt x="1" y="85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1"/>
                    <a:pt x="41" y="0"/>
                    <a:pt x="42" y="1"/>
                  </a:cubicBezTo>
                  <a:lnTo>
                    <a:pt x="14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ś1iḍé">
              <a:extLst>
                <a:ext uri="{FF2B5EF4-FFF2-40B4-BE49-F238E27FC236}">
                  <a16:creationId xmlns:a16="http://schemas.microsoft.com/office/drawing/2014/main" id="{2500E1F6-4691-4B02-8023-19DF560DC85C}"/>
                </a:ext>
              </a:extLst>
            </p:cNvPr>
            <p:cNvSpPr/>
            <p:nvPr/>
          </p:nvSpPr>
          <p:spPr bwMode="auto">
            <a:xfrm>
              <a:off x="6400800" y="2911476"/>
              <a:ext cx="361950" cy="376238"/>
            </a:xfrm>
            <a:custGeom>
              <a:avLst/>
              <a:gdLst>
                <a:gd name="T0" fmla="*/ 140 w 142"/>
                <a:gd name="T1" fmla="*/ 58 h 148"/>
                <a:gd name="T2" fmla="*/ 141 w 142"/>
                <a:gd name="T3" fmla="*/ 64 h 148"/>
                <a:gd name="T4" fmla="*/ 105 w 142"/>
                <a:gd name="T5" fmla="*/ 145 h 148"/>
                <a:gd name="T6" fmla="*/ 100 w 142"/>
                <a:gd name="T7" fmla="*/ 147 h 148"/>
                <a:gd name="T8" fmla="*/ 3 w 142"/>
                <a:gd name="T9" fmla="*/ 90 h 148"/>
                <a:gd name="T10" fmla="*/ 1 w 142"/>
                <a:gd name="T11" fmla="*/ 85 h 148"/>
                <a:gd name="T12" fmla="*/ 38 w 142"/>
                <a:gd name="T13" fmla="*/ 3 h 148"/>
                <a:gd name="T14" fmla="*/ 42 w 142"/>
                <a:gd name="T15" fmla="*/ 1 h 148"/>
                <a:gd name="T16" fmla="*/ 140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40" y="58"/>
                  </a:moveTo>
                  <a:cubicBezTo>
                    <a:pt x="141" y="59"/>
                    <a:pt x="142" y="61"/>
                    <a:pt x="141" y="64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4" y="147"/>
                    <a:pt x="101" y="148"/>
                    <a:pt x="100" y="14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1" y="89"/>
                    <a:pt x="0" y="87"/>
                    <a:pt x="1" y="85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"/>
                    <a:pt x="41" y="0"/>
                    <a:pt x="42" y="1"/>
                  </a:cubicBezTo>
                  <a:lnTo>
                    <a:pt x="14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şḷîḍé">
              <a:extLst>
                <a:ext uri="{FF2B5EF4-FFF2-40B4-BE49-F238E27FC236}">
                  <a16:creationId xmlns:a16="http://schemas.microsoft.com/office/drawing/2014/main" id="{D37365F4-CEEC-42C9-B83A-54689D5D2ADF}"/>
                </a:ext>
              </a:extLst>
            </p:cNvPr>
            <p:cNvSpPr/>
            <p:nvPr/>
          </p:nvSpPr>
          <p:spPr bwMode="auto">
            <a:xfrm>
              <a:off x="6711950" y="3089276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1 w 141"/>
                <a:gd name="T3" fmla="*/ 63 h 148"/>
                <a:gd name="T4" fmla="*/ 104 w 141"/>
                <a:gd name="T5" fmla="*/ 145 h 148"/>
                <a:gd name="T6" fmla="*/ 100 w 141"/>
                <a:gd name="T7" fmla="*/ 147 h 148"/>
                <a:gd name="T8" fmla="*/ 2 w 141"/>
                <a:gd name="T9" fmla="*/ 90 h 148"/>
                <a:gd name="T10" fmla="*/ 1 w 141"/>
                <a:gd name="T11" fmla="*/ 84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1"/>
                    <a:pt x="141" y="6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100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89"/>
                    <a:pt x="0" y="86"/>
                    <a:pt x="1" y="8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lïḋè">
              <a:extLst>
                <a:ext uri="{FF2B5EF4-FFF2-40B4-BE49-F238E27FC236}">
                  <a16:creationId xmlns:a16="http://schemas.microsoft.com/office/drawing/2014/main" id="{E80D4C48-B76C-49CF-BF80-0B27B9D6A535}"/>
                </a:ext>
              </a:extLst>
            </p:cNvPr>
            <p:cNvSpPr/>
            <p:nvPr/>
          </p:nvSpPr>
          <p:spPr bwMode="auto">
            <a:xfrm>
              <a:off x="5337175" y="2636838"/>
              <a:ext cx="358775" cy="379413"/>
            </a:xfrm>
            <a:custGeom>
              <a:avLst/>
              <a:gdLst>
                <a:gd name="T0" fmla="*/ 139 w 141"/>
                <a:gd name="T1" fmla="*/ 58 h 149"/>
                <a:gd name="T2" fmla="*/ 140 w 141"/>
                <a:gd name="T3" fmla="*/ 64 h 149"/>
                <a:gd name="T4" fmla="*/ 104 w 141"/>
                <a:gd name="T5" fmla="*/ 145 h 149"/>
                <a:gd name="T6" fmla="*/ 99 w 141"/>
                <a:gd name="T7" fmla="*/ 148 h 149"/>
                <a:gd name="T8" fmla="*/ 2 w 141"/>
                <a:gd name="T9" fmla="*/ 91 h 149"/>
                <a:gd name="T10" fmla="*/ 1 w 141"/>
                <a:gd name="T11" fmla="*/ 85 h 149"/>
                <a:gd name="T12" fmla="*/ 37 w 141"/>
                <a:gd name="T13" fmla="*/ 4 h 149"/>
                <a:gd name="T14" fmla="*/ 42 w 141"/>
                <a:gd name="T15" fmla="*/ 1 h 149"/>
                <a:gd name="T16" fmla="*/ 139 w 141"/>
                <a:gd name="T17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9">
                  <a:moveTo>
                    <a:pt x="139" y="58"/>
                  </a:moveTo>
                  <a:cubicBezTo>
                    <a:pt x="141" y="59"/>
                    <a:pt x="141" y="62"/>
                    <a:pt x="140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8"/>
                    <a:pt x="101" y="149"/>
                    <a:pt x="99" y="148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0" y="90"/>
                    <a:pt x="0" y="87"/>
                    <a:pt x="1" y="8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Sliḋê">
              <a:extLst>
                <a:ext uri="{FF2B5EF4-FFF2-40B4-BE49-F238E27FC236}">
                  <a16:creationId xmlns:a16="http://schemas.microsoft.com/office/drawing/2014/main" id="{DBB95CDD-7FB7-40D9-812C-19F757F560B4}"/>
                </a:ext>
              </a:extLst>
            </p:cNvPr>
            <p:cNvSpPr/>
            <p:nvPr/>
          </p:nvSpPr>
          <p:spPr bwMode="auto">
            <a:xfrm>
              <a:off x="5649913" y="2819401"/>
              <a:ext cx="361950" cy="376238"/>
            </a:xfrm>
            <a:custGeom>
              <a:avLst/>
              <a:gdLst>
                <a:gd name="T0" fmla="*/ 140 w 142"/>
                <a:gd name="T1" fmla="*/ 58 h 148"/>
                <a:gd name="T2" fmla="*/ 141 w 142"/>
                <a:gd name="T3" fmla="*/ 64 h 148"/>
                <a:gd name="T4" fmla="*/ 105 w 142"/>
                <a:gd name="T5" fmla="*/ 145 h 148"/>
                <a:gd name="T6" fmla="*/ 100 w 142"/>
                <a:gd name="T7" fmla="*/ 147 h 148"/>
                <a:gd name="T8" fmla="*/ 2 w 142"/>
                <a:gd name="T9" fmla="*/ 90 h 148"/>
                <a:gd name="T10" fmla="*/ 1 w 142"/>
                <a:gd name="T11" fmla="*/ 85 h 148"/>
                <a:gd name="T12" fmla="*/ 37 w 142"/>
                <a:gd name="T13" fmla="*/ 3 h 148"/>
                <a:gd name="T14" fmla="*/ 42 w 142"/>
                <a:gd name="T15" fmla="*/ 1 h 148"/>
                <a:gd name="T16" fmla="*/ 140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40" y="58"/>
                  </a:moveTo>
                  <a:cubicBezTo>
                    <a:pt x="141" y="59"/>
                    <a:pt x="142" y="62"/>
                    <a:pt x="141" y="64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4" y="147"/>
                    <a:pt x="101" y="148"/>
                    <a:pt x="100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89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1" y="0"/>
                    <a:pt x="42" y="1"/>
                  </a:cubicBezTo>
                  <a:lnTo>
                    <a:pt x="14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S1íďè">
              <a:extLst>
                <a:ext uri="{FF2B5EF4-FFF2-40B4-BE49-F238E27FC236}">
                  <a16:creationId xmlns:a16="http://schemas.microsoft.com/office/drawing/2014/main" id="{93FC11B7-D555-4467-A579-9C112D69609A}"/>
                </a:ext>
              </a:extLst>
            </p:cNvPr>
            <p:cNvSpPr/>
            <p:nvPr/>
          </p:nvSpPr>
          <p:spPr bwMode="auto">
            <a:xfrm>
              <a:off x="5962650" y="3000376"/>
              <a:ext cx="361950" cy="379413"/>
            </a:xfrm>
            <a:custGeom>
              <a:avLst/>
              <a:gdLst>
                <a:gd name="T0" fmla="*/ 139 w 142"/>
                <a:gd name="T1" fmla="*/ 58 h 149"/>
                <a:gd name="T2" fmla="*/ 141 w 142"/>
                <a:gd name="T3" fmla="*/ 64 h 149"/>
                <a:gd name="T4" fmla="*/ 104 w 142"/>
                <a:gd name="T5" fmla="*/ 145 h 149"/>
                <a:gd name="T6" fmla="*/ 100 w 142"/>
                <a:gd name="T7" fmla="*/ 148 h 149"/>
                <a:gd name="T8" fmla="*/ 2 w 142"/>
                <a:gd name="T9" fmla="*/ 91 h 149"/>
                <a:gd name="T10" fmla="*/ 1 w 142"/>
                <a:gd name="T11" fmla="*/ 85 h 149"/>
                <a:gd name="T12" fmla="*/ 37 w 142"/>
                <a:gd name="T13" fmla="*/ 4 h 149"/>
                <a:gd name="T14" fmla="*/ 42 w 142"/>
                <a:gd name="T15" fmla="*/ 1 h 149"/>
                <a:gd name="T16" fmla="*/ 139 w 142"/>
                <a:gd name="T17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9">
                  <a:moveTo>
                    <a:pt x="139" y="58"/>
                  </a:moveTo>
                  <a:cubicBezTo>
                    <a:pt x="141" y="59"/>
                    <a:pt x="142" y="62"/>
                    <a:pt x="141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8"/>
                    <a:pt x="101" y="149"/>
                    <a:pt x="100" y="148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0"/>
                    <a:pt x="0" y="87"/>
                    <a:pt x="1" y="8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ṥľíďé">
              <a:extLst>
                <a:ext uri="{FF2B5EF4-FFF2-40B4-BE49-F238E27FC236}">
                  <a16:creationId xmlns:a16="http://schemas.microsoft.com/office/drawing/2014/main" id="{507BA576-E3DF-46A2-85B7-9BBC86E638E3}"/>
                </a:ext>
              </a:extLst>
            </p:cNvPr>
            <p:cNvSpPr/>
            <p:nvPr/>
          </p:nvSpPr>
          <p:spPr bwMode="auto">
            <a:xfrm>
              <a:off x="6278563" y="3189288"/>
              <a:ext cx="360363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4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5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2"/>
                    <a:pt x="140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90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$lîḋê">
              <a:extLst>
                <a:ext uri="{FF2B5EF4-FFF2-40B4-BE49-F238E27FC236}">
                  <a16:creationId xmlns:a16="http://schemas.microsoft.com/office/drawing/2014/main" id="{203B878A-95EB-4027-8288-5427199D91E7}"/>
                </a:ext>
              </a:extLst>
            </p:cNvPr>
            <p:cNvSpPr/>
            <p:nvPr/>
          </p:nvSpPr>
          <p:spPr bwMode="auto">
            <a:xfrm>
              <a:off x="6589713" y="3367088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4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5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1"/>
                    <a:pt x="140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ŝľiďê">
              <a:extLst>
                <a:ext uri="{FF2B5EF4-FFF2-40B4-BE49-F238E27FC236}">
                  <a16:creationId xmlns:a16="http://schemas.microsoft.com/office/drawing/2014/main" id="{F573DB4D-1591-4B85-BF6B-7DC529896361}"/>
                </a:ext>
              </a:extLst>
            </p:cNvPr>
            <p:cNvSpPr/>
            <p:nvPr/>
          </p:nvSpPr>
          <p:spPr bwMode="auto">
            <a:xfrm>
              <a:off x="5211763" y="2914651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4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5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2"/>
                    <a:pt x="140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ṣḻîde">
              <a:extLst>
                <a:ext uri="{FF2B5EF4-FFF2-40B4-BE49-F238E27FC236}">
                  <a16:creationId xmlns:a16="http://schemas.microsoft.com/office/drawing/2014/main" id="{9C9FE48A-EF02-42A2-A69B-6B87E07A29FF}"/>
                </a:ext>
              </a:extLst>
            </p:cNvPr>
            <p:cNvSpPr/>
            <p:nvPr/>
          </p:nvSpPr>
          <p:spPr bwMode="auto">
            <a:xfrm>
              <a:off x="5526088" y="3097213"/>
              <a:ext cx="360363" cy="376238"/>
            </a:xfrm>
            <a:custGeom>
              <a:avLst/>
              <a:gdLst>
                <a:gd name="T0" fmla="*/ 140 w 142"/>
                <a:gd name="T1" fmla="*/ 58 h 148"/>
                <a:gd name="T2" fmla="*/ 141 w 142"/>
                <a:gd name="T3" fmla="*/ 64 h 148"/>
                <a:gd name="T4" fmla="*/ 105 w 142"/>
                <a:gd name="T5" fmla="*/ 145 h 148"/>
                <a:gd name="T6" fmla="*/ 100 w 142"/>
                <a:gd name="T7" fmla="*/ 147 h 148"/>
                <a:gd name="T8" fmla="*/ 3 w 142"/>
                <a:gd name="T9" fmla="*/ 90 h 148"/>
                <a:gd name="T10" fmla="*/ 1 w 142"/>
                <a:gd name="T11" fmla="*/ 85 h 148"/>
                <a:gd name="T12" fmla="*/ 38 w 142"/>
                <a:gd name="T13" fmla="*/ 3 h 148"/>
                <a:gd name="T14" fmla="*/ 42 w 142"/>
                <a:gd name="T15" fmla="*/ 1 h 148"/>
                <a:gd name="T16" fmla="*/ 140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40" y="58"/>
                  </a:moveTo>
                  <a:cubicBezTo>
                    <a:pt x="141" y="59"/>
                    <a:pt x="142" y="61"/>
                    <a:pt x="141" y="64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4" y="147"/>
                    <a:pt x="101" y="148"/>
                    <a:pt x="100" y="14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1" y="89"/>
                    <a:pt x="0" y="87"/>
                    <a:pt x="1" y="85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"/>
                    <a:pt x="41" y="0"/>
                    <a:pt x="42" y="1"/>
                  </a:cubicBezTo>
                  <a:lnTo>
                    <a:pt x="140" y="5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ṩḻíḓè">
              <a:extLst>
                <a:ext uri="{FF2B5EF4-FFF2-40B4-BE49-F238E27FC236}">
                  <a16:creationId xmlns:a16="http://schemas.microsoft.com/office/drawing/2014/main" id="{72542ADE-4EC3-45C1-9A33-CF702BD6948F}"/>
                </a:ext>
              </a:extLst>
            </p:cNvPr>
            <p:cNvSpPr/>
            <p:nvPr/>
          </p:nvSpPr>
          <p:spPr bwMode="auto">
            <a:xfrm>
              <a:off x="5838825" y="3278188"/>
              <a:ext cx="361950" cy="376238"/>
            </a:xfrm>
            <a:custGeom>
              <a:avLst/>
              <a:gdLst>
                <a:gd name="T0" fmla="*/ 139 w 142"/>
                <a:gd name="T1" fmla="*/ 58 h 148"/>
                <a:gd name="T2" fmla="*/ 141 w 142"/>
                <a:gd name="T3" fmla="*/ 64 h 148"/>
                <a:gd name="T4" fmla="*/ 104 w 142"/>
                <a:gd name="T5" fmla="*/ 145 h 148"/>
                <a:gd name="T6" fmla="*/ 100 w 142"/>
                <a:gd name="T7" fmla="*/ 147 h 148"/>
                <a:gd name="T8" fmla="*/ 2 w 142"/>
                <a:gd name="T9" fmla="*/ 91 h 148"/>
                <a:gd name="T10" fmla="*/ 1 w 142"/>
                <a:gd name="T11" fmla="*/ 85 h 148"/>
                <a:gd name="T12" fmla="*/ 37 w 142"/>
                <a:gd name="T13" fmla="*/ 3 h 148"/>
                <a:gd name="T14" fmla="*/ 42 w 142"/>
                <a:gd name="T15" fmla="*/ 1 h 148"/>
                <a:gd name="T16" fmla="*/ 139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39" y="58"/>
                  </a:moveTo>
                  <a:cubicBezTo>
                    <a:pt x="141" y="59"/>
                    <a:pt x="142" y="62"/>
                    <a:pt x="141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100" y="147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0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s1íḑê">
              <a:extLst>
                <a:ext uri="{FF2B5EF4-FFF2-40B4-BE49-F238E27FC236}">
                  <a16:creationId xmlns:a16="http://schemas.microsoft.com/office/drawing/2014/main" id="{6EC372AB-BC31-4965-8A66-9D522D6BD9A4}"/>
                </a:ext>
              </a:extLst>
            </p:cNvPr>
            <p:cNvSpPr/>
            <p:nvPr/>
          </p:nvSpPr>
          <p:spPr bwMode="auto">
            <a:xfrm>
              <a:off x="6154738" y="3465513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4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5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1"/>
                    <a:pt x="140" y="64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1" y="89"/>
                    <a:pt x="0" y="87"/>
                    <a:pt x="1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slïḋe">
              <a:extLst>
                <a:ext uri="{FF2B5EF4-FFF2-40B4-BE49-F238E27FC236}">
                  <a16:creationId xmlns:a16="http://schemas.microsoft.com/office/drawing/2014/main" id="{8FB2F2DB-D577-47CA-9594-43551CA3D995}"/>
                </a:ext>
              </a:extLst>
            </p:cNvPr>
            <p:cNvSpPr/>
            <p:nvPr/>
          </p:nvSpPr>
          <p:spPr bwMode="auto">
            <a:xfrm>
              <a:off x="6465888" y="3643313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3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4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1"/>
                    <a:pt x="140" y="6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7"/>
                    <a:pt x="1" y="8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ṥḷíḍé">
              <a:extLst>
                <a:ext uri="{FF2B5EF4-FFF2-40B4-BE49-F238E27FC236}">
                  <a16:creationId xmlns:a16="http://schemas.microsoft.com/office/drawing/2014/main" id="{2A1FFE6F-1796-48E4-86EA-16D8235C9212}"/>
                </a:ext>
              </a:extLst>
            </p:cNvPr>
            <p:cNvSpPr/>
            <p:nvPr/>
          </p:nvSpPr>
          <p:spPr bwMode="auto">
            <a:xfrm>
              <a:off x="5087938" y="3198813"/>
              <a:ext cx="360363" cy="376238"/>
            </a:xfrm>
            <a:custGeom>
              <a:avLst/>
              <a:gdLst>
                <a:gd name="T0" fmla="*/ 140 w 142"/>
                <a:gd name="T1" fmla="*/ 58 h 148"/>
                <a:gd name="T2" fmla="*/ 141 w 142"/>
                <a:gd name="T3" fmla="*/ 63 h 148"/>
                <a:gd name="T4" fmla="*/ 105 w 142"/>
                <a:gd name="T5" fmla="*/ 145 h 148"/>
                <a:gd name="T6" fmla="*/ 100 w 142"/>
                <a:gd name="T7" fmla="*/ 147 h 148"/>
                <a:gd name="T8" fmla="*/ 3 w 142"/>
                <a:gd name="T9" fmla="*/ 90 h 148"/>
                <a:gd name="T10" fmla="*/ 1 w 142"/>
                <a:gd name="T11" fmla="*/ 84 h 148"/>
                <a:gd name="T12" fmla="*/ 38 w 142"/>
                <a:gd name="T13" fmla="*/ 3 h 148"/>
                <a:gd name="T14" fmla="*/ 42 w 142"/>
                <a:gd name="T15" fmla="*/ 1 h 148"/>
                <a:gd name="T16" fmla="*/ 140 w 142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8">
                  <a:moveTo>
                    <a:pt x="140" y="58"/>
                  </a:moveTo>
                  <a:cubicBezTo>
                    <a:pt x="141" y="59"/>
                    <a:pt x="142" y="61"/>
                    <a:pt x="141" y="63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4" y="147"/>
                    <a:pt x="102" y="148"/>
                    <a:pt x="100" y="14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1" y="89"/>
                    <a:pt x="0" y="87"/>
                    <a:pt x="1" y="8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"/>
                    <a:pt x="41" y="0"/>
                    <a:pt x="42" y="1"/>
                  </a:cubicBezTo>
                  <a:lnTo>
                    <a:pt x="14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śliďè">
              <a:extLst>
                <a:ext uri="{FF2B5EF4-FFF2-40B4-BE49-F238E27FC236}">
                  <a16:creationId xmlns:a16="http://schemas.microsoft.com/office/drawing/2014/main" id="{EF5F9F2B-DE11-4684-86FE-A9F2E0E16E07}"/>
                </a:ext>
              </a:extLst>
            </p:cNvPr>
            <p:cNvSpPr/>
            <p:nvPr/>
          </p:nvSpPr>
          <p:spPr bwMode="auto">
            <a:xfrm>
              <a:off x="5402263" y="3381376"/>
              <a:ext cx="360363" cy="376238"/>
            </a:xfrm>
            <a:custGeom>
              <a:avLst/>
              <a:gdLst>
                <a:gd name="T0" fmla="*/ 139 w 141"/>
                <a:gd name="T1" fmla="*/ 57 h 148"/>
                <a:gd name="T2" fmla="*/ 140 w 141"/>
                <a:gd name="T3" fmla="*/ 63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4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7"/>
                  </a:moveTo>
                  <a:cubicBezTo>
                    <a:pt x="141" y="58"/>
                    <a:pt x="141" y="61"/>
                    <a:pt x="140" y="6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6"/>
                    <a:pt x="1" y="8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śľíḑè">
              <a:extLst>
                <a:ext uri="{FF2B5EF4-FFF2-40B4-BE49-F238E27FC236}">
                  <a16:creationId xmlns:a16="http://schemas.microsoft.com/office/drawing/2014/main" id="{322BC0BD-D2CE-42DF-96CD-734F98704BAF}"/>
                </a:ext>
              </a:extLst>
            </p:cNvPr>
            <p:cNvSpPr/>
            <p:nvPr/>
          </p:nvSpPr>
          <p:spPr bwMode="auto">
            <a:xfrm>
              <a:off x="5716588" y="3562351"/>
              <a:ext cx="358775" cy="376238"/>
            </a:xfrm>
            <a:custGeom>
              <a:avLst/>
              <a:gdLst>
                <a:gd name="T0" fmla="*/ 139 w 141"/>
                <a:gd name="T1" fmla="*/ 58 h 148"/>
                <a:gd name="T2" fmla="*/ 140 w 141"/>
                <a:gd name="T3" fmla="*/ 63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4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8"/>
                  </a:moveTo>
                  <a:cubicBezTo>
                    <a:pt x="141" y="59"/>
                    <a:pt x="141" y="61"/>
                    <a:pt x="140" y="6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7"/>
                    <a:pt x="1" y="8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ṡļïde">
              <a:extLst>
                <a:ext uri="{FF2B5EF4-FFF2-40B4-BE49-F238E27FC236}">
                  <a16:creationId xmlns:a16="http://schemas.microsoft.com/office/drawing/2014/main" id="{2598C75B-6A57-4BA3-8F18-FC9D4D4756A5}"/>
                </a:ext>
              </a:extLst>
            </p:cNvPr>
            <p:cNvSpPr/>
            <p:nvPr/>
          </p:nvSpPr>
          <p:spPr bwMode="auto">
            <a:xfrm>
              <a:off x="6032500" y="3751263"/>
              <a:ext cx="358775" cy="376238"/>
            </a:xfrm>
            <a:custGeom>
              <a:avLst/>
              <a:gdLst>
                <a:gd name="T0" fmla="*/ 139 w 141"/>
                <a:gd name="T1" fmla="*/ 57 h 148"/>
                <a:gd name="T2" fmla="*/ 140 w 141"/>
                <a:gd name="T3" fmla="*/ 63 h 148"/>
                <a:gd name="T4" fmla="*/ 104 w 141"/>
                <a:gd name="T5" fmla="*/ 145 h 148"/>
                <a:gd name="T6" fmla="*/ 99 w 141"/>
                <a:gd name="T7" fmla="*/ 147 h 148"/>
                <a:gd name="T8" fmla="*/ 2 w 141"/>
                <a:gd name="T9" fmla="*/ 90 h 148"/>
                <a:gd name="T10" fmla="*/ 1 w 141"/>
                <a:gd name="T11" fmla="*/ 84 h 148"/>
                <a:gd name="T12" fmla="*/ 37 w 141"/>
                <a:gd name="T13" fmla="*/ 3 h 148"/>
                <a:gd name="T14" fmla="*/ 42 w 141"/>
                <a:gd name="T15" fmla="*/ 1 h 148"/>
                <a:gd name="T16" fmla="*/ 139 w 141"/>
                <a:gd name="T17" fmla="*/ 5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8">
                  <a:moveTo>
                    <a:pt x="139" y="57"/>
                  </a:moveTo>
                  <a:cubicBezTo>
                    <a:pt x="141" y="58"/>
                    <a:pt x="141" y="61"/>
                    <a:pt x="140" y="6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3" y="147"/>
                    <a:pt x="101" y="148"/>
                    <a:pt x="99" y="147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89"/>
                    <a:pt x="0" y="86"/>
                    <a:pt x="1" y="8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8" y="1"/>
                    <a:pt x="40" y="0"/>
                    <a:pt x="42" y="1"/>
                  </a:cubicBezTo>
                  <a:lnTo>
                    <a:pt x="139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s1íďê">
              <a:extLst>
                <a:ext uri="{FF2B5EF4-FFF2-40B4-BE49-F238E27FC236}">
                  <a16:creationId xmlns:a16="http://schemas.microsoft.com/office/drawing/2014/main" id="{2BFB40D2-7CB1-43C9-95F8-03DB61AB9A9C}"/>
                </a:ext>
              </a:extLst>
            </p:cNvPr>
            <p:cNvSpPr/>
            <p:nvPr/>
          </p:nvSpPr>
          <p:spPr bwMode="auto">
            <a:xfrm>
              <a:off x="6340475" y="3925888"/>
              <a:ext cx="361950" cy="379413"/>
            </a:xfrm>
            <a:custGeom>
              <a:avLst/>
              <a:gdLst>
                <a:gd name="T0" fmla="*/ 140 w 142"/>
                <a:gd name="T1" fmla="*/ 58 h 149"/>
                <a:gd name="T2" fmla="*/ 141 w 142"/>
                <a:gd name="T3" fmla="*/ 64 h 149"/>
                <a:gd name="T4" fmla="*/ 105 w 142"/>
                <a:gd name="T5" fmla="*/ 145 h 149"/>
                <a:gd name="T6" fmla="*/ 100 w 142"/>
                <a:gd name="T7" fmla="*/ 148 h 149"/>
                <a:gd name="T8" fmla="*/ 3 w 142"/>
                <a:gd name="T9" fmla="*/ 91 h 149"/>
                <a:gd name="T10" fmla="*/ 1 w 142"/>
                <a:gd name="T11" fmla="*/ 85 h 149"/>
                <a:gd name="T12" fmla="*/ 38 w 142"/>
                <a:gd name="T13" fmla="*/ 4 h 149"/>
                <a:gd name="T14" fmla="*/ 42 w 142"/>
                <a:gd name="T15" fmla="*/ 1 h 149"/>
                <a:gd name="T16" fmla="*/ 140 w 142"/>
                <a:gd name="T17" fmla="*/ 5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9">
                  <a:moveTo>
                    <a:pt x="140" y="58"/>
                  </a:moveTo>
                  <a:cubicBezTo>
                    <a:pt x="141" y="59"/>
                    <a:pt x="142" y="62"/>
                    <a:pt x="141" y="64"/>
                  </a:cubicBezTo>
                  <a:cubicBezTo>
                    <a:pt x="105" y="145"/>
                    <a:pt x="105" y="145"/>
                    <a:pt x="105" y="145"/>
                  </a:cubicBezTo>
                  <a:cubicBezTo>
                    <a:pt x="104" y="148"/>
                    <a:pt x="101" y="149"/>
                    <a:pt x="100" y="148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1" y="90"/>
                    <a:pt x="0" y="87"/>
                    <a:pt x="1" y="85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1"/>
                    <a:pt x="41" y="0"/>
                    <a:pt x="42" y="1"/>
                  </a:cubicBezTo>
                  <a:lnTo>
                    <a:pt x="140" y="5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ľïḍé">
              <a:extLst>
                <a:ext uri="{FF2B5EF4-FFF2-40B4-BE49-F238E27FC236}">
                  <a16:creationId xmlns:a16="http://schemas.microsoft.com/office/drawing/2014/main" id="{772BCB8B-92F6-4BAD-9B22-7C5B9FCD8A55}"/>
                </a:ext>
              </a:extLst>
            </p:cNvPr>
            <p:cNvSpPr/>
            <p:nvPr/>
          </p:nvSpPr>
          <p:spPr bwMode="auto">
            <a:xfrm>
              <a:off x="5757863" y="2911476"/>
              <a:ext cx="177800" cy="131763"/>
            </a:xfrm>
            <a:custGeom>
              <a:avLst/>
              <a:gdLst>
                <a:gd name="T0" fmla="*/ 69 w 70"/>
                <a:gd name="T1" fmla="*/ 36 h 52"/>
                <a:gd name="T2" fmla="*/ 69 w 70"/>
                <a:gd name="T3" fmla="*/ 40 h 52"/>
                <a:gd name="T4" fmla="*/ 65 w 70"/>
                <a:gd name="T5" fmla="*/ 50 h 52"/>
                <a:gd name="T6" fmla="*/ 62 w 70"/>
                <a:gd name="T7" fmla="*/ 51 h 52"/>
                <a:gd name="T8" fmla="*/ 1 w 70"/>
                <a:gd name="T9" fmla="*/ 15 h 52"/>
                <a:gd name="T10" fmla="*/ 0 w 70"/>
                <a:gd name="T11" fmla="*/ 12 h 52"/>
                <a:gd name="T12" fmla="*/ 4 w 70"/>
                <a:gd name="T13" fmla="*/ 2 h 52"/>
                <a:gd name="T14" fmla="*/ 7 w 70"/>
                <a:gd name="T15" fmla="*/ 0 h 52"/>
                <a:gd name="T16" fmla="*/ 69 w 70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2">
                  <a:moveTo>
                    <a:pt x="69" y="36"/>
                  </a:moveTo>
                  <a:cubicBezTo>
                    <a:pt x="70" y="37"/>
                    <a:pt x="70" y="38"/>
                    <a:pt x="69" y="4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4" y="51"/>
                    <a:pt x="63" y="52"/>
                    <a:pt x="62" y="5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ṥḻíďè">
              <a:extLst>
                <a:ext uri="{FF2B5EF4-FFF2-40B4-BE49-F238E27FC236}">
                  <a16:creationId xmlns:a16="http://schemas.microsoft.com/office/drawing/2014/main" id="{3B74B0C1-C6EF-4AEA-AE04-0CC9ACB0A624}"/>
                </a:ext>
              </a:extLst>
            </p:cNvPr>
            <p:cNvSpPr/>
            <p:nvPr/>
          </p:nvSpPr>
          <p:spPr bwMode="auto">
            <a:xfrm>
              <a:off x="5808663" y="3687763"/>
              <a:ext cx="180975" cy="131763"/>
            </a:xfrm>
            <a:custGeom>
              <a:avLst/>
              <a:gdLst>
                <a:gd name="T0" fmla="*/ 69 w 71"/>
                <a:gd name="T1" fmla="*/ 36 h 52"/>
                <a:gd name="T2" fmla="*/ 70 w 71"/>
                <a:gd name="T3" fmla="*/ 40 h 52"/>
                <a:gd name="T4" fmla="*/ 66 w 71"/>
                <a:gd name="T5" fmla="*/ 50 h 52"/>
                <a:gd name="T6" fmla="*/ 63 w 71"/>
                <a:gd name="T7" fmla="*/ 51 h 52"/>
                <a:gd name="T8" fmla="*/ 2 w 71"/>
                <a:gd name="T9" fmla="*/ 15 h 52"/>
                <a:gd name="T10" fmla="*/ 1 w 71"/>
                <a:gd name="T11" fmla="*/ 12 h 52"/>
                <a:gd name="T12" fmla="*/ 5 w 71"/>
                <a:gd name="T13" fmla="*/ 2 h 52"/>
                <a:gd name="T14" fmla="*/ 8 w 71"/>
                <a:gd name="T15" fmla="*/ 1 h 52"/>
                <a:gd name="T16" fmla="*/ 69 w 71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52">
                  <a:moveTo>
                    <a:pt x="69" y="36"/>
                  </a:moveTo>
                  <a:cubicBezTo>
                    <a:pt x="70" y="37"/>
                    <a:pt x="71" y="38"/>
                    <a:pt x="70" y="4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5" y="51"/>
                    <a:pt x="64" y="52"/>
                    <a:pt x="63" y="5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ślïdè">
              <a:extLst>
                <a:ext uri="{FF2B5EF4-FFF2-40B4-BE49-F238E27FC236}">
                  <a16:creationId xmlns:a16="http://schemas.microsoft.com/office/drawing/2014/main" id="{9ADBEE96-F2ED-4E75-B741-2F71EC7148DE}"/>
                </a:ext>
              </a:extLst>
            </p:cNvPr>
            <p:cNvSpPr/>
            <p:nvPr/>
          </p:nvSpPr>
          <p:spPr bwMode="auto">
            <a:xfrm>
              <a:off x="6265863" y="3559176"/>
              <a:ext cx="179388" cy="133350"/>
            </a:xfrm>
            <a:custGeom>
              <a:avLst/>
              <a:gdLst>
                <a:gd name="T0" fmla="*/ 69 w 70"/>
                <a:gd name="T1" fmla="*/ 37 h 52"/>
                <a:gd name="T2" fmla="*/ 70 w 70"/>
                <a:gd name="T3" fmla="*/ 40 h 52"/>
                <a:gd name="T4" fmla="*/ 65 w 70"/>
                <a:gd name="T5" fmla="*/ 50 h 52"/>
                <a:gd name="T6" fmla="*/ 62 w 70"/>
                <a:gd name="T7" fmla="*/ 52 h 52"/>
                <a:gd name="T8" fmla="*/ 1 w 70"/>
                <a:gd name="T9" fmla="*/ 16 h 52"/>
                <a:gd name="T10" fmla="*/ 1 w 70"/>
                <a:gd name="T11" fmla="*/ 12 h 52"/>
                <a:gd name="T12" fmla="*/ 5 w 70"/>
                <a:gd name="T13" fmla="*/ 2 h 52"/>
                <a:gd name="T14" fmla="*/ 8 w 70"/>
                <a:gd name="T15" fmla="*/ 1 h 52"/>
                <a:gd name="T16" fmla="*/ 69 w 70"/>
                <a:gd name="T17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2">
                  <a:moveTo>
                    <a:pt x="69" y="37"/>
                  </a:moveTo>
                  <a:cubicBezTo>
                    <a:pt x="70" y="37"/>
                    <a:pt x="70" y="39"/>
                    <a:pt x="70" y="4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2"/>
                    <a:pt x="64" y="52"/>
                    <a:pt x="62" y="5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lnTo>
                    <a:pt x="69" y="37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ṧļïḋê">
              <a:extLst>
                <a:ext uri="{FF2B5EF4-FFF2-40B4-BE49-F238E27FC236}">
                  <a16:creationId xmlns:a16="http://schemas.microsoft.com/office/drawing/2014/main" id="{78DC3ED3-7AA7-41F7-B9B1-573F9709AB7A}"/>
                </a:ext>
              </a:extLst>
            </p:cNvPr>
            <p:cNvSpPr/>
            <p:nvPr/>
          </p:nvSpPr>
          <p:spPr bwMode="auto">
            <a:xfrm>
              <a:off x="6261100" y="3649663"/>
              <a:ext cx="101600" cy="85725"/>
            </a:xfrm>
            <a:custGeom>
              <a:avLst/>
              <a:gdLst>
                <a:gd name="T0" fmla="*/ 39 w 40"/>
                <a:gd name="T1" fmla="*/ 19 h 34"/>
                <a:gd name="T2" fmla="*/ 40 w 40"/>
                <a:gd name="T3" fmla="*/ 23 h 34"/>
                <a:gd name="T4" fmla="*/ 35 w 40"/>
                <a:gd name="T5" fmla="*/ 33 h 34"/>
                <a:gd name="T6" fmla="*/ 32 w 40"/>
                <a:gd name="T7" fmla="*/ 34 h 34"/>
                <a:gd name="T8" fmla="*/ 2 w 40"/>
                <a:gd name="T9" fmla="*/ 16 h 34"/>
                <a:gd name="T10" fmla="*/ 1 w 40"/>
                <a:gd name="T11" fmla="*/ 12 h 34"/>
                <a:gd name="T12" fmla="*/ 5 w 40"/>
                <a:gd name="T13" fmla="*/ 2 h 34"/>
                <a:gd name="T14" fmla="*/ 8 w 40"/>
                <a:gd name="T15" fmla="*/ 1 h 34"/>
                <a:gd name="T16" fmla="*/ 39 w 40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4">
                  <a:moveTo>
                    <a:pt x="39" y="19"/>
                  </a:moveTo>
                  <a:cubicBezTo>
                    <a:pt x="40" y="20"/>
                    <a:pt x="40" y="21"/>
                    <a:pt x="40" y="2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3" y="34"/>
                    <a:pt x="32" y="34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5"/>
                    <a:pt x="0" y="14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lnTo>
                    <a:pt x="39" y="19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śľîḑè">
              <a:extLst>
                <a:ext uri="{FF2B5EF4-FFF2-40B4-BE49-F238E27FC236}">
                  <a16:creationId xmlns:a16="http://schemas.microsoft.com/office/drawing/2014/main" id="{803F7FE0-6AE5-4BE8-9C84-7CA87E12A344}"/>
                </a:ext>
              </a:extLst>
            </p:cNvPr>
            <p:cNvSpPr/>
            <p:nvPr/>
          </p:nvSpPr>
          <p:spPr bwMode="auto">
            <a:xfrm>
              <a:off x="5726113" y="2974976"/>
              <a:ext cx="104775" cy="88900"/>
            </a:xfrm>
            <a:custGeom>
              <a:avLst/>
              <a:gdLst>
                <a:gd name="T0" fmla="*/ 39 w 41"/>
                <a:gd name="T1" fmla="*/ 19 h 35"/>
                <a:gd name="T2" fmla="*/ 40 w 41"/>
                <a:gd name="T3" fmla="*/ 23 h 35"/>
                <a:gd name="T4" fmla="*/ 36 w 41"/>
                <a:gd name="T5" fmla="*/ 33 h 35"/>
                <a:gd name="T6" fmla="*/ 33 w 41"/>
                <a:gd name="T7" fmla="*/ 34 h 35"/>
                <a:gd name="T8" fmla="*/ 1 w 41"/>
                <a:gd name="T9" fmla="*/ 16 h 35"/>
                <a:gd name="T10" fmla="*/ 0 w 41"/>
                <a:gd name="T11" fmla="*/ 12 h 35"/>
                <a:gd name="T12" fmla="*/ 5 w 41"/>
                <a:gd name="T13" fmla="*/ 2 h 35"/>
                <a:gd name="T14" fmla="*/ 8 w 41"/>
                <a:gd name="T15" fmla="*/ 1 h 35"/>
                <a:gd name="T16" fmla="*/ 39 w 41"/>
                <a:gd name="T17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5">
                  <a:moveTo>
                    <a:pt x="39" y="19"/>
                  </a:moveTo>
                  <a:cubicBezTo>
                    <a:pt x="40" y="20"/>
                    <a:pt x="41" y="21"/>
                    <a:pt x="40" y="2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4" y="35"/>
                    <a:pt x="33" y="3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7" y="0"/>
                    <a:pt x="8" y="1"/>
                  </a:cubicBezTo>
                  <a:lnTo>
                    <a:pt x="39" y="19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líḑe">
              <a:extLst>
                <a:ext uri="{FF2B5EF4-FFF2-40B4-BE49-F238E27FC236}">
                  <a16:creationId xmlns:a16="http://schemas.microsoft.com/office/drawing/2014/main" id="{A4B1E6B1-D374-4216-8496-9F9C6A3CB9DB}"/>
                </a:ext>
              </a:extLst>
            </p:cNvPr>
            <p:cNvSpPr/>
            <p:nvPr/>
          </p:nvSpPr>
          <p:spPr bwMode="auto">
            <a:xfrm>
              <a:off x="6816725" y="3176588"/>
              <a:ext cx="177800" cy="131763"/>
            </a:xfrm>
            <a:custGeom>
              <a:avLst/>
              <a:gdLst>
                <a:gd name="T0" fmla="*/ 69 w 70"/>
                <a:gd name="T1" fmla="*/ 36 h 52"/>
                <a:gd name="T2" fmla="*/ 69 w 70"/>
                <a:gd name="T3" fmla="*/ 40 h 52"/>
                <a:gd name="T4" fmla="*/ 65 w 70"/>
                <a:gd name="T5" fmla="*/ 50 h 52"/>
                <a:gd name="T6" fmla="*/ 62 w 70"/>
                <a:gd name="T7" fmla="*/ 51 h 52"/>
                <a:gd name="T8" fmla="*/ 1 w 70"/>
                <a:gd name="T9" fmla="*/ 15 h 52"/>
                <a:gd name="T10" fmla="*/ 0 w 70"/>
                <a:gd name="T11" fmla="*/ 12 h 52"/>
                <a:gd name="T12" fmla="*/ 5 w 70"/>
                <a:gd name="T13" fmla="*/ 2 h 52"/>
                <a:gd name="T14" fmla="*/ 8 w 70"/>
                <a:gd name="T15" fmla="*/ 1 h 52"/>
                <a:gd name="T16" fmla="*/ 69 w 70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52">
                  <a:moveTo>
                    <a:pt x="69" y="36"/>
                  </a:moveTo>
                  <a:cubicBezTo>
                    <a:pt x="70" y="37"/>
                    <a:pt x="70" y="38"/>
                    <a:pt x="69" y="4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1"/>
                    <a:pt x="63" y="52"/>
                    <a:pt x="62" y="5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7" y="0"/>
                    <a:pt x="8" y="1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ṥḷïde">
              <a:extLst>
                <a:ext uri="{FF2B5EF4-FFF2-40B4-BE49-F238E27FC236}">
                  <a16:creationId xmlns:a16="http://schemas.microsoft.com/office/drawing/2014/main" id="{1E542EFB-6C71-450E-98AA-AB2AB88355BC}"/>
                </a:ext>
              </a:extLst>
            </p:cNvPr>
            <p:cNvSpPr/>
            <p:nvPr/>
          </p:nvSpPr>
          <p:spPr bwMode="auto">
            <a:xfrm>
              <a:off x="6786563" y="3240088"/>
              <a:ext cx="104775" cy="88900"/>
            </a:xfrm>
            <a:custGeom>
              <a:avLst/>
              <a:gdLst>
                <a:gd name="T0" fmla="*/ 39 w 41"/>
                <a:gd name="T1" fmla="*/ 19 h 35"/>
                <a:gd name="T2" fmla="*/ 40 w 41"/>
                <a:gd name="T3" fmla="*/ 23 h 35"/>
                <a:gd name="T4" fmla="*/ 36 w 41"/>
                <a:gd name="T5" fmla="*/ 33 h 35"/>
                <a:gd name="T6" fmla="*/ 33 w 41"/>
                <a:gd name="T7" fmla="*/ 34 h 35"/>
                <a:gd name="T8" fmla="*/ 1 w 41"/>
                <a:gd name="T9" fmla="*/ 16 h 35"/>
                <a:gd name="T10" fmla="*/ 1 w 41"/>
                <a:gd name="T11" fmla="*/ 12 h 35"/>
                <a:gd name="T12" fmla="*/ 5 w 41"/>
                <a:gd name="T13" fmla="*/ 2 h 35"/>
                <a:gd name="T14" fmla="*/ 8 w 41"/>
                <a:gd name="T15" fmla="*/ 1 h 35"/>
                <a:gd name="T16" fmla="*/ 39 w 41"/>
                <a:gd name="T17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5">
                  <a:moveTo>
                    <a:pt x="39" y="19"/>
                  </a:moveTo>
                  <a:cubicBezTo>
                    <a:pt x="40" y="20"/>
                    <a:pt x="41" y="22"/>
                    <a:pt x="40" y="2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4"/>
                    <a:pt x="34" y="35"/>
                    <a:pt x="33" y="34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7" y="0"/>
                    <a:pt x="8" y="1"/>
                  </a:cubicBezTo>
                  <a:lnTo>
                    <a:pt x="39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$ľiḑê">
              <a:extLst>
                <a:ext uri="{FF2B5EF4-FFF2-40B4-BE49-F238E27FC236}">
                  <a16:creationId xmlns:a16="http://schemas.microsoft.com/office/drawing/2014/main" id="{76F7EA62-475D-4D67-B4B3-2B987B2A39A2}"/>
                </a:ext>
              </a:extLst>
            </p:cNvPr>
            <p:cNvSpPr/>
            <p:nvPr/>
          </p:nvSpPr>
          <p:spPr bwMode="auto">
            <a:xfrm>
              <a:off x="6180138" y="2843213"/>
              <a:ext cx="180975" cy="131763"/>
            </a:xfrm>
            <a:custGeom>
              <a:avLst/>
              <a:gdLst>
                <a:gd name="T0" fmla="*/ 69 w 71"/>
                <a:gd name="T1" fmla="*/ 36 h 52"/>
                <a:gd name="T2" fmla="*/ 70 w 71"/>
                <a:gd name="T3" fmla="*/ 40 h 52"/>
                <a:gd name="T4" fmla="*/ 66 w 71"/>
                <a:gd name="T5" fmla="*/ 50 h 52"/>
                <a:gd name="T6" fmla="*/ 63 w 71"/>
                <a:gd name="T7" fmla="*/ 51 h 52"/>
                <a:gd name="T8" fmla="*/ 2 w 71"/>
                <a:gd name="T9" fmla="*/ 15 h 52"/>
                <a:gd name="T10" fmla="*/ 1 w 71"/>
                <a:gd name="T11" fmla="*/ 12 h 52"/>
                <a:gd name="T12" fmla="*/ 5 w 71"/>
                <a:gd name="T13" fmla="*/ 2 h 52"/>
                <a:gd name="T14" fmla="*/ 8 w 71"/>
                <a:gd name="T15" fmla="*/ 0 h 52"/>
                <a:gd name="T16" fmla="*/ 69 w 71"/>
                <a:gd name="T17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" h="52">
                  <a:moveTo>
                    <a:pt x="69" y="36"/>
                  </a:moveTo>
                  <a:cubicBezTo>
                    <a:pt x="70" y="37"/>
                    <a:pt x="71" y="38"/>
                    <a:pt x="70" y="4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5" y="51"/>
                    <a:pt x="64" y="52"/>
                    <a:pt x="63" y="5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0"/>
                    <a:pt x="7" y="0"/>
                    <a:pt x="8" y="0"/>
                  </a:cubicBezTo>
                  <a:lnTo>
                    <a:pt x="69" y="36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ş1îďe">
              <a:extLst>
                <a:ext uri="{FF2B5EF4-FFF2-40B4-BE49-F238E27FC236}">
                  <a16:creationId xmlns:a16="http://schemas.microsoft.com/office/drawing/2014/main" id="{FA9B27A6-E8D2-414C-8E24-9C9D5CC0BC0E}"/>
                </a:ext>
              </a:extLst>
            </p:cNvPr>
            <p:cNvSpPr/>
            <p:nvPr/>
          </p:nvSpPr>
          <p:spPr bwMode="auto">
            <a:xfrm>
              <a:off x="6181725" y="2924176"/>
              <a:ext cx="104775" cy="85725"/>
            </a:xfrm>
            <a:custGeom>
              <a:avLst/>
              <a:gdLst>
                <a:gd name="T0" fmla="*/ 40 w 41"/>
                <a:gd name="T1" fmla="*/ 19 h 34"/>
                <a:gd name="T2" fmla="*/ 41 w 41"/>
                <a:gd name="T3" fmla="*/ 22 h 34"/>
                <a:gd name="T4" fmla="*/ 36 w 41"/>
                <a:gd name="T5" fmla="*/ 32 h 34"/>
                <a:gd name="T6" fmla="*/ 33 w 41"/>
                <a:gd name="T7" fmla="*/ 34 h 34"/>
                <a:gd name="T8" fmla="*/ 2 w 41"/>
                <a:gd name="T9" fmla="*/ 15 h 34"/>
                <a:gd name="T10" fmla="*/ 1 w 41"/>
                <a:gd name="T11" fmla="*/ 12 h 34"/>
                <a:gd name="T12" fmla="*/ 5 w 41"/>
                <a:gd name="T13" fmla="*/ 2 h 34"/>
                <a:gd name="T14" fmla="*/ 8 w 41"/>
                <a:gd name="T15" fmla="*/ 0 h 34"/>
                <a:gd name="T16" fmla="*/ 40 w 41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4">
                  <a:moveTo>
                    <a:pt x="40" y="19"/>
                  </a:moveTo>
                  <a:cubicBezTo>
                    <a:pt x="41" y="19"/>
                    <a:pt x="41" y="21"/>
                    <a:pt x="41" y="2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4"/>
                    <a:pt x="34" y="34"/>
                    <a:pt x="33" y="3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0"/>
                    <a:pt x="7" y="0"/>
                    <a:pt x="8" y="0"/>
                  </a:cubicBezTo>
                  <a:lnTo>
                    <a:pt x="40" y="19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ľíḍe">
              <a:extLst>
                <a:ext uri="{FF2B5EF4-FFF2-40B4-BE49-F238E27FC236}">
                  <a16:creationId xmlns:a16="http://schemas.microsoft.com/office/drawing/2014/main" id="{E36BE06B-F8ED-479D-803F-BA4D3E6FEE75}"/>
                </a:ext>
              </a:extLst>
            </p:cNvPr>
            <p:cNvSpPr/>
            <p:nvPr/>
          </p:nvSpPr>
          <p:spPr bwMode="auto">
            <a:xfrm>
              <a:off x="6246813" y="2801938"/>
              <a:ext cx="103188" cy="87313"/>
            </a:xfrm>
            <a:custGeom>
              <a:avLst/>
              <a:gdLst>
                <a:gd name="T0" fmla="*/ 40 w 41"/>
                <a:gd name="T1" fmla="*/ 19 h 34"/>
                <a:gd name="T2" fmla="*/ 41 w 41"/>
                <a:gd name="T3" fmla="*/ 22 h 34"/>
                <a:gd name="T4" fmla="*/ 36 w 41"/>
                <a:gd name="T5" fmla="*/ 32 h 34"/>
                <a:gd name="T6" fmla="*/ 33 w 41"/>
                <a:gd name="T7" fmla="*/ 34 h 34"/>
                <a:gd name="T8" fmla="*/ 2 w 41"/>
                <a:gd name="T9" fmla="*/ 15 h 34"/>
                <a:gd name="T10" fmla="*/ 1 w 41"/>
                <a:gd name="T11" fmla="*/ 12 h 34"/>
                <a:gd name="T12" fmla="*/ 5 w 41"/>
                <a:gd name="T13" fmla="*/ 2 h 34"/>
                <a:gd name="T14" fmla="*/ 8 w 41"/>
                <a:gd name="T15" fmla="*/ 0 h 34"/>
                <a:gd name="T16" fmla="*/ 40 w 41"/>
                <a:gd name="T17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34">
                  <a:moveTo>
                    <a:pt x="40" y="19"/>
                  </a:moveTo>
                  <a:cubicBezTo>
                    <a:pt x="41" y="19"/>
                    <a:pt x="41" y="21"/>
                    <a:pt x="41" y="2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4"/>
                    <a:pt x="34" y="34"/>
                    <a:pt x="33" y="3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3"/>
                    <a:pt x="1" y="1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0"/>
                    <a:pt x="7" y="0"/>
                    <a:pt x="8" y="0"/>
                  </a:cubicBezTo>
                  <a:lnTo>
                    <a:pt x="40" y="19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ṧḻîḓê">
              <a:extLst>
                <a:ext uri="{FF2B5EF4-FFF2-40B4-BE49-F238E27FC236}">
                  <a16:creationId xmlns:a16="http://schemas.microsoft.com/office/drawing/2014/main" id="{A23AF580-6187-469E-85CC-B4425B6EB1E7}"/>
                </a:ext>
              </a:extLst>
            </p:cNvPr>
            <p:cNvSpPr/>
            <p:nvPr/>
          </p:nvSpPr>
          <p:spPr bwMode="auto">
            <a:xfrm>
              <a:off x="6075363" y="3106738"/>
              <a:ext cx="139700" cy="147638"/>
            </a:xfrm>
            <a:custGeom>
              <a:avLst/>
              <a:gdLst>
                <a:gd name="T0" fmla="*/ 53 w 55"/>
                <a:gd name="T1" fmla="*/ 18 h 58"/>
                <a:gd name="T2" fmla="*/ 50 w 55"/>
                <a:gd name="T3" fmla="*/ 15 h 58"/>
                <a:gd name="T4" fmla="*/ 33 w 55"/>
                <a:gd name="T5" fmla="*/ 19 h 58"/>
                <a:gd name="T6" fmla="*/ 27 w 55"/>
                <a:gd name="T7" fmla="*/ 2 h 58"/>
                <a:gd name="T8" fmla="*/ 23 w 55"/>
                <a:gd name="T9" fmla="*/ 1 h 58"/>
                <a:gd name="T10" fmla="*/ 13 w 55"/>
                <a:gd name="T11" fmla="*/ 5 h 58"/>
                <a:gd name="T12" fmla="*/ 11 w 55"/>
                <a:gd name="T13" fmla="*/ 9 h 58"/>
                <a:gd name="T14" fmla="*/ 16 w 55"/>
                <a:gd name="T15" fmla="*/ 22 h 58"/>
                <a:gd name="T16" fmla="*/ 2 w 55"/>
                <a:gd name="T17" fmla="*/ 25 h 58"/>
                <a:gd name="T18" fmla="*/ 0 w 55"/>
                <a:gd name="T19" fmla="*/ 29 h 58"/>
                <a:gd name="T20" fmla="*/ 1 w 55"/>
                <a:gd name="T21" fmla="*/ 40 h 58"/>
                <a:gd name="T22" fmla="*/ 4 w 55"/>
                <a:gd name="T23" fmla="*/ 43 h 58"/>
                <a:gd name="T24" fmla="*/ 22 w 55"/>
                <a:gd name="T25" fmla="*/ 39 h 58"/>
                <a:gd name="T26" fmla="*/ 28 w 55"/>
                <a:gd name="T27" fmla="*/ 56 h 58"/>
                <a:gd name="T28" fmla="*/ 32 w 55"/>
                <a:gd name="T29" fmla="*/ 57 h 58"/>
                <a:gd name="T30" fmla="*/ 41 w 55"/>
                <a:gd name="T31" fmla="*/ 52 h 58"/>
                <a:gd name="T32" fmla="*/ 44 w 55"/>
                <a:gd name="T33" fmla="*/ 48 h 58"/>
                <a:gd name="T34" fmla="*/ 39 w 55"/>
                <a:gd name="T35" fmla="*/ 35 h 58"/>
                <a:gd name="T36" fmla="*/ 52 w 55"/>
                <a:gd name="T37" fmla="*/ 32 h 58"/>
                <a:gd name="T38" fmla="*/ 55 w 55"/>
                <a:gd name="T39" fmla="*/ 28 h 58"/>
                <a:gd name="T40" fmla="*/ 53 w 55"/>
                <a:gd name="T41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58">
                  <a:moveTo>
                    <a:pt x="53" y="18"/>
                  </a:moveTo>
                  <a:cubicBezTo>
                    <a:pt x="53" y="16"/>
                    <a:pt x="52" y="15"/>
                    <a:pt x="50" y="1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0"/>
                    <a:pt x="25" y="0"/>
                    <a:pt x="23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6"/>
                    <a:pt x="11" y="8"/>
                    <a:pt x="11" y="9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0" y="2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2"/>
                    <a:pt x="3" y="43"/>
                    <a:pt x="4" y="43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7"/>
                    <a:pt x="30" y="58"/>
                    <a:pt x="32" y="57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3" y="52"/>
                    <a:pt x="44" y="50"/>
                    <a:pt x="44" y="4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4" y="32"/>
                    <a:pt x="55" y="30"/>
                    <a:pt x="55" y="28"/>
                  </a:cubicBezTo>
                  <a:lnTo>
                    <a:pt x="53" y="1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ṧḷïďé">
              <a:extLst>
                <a:ext uri="{FF2B5EF4-FFF2-40B4-BE49-F238E27FC236}">
                  <a16:creationId xmlns:a16="http://schemas.microsoft.com/office/drawing/2014/main" id="{C089D2C0-4EBC-465E-B8A9-29C9F64DBAA9}"/>
                </a:ext>
              </a:extLst>
            </p:cNvPr>
            <p:cNvSpPr/>
            <p:nvPr/>
          </p:nvSpPr>
          <p:spPr bwMode="auto">
            <a:xfrm>
              <a:off x="5191125" y="3313113"/>
              <a:ext cx="142875" cy="147638"/>
            </a:xfrm>
            <a:custGeom>
              <a:avLst/>
              <a:gdLst>
                <a:gd name="T0" fmla="*/ 54 w 56"/>
                <a:gd name="T1" fmla="*/ 18 h 58"/>
                <a:gd name="T2" fmla="*/ 51 w 56"/>
                <a:gd name="T3" fmla="*/ 15 h 58"/>
                <a:gd name="T4" fmla="*/ 34 w 56"/>
                <a:gd name="T5" fmla="*/ 19 h 58"/>
                <a:gd name="T6" fmla="*/ 28 w 56"/>
                <a:gd name="T7" fmla="*/ 2 h 58"/>
                <a:gd name="T8" fmla="*/ 24 w 56"/>
                <a:gd name="T9" fmla="*/ 1 h 58"/>
                <a:gd name="T10" fmla="*/ 14 w 56"/>
                <a:gd name="T11" fmla="*/ 5 h 58"/>
                <a:gd name="T12" fmla="*/ 12 w 56"/>
                <a:gd name="T13" fmla="*/ 9 h 58"/>
                <a:gd name="T14" fmla="*/ 16 w 56"/>
                <a:gd name="T15" fmla="*/ 22 h 58"/>
                <a:gd name="T16" fmla="*/ 3 w 56"/>
                <a:gd name="T17" fmla="*/ 25 h 58"/>
                <a:gd name="T18" fmla="*/ 0 w 56"/>
                <a:gd name="T19" fmla="*/ 29 h 58"/>
                <a:gd name="T20" fmla="*/ 2 w 56"/>
                <a:gd name="T21" fmla="*/ 40 h 58"/>
                <a:gd name="T22" fmla="*/ 5 w 56"/>
                <a:gd name="T23" fmla="*/ 43 h 58"/>
                <a:gd name="T24" fmla="*/ 22 w 56"/>
                <a:gd name="T25" fmla="*/ 39 h 58"/>
                <a:gd name="T26" fmla="*/ 28 w 56"/>
                <a:gd name="T27" fmla="*/ 56 h 58"/>
                <a:gd name="T28" fmla="*/ 32 w 56"/>
                <a:gd name="T29" fmla="*/ 57 h 58"/>
                <a:gd name="T30" fmla="*/ 42 w 56"/>
                <a:gd name="T31" fmla="*/ 52 h 58"/>
                <a:gd name="T32" fmla="*/ 44 w 56"/>
                <a:gd name="T33" fmla="*/ 48 h 58"/>
                <a:gd name="T34" fmla="*/ 39 w 56"/>
                <a:gd name="T35" fmla="*/ 35 h 58"/>
                <a:gd name="T36" fmla="*/ 53 w 56"/>
                <a:gd name="T37" fmla="*/ 32 h 58"/>
                <a:gd name="T38" fmla="*/ 55 w 56"/>
                <a:gd name="T39" fmla="*/ 28 h 58"/>
                <a:gd name="T40" fmla="*/ 54 w 56"/>
                <a:gd name="T41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58">
                  <a:moveTo>
                    <a:pt x="54" y="18"/>
                  </a:moveTo>
                  <a:cubicBezTo>
                    <a:pt x="54" y="16"/>
                    <a:pt x="52" y="14"/>
                    <a:pt x="51" y="15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7" y="0"/>
                    <a:pt x="25" y="0"/>
                    <a:pt x="2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2" y="6"/>
                    <a:pt x="11" y="8"/>
                    <a:pt x="12" y="9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" y="26"/>
                    <a:pt x="0" y="27"/>
                    <a:pt x="0" y="2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2"/>
                    <a:pt x="3" y="43"/>
                    <a:pt x="5" y="43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9" y="57"/>
                    <a:pt x="31" y="58"/>
                    <a:pt x="32" y="57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4" y="51"/>
                    <a:pt x="45" y="50"/>
                    <a:pt x="44" y="4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2"/>
                    <a:pt x="56" y="30"/>
                    <a:pt x="55" y="28"/>
                  </a:cubicBezTo>
                  <a:lnTo>
                    <a:pt x="54" y="18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ŝḷîḋe">
              <a:extLst>
                <a:ext uri="{FF2B5EF4-FFF2-40B4-BE49-F238E27FC236}">
                  <a16:creationId xmlns:a16="http://schemas.microsoft.com/office/drawing/2014/main" id="{1B1A1E44-2C53-4F0B-A559-1433EAEDD615}"/>
                </a:ext>
              </a:extLst>
            </p:cNvPr>
            <p:cNvSpPr/>
            <p:nvPr/>
          </p:nvSpPr>
          <p:spPr bwMode="auto">
            <a:xfrm>
              <a:off x="5962650" y="3394076"/>
              <a:ext cx="57150" cy="74613"/>
            </a:xfrm>
            <a:custGeom>
              <a:avLst/>
              <a:gdLst>
                <a:gd name="T0" fmla="*/ 22 w 22"/>
                <a:gd name="T1" fmla="*/ 6 h 29"/>
                <a:gd name="T2" fmla="*/ 1 w 22"/>
                <a:gd name="T3" fmla="*/ 15 h 29"/>
                <a:gd name="T4" fmla="*/ 1 w 22"/>
                <a:gd name="T5" fmla="*/ 29 h 29"/>
                <a:gd name="T6" fmla="*/ 17 w 22"/>
                <a:gd name="T7" fmla="*/ 25 h 29"/>
                <a:gd name="T8" fmla="*/ 22 w 22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9">
                  <a:moveTo>
                    <a:pt x="22" y="6"/>
                  </a:moveTo>
                  <a:cubicBezTo>
                    <a:pt x="13" y="0"/>
                    <a:pt x="3" y="5"/>
                    <a:pt x="1" y="15"/>
                  </a:cubicBezTo>
                  <a:cubicBezTo>
                    <a:pt x="0" y="20"/>
                    <a:pt x="0" y="25"/>
                    <a:pt x="1" y="29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F139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śļîḑé">
              <a:extLst>
                <a:ext uri="{FF2B5EF4-FFF2-40B4-BE49-F238E27FC236}">
                  <a16:creationId xmlns:a16="http://schemas.microsoft.com/office/drawing/2014/main" id="{787C0993-41AC-4634-8C75-36C1E47CF0DE}"/>
                </a:ext>
              </a:extLst>
            </p:cNvPr>
            <p:cNvSpPr/>
            <p:nvPr/>
          </p:nvSpPr>
          <p:spPr bwMode="auto">
            <a:xfrm>
              <a:off x="5918200" y="3362326"/>
              <a:ext cx="182563" cy="217488"/>
            </a:xfrm>
            <a:custGeom>
              <a:avLst/>
              <a:gdLst>
                <a:gd name="T0" fmla="*/ 26 w 72"/>
                <a:gd name="T1" fmla="*/ 75 h 86"/>
                <a:gd name="T2" fmla="*/ 28 w 72"/>
                <a:gd name="T3" fmla="*/ 77 h 86"/>
                <a:gd name="T4" fmla="*/ 68 w 72"/>
                <a:gd name="T5" fmla="*/ 62 h 86"/>
                <a:gd name="T6" fmla="*/ 64 w 72"/>
                <a:gd name="T7" fmla="*/ 25 h 86"/>
                <a:gd name="T8" fmla="*/ 61 w 72"/>
                <a:gd name="T9" fmla="*/ 19 h 86"/>
                <a:gd name="T10" fmla="*/ 50 w 72"/>
                <a:gd name="T11" fmla="*/ 7 h 86"/>
                <a:gd name="T12" fmla="*/ 49 w 72"/>
                <a:gd name="T13" fmla="*/ 6 h 86"/>
                <a:gd name="T14" fmla="*/ 46 w 72"/>
                <a:gd name="T15" fmla="*/ 4 h 86"/>
                <a:gd name="T16" fmla="*/ 43 w 72"/>
                <a:gd name="T17" fmla="*/ 3 h 86"/>
                <a:gd name="T18" fmla="*/ 30 w 72"/>
                <a:gd name="T19" fmla="*/ 0 h 86"/>
                <a:gd name="T20" fmla="*/ 25 w 72"/>
                <a:gd name="T21" fmla="*/ 1 h 86"/>
                <a:gd name="T22" fmla="*/ 7 w 72"/>
                <a:gd name="T23" fmla="*/ 20 h 86"/>
                <a:gd name="T24" fmla="*/ 26 w 72"/>
                <a:gd name="T25" fmla="*/ 75 h 86"/>
                <a:gd name="T26" fmla="*/ 30 w 72"/>
                <a:gd name="T27" fmla="*/ 68 h 86"/>
                <a:gd name="T28" fmla="*/ 13 w 72"/>
                <a:gd name="T29" fmla="*/ 27 h 86"/>
                <a:gd name="T30" fmla="*/ 44 w 72"/>
                <a:gd name="T31" fmla="*/ 13 h 86"/>
                <a:gd name="T32" fmla="*/ 61 w 72"/>
                <a:gd name="T33" fmla="*/ 55 h 86"/>
                <a:gd name="T34" fmla="*/ 30 w 72"/>
                <a:gd name="T35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6">
                  <a:moveTo>
                    <a:pt x="26" y="75"/>
                  </a:moveTo>
                  <a:cubicBezTo>
                    <a:pt x="27" y="76"/>
                    <a:pt x="28" y="77"/>
                    <a:pt x="28" y="77"/>
                  </a:cubicBezTo>
                  <a:cubicBezTo>
                    <a:pt x="45" y="86"/>
                    <a:pt x="62" y="80"/>
                    <a:pt x="68" y="62"/>
                  </a:cubicBezTo>
                  <a:cubicBezTo>
                    <a:pt x="72" y="50"/>
                    <a:pt x="70" y="36"/>
                    <a:pt x="64" y="25"/>
                  </a:cubicBezTo>
                  <a:cubicBezTo>
                    <a:pt x="63" y="22"/>
                    <a:pt x="62" y="20"/>
                    <a:pt x="61" y="19"/>
                  </a:cubicBezTo>
                  <a:cubicBezTo>
                    <a:pt x="58" y="14"/>
                    <a:pt x="54" y="10"/>
                    <a:pt x="50" y="7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5"/>
                    <a:pt x="47" y="5"/>
                    <a:pt x="46" y="4"/>
                  </a:cubicBezTo>
                  <a:cubicBezTo>
                    <a:pt x="45" y="4"/>
                    <a:pt x="44" y="3"/>
                    <a:pt x="43" y="3"/>
                  </a:cubicBezTo>
                  <a:cubicBezTo>
                    <a:pt x="39" y="1"/>
                    <a:pt x="35" y="0"/>
                    <a:pt x="30" y="0"/>
                  </a:cubicBezTo>
                  <a:cubicBezTo>
                    <a:pt x="29" y="0"/>
                    <a:pt x="27" y="0"/>
                    <a:pt x="25" y="1"/>
                  </a:cubicBezTo>
                  <a:cubicBezTo>
                    <a:pt x="17" y="3"/>
                    <a:pt x="10" y="9"/>
                    <a:pt x="7" y="20"/>
                  </a:cubicBezTo>
                  <a:cubicBezTo>
                    <a:pt x="0" y="39"/>
                    <a:pt x="9" y="64"/>
                    <a:pt x="26" y="75"/>
                  </a:cubicBezTo>
                  <a:close/>
                  <a:moveTo>
                    <a:pt x="30" y="68"/>
                  </a:moveTo>
                  <a:cubicBezTo>
                    <a:pt x="17" y="61"/>
                    <a:pt x="9" y="42"/>
                    <a:pt x="13" y="27"/>
                  </a:cubicBezTo>
                  <a:cubicBezTo>
                    <a:pt x="17" y="11"/>
                    <a:pt x="31" y="5"/>
                    <a:pt x="44" y="13"/>
                  </a:cubicBezTo>
                  <a:cubicBezTo>
                    <a:pt x="57" y="20"/>
                    <a:pt x="65" y="39"/>
                    <a:pt x="61" y="55"/>
                  </a:cubicBezTo>
                  <a:cubicBezTo>
                    <a:pt x="58" y="70"/>
                    <a:pt x="44" y="76"/>
                    <a:pt x="30" y="68"/>
                  </a:cubicBezTo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šḻiḋé">
              <a:extLst>
                <a:ext uri="{FF2B5EF4-FFF2-40B4-BE49-F238E27FC236}">
                  <a16:creationId xmlns:a16="http://schemas.microsoft.com/office/drawing/2014/main" id="{FA59D89F-29F6-4C11-BA5B-FF71F6A94531}"/>
                </a:ext>
              </a:extLst>
            </p:cNvPr>
            <p:cNvSpPr/>
            <p:nvPr/>
          </p:nvSpPr>
          <p:spPr bwMode="auto">
            <a:xfrm>
              <a:off x="5511800" y="3470276"/>
              <a:ext cx="138113" cy="201613"/>
            </a:xfrm>
            <a:custGeom>
              <a:avLst/>
              <a:gdLst>
                <a:gd name="T0" fmla="*/ 37 w 54"/>
                <a:gd name="T1" fmla="*/ 0 h 79"/>
                <a:gd name="T2" fmla="*/ 37 w 54"/>
                <a:gd name="T3" fmla="*/ 1 h 79"/>
                <a:gd name="T4" fmla="*/ 37 w 54"/>
                <a:gd name="T5" fmla="*/ 28 h 79"/>
                <a:gd name="T6" fmla="*/ 37 w 54"/>
                <a:gd name="T7" fmla="*/ 29 h 79"/>
                <a:gd name="T8" fmla="*/ 53 w 54"/>
                <a:gd name="T9" fmla="*/ 43 h 79"/>
                <a:gd name="T10" fmla="*/ 53 w 54"/>
                <a:gd name="T11" fmla="*/ 45 h 79"/>
                <a:gd name="T12" fmla="*/ 36 w 54"/>
                <a:gd name="T13" fmla="*/ 52 h 79"/>
                <a:gd name="T14" fmla="*/ 35 w 54"/>
                <a:gd name="T15" fmla="*/ 52 h 79"/>
                <a:gd name="T16" fmla="*/ 32 w 54"/>
                <a:gd name="T17" fmla="*/ 78 h 79"/>
                <a:gd name="T18" fmla="*/ 31 w 54"/>
                <a:gd name="T19" fmla="*/ 79 h 79"/>
                <a:gd name="T20" fmla="*/ 30 w 54"/>
                <a:gd name="T21" fmla="*/ 78 h 79"/>
                <a:gd name="T22" fmla="*/ 19 w 54"/>
                <a:gd name="T23" fmla="*/ 56 h 79"/>
                <a:gd name="T24" fmla="*/ 19 w 54"/>
                <a:gd name="T25" fmla="*/ 56 h 79"/>
                <a:gd name="T26" fmla="*/ 0 w 54"/>
                <a:gd name="T27" fmla="*/ 57 h 79"/>
                <a:gd name="T28" fmla="*/ 0 w 54"/>
                <a:gd name="T29" fmla="*/ 57 h 79"/>
                <a:gd name="T30" fmla="*/ 0 w 54"/>
                <a:gd name="T31" fmla="*/ 56 h 79"/>
                <a:gd name="T32" fmla="*/ 11 w 54"/>
                <a:gd name="T33" fmla="*/ 35 h 79"/>
                <a:gd name="T34" fmla="*/ 11 w 54"/>
                <a:gd name="T35" fmla="*/ 34 h 79"/>
                <a:gd name="T36" fmla="*/ 3 w 54"/>
                <a:gd name="T37" fmla="*/ 9 h 79"/>
                <a:gd name="T38" fmla="*/ 4 w 54"/>
                <a:gd name="T39" fmla="*/ 8 h 79"/>
                <a:gd name="T40" fmla="*/ 22 w 54"/>
                <a:gd name="T41" fmla="*/ 18 h 79"/>
                <a:gd name="T42" fmla="*/ 22 w 54"/>
                <a:gd name="T43" fmla="*/ 17 h 79"/>
                <a:gd name="T44" fmla="*/ 36 w 54"/>
                <a:gd name="T45" fmla="*/ 1 h 79"/>
                <a:gd name="T46" fmla="*/ 37 w 54"/>
                <a:gd name="T4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9">
                  <a:moveTo>
                    <a:pt x="37" y="0"/>
                  </a:moveTo>
                  <a:cubicBezTo>
                    <a:pt x="37" y="1"/>
                    <a:pt x="37" y="1"/>
                    <a:pt x="37" y="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4" y="43"/>
                    <a:pt x="54" y="45"/>
                    <a:pt x="53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0" y="79"/>
                    <a:pt x="30" y="79"/>
                    <a:pt x="30" y="78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8"/>
                    <a:pt x="4" y="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6" y="0"/>
                    <a:pt x="37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ṩlîḓe">
              <a:extLst>
                <a:ext uri="{FF2B5EF4-FFF2-40B4-BE49-F238E27FC236}">
                  <a16:creationId xmlns:a16="http://schemas.microsoft.com/office/drawing/2014/main" id="{A53E13B9-3462-4998-9B34-25C2F3627FD1}"/>
                </a:ext>
              </a:extLst>
            </p:cNvPr>
            <p:cNvSpPr/>
            <p:nvPr/>
          </p:nvSpPr>
          <p:spPr bwMode="auto">
            <a:xfrm>
              <a:off x="5429250" y="2733676"/>
              <a:ext cx="136525" cy="200025"/>
            </a:xfrm>
            <a:custGeom>
              <a:avLst/>
              <a:gdLst>
                <a:gd name="T0" fmla="*/ 37 w 54"/>
                <a:gd name="T1" fmla="*/ 0 h 79"/>
                <a:gd name="T2" fmla="*/ 37 w 54"/>
                <a:gd name="T3" fmla="*/ 1 h 79"/>
                <a:gd name="T4" fmla="*/ 37 w 54"/>
                <a:gd name="T5" fmla="*/ 27 h 79"/>
                <a:gd name="T6" fmla="*/ 38 w 54"/>
                <a:gd name="T7" fmla="*/ 28 h 79"/>
                <a:gd name="T8" fmla="*/ 54 w 54"/>
                <a:gd name="T9" fmla="*/ 43 h 79"/>
                <a:gd name="T10" fmla="*/ 54 w 54"/>
                <a:gd name="T11" fmla="*/ 44 h 79"/>
                <a:gd name="T12" fmla="*/ 36 w 54"/>
                <a:gd name="T13" fmla="*/ 51 h 79"/>
                <a:gd name="T14" fmla="*/ 36 w 54"/>
                <a:gd name="T15" fmla="*/ 52 h 79"/>
                <a:gd name="T16" fmla="*/ 32 w 54"/>
                <a:gd name="T17" fmla="*/ 78 h 79"/>
                <a:gd name="T18" fmla="*/ 31 w 54"/>
                <a:gd name="T19" fmla="*/ 78 h 79"/>
                <a:gd name="T20" fmla="*/ 31 w 54"/>
                <a:gd name="T21" fmla="*/ 78 h 79"/>
                <a:gd name="T22" fmla="*/ 20 w 54"/>
                <a:gd name="T23" fmla="*/ 56 h 79"/>
                <a:gd name="T24" fmla="*/ 19 w 54"/>
                <a:gd name="T25" fmla="*/ 55 h 79"/>
                <a:gd name="T26" fmla="*/ 1 w 54"/>
                <a:gd name="T27" fmla="*/ 57 h 79"/>
                <a:gd name="T28" fmla="*/ 1 w 54"/>
                <a:gd name="T29" fmla="*/ 57 h 79"/>
                <a:gd name="T30" fmla="*/ 0 w 54"/>
                <a:gd name="T31" fmla="*/ 55 h 79"/>
                <a:gd name="T32" fmla="*/ 11 w 54"/>
                <a:gd name="T33" fmla="*/ 35 h 79"/>
                <a:gd name="T34" fmla="*/ 11 w 54"/>
                <a:gd name="T35" fmla="*/ 34 h 79"/>
                <a:gd name="T36" fmla="*/ 4 w 54"/>
                <a:gd name="T37" fmla="*/ 9 h 79"/>
                <a:gd name="T38" fmla="*/ 4 w 54"/>
                <a:gd name="T39" fmla="*/ 8 h 79"/>
                <a:gd name="T40" fmla="*/ 22 w 54"/>
                <a:gd name="T41" fmla="*/ 17 h 79"/>
                <a:gd name="T42" fmla="*/ 23 w 54"/>
                <a:gd name="T43" fmla="*/ 17 h 79"/>
                <a:gd name="T44" fmla="*/ 36 w 54"/>
                <a:gd name="T45" fmla="*/ 0 h 79"/>
                <a:gd name="T46" fmla="*/ 37 w 54"/>
                <a:gd name="T4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79">
                  <a:moveTo>
                    <a:pt x="37" y="0"/>
                  </a:moveTo>
                  <a:cubicBezTo>
                    <a:pt x="37" y="0"/>
                    <a:pt x="37" y="1"/>
                    <a:pt x="37" y="1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54" y="43"/>
                    <a:pt x="54" y="44"/>
                    <a:pt x="54" y="44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78"/>
                    <a:pt x="31" y="79"/>
                    <a:pt x="31" y="78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6"/>
                    <a:pt x="0" y="5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8"/>
                    <a:pt x="4" y="7"/>
                    <a:pt x="4" y="8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ṧľîdê">
              <a:extLst>
                <a:ext uri="{FF2B5EF4-FFF2-40B4-BE49-F238E27FC236}">
                  <a16:creationId xmlns:a16="http://schemas.microsoft.com/office/drawing/2014/main" id="{3FEE28C2-3ADF-4EB3-B5CA-A39838D0F942}"/>
                </a:ext>
              </a:extLst>
            </p:cNvPr>
            <p:cNvSpPr/>
            <p:nvPr/>
          </p:nvSpPr>
          <p:spPr bwMode="auto">
            <a:xfrm>
              <a:off x="7102475" y="2420938"/>
              <a:ext cx="801688" cy="1171575"/>
            </a:xfrm>
            <a:custGeom>
              <a:avLst/>
              <a:gdLst>
                <a:gd name="T0" fmla="*/ 158 w 315"/>
                <a:gd name="T1" fmla="*/ 50 h 461"/>
                <a:gd name="T2" fmla="*/ 314 w 315"/>
                <a:gd name="T3" fmla="*/ 321 h 461"/>
                <a:gd name="T4" fmla="*/ 157 w 315"/>
                <a:gd name="T5" fmla="*/ 411 h 461"/>
                <a:gd name="T6" fmla="*/ 1 w 315"/>
                <a:gd name="T7" fmla="*/ 140 h 461"/>
                <a:gd name="T8" fmla="*/ 158 w 315"/>
                <a:gd name="T9" fmla="*/ 5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461">
                  <a:moveTo>
                    <a:pt x="158" y="50"/>
                  </a:moveTo>
                  <a:cubicBezTo>
                    <a:pt x="245" y="100"/>
                    <a:pt x="315" y="222"/>
                    <a:pt x="314" y="321"/>
                  </a:cubicBezTo>
                  <a:cubicBezTo>
                    <a:pt x="314" y="421"/>
                    <a:pt x="244" y="461"/>
                    <a:pt x="157" y="411"/>
                  </a:cubicBezTo>
                  <a:cubicBezTo>
                    <a:pt x="70" y="361"/>
                    <a:pt x="0" y="239"/>
                    <a:pt x="1" y="140"/>
                  </a:cubicBezTo>
                  <a:cubicBezTo>
                    <a:pt x="1" y="40"/>
                    <a:pt x="71" y="0"/>
                    <a:pt x="158" y="50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S1îḋe">
              <a:extLst>
                <a:ext uri="{FF2B5EF4-FFF2-40B4-BE49-F238E27FC236}">
                  <a16:creationId xmlns:a16="http://schemas.microsoft.com/office/drawing/2014/main" id="{23DADB97-C786-4D07-8A14-F0CC243FDB8A}"/>
                </a:ext>
              </a:extLst>
            </p:cNvPr>
            <p:cNvSpPr/>
            <p:nvPr/>
          </p:nvSpPr>
          <p:spPr bwMode="auto">
            <a:xfrm>
              <a:off x="7175500" y="2530476"/>
              <a:ext cx="655638" cy="952500"/>
            </a:xfrm>
            <a:custGeom>
              <a:avLst/>
              <a:gdLst>
                <a:gd name="T0" fmla="*/ 129 w 257"/>
                <a:gd name="T1" fmla="*/ 40 h 375"/>
                <a:gd name="T2" fmla="*/ 257 w 257"/>
                <a:gd name="T3" fmla="*/ 261 h 375"/>
                <a:gd name="T4" fmla="*/ 128 w 257"/>
                <a:gd name="T5" fmla="*/ 335 h 375"/>
                <a:gd name="T6" fmla="*/ 0 w 257"/>
                <a:gd name="T7" fmla="*/ 114 h 375"/>
                <a:gd name="T8" fmla="*/ 129 w 257"/>
                <a:gd name="T9" fmla="*/ 4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375">
                  <a:moveTo>
                    <a:pt x="129" y="40"/>
                  </a:moveTo>
                  <a:cubicBezTo>
                    <a:pt x="200" y="81"/>
                    <a:pt x="257" y="180"/>
                    <a:pt x="257" y="261"/>
                  </a:cubicBezTo>
                  <a:cubicBezTo>
                    <a:pt x="256" y="343"/>
                    <a:pt x="199" y="375"/>
                    <a:pt x="128" y="335"/>
                  </a:cubicBezTo>
                  <a:cubicBezTo>
                    <a:pt x="57" y="294"/>
                    <a:pt x="0" y="195"/>
                    <a:pt x="0" y="114"/>
                  </a:cubicBezTo>
                  <a:cubicBezTo>
                    <a:pt x="1" y="32"/>
                    <a:pt x="58" y="0"/>
                    <a:pt x="129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ṣļíde">
              <a:extLst>
                <a:ext uri="{FF2B5EF4-FFF2-40B4-BE49-F238E27FC236}">
                  <a16:creationId xmlns:a16="http://schemas.microsoft.com/office/drawing/2014/main" id="{30EB73CC-4DC0-48F0-ACD3-4720C141845F}"/>
                </a:ext>
              </a:extLst>
            </p:cNvPr>
            <p:cNvSpPr/>
            <p:nvPr/>
          </p:nvSpPr>
          <p:spPr bwMode="auto">
            <a:xfrm>
              <a:off x="7219950" y="2371726"/>
              <a:ext cx="890588" cy="1122363"/>
            </a:xfrm>
            <a:custGeom>
              <a:avLst/>
              <a:gdLst>
                <a:gd name="T0" fmla="*/ 349 w 350"/>
                <a:gd name="T1" fmla="*/ 275 h 441"/>
                <a:gd name="T2" fmla="*/ 348 w 350"/>
                <a:gd name="T3" fmla="*/ 262 h 441"/>
                <a:gd name="T4" fmla="*/ 345 w 350"/>
                <a:gd name="T5" fmla="*/ 245 h 441"/>
                <a:gd name="T6" fmla="*/ 342 w 350"/>
                <a:gd name="T7" fmla="*/ 230 h 441"/>
                <a:gd name="T8" fmla="*/ 338 w 350"/>
                <a:gd name="T9" fmla="*/ 214 h 441"/>
                <a:gd name="T10" fmla="*/ 332 w 350"/>
                <a:gd name="T11" fmla="*/ 197 h 441"/>
                <a:gd name="T12" fmla="*/ 327 w 350"/>
                <a:gd name="T13" fmla="*/ 184 h 441"/>
                <a:gd name="T14" fmla="*/ 319 w 350"/>
                <a:gd name="T15" fmla="*/ 167 h 441"/>
                <a:gd name="T16" fmla="*/ 312 w 350"/>
                <a:gd name="T17" fmla="*/ 153 h 441"/>
                <a:gd name="T18" fmla="*/ 301 w 350"/>
                <a:gd name="T19" fmla="*/ 132 h 441"/>
                <a:gd name="T20" fmla="*/ 290 w 350"/>
                <a:gd name="T21" fmla="*/ 115 h 441"/>
                <a:gd name="T22" fmla="*/ 274 w 350"/>
                <a:gd name="T23" fmla="*/ 94 h 441"/>
                <a:gd name="T24" fmla="*/ 262 w 350"/>
                <a:gd name="T25" fmla="*/ 79 h 441"/>
                <a:gd name="T26" fmla="*/ 250 w 350"/>
                <a:gd name="T27" fmla="*/ 66 h 441"/>
                <a:gd name="T28" fmla="*/ 238 w 350"/>
                <a:gd name="T29" fmla="*/ 55 h 441"/>
                <a:gd name="T30" fmla="*/ 227 w 350"/>
                <a:gd name="T31" fmla="*/ 45 h 441"/>
                <a:gd name="T32" fmla="*/ 215 w 350"/>
                <a:gd name="T33" fmla="*/ 36 h 441"/>
                <a:gd name="T34" fmla="*/ 202 w 350"/>
                <a:gd name="T35" fmla="*/ 26 h 441"/>
                <a:gd name="T36" fmla="*/ 187 w 350"/>
                <a:gd name="T37" fmla="*/ 18 h 441"/>
                <a:gd name="T38" fmla="*/ 176 w 350"/>
                <a:gd name="T39" fmla="*/ 12 h 441"/>
                <a:gd name="T40" fmla="*/ 162 w 350"/>
                <a:gd name="T41" fmla="*/ 7 h 441"/>
                <a:gd name="T42" fmla="*/ 150 w 350"/>
                <a:gd name="T43" fmla="*/ 3 h 441"/>
                <a:gd name="T44" fmla="*/ 138 w 350"/>
                <a:gd name="T45" fmla="*/ 1 h 441"/>
                <a:gd name="T46" fmla="*/ 128 w 350"/>
                <a:gd name="T47" fmla="*/ 0 h 441"/>
                <a:gd name="T48" fmla="*/ 115 w 350"/>
                <a:gd name="T49" fmla="*/ 0 h 441"/>
                <a:gd name="T50" fmla="*/ 104 w 350"/>
                <a:gd name="T51" fmla="*/ 2 h 441"/>
                <a:gd name="T52" fmla="*/ 90 w 350"/>
                <a:gd name="T53" fmla="*/ 6 h 441"/>
                <a:gd name="T54" fmla="*/ 8 w 350"/>
                <a:gd name="T55" fmla="*/ 54 h 441"/>
                <a:gd name="T56" fmla="*/ 24 w 350"/>
                <a:gd name="T57" fmla="*/ 49 h 441"/>
                <a:gd name="T58" fmla="*/ 42 w 350"/>
                <a:gd name="T59" fmla="*/ 48 h 441"/>
                <a:gd name="T60" fmla="*/ 60 w 350"/>
                <a:gd name="T61" fmla="*/ 49 h 441"/>
                <a:gd name="T62" fmla="*/ 79 w 350"/>
                <a:gd name="T63" fmla="*/ 54 h 441"/>
                <a:gd name="T64" fmla="*/ 97 w 350"/>
                <a:gd name="T65" fmla="*/ 62 h 441"/>
                <a:gd name="T66" fmla="*/ 120 w 350"/>
                <a:gd name="T67" fmla="*/ 74 h 441"/>
                <a:gd name="T68" fmla="*/ 142 w 350"/>
                <a:gd name="T69" fmla="*/ 90 h 441"/>
                <a:gd name="T70" fmla="*/ 160 w 350"/>
                <a:gd name="T71" fmla="*/ 105 h 441"/>
                <a:gd name="T72" fmla="*/ 178 w 350"/>
                <a:gd name="T73" fmla="*/ 124 h 441"/>
                <a:gd name="T74" fmla="*/ 200 w 350"/>
                <a:gd name="T75" fmla="*/ 151 h 441"/>
                <a:gd name="T76" fmla="*/ 216 w 350"/>
                <a:gd name="T77" fmla="*/ 175 h 441"/>
                <a:gd name="T78" fmla="*/ 233 w 350"/>
                <a:gd name="T79" fmla="*/ 206 h 441"/>
                <a:gd name="T80" fmla="*/ 245 w 350"/>
                <a:gd name="T81" fmla="*/ 232 h 441"/>
                <a:gd name="T82" fmla="*/ 253 w 350"/>
                <a:gd name="T83" fmla="*/ 253 h 441"/>
                <a:gd name="T84" fmla="*/ 261 w 350"/>
                <a:gd name="T85" fmla="*/ 281 h 441"/>
                <a:gd name="T86" fmla="*/ 265 w 350"/>
                <a:gd name="T87" fmla="*/ 302 h 441"/>
                <a:gd name="T88" fmla="*/ 268 w 350"/>
                <a:gd name="T89" fmla="*/ 329 h 441"/>
                <a:gd name="T90" fmla="*/ 268 w 350"/>
                <a:gd name="T91" fmla="*/ 357 h 441"/>
                <a:gd name="T92" fmla="*/ 265 w 350"/>
                <a:gd name="T93" fmla="*/ 376 h 441"/>
                <a:gd name="T94" fmla="*/ 259 w 350"/>
                <a:gd name="T95" fmla="*/ 395 h 441"/>
                <a:gd name="T96" fmla="*/ 249 w 350"/>
                <a:gd name="T97" fmla="*/ 416 h 441"/>
                <a:gd name="T98" fmla="*/ 237 w 350"/>
                <a:gd name="T99" fmla="*/ 430 h 441"/>
                <a:gd name="T100" fmla="*/ 227 w 350"/>
                <a:gd name="T101" fmla="*/ 438 h 441"/>
                <a:gd name="T102" fmla="*/ 313 w 350"/>
                <a:gd name="T103" fmla="*/ 387 h 441"/>
                <a:gd name="T104" fmla="*/ 324 w 350"/>
                <a:gd name="T105" fmla="*/ 376 h 441"/>
                <a:gd name="T106" fmla="*/ 331 w 350"/>
                <a:gd name="T107" fmla="*/ 366 h 441"/>
                <a:gd name="T108" fmla="*/ 341 w 350"/>
                <a:gd name="T109" fmla="*/ 347 h 441"/>
                <a:gd name="T110" fmla="*/ 344 w 350"/>
                <a:gd name="T111" fmla="*/ 336 h 441"/>
                <a:gd name="T112" fmla="*/ 347 w 350"/>
                <a:gd name="T113" fmla="*/ 323 h 441"/>
                <a:gd name="T114" fmla="*/ 349 w 350"/>
                <a:gd name="T115" fmla="*/ 309 h 441"/>
                <a:gd name="T116" fmla="*/ 350 w 350"/>
                <a:gd name="T117" fmla="*/ 293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0" h="441">
                  <a:moveTo>
                    <a:pt x="350" y="285"/>
                  </a:moveTo>
                  <a:cubicBezTo>
                    <a:pt x="350" y="285"/>
                    <a:pt x="350" y="284"/>
                    <a:pt x="350" y="284"/>
                  </a:cubicBezTo>
                  <a:cubicBezTo>
                    <a:pt x="350" y="283"/>
                    <a:pt x="350" y="282"/>
                    <a:pt x="350" y="281"/>
                  </a:cubicBezTo>
                  <a:cubicBezTo>
                    <a:pt x="350" y="280"/>
                    <a:pt x="350" y="279"/>
                    <a:pt x="350" y="278"/>
                  </a:cubicBezTo>
                  <a:cubicBezTo>
                    <a:pt x="349" y="277"/>
                    <a:pt x="349" y="276"/>
                    <a:pt x="349" y="275"/>
                  </a:cubicBezTo>
                  <a:cubicBezTo>
                    <a:pt x="349" y="274"/>
                    <a:pt x="349" y="273"/>
                    <a:pt x="349" y="272"/>
                  </a:cubicBezTo>
                  <a:cubicBezTo>
                    <a:pt x="349" y="271"/>
                    <a:pt x="349" y="271"/>
                    <a:pt x="349" y="270"/>
                  </a:cubicBezTo>
                  <a:cubicBezTo>
                    <a:pt x="349" y="268"/>
                    <a:pt x="349" y="267"/>
                    <a:pt x="348" y="266"/>
                  </a:cubicBezTo>
                  <a:cubicBezTo>
                    <a:pt x="348" y="265"/>
                    <a:pt x="348" y="264"/>
                    <a:pt x="348" y="263"/>
                  </a:cubicBezTo>
                  <a:cubicBezTo>
                    <a:pt x="348" y="263"/>
                    <a:pt x="348" y="263"/>
                    <a:pt x="348" y="262"/>
                  </a:cubicBezTo>
                  <a:cubicBezTo>
                    <a:pt x="348" y="260"/>
                    <a:pt x="347" y="257"/>
                    <a:pt x="347" y="254"/>
                  </a:cubicBezTo>
                  <a:cubicBezTo>
                    <a:pt x="347" y="254"/>
                    <a:pt x="347" y="254"/>
                    <a:pt x="347" y="254"/>
                  </a:cubicBezTo>
                  <a:cubicBezTo>
                    <a:pt x="347" y="254"/>
                    <a:pt x="347" y="253"/>
                    <a:pt x="347" y="253"/>
                  </a:cubicBezTo>
                  <a:cubicBezTo>
                    <a:pt x="346" y="251"/>
                    <a:pt x="346" y="249"/>
                    <a:pt x="346" y="246"/>
                  </a:cubicBezTo>
                  <a:cubicBezTo>
                    <a:pt x="345" y="246"/>
                    <a:pt x="345" y="246"/>
                    <a:pt x="345" y="245"/>
                  </a:cubicBezTo>
                  <a:cubicBezTo>
                    <a:pt x="345" y="244"/>
                    <a:pt x="345" y="243"/>
                    <a:pt x="345" y="242"/>
                  </a:cubicBezTo>
                  <a:cubicBezTo>
                    <a:pt x="344" y="241"/>
                    <a:pt x="344" y="240"/>
                    <a:pt x="344" y="238"/>
                  </a:cubicBezTo>
                  <a:cubicBezTo>
                    <a:pt x="344" y="238"/>
                    <a:pt x="344" y="237"/>
                    <a:pt x="343" y="236"/>
                  </a:cubicBezTo>
                  <a:cubicBezTo>
                    <a:pt x="343" y="235"/>
                    <a:pt x="343" y="234"/>
                    <a:pt x="343" y="233"/>
                  </a:cubicBezTo>
                  <a:cubicBezTo>
                    <a:pt x="342" y="232"/>
                    <a:pt x="342" y="231"/>
                    <a:pt x="342" y="230"/>
                  </a:cubicBezTo>
                  <a:cubicBezTo>
                    <a:pt x="342" y="229"/>
                    <a:pt x="341" y="228"/>
                    <a:pt x="341" y="227"/>
                  </a:cubicBezTo>
                  <a:cubicBezTo>
                    <a:pt x="341" y="226"/>
                    <a:pt x="341" y="225"/>
                    <a:pt x="340" y="223"/>
                  </a:cubicBezTo>
                  <a:cubicBezTo>
                    <a:pt x="340" y="223"/>
                    <a:pt x="340" y="222"/>
                    <a:pt x="340" y="222"/>
                  </a:cubicBezTo>
                  <a:cubicBezTo>
                    <a:pt x="339" y="220"/>
                    <a:pt x="339" y="219"/>
                    <a:pt x="338" y="217"/>
                  </a:cubicBezTo>
                  <a:cubicBezTo>
                    <a:pt x="338" y="216"/>
                    <a:pt x="338" y="215"/>
                    <a:pt x="338" y="214"/>
                  </a:cubicBezTo>
                  <a:cubicBezTo>
                    <a:pt x="338" y="214"/>
                    <a:pt x="337" y="214"/>
                    <a:pt x="337" y="213"/>
                  </a:cubicBezTo>
                  <a:cubicBezTo>
                    <a:pt x="337" y="211"/>
                    <a:pt x="336" y="208"/>
                    <a:pt x="335" y="205"/>
                  </a:cubicBezTo>
                  <a:cubicBezTo>
                    <a:pt x="335" y="205"/>
                    <a:pt x="335" y="205"/>
                    <a:pt x="335" y="205"/>
                  </a:cubicBezTo>
                  <a:cubicBezTo>
                    <a:pt x="335" y="205"/>
                    <a:pt x="335" y="205"/>
                    <a:pt x="334" y="205"/>
                  </a:cubicBezTo>
                  <a:cubicBezTo>
                    <a:pt x="334" y="202"/>
                    <a:pt x="333" y="200"/>
                    <a:pt x="332" y="197"/>
                  </a:cubicBezTo>
                  <a:cubicBezTo>
                    <a:pt x="332" y="197"/>
                    <a:pt x="332" y="197"/>
                    <a:pt x="332" y="196"/>
                  </a:cubicBezTo>
                  <a:cubicBezTo>
                    <a:pt x="331" y="195"/>
                    <a:pt x="331" y="194"/>
                    <a:pt x="331" y="193"/>
                  </a:cubicBezTo>
                  <a:cubicBezTo>
                    <a:pt x="330" y="192"/>
                    <a:pt x="330" y="191"/>
                    <a:pt x="329" y="190"/>
                  </a:cubicBezTo>
                  <a:cubicBezTo>
                    <a:pt x="329" y="189"/>
                    <a:pt x="328" y="188"/>
                    <a:pt x="328" y="187"/>
                  </a:cubicBezTo>
                  <a:cubicBezTo>
                    <a:pt x="328" y="186"/>
                    <a:pt x="327" y="185"/>
                    <a:pt x="327" y="184"/>
                  </a:cubicBezTo>
                  <a:cubicBezTo>
                    <a:pt x="327" y="183"/>
                    <a:pt x="326" y="183"/>
                    <a:pt x="326" y="182"/>
                  </a:cubicBezTo>
                  <a:cubicBezTo>
                    <a:pt x="325" y="181"/>
                    <a:pt x="325" y="179"/>
                    <a:pt x="324" y="178"/>
                  </a:cubicBezTo>
                  <a:cubicBezTo>
                    <a:pt x="324" y="177"/>
                    <a:pt x="324" y="176"/>
                    <a:pt x="323" y="175"/>
                  </a:cubicBezTo>
                  <a:cubicBezTo>
                    <a:pt x="323" y="175"/>
                    <a:pt x="323" y="175"/>
                    <a:pt x="323" y="175"/>
                  </a:cubicBezTo>
                  <a:cubicBezTo>
                    <a:pt x="322" y="172"/>
                    <a:pt x="321" y="169"/>
                    <a:pt x="319" y="167"/>
                  </a:cubicBezTo>
                  <a:cubicBezTo>
                    <a:pt x="319" y="167"/>
                    <a:pt x="319" y="167"/>
                    <a:pt x="319" y="167"/>
                  </a:cubicBezTo>
                  <a:cubicBezTo>
                    <a:pt x="319" y="166"/>
                    <a:pt x="319" y="165"/>
                    <a:pt x="318" y="164"/>
                  </a:cubicBezTo>
                  <a:cubicBezTo>
                    <a:pt x="317" y="163"/>
                    <a:pt x="316" y="161"/>
                    <a:pt x="315" y="159"/>
                  </a:cubicBezTo>
                  <a:cubicBezTo>
                    <a:pt x="315" y="158"/>
                    <a:pt x="315" y="158"/>
                    <a:pt x="315" y="158"/>
                  </a:cubicBezTo>
                  <a:cubicBezTo>
                    <a:pt x="314" y="156"/>
                    <a:pt x="313" y="155"/>
                    <a:pt x="312" y="153"/>
                  </a:cubicBezTo>
                  <a:cubicBezTo>
                    <a:pt x="312" y="152"/>
                    <a:pt x="311" y="150"/>
                    <a:pt x="310" y="149"/>
                  </a:cubicBezTo>
                  <a:cubicBezTo>
                    <a:pt x="310" y="149"/>
                    <a:pt x="310" y="149"/>
                    <a:pt x="310" y="149"/>
                  </a:cubicBezTo>
                  <a:cubicBezTo>
                    <a:pt x="308" y="144"/>
                    <a:pt x="306" y="140"/>
                    <a:pt x="303" y="136"/>
                  </a:cubicBezTo>
                  <a:cubicBezTo>
                    <a:pt x="303" y="136"/>
                    <a:pt x="303" y="136"/>
                    <a:pt x="303" y="135"/>
                  </a:cubicBezTo>
                  <a:cubicBezTo>
                    <a:pt x="302" y="134"/>
                    <a:pt x="302" y="133"/>
                    <a:pt x="301" y="132"/>
                  </a:cubicBezTo>
                  <a:cubicBezTo>
                    <a:pt x="300" y="131"/>
                    <a:pt x="299" y="129"/>
                    <a:pt x="298" y="128"/>
                  </a:cubicBezTo>
                  <a:cubicBezTo>
                    <a:pt x="297" y="126"/>
                    <a:pt x="296" y="125"/>
                    <a:pt x="295" y="123"/>
                  </a:cubicBezTo>
                  <a:cubicBezTo>
                    <a:pt x="294" y="122"/>
                    <a:pt x="293" y="120"/>
                    <a:pt x="292" y="118"/>
                  </a:cubicBezTo>
                  <a:cubicBezTo>
                    <a:pt x="292" y="118"/>
                    <a:pt x="291" y="117"/>
                    <a:pt x="291" y="117"/>
                  </a:cubicBezTo>
                  <a:cubicBezTo>
                    <a:pt x="291" y="116"/>
                    <a:pt x="290" y="116"/>
                    <a:pt x="290" y="115"/>
                  </a:cubicBezTo>
                  <a:cubicBezTo>
                    <a:pt x="287" y="111"/>
                    <a:pt x="284" y="107"/>
                    <a:pt x="281" y="103"/>
                  </a:cubicBezTo>
                  <a:cubicBezTo>
                    <a:pt x="281" y="103"/>
                    <a:pt x="281" y="103"/>
                    <a:pt x="281" y="103"/>
                  </a:cubicBezTo>
                  <a:cubicBezTo>
                    <a:pt x="281" y="103"/>
                    <a:pt x="281" y="103"/>
                    <a:pt x="281" y="103"/>
                  </a:cubicBezTo>
                  <a:cubicBezTo>
                    <a:pt x="279" y="100"/>
                    <a:pt x="277" y="97"/>
                    <a:pt x="275" y="94"/>
                  </a:cubicBezTo>
                  <a:cubicBezTo>
                    <a:pt x="274" y="94"/>
                    <a:pt x="274" y="94"/>
                    <a:pt x="274" y="94"/>
                  </a:cubicBezTo>
                  <a:cubicBezTo>
                    <a:pt x="273" y="91"/>
                    <a:pt x="271" y="89"/>
                    <a:pt x="269" y="87"/>
                  </a:cubicBezTo>
                  <a:cubicBezTo>
                    <a:pt x="269" y="87"/>
                    <a:pt x="269" y="87"/>
                    <a:pt x="268" y="86"/>
                  </a:cubicBezTo>
                  <a:cubicBezTo>
                    <a:pt x="268" y="86"/>
                    <a:pt x="268" y="86"/>
                    <a:pt x="268" y="86"/>
                  </a:cubicBezTo>
                  <a:cubicBezTo>
                    <a:pt x="266" y="84"/>
                    <a:pt x="264" y="81"/>
                    <a:pt x="262" y="79"/>
                  </a:cubicBezTo>
                  <a:cubicBezTo>
                    <a:pt x="262" y="79"/>
                    <a:pt x="262" y="79"/>
                    <a:pt x="262" y="79"/>
                  </a:cubicBezTo>
                  <a:cubicBezTo>
                    <a:pt x="261" y="78"/>
                    <a:pt x="261" y="77"/>
                    <a:pt x="260" y="77"/>
                  </a:cubicBezTo>
                  <a:cubicBezTo>
                    <a:pt x="259" y="75"/>
                    <a:pt x="257" y="74"/>
                    <a:pt x="256" y="72"/>
                  </a:cubicBezTo>
                  <a:cubicBezTo>
                    <a:pt x="256" y="72"/>
                    <a:pt x="255" y="72"/>
                    <a:pt x="255" y="71"/>
                  </a:cubicBezTo>
                  <a:cubicBezTo>
                    <a:pt x="254" y="70"/>
                    <a:pt x="253" y="70"/>
                    <a:pt x="253" y="69"/>
                  </a:cubicBezTo>
                  <a:cubicBezTo>
                    <a:pt x="252" y="68"/>
                    <a:pt x="251" y="67"/>
                    <a:pt x="250" y="66"/>
                  </a:cubicBezTo>
                  <a:cubicBezTo>
                    <a:pt x="249" y="65"/>
                    <a:pt x="249" y="65"/>
                    <a:pt x="248" y="64"/>
                  </a:cubicBezTo>
                  <a:cubicBezTo>
                    <a:pt x="247" y="63"/>
                    <a:pt x="246" y="62"/>
                    <a:pt x="245" y="61"/>
                  </a:cubicBezTo>
                  <a:cubicBezTo>
                    <a:pt x="245" y="61"/>
                    <a:pt x="244" y="60"/>
                    <a:pt x="243" y="59"/>
                  </a:cubicBezTo>
                  <a:cubicBezTo>
                    <a:pt x="242" y="59"/>
                    <a:pt x="242" y="58"/>
                    <a:pt x="241" y="58"/>
                  </a:cubicBezTo>
                  <a:cubicBezTo>
                    <a:pt x="240" y="57"/>
                    <a:pt x="239" y="56"/>
                    <a:pt x="238" y="55"/>
                  </a:cubicBezTo>
                  <a:cubicBezTo>
                    <a:pt x="238" y="54"/>
                    <a:pt x="237" y="53"/>
                    <a:pt x="236" y="53"/>
                  </a:cubicBezTo>
                  <a:cubicBezTo>
                    <a:pt x="235" y="52"/>
                    <a:pt x="235" y="52"/>
                    <a:pt x="234" y="51"/>
                  </a:cubicBezTo>
                  <a:cubicBezTo>
                    <a:pt x="233" y="50"/>
                    <a:pt x="232" y="49"/>
                    <a:pt x="231" y="48"/>
                  </a:cubicBezTo>
                  <a:cubicBezTo>
                    <a:pt x="230" y="48"/>
                    <a:pt x="230" y="47"/>
                    <a:pt x="229" y="46"/>
                  </a:cubicBezTo>
                  <a:cubicBezTo>
                    <a:pt x="228" y="46"/>
                    <a:pt x="228" y="45"/>
                    <a:pt x="227" y="45"/>
                  </a:cubicBezTo>
                  <a:cubicBezTo>
                    <a:pt x="226" y="44"/>
                    <a:pt x="225" y="43"/>
                    <a:pt x="224" y="42"/>
                  </a:cubicBezTo>
                  <a:cubicBezTo>
                    <a:pt x="223" y="42"/>
                    <a:pt x="223" y="41"/>
                    <a:pt x="222" y="41"/>
                  </a:cubicBezTo>
                  <a:cubicBezTo>
                    <a:pt x="221" y="40"/>
                    <a:pt x="220" y="39"/>
                    <a:pt x="219" y="39"/>
                  </a:cubicBezTo>
                  <a:cubicBezTo>
                    <a:pt x="218" y="38"/>
                    <a:pt x="217" y="37"/>
                    <a:pt x="216" y="36"/>
                  </a:cubicBezTo>
                  <a:cubicBezTo>
                    <a:pt x="216" y="36"/>
                    <a:pt x="216" y="36"/>
                    <a:pt x="215" y="36"/>
                  </a:cubicBezTo>
                  <a:cubicBezTo>
                    <a:pt x="214" y="35"/>
                    <a:pt x="213" y="34"/>
                    <a:pt x="212" y="33"/>
                  </a:cubicBezTo>
                  <a:cubicBezTo>
                    <a:pt x="211" y="32"/>
                    <a:pt x="210" y="32"/>
                    <a:pt x="209" y="31"/>
                  </a:cubicBezTo>
                  <a:cubicBezTo>
                    <a:pt x="209" y="31"/>
                    <a:pt x="209" y="31"/>
                    <a:pt x="208" y="31"/>
                  </a:cubicBezTo>
                  <a:cubicBezTo>
                    <a:pt x="206" y="29"/>
                    <a:pt x="204" y="28"/>
                    <a:pt x="202" y="26"/>
                  </a:cubicBezTo>
                  <a:cubicBezTo>
                    <a:pt x="202" y="26"/>
                    <a:pt x="202" y="26"/>
                    <a:pt x="202" y="26"/>
                  </a:cubicBezTo>
                  <a:cubicBezTo>
                    <a:pt x="201" y="26"/>
                    <a:pt x="201" y="26"/>
                    <a:pt x="201" y="26"/>
                  </a:cubicBezTo>
                  <a:cubicBezTo>
                    <a:pt x="199" y="25"/>
                    <a:pt x="197" y="23"/>
                    <a:pt x="195" y="22"/>
                  </a:cubicBezTo>
                  <a:cubicBezTo>
                    <a:pt x="195" y="22"/>
                    <a:pt x="194" y="22"/>
                    <a:pt x="194" y="21"/>
                  </a:cubicBezTo>
                  <a:cubicBezTo>
                    <a:pt x="192" y="20"/>
                    <a:pt x="190" y="19"/>
                    <a:pt x="189" y="18"/>
                  </a:cubicBezTo>
                  <a:cubicBezTo>
                    <a:pt x="188" y="18"/>
                    <a:pt x="187" y="18"/>
                    <a:pt x="187" y="18"/>
                  </a:cubicBezTo>
                  <a:cubicBezTo>
                    <a:pt x="186" y="17"/>
                    <a:pt x="185" y="17"/>
                    <a:pt x="184" y="16"/>
                  </a:cubicBezTo>
                  <a:cubicBezTo>
                    <a:pt x="183" y="16"/>
                    <a:pt x="183" y="15"/>
                    <a:pt x="182" y="15"/>
                  </a:cubicBezTo>
                  <a:cubicBezTo>
                    <a:pt x="181" y="15"/>
                    <a:pt x="180" y="14"/>
                    <a:pt x="179" y="14"/>
                  </a:cubicBezTo>
                  <a:cubicBezTo>
                    <a:pt x="178" y="13"/>
                    <a:pt x="177" y="13"/>
                    <a:pt x="177" y="13"/>
                  </a:cubicBezTo>
                  <a:cubicBezTo>
                    <a:pt x="176" y="12"/>
                    <a:pt x="176" y="12"/>
                    <a:pt x="176" y="12"/>
                  </a:cubicBezTo>
                  <a:cubicBezTo>
                    <a:pt x="174" y="11"/>
                    <a:pt x="172" y="10"/>
                    <a:pt x="169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67" y="9"/>
                    <a:pt x="165" y="8"/>
                    <a:pt x="163" y="7"/>
                  </a:cubicBezTo>
                  <a:cubicBezTo>
                    <a:pt x="163" y="7"/>
                    <a:pt x="163" y="7"/>
                    <a:pt x="162" y="7"/>
                  </a:cubicBezTo>
                  <a:cubicBezTo>
                    <a:pt x="162" y="7"/>
                    <a:pt x="161" y="6"/>
                    <a:pt x="160" y="6"/>
                  </a:cubicBezTo>
                  <a:cubicBezTo>
                    <a:pt x="159" y="6"/>
                    <a:pt x="158" y="5"/>
                    <a:pt x="157" y="5"/>
                  </a:cubicBezTo>
                  <a:cubicBezTo>
                    <a:pt x="156" y="5"/>
                    <a:pt x="156" y="5"/>
                    <a:pt x="155" y="5"/>
                  </a:cubicBezTo>
                  <a:cubicBezTo>
                    <a:pt x="154" y="4"/>
                    <a:pt x="153" y="4"/>
                    <a:pt x="152" y="4"/>
                  </a:cubicBezTo>
                  <a:cubicBezTo>
                    <a:pt x="152" y="4"/>
                    <a:pt x="151" y="3"/>
                    <a:pt x="150" y="3"/>
                  </a:cubicBezTo>
                  <a:cubicBezTo>
                    <a:pt x="150" y="3"/>
                    <a:pt x="149" y="3"/>
                    <a:pt x="148" y="3"/>
                  </a:cubicBezTo>
                  <a:cubicBezTo>
                    <a:pt x="147" y="3"/>
                    <a:pt x="146" y="2"/>
                    <a:pt x="145" y="2"/>
                  </a:cubicBezTo>
                  <a:cubicBezTo>
                    <a:pt x="145" y="2"/>
                    <a:pt x="144" y="2"/>
                    <a:pt x="144" y="2"/>
                  </a:cubicBezTo>
                  <a:cubicBezTo>
                    <a:pt x="143" y="2"/>
                    <a:pt x="142" y="2"/>
                    <a:pt x="141" y="1"/>
                  </a:cubicBezTo>
                  <a:cubicBezTo>
                    <a:pt x="140" y="1"/>
                    <a:pt x="139" y="1"/>
                    <a:pt x="138" y="1"/>
                  </a:cubicBezTo>
                  <a:cubicBezTo>
                    <a:pt x="138" y="1"/>
                    <a:pt x="137" y="1"/>
                    <a:pt x="137" y="1"/>
                  </a:cubicBezTo>
                  <a:cubicBezTo>
                    <a:pt x="136" y="1"/>
                    <a:pt x="135" y="1"/>
                    <a:pt x="134" y="0"/>
                  </a:cubicBezTo>
                  <a:cubicBezTo>
                    <a:pt x="133" y="0"/>
                    <a:pt x="132" y="0"/>
                    <a:pt x="131" y="0"/>
                  </a:cubicBezTo>
                  <a:cubicBezTo>
                    <a:pt x="131" y="0"/>
                    <a:pt x="130" y="0"/>
                    <a:pt x="130" y="0"/>
                  </a:cubicBezTo>
                  <a:cubicBezTo>
                    <a:pt x="129" y="0"/>
                    <a:pt x="129" y="0"/>
                    <a:pt x="128" y="0"/>
                  </a:cubicBezTo>
                  <a:cubicBezTo>
                    <a:pt x="126" y="0"/>
                    <a:pt x="125" y="0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119" y="0"/>
                    <a:pt x="118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4" y="0"/>
                    <a:pt x="113" y="0"/>
                    <a:pt x="113" y="0"/>
                  </a:cubicBezTo>
                  <a:cubicBezTo>
                    <a:pt x="112" y="0"/>
                    <a:pt x="112" y="0"/>
                    <a:pt x="111" y="1"/>
                  </a:cubicBezTo>
                  <a:cubicBezTo>
                    <a:pt x="109" y="1"/>
                    <a:pt x="107" y="1"/>
                    <a:pt x="106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5" y="2"/>
                    <a:pt x="104" y="2"/>
                    <a:pt x="104" y="2"/>
                  </a:cubicBezTo>
                  <a:cubicBezTo>
                    <a:pt x="102" y="2"/>
                    <a:pt x="101" y="3"/>
                    <a:pt x="99" y="3"/>
                  </a:cubicBezTo>
                  <a:cubicBezTo>
                    <a:pt x="99" y="3"/>
                    <a:pt x="98" y="3"/>
                    <a:pt x="97" y="4"/>
                  </a:cubicBezTo>
                  <a:cubicBezTo>
                    <a:pt x="96" y="4"/>
                    <a:pt x="95" y="4"/>
                    <a:pt x="95" y="4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5"/>
                    <a:pt x="91" y="6"/>
                    <a:pt x="90" y="6"/>
                  </a:cubicBezTo>
                  <a:cubicBezTo>
                    <a:pt x="89" y="7"/>
                    <a:pt x="88" y="7"/>
                    <a:pt x="88" y="7"/>
                  </a:cubicBezTo>
                  <a:cubicBezTo>
                    <a:pt x="86" y="8"/>
                    <a:pt x="84" y="9"/>
                    <a:pt x="82" y="1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" y="57"/>
                    <a:pt x="4" y="56"/>
                    <a:pt x="6" y="55"/>
                  </a:cubicBezTo>
                  <a:cubicBezTo>
                    <a:pt x="7" y="55"/>
                    <a:pt x="8" y="55"/>
                    <a:pt x="8" y="54"/>
                  </a:cubicBezTo>
                  <a:cubicBezTo>
                    <a:pt x="10" y="54"/>
                    <a:pt x="11" y="53"/>
                    <a:pt x="12" y="53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17" y="51"/>
                    <a:pt x="17" y="51"/>
                    <a:pt x="18" y="51"/>
                  </a:cubicBezTo>
                  <a:cubicBezTo>
                    <a:pt x="19" y="50"/>
                    <a:pt x="21" y="50"/>
                    <a:pt x="22" y="50"/>
                  </a:cubicBezTo>
                  <a:cubicBezTo>
                    <a:pt x="23" y="50"/>
                    <a:pt x="23" y="49"/>
                    <a:pt x="24" y="49"/>
                  </a:cubicBezTo>
                  <a:cubicBezTo>
                    <a:pt x="26" y="49"/>
                    <a:pt x="28" y="49"/>
                    <a:pt x="30" y="48"/>
                  </a:cubicBezTo>
                  <a:cubicBezTo>
                    <a:pt x="30" y="48"/>
                    <a:pt x="31" y="48"/>
                    <a:pt x="31" y="48"/>
                  </a:cubicBezTo>
                  <a:cubicBezTo>
                    <a:pt x="32" y="48"/>
                    <a:pt x="33" y="48"/>
                    <a:pt x="35" y="48"/>
                  </a:cubicBezTo>
                  <a:cubicBezTo>
                    <a:pt x="36" y="48"/>
                    <a:pt x="38" y="48"/>
                    <a:pt x="39" y="48"/>
                  </a:cubicBezTo>
                  <a:cubicBezTo>
                    <a:pt x="40" y="48"/>
                    <a:pt x="41" y="48"/>
                    <a:pt x="42" y="48"/>
                  </a:cubicBezTo>
                  <a:cubicBezTo>
                    <a:pt x="44" y="48"/>
                    <a:pt x="45" y="48"/>
                    <a:pt x="46" y="48"/>
                  </a:cubicBezTo>
                  <a:cubicBezTo>
                    <a:pt x="47" y="48"/>
                    <a:pt x="48" y="48"/>
                    <a:pt x="50" y="48"/>
                  </a:cubicBezTo>
                  <a:cubicBezTo>
                    <a:pt x="51" y="48"/>
                    <a:pt x="52" y="48"/>
                    <a:pt x="53" y="48"/>
                  </a:cubicBezTo>
                  <a:cubicBezTo>
                    <a:pt x="54" y="48"/>
                    <a:pt x="55" y="49"/>
                    <a:pt x="57" y="49"/>
                  </a:cubicBezTo>
                  <a:cubicBezTo>
                    <a:pt x="58" y="49"/>
                    <a:pt x="59" y="49"/>
                    <a:pt x="60" y="49"/>
                  </a:cubicBezTo>
                  <a:cubicBezTo>
                    <a:pt x="61" y="50"/>
                    <a:pt x="63" y="50"/>
                    <a:pt x="64" y="50"/>
                  </a:cubicBezTo>
                  <a:cubicBezTo>
                    <a:pt x="65" y="50"/>
                    <a:pt x="66" y="50"/>
                    <a:pt x="67" y="51"/>
                  </a:cubicBezTo>
                  <a:cubicBezTo>
                    <a:pt x="68" y="51"/>
                    <a:pt x="70" y="51"/>
                    <a:pt x="71" y="52"/>
                  </a:cubicBezTo>
                  <a:cubicBezTo>
                    <a:pt x="72" y="52"/>
                    <a:pt x="73" y="52"/>
                    <a:pt x="74" y="53"/>
                  </a:cubicBezTo>
                  <a:cubicBezTo>
                    <a:pt x="75" y="53"/>
                    <a:pt x="77" y="53"/>
                    <a:pt x="79" y="54"/>
                  </a:cubicBezTo>
                  <a:cubicBezTo>
                    <a:pt x="79" y="54"/>
                    <a:pt x="80" y="54"/>
                    <a:pt x="81" y="55"/>
                  </a:cubicBezTo>
                  <a:cubicBezTo>
                    <a:pt x="83" y="56"/>
                    <a:pt x="86" y="56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90" y="58"/>
                    <a:pt x="93" y="59"/>
                    <a:pt x="95" y="60"/>
                  </a:cubicBezTo>
                  <a:cubicBezTo>
                    <a:pt x="96" y="61"/>
                    <a:pt x="97" y="61"/>
                    <a:pt x="97" y="62"/>
                  </a:cubicBezTo>
                  <a:cubicBezTo>
                    <a:pt x="99" y="62"/>
                    <a:pt x="101" y="63"/>
                    <a:pt x="103" y="64"/>
                  </a:cubicBezTo>
                  <a:cubicBezTo>
                    <a:pt x="103" y="65"/>
                    <a:pt x="104" y="65"/>
                    <a:pt x="105" y="65"/>
                  </a:cubicBezTo>
                  <a:cubicBezTo>
                    <a:pt x="107" y="67"/>
                    <a:pt x="110" y="68"/>
                    <a:pt x="112" y="69"/>
                  </a:cubicBezTo>
                  <a:cubicBezTo>
                    <a:pt x="115" y="71"/>
                    <a:pt x="117" y="72"/>
                    <a:pt x="120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3" y="76"/>
                    <a:pt x="125" y="77"/>
                    <a:pt x="128" y="79"/>
                  </a:cubicBezTo>
                  <a:cubicBezTo>
                    <a:pt x="128" y="80"/>
                    <a:pt x="129" y="80"/>
                    <a:pt x="130" y="81"/>
                  </a:cubicBezTo>
                  <a:cubicBezTo>
                    <a:pt x="132" y="82"/>
                    <a:pt x="133" y="83"/>
                    <a:pt x="135" y="84"/>
                  </a:cubicBezTo>
                  <a:cubicBezTo>
                    <a:pt x="136" y="85"/>
                    <a:pt x="137" y="86"/>
                    <a:pt x="138" y="87"/>
                  </a:cubicBezTo>
                  <a:cubicBezTo>
                    <a:pt x="139" y="88"/>
                    <a:pt x="141" y="89"/>
                    <a:pt x="142" y="90"/>
                  </a:cubicBezTo>
                  <a:cubicBezTo>
                    <a:pt x="143" y="91"/>
                    <a:pt x="144" y="92"/>
                    <a:pt x="145" y="93"/>
                  </a:cubicBezTo>
                  <a:cubicBezTo>
                    <a:pt x="147" y="94"/>
                    <a:pt x="148" y="95"/>
                    <a:pt x="150" y="96"/>
                  </a:cubicBezTo>
                  <a:cubicBezTo>
                    <a:pt x="151" y="97"/>
                    <a:pt x="152" y="98"/>
                    <a:pt x="153" y="99"/>
                  </a:cubicBezTo>
                  <a:cubicBezTo>
                    <a:pt x="154" y="100"/>
                    <a:pt x="155" y="101"/>
                    <a:pt x="157" y="103"/>
                  </a:cubicBezTo>
                  <a:cubicBezTo>
                    <a:pt x="158" y="103"/>
                    <a:pt x="159" y="104"/>
                    <a:pt x="160" y="105"/>
                  </a:cubicBezTo>
                  <a:cubicBezTo>
                    <a:pt x="161" y="107"/>
                    <a:pt x="163" y="108"/>
                    <a:pt x="164" y="109"/>
                  </a:cubicBezTo>
                  <a:cubicBezTo>
                    <a:pt x="165" y="110"/>
                    <a:pt x="166" y="111"/>
                    <a:pt x="167" y="112"/>
                  </a:cubicBezTo>
                  <a:cubicBezTo>
                    <a:pt x="168" y="114"/>
                    <a:pt x="170" y="115"/>
                    <a:pt x="171" y="117"/>
                  </a:cubicBezTo>
                  <a:cubicBezTo>
                    <a:pt x="172" y="117"/>
                    <a:pt x="173" y="118"/>
                    <a:pt x="174" y="119"/>
                  </a:cubicBezTo>
                  <a:cubicBezTo>
                    <a:pt x="175" y="121"/>
                    <a:pt x="177" y="123"/>
                    <a:pt x="178" y="124"/>
                  </a:cubicBezTo>
                  <a:cubicBezTo>
                    <a:pt x="179" y="125"/>
                    <a:pt x="180" y="126"/>
                    <a:pt x="180" y="127"/>
                  </a:cubicBezTo>
                  <a:cubicBezTo>
                    <a:pt x="182" y="129"/>
                    <a:pt x="185" y="132"/>
                    <a:pt x="187" y="134"/>
                  </a:cubicBezTo>
                  <a:cubicBezTo>
                    <a:pt x="187" y="134"/>
                    <a:pt x="187" y="135"/>
                    <a:pt x="188" y="135"/>
                  </a:cubicBezTo>
                  <a:cubicBezTo>
                    <a:pt x="189" y="137"/>
                    <a:pt x="191" y="140"/>
                    <a:pt x="193" y="142"/>
                  </a:cubicBezTo>
                  <a:cubicBezTo>
                    <a:pt x="195" y="145"/>
                    <a:pt x="197" y="148"/>
                    <a:pt x="200" y="151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3" y="155"/>
                    <a:pt x="206" y="159"/>
                    <a:pt x="209" y="163"/>
                  </a:cubicBezTo>
                  <a:cubicBezTo>
                    <a:pt x="209" y="164"/>
                    <a:pt x="210" y="165"/>
                    <a:pt x="211" y="166"/>
                  </a:cubicBezTo>
                  <a:cubicBezTo>
                    <a:pt x="212" y="168"/>
                    <a:pt x="213" y="170"/>
                    <a:pt x="214" y="171"/>
                  </a:cubicBezTo>
                  <a:cubicBezTo>
                    <a:pt x="215" y="173"/>
                    <a:pt x="216" y="174"/>
                    <a:pt x="216" y="175"/>
                  </a:cubicBezTo>
                  <a:cubicBezTo>
                    <a:pt x="217" y="177"/>
                    <a:pt x="218" y="179"/>
                    <a:pt x="219" y="180"/>
                  </a:cubicBezTo>
                  <a:cubicBezTo>
                    <a:pt x="220" y="182"/>
                    <a:pt x="221" y="183"/>
                    <a:pt x="222" y="184"/>
                  </a:cubicBezTo>
                  <a:cubicBezTo>
                    <a:pt x="224" y="188"/>
                    <a:pt x="226" y="192"/>
                    <a:pt x="229" y="196"/>
                  </a:cubicBezTo>
                  <a:cubicBezTo>
                    <a:pt x="229" y="198"/>
                    <a:pt x="230" y="199"/>
                    <a:pt x="231" y="201"/>
                  </a:cubicBezTo>
                  <a:cubicBezTo>
                    <a:pt x="232" y="202"/>
                    <a:pt x="233" y="204"/>
                    <a:pt x="233" y="206"/>
                  </a:cubicBezTo>
                  <a:cubicBezTo>
                    <a:pt x="235" y="208"/>
                    <a:pt x="236" y="210"/>
                    <a:pt x="237" y="212"/>
                  </a:cubicBezTo>
                  <a:cubicBezTo>
                    <a:pt x="237" y="213"/>
                    <a:pt x="237" y="214"/>
                    <a:pt x="238" y="214"/>
                  </a:cubicBezTo>
                  <a:cubicBezTo>
                    <a:pt x="239" y="217"/>
                    <a:pt x="240" y="220"/>
                    <a:pt x="242" y="223"/>
                  </a:cubicBezTo>
                  <a:cubicBezTo>
                    <a:pt x="242" y="224"/>
                    <a:pt x="242" y="225"/>
                    <a:pt x="243" y="226"/>
                  </a:cubicBezTo>
                  <a:cubicBezTo>
                    <a:pt x="244" y="228"/>
                    <a:pt x="245" y="230"/>
                    <a:pt x="245" y="232"/>
                  </a:cubicBezTo>
                  <a:cubicBezTo>
                    <a:pt x="246" y="233"/>
                    <a:pt x="246" y="234"/>
                    <a:pt x="247" y="235"/>
                  </a:cubicBezTo>
                  <a:cubicBezTo>
                    <a:pt x="247" y="237"/>
                    <a:pt x="248" y="239"/>
                    <a:pt x="249" y="241"/>
                  </a:cubicBezTo>
                  <a:cubicBezTo>
                    <a:pt x="249" y="242"/>
                    <a:pt x="250" y="243"/>
                    <a:pt x="250" y="244"/>
                  </a:cubicBezTo>
                  <a:cubicBezTo>
                    <a:pt x="251" y="247"/>
                    <a:pt x="252" y="250"/>
                    <a:pt x="253" y="252"/>
                  </a:cubicBezTo>
                  <a:cubicBezTo>
                    <a:pt x="253" y="253"/>
                    <a:pt x="253" y="253"/>
                    <a:pt x="253" y="253"/>
                  </a:cubicBezTo>
                  <a:cubicBezTo>
                    <a:pt x="254" y="256"/>
                    <a:pt x="255" y="259"/>
                    <a:pt x="256" y="262"/>
                  </a:cubicBezTo>
                  <a:cubicBezTo>
                    <a:pt x="256" y="263"/>
                    <a:pt x="257" y="264"/>
                    <a:pt x="257" y="265"/>
                  </a:cubicBezTo>
                  <a:cubicBezTo>
                    <a:pt x="258" y="267"/>
                    <a:pt x="258" y="269"/>
                    <a:pt x="259" y="271"/>
                  </a:cubicBezTo>
                  <a:cubicBezTo>
                    <a:pt x="259" y="272"/>
                    <a:pt x="259" y="274"/>
                    <a:pt x="260" y="275"/>
                  </a:cubicBezTo>
                  <a:cubicBezTo>
                    <a:pt x="260" y="277"/>
                    <a:pt x="261" y="279"/>
                    <a:pt x="261" y="281"/>
                  </a:cubicBezTo>
                  <a:cubicBezTo>
                    <a:pt x="261" y="282"/>
                    <a:pt x="262" y="283"/>
                    <a:pt x="262" y="284"/>
                  </a:cubicBezTo>
                  <a:cubicBezTo>
                    <a:pt x="262" y="286"/>
                    <a:pt x="263" y="288"/>
                    <a:pt x="263" y="290"/>
                  </a:cubicBezTo>
                  <a:cubicBezTo>
                    <a:pt x="263" y="291"/>
                    <a:pt x="264" y="292"/>
                    <a:pt x="264" y="293"/>
                  </a:cubicBezTo>
                  <a:cubicBezTo>
                    <a:pt x="264" y="296"/>
                    <a:pt x="265" y="298"/>
                    <a:pt x="265" y="301"/>
                  </a:cubicBezTo>
                  <a:cubicBezTo>
                    <a:pt x="265" y="301"/>
                    <a:pt x="265" y="302"/>
                    <a:pt x="265" y="302"/>
                  </a:cubicBezTo>
                  <a:cubicBezTo>
                    <a:pt x="266" y="305"/>
                    <a:pt x="266" y="308"/>
                    <a:pt x="267" y="311"/>
                  </a:cubicBezTo>
                  <a:cubicBezTo>
                    <a:pt x="267" y="312"/>
                    <a:pt x="267" y="313"/>
                    <a:pt x="267" y="313"/>
                  </a:cubicBezTo>
                  <a:cubicBezTo>
                    <a:pt x="267" y="316"/>
                    <a:pt x="267" y="318"/>
                    <a:pt x="268" y="320"/>
                  </a:cubicBezTo>
                  <a:cubicBezTo>
                    <a:pt x="268" y="321"/>
                    <a:pt x="268" y="322"/>
                    <a:pt x="268" y="323"/>
                  </a:cubicBezTo>
                  <a:cubicBezTo>
                    <a:pt x="268" y="325"/>
                    <a:pt x="268" y="327"/>
                    <a:pt x="268" y="329"/>
                  </a:cubicBezTo>
                  <a:cubicBezTo>
                    <a:pt x="268" y="330"/>
                    <a:pt x="268" y="331"/>
                    <a:pt x="268" y="332"/>
                  </a:cubicBezTo>
                  <a:cubicBezTo>
                    <a:pt x="268" y="335"/>
                    <a:pt x="268" y="337"/>
                    <a:pt x="268" y="340"/>
                  </a:cubicBezTo>
                  <a:cubicBezTo>
                    <a:pt x="268" y="343"/>
                    <a:pt x="268" y="346"/>
                    <a:pt x="268" y="349"/>
                  </a:cubicBezTo>
                  <a:cubicBezTo>
                    <a:pt x="268" y="350"/>
                    <a:pt x="268" y="350"/>
                    <a:pt x="268" y="351"/>
                  </a:cubicBezTo>
                  <a:cubicBezTo>
                    <a:pt x="268" y="353"/>
                    <a:pt x="268" y="355"/>
                    <a:pt x="268" y="357"/>
                  </a:cubicBezTo>
                  <a:cubicBezTo>
                    <a:pt x="268" y="358"/>
                    <a:pt x="267" y="359"/>
                    <a:pt x="267" y="360"/>
                  </a:cubicBezTo>
                  <a:cubicBezTo>
                    <a:pt x="267" y="362"/>
                    <a:pt x="267" y="363"/>
                    <a:pt x="267" y="365"/>
                  </a:cubicBezTo>
                  <a:cubicBezTo>
                    <a:pt x="267" y="366"/>
                    <a:pt x="266" y="367"/>
                    <a:pt x="266" y="368"/>
                  </a:cubicBezTo>
                  <a:cubicBezTo>
                    <a:pt x="266" y="370"/>
                    <a:pt x="266" y="371"/>
                    <a:pt x="266" y="373"/>
                  </a:cubicBezTo>
                  <a:cubicBezTo>
                    <a:pt x="265" y="374"/>
                    <a:pt x="265" y="375"/>
                    <a:pt x="265" y="376"/>
                  </a:cubicBezTo>
                  <a:cubicBezTo>
                    <a:pt x="265" y="378"/>
                    <a:pt x="264" y="379"/>
                    <a:pt x="264" y="380"/>
                  </a:cubicBezTo>
                  <a:cubicBezTo>
                    <a:pt x="264" y="382"/>
                    <a:pt x="263" y="383"/>
                    <a:pt x="263" y="384"/>
                  </a:cubicBezTo>
                  <a:cubicBezTo>
                    <a:pt x="263" y="385"/>
                    <a:pt x="262" y="387"/>
                    <a:pt x="262" y="388"/>
                  </a:cubicBezTo>
                  <a:cubicBezTo>
                    <a:pt x="261" y="389"/>
                    <a:pt x="261" y="391"/>
                    <a:pt x="260" y="393"/>
                  </a:cubicBezTo>
                  <a:cubicBezTo>
                    <a:pt x="260" y="394"/>
                    <a:pt x="260" y="394"/>
                    <a:pt x="259" y="395"/>
                  </a:cubicBezTo>
                  <a:cubicBezTo>
                    <a:pt x="258" y="398"/>
                    <a:pt x="257" y="401"/>
                    <a:pt x="256" y="403"/>
                  </a:cubicBezTo>
                  <a:cubicBezTo>
                    <a:pt x="255" y="405"/>
                    <a:pt x="254" y="407"/>
                    <a:pt x="253" y="409"/>
                  </a:cubicBezTo>
                  <a:cubicBezTo>
                    <a:pt x="253" y="409"/>
                    <a:pt x="253" y="409"/>
                    <a:pt x="253" y="409"/>
                  </a:cubicBezTo>
                  <a:cubicBezTo>
                    <a:pt x="252" y="411"/>
                    <a:pt x="251" y="413"/>
                    <a:pt x="250" y="415"/>
                  </a:cubicBezTo>
                  <a:cubicBezTo>
                    <a:pt x="249" y="415"/>
                    <a:pt x="249" y="415"/>
                    <a:pt x="249" y="416"/>
                  </a:cubicBezTo>
                  <a:cubicBezTo>
                    <a:pt x="248" y="417"/>
                    <a:pt x="247" y="418"/>
                    <a:pt x="246" y="419"/>
                  </a:cubicBezTo>
                  <a:cubicBezTo>
                    <a:pt x="246" y="420"/>
                    <a:pt x="245" y="420"/>
                    <a:pt x="245" y="421"/>
                  </a:cubicBezTo>
                  <a:cubicBezTo>
                    <a:pt x="244" y="422"/>
                    <a:pt x="243" y="423"/>
                    <a:pt x="242" y="424"/>
                  </a:cubicBezTo>
                  <a:cubicBezTo>
                    <a:pt x="242" y="425"/>
                    <a:pt x="242" y="425"/>
                    <a:pt x="241" y="425"/>
                  </a:cubicBezTo>
                  <a:cubicBezTo>
                    <a:pt x="240" y="427"/>
                    <a:pt x="239" y="428"/>
                    <a:pt x="237" y="430"/>
                  </a:cubicBezTo>
                  <a:cubicBezTo>
                    <a:pt x="237" y="430"/>
                    <a:pt x="237" y="430"/>
                    <a:pt x="237" y="430"/>
                  </a:cubicBezTo>
                  <a:cubicBezTo>
                    <a:pt x="236" y="431"/>
                    <a:pt x="234" y="432"/>
                    <a:pt x="233" y="433"/>
                  </a:cubicBezTo>
                  <a:cubicBezTo>
                    <a:pt x="233" y="434"/>
                    <a:pt x="232" y="434"/>
                    <a:pt x="232" y="434"/>
                  </a:cubicBezTo>
                  <a:cubicBezTo>
                    <a:pt x="231" y="435"/>
                    <a:pt x="230" y="436"/>
                    <a:pt x="229" y="437"/>
                  </a:cubicBezTo>
                  <a:cubicBezTo>
                    <a:pt x="228" y="437"/>
                    <a:pt x="228" y="438"/>
                    <a:pt x="227" y="438"/>
                  </a:cubicBezTo>
                  <a:cubicBezTo>
                    <a:pt x="226" y="439"/>
                    <a:pt x="224" y="440"/>
                    <a:pt x="223" y="441"/>
                  </a:cubicBezTo>
                  <a:cubicBezTo>
                    <a:pt x="304" y="393"/>
                    <a:pt x="304" y="393"/>
                    <a:pt x="304" y="393"/>
                  </a:cubicBezTo>
                  <a:cubicBezTo>
                    <a:pt x="306" y="392"/>
                    <a:pt x="307" y="391"/>
                    <a:pt x="309" y="390"/>
                  </a:cubicBezTo>
                  <a:cubicBezTo>
                    <a:pt x="309" y="390"/>
                    <a:pt x="310" y="389"/>
                    <a:pt x="310" y="389"/>
                  </a:cubicBezTo>
                  <a:cubicBezTo>
                    <a:pt x="311" y="388"/>
                    <a:pt x="312" y="387"/>
                    <a:pt x="313" y="387"/>
                  </a:cubicBezTo>
                  <a:cubicBezTo>
                    <a:pt x="314" y="386"/>
                    <a:pt x="314" y="386"/>
                    <a:pt x="315" y="385"/>
                  </a:cubicBezTo>
                  <a:cubicBezTo>
                    <a:pt x="316" y="384"/>
                    <a:pt x="317" y="383"/>
                    <a:pt x="318" y="382"/>
                  </a:cubicBezTo>
                  <a:cubicBezTo>
                    <a:pt x="319" y="382"/>
                    <a:pt x="319" y="382"/>
                    <a:pt x="319" y="382"/>
                  </a:cubicBezTo>
                  <a:cubicBezTo>
                    <a:pt x="320" y="380"/>
                    <a:pt x="322" y="379"/>
                    <a:pt x="323" y="378"/>
                  </a:cubicBezTo>
                  <a:cubicBezTo>
                    <a:pt x="323" y="377"/>
                    <a:pt x="324" y="377"/>
                    <a:pt x="324" y="376"/>
                  </a:cubicBezTo>
                  <a:cubicBezTo>
                    <a:pt x="325" y="375"/>
                    <a:pt x="326" y="374"/>
                    <a:pt x="327" y="373"/>
                  </a:cubicBezTo>
                  <a:cubicBezTo>
                    <a:pt x="327" y="373"/>
                    <a:pt x="327" y="372"/>
                    <a:pt x="328" y="372"/>
                  </a:cubicBezTo>
                  <a:cubicBezTo>
                    <a:pt x="329" y="370"/>
                    <a:pt x="330" y="369"/>
                    <a:pt x="330" y="368"/>
                  </a:cubicBezTo>
                  <a:cubicBezTo>
                    <a:pt x="331" y="367"/>
                    <a:pt x="331" y="367"/>
                    <a:pt x="331" y="367"/>
                  </a:cubicBezTo>
                  <a:cubicBezTo>
                    <a:pt x="331" y="367"/>
                    <a:pt x="331" y="366"/>
                    <a:pt x="331" y="366"/>
                  </a:cubicBezTo>
                  <a:cubicBezTo>
                    <a:pt x="332" y="365"/>
                    <a:pt x="333" y="363"/>
                    <a:pt x="334" y="361"/>
                  </a:cubicBezTo>
                  <a:cubicBezTo>
                    <a:pt x="334" y="361"/>
                    <a:pt x="334" y="361"/>
                    <a:pt x="334" y="361"/>
                  </a:cubicBezTo>
                  <a:cubicBezTo>
                    <a:pt x="335" y="359"/>
                    <a:pt x="336" y="358"/>
                    <a:pt x="337" y="356"/>
                  </a:cubicBezTo>
                  <a:cubicBezTo>
                    <a:pt x="337" y="356"/>
                    <a:pt x="337" y="355"/>
                    <a:pt x="337" y="355"/>
                  </a:cubicBezTo>
                  <a:cubicBezTo>
                    <a:pt x="339" y="353"/>
                    <a:pt x="340" y="350"/>
                    <a:pt x="341" y="347"/>
                  </a:cubicBezTo>
                  <a:cubicBezTo>
                    <a:pt x="341" y="347"/>
                    <a:pt x="341" y="347"/>
                    <a:pt x="341" y="347"/>
                  </a:cubicBezTo>
                  <a:cubicBezTo>
                    <a:pt x="341" y="346"/>
                    <a:pt x="341" y="345"/>
                    <a:pt x="342" y="345"/>
                  </a:cubicBezTo>
                  <a:cubicBezTo>
                    <a:pt x="342" y="343"/>
                    <a:pt x="343" y="341"/>
                    <a:pt x="343" y="340"/>
                  </a:cubicBezTo>
                  <a:cubicBezTo>
                    <a:pt x="343" y="339"/>
                    <a:pt x="344" y="339"/>
                    <a:pt x="344" y="338"/>
                  </a:cubicBezTo>
                  <a:cubicBezTo>
                    <a:pt x="344" y="338"/>
                    <a:pt x="344" y="337"/>
                    <a:pt x="344" y="336"/>
                  </a:cubicBezTo>
                  <a:cubicBezTo>
                    <a:pt x="345" y="335"/>
                    <a:pt x="345" y="334"/>
                    <a:pt x="345" y="332"/>
                  </a:cubicBezTo>
                  <a:cubicBezTo>
                    <a:pt x="346" y="332"/>
                    <a:pt x="346" y="331"/>
                    <a:pt x="346" y="330"/>
                  </a:cubicBezTo>
                  <a:cubicBezTo>
                    <a:pt x="346" y="330"/>
                    <a:pt x="346" y="329"/>
                    <a:pt x="346" y="328"/>
                  </a:cubicBezTo>
                  <a:cubicBezTo>
                    <a:pt x="347" y="327"/>
                    <a:pt x="347" y="326"/>
                    <a:pt x="347" y="325"/>
                  </a:cubicBezTo>
                  <a:cubicBezTo>
                    <a:pt x="347" y="324"/>
                    <a:pt x="347" y="323"/>
                    <a:pt x="347" y="323"/>
                  </a:cubicBezTo>
                  <a:cubicBezTo>
                    <a:pt x="348" y="322"/>
                    <a:pt x="348" y="321"/>
                    <a:pt x="348" y="320"/>
                  </a:cubicBezTo>
                  <a:cubicBezTo>
                    <a:pt x="348" y="319"/>
                    <a:pt x="348" y="318"/>
                    <a:pt x="348" y="317"/>
                  </a:cubicBezTo>
                  <a:cubicBezTo>
                    <a:pt x="348" y="316"/>
                    <a:pt x="348" y="316"/>
                    <a:pt x="349" y="315"/>
                  </a:cubicBezTo>
                  <a:cubicBezTo>
                    <a:pt x="349" y="314"/>
                    <a:pt x="349" y="313"/>
                    <a:pt x="349" y="312"/>
                  </a:cubicBezTo>
                  <a:cubicBezTo>
                    <a:pt x="349" y="311"/>
                    <a:pt x="349" y="310"/>
                    <a:pt x="349" y="309"/>
                  </a:cubicBezTo>
                  <a:cubicBezTo>
                    <a:pt x="349" y="309"/>
                    <a:pt x="349" y="308"/>
                    <a:pt x="349" y="308"/>
                  </a:cubicBezTo>
                  <a:cubicBezTo>
                    <a:pt x="349" y="306"/>
                    <a:pt x="350" y="305"/>
                    <a:pt x="350" y="303"/>
                  </a:cubicBezTo>
                  <a:cubicBezTo>
                    <a:pt x="350" y="302"/>
                    <a:pt x="350" y="302"/>
                    <a:pt x="350" y="301"/>
                  </a:cubicBezTo>
                  <a:cubicBezTo>
                    <a:pt x="350" y="301"/>
                    <a:pt x="350" y="300"/>
                    <a:pt x="350" y="300"/>
                  </a:cubicBezTo>
                  <a:cubicBezTo>
                    <a:pt x="350" y="298"/>
                    <a:pt x="350" y="295"/>
                    <a:pt x="350" y="293"/>
                  </a:cubicBezTo>
                  <a:cubicBezTo>
                    <a:pt x="350" y="293"/>
                    <a:pt x="350" y="292"/>
                    <a:pt x="350" y="292"/>
                  </a:cubicBezTo>
                  <a:cubicBezTo>
                    <a:pt x="350" y="290"/>
                    <a:pt x="350" y="288"/>
                    <a:pt x="350" y="285"/>
                  </a:cubicBez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ṡlíḍê">
              <a:extLst>
                <a:ext uri="{FF2B5EF4-FFF2-40B4-BE49-F238E27FC236}">
                  <a16:creationId xmlns:a16="http://schemas.microsoft.com/office/drawing/2014/main" id="{5FA91DCD-9A23-424A-B32D-C71990F4C3A9}"/>
                </a:ext>
              </a:extLst>
            </p:cNvPr>
            <p:cNvSpPr/>
            <p:nvPr/>
          </p:nvSpPr>
          <p:spPr bwMode="auto">
            <a:xfrm>
              <a:off x="7473950" y="2679701"/>
              <a:ext cx="53975" cy="76200"/>
            </a:xfrm>
            <a:custGeom>
              <a:avLst/>
              <a:gdLst>
                <a:gd name="T0" fmla="*/ 10 w 21"/>
                <a:gd name="T1" fmla="*/ 4 h 30"/>
                <a:gd name="T2" fmla="*/ 21 w 21"/>
                <a:gd name="T3" fmla="*/ 21 h 30"/>
                <a:gd name="T4" fmla="*/ 10 w 21"/>
                <a:gd name="T5" fmla="*/ 27 h 30"/>
                <a:gd name="T6" fmla="*/ 0 w 21"/>
                <a:gd name="T7" fmla="*/ 9 h 30"/>
                <a:gd name="T8" fmla="*/ 10 w 21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0">
                  <a:moveTo>
                    <a:pt x="10" y="4"/>
                  </a:moveTo>
                  <a:cubicBezTo>
                    <a:pt x="16" y="7"/>
                    <a:pt x="21" y="15"/>
                    <a:pt x="21" y="21"/>
                  </a:cubicBezTo>
                  <a:cubicBezTo>
                    <a:pt x="21" y="28"/>
                    <a:pt x="16" y="30"/>
                    <a:pt x="10" y="27"/>
                  </a:cubicBezTo>
                  <a:cubicBezTo>
                    <a:pt x="5" y="24"/>
                    <a:pt x="0" y="16"/>
                    <a:pt x="0" y="9"/>
                  </a:cubicBezTo>
                  <a:cubicBezTo>
                    <a:pt x="0" y="3"/>
                    <a:pt x="5" y="0"/>
                    <a:pt x="10" y="4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šļiḋè">
              <a:extLst>
                <a:ext uri="{FF2B5EF4-FFF2-40B4-BE49-F238E27FC236}">
                  <a16:creationId xmlns:a16="http://schemas.microsoft.com/office/drawing/2014/main" id="{76056D5E-4F64-4026-86E6-307A62A5D7DB}"/>
                </a:ext>
              </a:extLst>
            </p:cNvPr>
            <p:cNvSpPr/>
            <p:nvPr/>
          </p:nvSpPr>
          <p:spPr bwMode="auto">
            <a:xfrm>
              <a:off x="7470775" y="3257551"/>
              <a:ext cx="53975" cy="76200"/>
            </a:xfrm>
            <a:custGeom>
              <a:avLst/>
              <a:gdLst>
                <a:gd name="T0" fmla="*/ 11 w 21"/>
                <a:gd name="T1" fmla="*/ 3 h 30"/>
                <a:gd name="T2" fmla="*/ 21 w 21"/>
                <a:gd name="T3" fmla="*/ 21 h 30"/>
                <a:gd name="T4" fmla="*/ 11 w 21"/>
                <a:gd name="T5" fmla="*/ 27 h 30"/>
                <a:gd name="T6" fmla="*/ 0 w 21"/>
                <a:gd name="T7" fmla="*/ 9 h 30"/>
                <a:gd name="T8" fmla="*/ 11 w 21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0">
                  <a:moveTo>
                    <a:pt x="11" y="3"/>
                  </a:moveTo>
                  <a:cubicBezTo>
                    <a:pt x="16" y="6"/>
                    <a:pt x="21" y="14"/>
                    <a:pt x="21" y="21"/>
                  </a:cubicBezTo>
                  <a:cubicBezTo>
                    <a:pt x="21" y="27"/>
                    <a:pt x="16" y="30"/>
                    <a:pt x="11" y="27"/>
                  </a:cubicBezTo>
                  <a:cubicBezTo>
                    <a:pt x="5" y="23"/>
                    <a:pt x="0" y="16"/>
                    <a:pt x="0" y="9"/>
                  </a:cubicBezTo>
                  <a:cubicBezTo>
                    <a:pt x="0" y="3"/>
                    <a:pt x="5" y="0"/>
                    <a:pt x="11" y="3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ṧḻíḍé">
              <a:extLst>
                <a:ext uri="{FF2B5EF4-FFF2-40B4-BE49-F238E27FC236}">
                  <a16:creationId xmlns:a16="http://schemas.microsoft.com/office/drawing/2014/main" id="{B855D3B1-53D2-4755-A175-E4FE6FAE902E}"/>
                </a:ext>
              </a:extLst>
            </p:cNvPr>
            <p:cNvSpPr/>
            <p:nvPr/>
          </p:nvSpPr>
          <p:spPr bwMode="auto">
            <a:xfrm>
              <a:off x="7343775" y="2652713"/>
              <a:ext cx="61913" cy="65088"/>
            </a:xfrm>
            <a:custGeom>
              <a:avLst/>
              <a:gdLst>
                <a:gd name="T0" fmla="*/ 12 w 24"/>
                <a:gd name="T1" fmla="*/ 1 h 26"/>
                <a:gd name="T2" fmla="*/ 21 w 24"/>
                <a:gd name="T3" fmla="*/ 12 h 26"/>
                <a:gd name="T4" fmla="*/ 17 w 24"/>
                <a:gd name="T5" fmla="*/ 26 h 26"/>
                <a:gd name="T6" fmla="*/ 12 w 24"/>
                <a:gd name="T7" fmla="*/ 25 h 26"/>
                <a:gd name="T8" fmla="*/ 3 w 24"/>
                <a:gd name="T9" fmla="*/ 14 h 26"/>
                <a:gd name="T10" fmla="*/ 7 w 24"/>
                <a:gd name="T11" fmla="*/ 0 h 26"/>
                <a:gd name="T12" fmla="*/ 12 w 24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6">
                  <a:moveTo>
                    <a:pt x="12" y="1"/>
                  </a:moveTo>
                  <a:cubicBezTo>
                    <a:pt x="15" y="3"/>
                    <a:pt x="19" y="7"/>
                    <a:pt x="21" y="12"/>
                  </a:cubicBezTo>
                  <a:cubicBezTo>
                    <a:pt x="24" y="20"/>
                    <a:pt x="22" y="26"/>
                    <a:pt x="17" y="26"/>
                  </a:cubicBezTo>
                  <a:cubicBezTo>
                    <a:pt x="15" y="26"/>
                    <a:pt x="14" y="26"/>
                    <a:pt x="12" y="25"/>
                  </a:cubicBezTo>
                  <a:cubicBezTo>
                    <a:pt x="8" y="23"/>
                    <a:pt x="5" y="19"/>
                    <a:pt x="3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8" y="0"/>
                    <a:pt x="10" y="0"/>
                    <a:pt x="12" y="1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ṧlïḑé">
              <a:extLst>
                <a:ext uri="{FF2B5EF4-FFF2-40B4-BE49-F238E27FC236}">
                  <a16:creationId xmlns:a16="http://schemas.microsoft.com/office/drawing/2014/main" id="{06CDE9E5-0E59-49BC-9FCA-D0E34A2D45EB}"/>
                </a:ext>
              </a:extLst>
            </p:cNvPr>
            <p:cNvSpPr/>
            <p:nvPr/>
          </p:nvSpPr>
          <p:spPr bwMode="auto">
            <a:xfrm>
              <a:off x="7593013" y="3295651"/>
              <a:ext cx="61913" cy="68263"/>
            </a:xfrm>
            <a:custGeom>
              <a:avLst/>
              <a:gdLst>
                <a:gd name="T0" fmla="*/ 12 w 24"/>
                <a:gd name="T1" fmla="*/ 1 h 27"/>
                <a:gd name="T2" fmla="*/ 21 w 24"/>
                <a:gd name="T3" fmla="*/ 12 h 27"/>
                <a:gd name="T4" fmla="*/ 17 w 24"/>
                <a:gd name="T5" fmla="*/ 26 h 27"/>
                <a:gd name="T6" fmla="*/ 12 w 24"/>
                <a:gd name="T7" fmla="*/ 25 h 27"/>
                <a:gd name="T8" fmla="*/ 3 w 24"/>
                <a:gd name="T9" fmla="*/ 14 h 27"/>
                <a:gd name="T10" fmla="*/ 7 w 24"/>
                <a:gd name="T11" fmla="*/ 0 h 27"/>
                <a:gd name="T12" fmla="*/ 12 w 24"/>
                <a:gd name="T1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7">
                  <a:moveTo>
                    <a:pt x="12" y="1"/>
                  </a:moveTo>
                  <a:cubicBezTo>
                    <a:pt x="16" y="3"/>
                    <a:pt x="19" y="8"/>
                    <a:pt x="21" y="12"/>
                  </a:cubicBezTo>
                  <a:cubicBezTo>
                    <a:pt x="24" y="20"/>
                    <a:pt x="22" y="26"/>
                    <a:pt x="17" y="26"/>
                  </a:cubicBezTo>
                  <a:cubicBezTo>
                    <a:pt x="15" y="27"/>
                    <a:pt x="14" y="26"/>
                    <a:pt x="12" y="25"/>
                  </a:cubicBezTo>
                  <a:cubicBezTo>
                    <a:pt x="8" y="23"/>
                    <a:pt x="5" y="19"/>
                    <a:pt x="3" y="14"/>
                  </a:cubicBezTo>
                  <a:cubicBezTo>
                    <a:pt x="0" y="7"/>
                    <a:pt x="2" y="0"/>
                    <a:pt x="7" y="0"/>
                  </a:cubicBezTo>
                  <a:cubicBezTo>
                    <a:pt x="9" y="0"/>
                    <a:pt x="10" y="0"/>
                    <a:pt x="12" y="1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ṧḷîḓé">
              <a:extLst>
                <a:ext uri="{FF2B5EF4-FFF2-40B4-BE49-F238E27FC236}">
                  <a16:creationId xmlns:a16="http://schemas.microsoft.com/office/drawing/2014/main" id="{10AF77E4-B3F6-4A21-B0A8-E89FF8C5E243}"/>
                </a:ext>
              </a:extLst>
            </p:cNvPr>
            <p:cNvSpPr/>
            <p:nvPr/>
          </p:nvSpPr>
          <p:spPr bwMode="auto">
            <a:xfrm>
              <a:off x="7251700" y="2703513"/>
              <a:ext cx="58738" cy="71438"/>
            </a:xfrm>
            <a:custGeom>
              <a:avLst/>
              <a:gdLst>
                <a:gd name="T0" fmla="*/ 12 w 23"/>
                <a:gd name="T1" fmla="*/ 2 h 28"/>
                <a:gd name="T2" fmla="*/ 17 w 23"/>
                <a:gd name="T3" fmla="*/ 6 h 28"/>
                <a:gd name="T4" fmla="*/ 21 w 23"/>
                <a:gd name="T5" fmla="*/ 25 h 28"/>
                <a:gd name="T6" fmla="*/ 12 w 23"/>
                <a:gd name="T7" fmla="*/ 25 h 28"/>
                <a:gd name="T8" fmla="*/ 7 w 23"/>
                <a:gd name="T9" fmla="*/ 21 h 28"/>
                <a:gd name="T10" fmla="*/ 3 w 23"/>
                <a:gd name="T11" fmla="*/ 3 h 28"/>
                <a:gd name="T12" fmla="*/ 12 w 23"/>
                <a:gd name="T1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8">
                  <a:moveTo>
                    <a:pt x="12" y="2"/>
                  </a:moveTo>
                  <a:cubicBezTo>
                    <a:pt x="14" y="3"/>
                    <a:pt x="15" y="4"/>
                    <a:pt x="17" y="6"/>
                  </a:cubicBezTo>
                  <a:cubicBezTo>
                    <a:pt x="22" y="13"/>
                    <a:pt x="23" y="21"/>
                    <a:pt x="21" y="25"/>
                  </a:cubicBezTo>
                  <a:cubicBezTo>
                    <a:pt x="19" y="27"/>
                    <a:pt x="15" y="28"/>
                    <a:pt x="12" y="25"/>
                  </a:cubicBezTo>
                  <a:cubicBezTo>
                    <a:pt x="10" y="24"/>
                    <a:pt x="8" y="23"/>
                    <a:pt x="7" y="21"/>
                  </a:cubicBezTo>
                  <a:cubicBezTo>
                    <a:pt x="2" y="15"/>
                    <a:pt x="0" y="7"/>
                    <a:pt x="3" y="3"/>
                  </a:cubicBezTo>
                  <a:cubicBezTo>
                    <a:pt x="5" y="0"/>
                    <a:pt x="8" y="0"/>
                    <a:pt x="12" y="2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ṡliḋè">
              <a:extLst>
                <a:ext uri="{FF2B5EF4-FFF2-40B4-BE49-F238E27FC236}">
                  <a16:creationId xmlns:a16="http://schemas.microsoft.com/office/drawing/2014/main" id="{478A8EE6-3A88-4062-A7FC-433A989B93E7}"/>
                </a:ext>
              </a:extLst>
            </p:cNvPr>
            <p:cNvSpPr/>
            <p:nvPr/>
          </p:nvSpPr>
          <p:spPr bwMode="auto">
            <a:xfrm>
              <a:off x="7685088" y="3241676"/>
              <a:ext cx="61913" cy="69850"/>
            </a:xfrm>
            <a:custGeom>
              <a:avLst/>
              <a:gdLst>
                <a:gd name="T0" fmla="*/ 12 w 24"/>
                <a:gd name="T1" fmla="*/ 2 h 27"/>
                <a:gd name="T2" fmla="*/ 17 w 24"/>
                <a:gd name="T3" fmla="*/ 6 h 27"/>
                <a:gd name="T4" fmla="*/ 21 w 24"/>
                <a:gd name="T5" fmla="*/ 25 h 27"/>
                <a:gd name="T6" fmla="*/ 12 w 24"/>
                <a:gd name="T7" fmla="*/ 25 h 27"/>
                <a:gd name="T8" fmla="*/ 7 w 24"/>
                <a:gd name="T9" fmla="*/ 21 h 27"/>
                <a:gd name="T10" fmla="*/ 3 w 24"/>
                <a:gd name="T11" fmla="*/ 3 h 27"/>
                <a:gd name="T12" fmla="*/ 12 w 24"/>
                <a:gd name="T13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7">
                  <a:moveTo>
                    <a:pt x="12" y="2"/>
                  </a:moveTo>
                  <a:cubicBezTo>
                    <a:pt x="14" y="3"/>
                    <a:pt x="16" y="4"/>
                    <a:pt x="17" y="6"/>
                  </a:cubicBezTo>
                  <a:cubicBezTo>
                    <a:pt x="22" y="12"/>
                    <a:pt x="24" y="21"/>
                    <a:pt x="21" y="25"/>
                  </a:cubicBezTo>
                  <a:cubicBezTo>
                    <a:pt x="19" y="27"/>
                    <a:pt x="16" y="27"/>
                    <a:pt x="12" y="25"/>
                  </a:cubicBezTo>
                  <a:cubicBezTo>
                    <a:pt x="10" y="24"/>
                    <a:pt x="9" y="23"/>
                    <a:pt x="7" y="21"/>
                  </a:cubicBezTo>
                  <a:cubicBezTo>
                    <a:pt x="2" y="15"/>
                    <a:pt x="0" y="7"/>
                    <a:pt x="3" y="3"/>
                  </a:cubicBezTo>
                  <a:cubicBezTo>
                    <a:pt x="5" y="0"/>
                    <a:pt x="9" y="0"/>
                    <a:pt x="12" y="2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ŝľîḑe">
              <a:extLst>
                <a:ext uri="{FF2B5EF4-FFF2-40B4-BE49-F238E27FC236}">
                  <a16:creationId xmlns:a16="http://schemas.microsoft.com/office/drawing/2014/main" id="{FF2744A6-3828-4139-8930-5584A8BE15DB}"/>
                </a:ext>
              </a:extLst>
            </p:cNvPr>
            <p:cNvSpPr/>
            <p:nvPr/>
          </p:nvSpPr>
          <p:spPr bwMode="auto">
            <a:xfrm>
              <a:off x="7221538" y="2825751"/>
              <a:ext cx="53975" cy="76200"/>
            </a:xfrm>
            <a:custGeom>
              <a:avLst/>
              <a:gdLst>
                <a:gd name="T0" fmla="*/ 10 w 21"/>
                <a:gd name="T1" fmla="*/ 3 h 30"/>
                <a:gd name="T2" fmla="*/ 21 w 21"/>
                <a:gd name="T3" fmla="*/ 21 h 30"/>
                <a:gd name="T4" fmla="*/ 10 w 21"/>
                <a:gd name="T5" fmla="*/ 27 h 30"/>
                <a:gd name="T6" fmla="*/ 0 w 21"/>
                <a:gd name="T7" fmla="*/ 9 h 30"/>
                <a:gd name="T8" fmla="*/ 10 w 21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0">
                  <a:moveTo>
                    <a:pt x="10" y="3"/>
                  </a:moveTo>
                  <a:cubicBezTo>
                    <a:pt x="16" y="6"/>
                    <a:pt x="21" y="14"/>
                    <a:pt x="21" y="21"/>
                  </a:cubicBezTo>
                  <a:cubicBezTo>
                    <a:pt x="21" y="27"/>
                    <a:pt x="16" y="30"/>
                    <a:pt x="10" y="27"/>
                  </a:cubicBezTo>
                  <a:cubicBezTo>
                    <a:pt x="5" y="23"/>
                    <a:pt x="0" y="15"/>
                    <a:pt x="0" y="9"/>
                  </a:cubicBezTo>
                  <a:cubicBezTo>
                    <a:pt x="0" y="2"/>
                    <a:pt x="5" y="0"/>
                    <a:pt x="10" y="3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šḷîdè">
              <a:extLst>
                <a:ext uri="{FF2B5EF4-FFF2-40B4-BE49-F238E27FC236}">
                  <a16:creationId xmlns:a16="http://schemas.microsoft.com/office/drawing/2014/main" id="{9178F1AE-A294-4C1B-8274-AD4A2BD17D4A}"/>
                </a:ext>
              </a:extLst>
            </p:cNvPr>
            <p:cNvSpPr/>
            <p:nvPr/>
          </p:nvSpPr>
          <p:spPr bwMode="auto">
            <a:xfrm>
              <a:off x="7723188" y="3114676"/>
              <a:ext cx="53975" cy="76200"/>
            </a:xfrm>
            <a:custGeom>
              <a:avLst/>
              <a:gdLst>
                <a:gd name="T0" fmla="*/ 11 w 21"/>
                <a:gd name="T1" fmla="*/ 3 h 30"/>
                <a:gd name="T2" fmla="*/ 21 w 21"/>
                <a:gd name="T3" fmla="*/ 21 h 30"/>
                <a:gd name="T4" fmla="*/ 11 w 21"/>
                <a:gd name="T5" fmla="*/ 26 h 30"/>
                <a:gd name="T6" fmla="*/ 0 w 21"/>
                <a:gd name="T7" fmla="*/ 9 h 30"/>
                <a:gd name="T8" fmla="*/ 11 w 21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0">
                  <a:moveTo>
                    <a:pt x="11" y="3"/>
                  </a:moveTo>
                  <a:cubicBezTo>
                    <a:pt x="16" y="6"/>
                    <a:pt x="21" y="14"/>
                    <a:pt x="21" y="21"/>
                  </a:cubicBezTo>
                  <a:cubicBezTo>
                    <a:pt x="21" y="27"/>
                    <a:pt x="16" y="30"/>
                    <a:pt x="11" y="26"/>
                  </a:cubicBezTo>
                  <a:cubicBezTo>
                    <a:pt x="5" y="23"/>
                    <a:pt x="0" y="15"/>
                    <a:pt x="0" y="9"/>
                  </a:cubicBezTo>
                  <a:cubicBezTo>
                    <a:pt x="0" y="2"/>
                    <a:pt x="5" y="0"/>
                    <a:pt x="11" y="3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şliďè">
              <a:extLst>
                <a:ext uri="{FF2B5EF4-FFF2-40B4-BE49-F238E27FC236}">
                  <a16:creationId xmlns:a16="http://schemas.microsoft.com/office/drawing/2014/main" id="{2DD82C4D-516B-4631-A1A5-D50CAB80AB6F}"/>
                </a:ext>
              </a:extLst>
            </p:cNvPr>
            <p:cNvSpPr/>
            <p:nvPr/>
          </p:nvSpPr>
          <p:spPr bwMode="auto">
            <a:xfrm>
              <a:off x="7251700" y="2992438"/>
              <a:ext cx="58738" cy="66675"/>
            </a:xfrm>
            <a:custGeom>
              <a:avLst/>
              <a:gdLst>
                <a:gd name="T0" fmla="*/ 11 w 23"/>
                <a:gd name="T1" fmla="*/ 1 h 26"/>
                <a:gd name="T2" fmla="*/ 20 w 23"/>
                <a:gd name="T3" fmla="*/ 12 h 26"/>
                <a:gd name="T4" fmla="*/ 17 w 23"/>
                <a:gd name="T5" fmla="*/ 26 h 26"/>
                <a:gd name="T6" fmla="*/ 11 w 23"/>
                <a:gd name="T7" fmla="*/ 25 h 26"/>
                <a:gd name="T8" fmla="*/ 2 w 23"/>
                <a:gd name="T9" fmla="*/ 14 h 26"/>
                <a:gd name="T10" fmla="*/ 6 w 23"/>
                <a:gd name="T11" fmla="*/ 0 h 26"/>
                <a:gd name="T12" fmla="*/ 11 w 23"/>
                <a:gd name="T1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6">
                  <a:moveTo>
                    <a:pt x="11" y="1"/>
                  </a:moveTo>
                  <a:cubicBezTo>
                    <a:pt x="15" y="3"/>
                    <a:pt x="18" y="7"/>
                    <a:pt x="20" y="12"/>
                  </a:cubicBezTo>
                  <a:cubicBezTo>
                    <a:pt x="23" y="20"/>
                    <a:pt x="21" y="26"/>
                    <a:pt x="17" y="26"/>
                  </a:cubicBezTo>
                  <a:cubicBezTo>
                    <a:pt x="15" y="26"/>
                    <a:pt x="13" y="26"/>
                    <a:pt x="11" y="25"/>
                  </a:cubicBezTo>
                  <a:cubicBezTo>
                    <a:pt x="8" y="23"/>
                    <a:pt x="4" y="19"/>
                    <a:pt x="2" y="14"/>
                  </a:cubicBezTo>
                  <a:cubicBezTo>
                    <a:pt x="0" y="6"/>
                    <a:pt x="1" y="0"/>
                    <a:pt x="6" y="0"/>
                  </a:cubicBezTo>
                  <a:cubicBezTo>
                    <a:pt x="8" y="0"/>
                    <a:pt x="10" y="0"/>
                    <a:pt x="11" y="1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ŝḷïḓé">
              <a:extLst>
                <a:ext uri="{FF2B5EF4-FFF2-40B4-BE49-F238E27FC236}">
                  <a16:creationId xmlns:a16="http://schemas.microsoft.com/office/drawing/2014/main" id="{B2920C36-62FB-4F44-A974-C9BD1375C59A}"/>
                </a:ext>
              </a:extLst>
            </p:cNvPr>
            <p:cNvSpPr/>
            <p:nvPr/>
          </p:nvSpPr>
          <p:spPr bwMode="auto">
            <a:xfrm>
              <a:off x="7688263" y="2954338"/>
              <a:ext cx="58738" cy="68263"/>
            </a:xfrm>
            <a:custGeom>
              <a:avLst/>
              <a:gdLst>
                <a:gd name="T0" fmla="*/ 12 w 23"/>
                <a:gd name="T1" fmla="*/ 1 h 27"/>
                <a:gd name="T2" fmla="*/ 20 w 23"/>
                <a:gd name="T3" fmla="*/ 13 h 27"/>
                <a:gd name="T4" fmla="*/ 17 w 23"/>
                <a:gd name="T5" fmla="*/ 26 h 27"/>
                <a:gd name="T6" fmla="*/ 11 w 23"/>
                <a:gd name="T7" fmla="*/ 25 h 27"/>
                <a:gd name="T8" fmla="*/ 3 w 23"/>
                <a:gd name="T9" fmla="*/ 14 h 27"/>
                <a:gd name="T10" fmla="*/ 6 w 23"/>
                <a:gd name="T11" fmla="*/ 0 h 27"/>
                <a:gd name="T12" fmla="*/ 12 w 23"/>
                <a:gd name="T1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7">
                  <a:moveTo>
                    <a:pt x="12" y="1"/>
                  </a:moveTo>
                  <a:cubicBezTo>
                    <a:pt x="15" y="4"/>
                    <a:pt x="19" y="8"/>
                    <a:pt x="20" y="13"/>
                  </a:cubicBezTo>
                  <a:cubicBezTo>
                    <a:pt x="23" y="20"/>
                    <a:pt x="22" y="26"/>
                    <a:pt x="17" y="26"/>
                  </a:cubicBezTo>
                  <a:cubicBezTo>
                    <a:pt x="15" y="27"/>
                    <a:pt x="13" y="26"/>
                    <a:pt x="11" y="25"/>
                  </a:cubicBezTo>
                  <a:cubicBezTo>
                    <a:pt x="8" y="23"/>
                    <a:pt x="4" y="19"/>
                    <a:pt x="3" y="14"/>
                  </a:cubicBezTo>
                  <a:cubicBezTo>
                    <a:pt x="0" y="7"/>
                    <a:pt x="1" y="1"/>
                    <a:pt x="6" y="0"/>
                  </a:cubicBezTo>
                  <a:cubicBezTo>
                    <a:pt x="8" y="0"/>
                    <a:pt x="10" y="0"/>
                    <a:pt x="12" y="1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$1idê">
              <a:extLst>
                <a:ext uri="{FF2B5EF4-FFF2-40B4-BE49-F238E27FC236}">
                  <a16:creationId xmlns:a16="http://schemas.microsoft.com/office/drawing/2014/main" id="{119B3B52-7F53-4F27-9061-A8EC5D5376B3}"/>
                </a:ext>
              </a:extLst>
            </p:cNvPr>
            <p:cNvSpPr/>
            <p:nvPr/>
          </p:nvSpPr>
          <p:spPr bwMode="auto">
            <a:xfrm>
              <a:off x="7343775" y="3148013"/>
              <a:ext cx="58738" cy="71438"/>
            </a:xfrm>
            <a:custGeom>
              <a:avLst/>
              <a:gdLst>
                <a:gd name="T0" fmla="*/ 11 w 23"/>
                <a:gd name="T1" fmla="*/ 2 h 28"/>
                <a:gd name="T2" fmla="*/ 17 w 23"/>
                <a:gd name="T3" fmla="*/ 7 h 28"/>
                <a:gd name="T4" fmla="*/ 20 w 23"/>
                <a:gd name="T5" fmla="*/ 25 h 28"/>
                <a:gd name="T6" fmla="*/ 11 w 23"/>
                <a:gd name="T7" fmla="*/ 26 h 28"/>
                <a:gd name="T8" fmla="*/ 6 w 23"/>
                <a:gd name="T9" fmla="*/ 22 h 28"/>
                <a:gd name="T10" fmla="*/ 2 w 23"/>
                <a:gd name="T11" fmla="*/ 3 h 28"/>
                <a:gd name="T12" fmla="*/ 11 w 23"/>
                <a:gd name="T1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8">
                  <a:moveTo>
                    <a:pt x="11" y="2"/>
                  </a:moveTo>
                  <a:cubicBezTo>
                    <a:pt x="13" y="4"/>
                    <a:pt x="15" y="5"/>
                    <a:pt x="17" y="7"/>
                  </a:cubicBezTo>
                  <a:cubicBezTo>
                    <a:pt x="21" y="13"/>
                    <a:pt x="23" y="21"/>
                    <a:pt x="20" y="25"/>
                  </a:cubicBezTo>
                  <a:cubicBezTo>
                    <a:pt x="18" y="28"/>
                    <a:pt x="15" y="28"/>
                    <a:pt x="11" y="26"/>
                  </a:cubicBezTo>
                  <a:cubicBezTo>
                    <a:pt x="10" y="25"/>
                    <a:pt x="8" y="24"/>
                    <a:pt x="6" y="22"/>
                  </a:cubicBezTo>
                  <a:cubicBezTo>
                    <a:pt x="1" y="15"/>
                    <a:pt x="0" y="7"/>
                    <a:pt x="2" y="3"/>
                  </a:cubicBezTo>
                  <a:cubicBezTo>
                    <a:pt x="4" y="1"/>
                    <a:pt x="8" y="0"/>
                    <a:pt x="11" y="2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$ļîḑé">
              <a:extLst>
                <a:ext uri="{FF2B5EF4-FFF2-40B4-BE49-F238E27FC236}">
                  <a16:creationId xmlns:a16="http://schemas.microsoft.com/office/drawing/2014/main" id="{23CD88BE-E89C-4B28-B9D9-FAB22DA4FE07}"/>
                </a:ext>
              </a:extLst>
            </p:cNvPr>
            <p:cNvSpPr/>
            <p:nvPr/>
          </p:nvSpPr>
          <p:spPr bwMode="auto">
            <a:xfrm>
              <a:off x="7596188" y="2794001"/>
              <a:ext cx="58738" cy="71438"/>
            </a:xfrm>
            <a:custGeom>
              <a:avLst/>
              <a:gdLst>
                <a:gd name="T0" fmla="*/ 12 w 23"/>
                <a:gd name="T1" fmla="*/ 2 h 28"/>
                <a:gd name="T2" fmla="*/ 17 w 23"/>
                <a:gd name="T3" fmla="*/ 7 h 28"/>
                <a:gd name="T4" fmla="*/ 20 w 23"/>
                <a:gd name="T5" fmla="*/ 25 h 28"/>
                <a:gd name="T6" fmla="*/ 11 w 23"/>
                <a:gd name="T7" fmla="*/ 26 h 28"/>
                <a:gd name="T8" fmla="*/ 6 w 23"/>
                <a:gd name="T9" fmla="*/ 21 h 28"/>
                <a:gd name="T10" fmla="*/ 3 w 23"/>
                <a:gd name="T11" fmla="*/ 3 h 28"/>
                <a:gd name="T12" fmla="*/ 12 w 23"/>
                <a:gd name="T13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8">
                  <a:moveTo>
                    <a:pt x="12" y="2"/>
                  </a:moveTo>
                  <a:cubicBezTo>
                    <a:pt x="13" y="3"/>
                    <a:pt x="15" y="5"/>
                    <a:pt x="17" y="7"/>
                  </a:cubicBezTo>
                  <a:cubicBezTo>
                    <a:pt x="22" y="13"/>
                    <a:pt x="23" y="21"/>
                    <a:pt x="20" y="25"/>
                  </a:cubicBezTo>
                  <a:cubicBezTo>
                    <a:pt x="18" y="28"/>
                    <a:pt x="15" y="28"/>
                    <a:pt x="11" y="26"/>
                  </a:cubicBezTo>
                  <a:cubicBezTo>
                    <a:pt x="10" y="25"/>
                    <a:pt x="8" y="23"/>
                    <a:pt x="6" y="21"/>
                  </a:cubicBezTo>
                  <a:cubicBezTo>
                    <a:pt x="1" y="15"/>
                    <a:pt x="0" y="7"/>
                    <a:pt x="3" y="3"/>
                  </a:cubicBezTo>
                  <a:cubicBezTo>
                    <a:pt x="5" y="0"/>
                    <a:pt x="8" y="0"/>
                    <a:pt x="12" y="2"/>
                  </a:cubicBezTo>
                  <a:close/>
                </a:path>
              </a:pathLst>
            </a:custGeom>
            <a:solidFill>
              <a:srgbClr val="0222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šliḍê">
              <a:extLst>
                <a:ext uri="{FF2B5EF4-FFF2-40B4-BE49-F238E27FC236}">
                  <a16:creationId xmlns:a16="http://schemas.microsoft.com/office/drawing/2014/main" id="{BBDE5650-7EC1-4C06-9E9E-854D6A878C28}"/>
                </a:ext>
              </a:extLst>
            </p:cNvPr>
            <p:cNvSpPr/>
            <p:nvPr/>
          </p:nvSpPr>
          <p:spPr bwMode="auto">
            <a:xfrm>
              <a:off x="7456488" y="2805113"/>
              <a:ext cx="50800" cy="179388"/>
            </a:xfrm>
            <a:custGeom>
              <a:avLst/>
              <a:gdLst>
                <a:gd name="T0" fmla="*/ 20 w 20"/>
                <a:gd name="T1" fmla="*/ 11 h 71"/>
                <a:gd name="T2" fmla="*/ 20 w 20"/>
                <a:gd name="T3" fmla="*/ 10 h 71"/>
                <a:gd name="T4" fmla="*/ 20 w 20"/>
                <a:gd name="T5" fmla="*/ 10 h 71"/>
                <a:gd name="T6" fmla="*/ 20 w 20"/>
                <a:gd name="T7" fmla="*/ 9 h 71"/>
                <a:gd name="T8" fmla="*/ 19 w 20"/>
                <a:gd name="T9" fmla="*/ 9 h 71"/>
                <a:gd name="T10" fmla="*/ 19 w 20"/>
                <a:gd name="T11" fmla="*/ 8 h 71"/>
                <a:gd name="T12" fmla="*/ 19 w 20"/>
                <a:gd name="T13" fmla="*/ 8 h 71"/>
                <a:gd name="T14" fmla="*/ 19 w 20"/>
                <a:gd name="T15" fmla="*/ 7 h 71"/>
                <a:gd name="T16" fmla="*/ 19 w 20"/>
                <a:gd name="T17" fmla="*/ 7 h 71"/>
                <a:gd name="T18" fmla="*/ 19 w 20"/>
                <a:gd name="T19" fmla="*/ 7 h 71"/>
                <a:gd name="T20" fmla="*/ 19 w 20"/>
                <a:gd name="T21" fmla="*/ 6 h 71"/>
                <a:gd name="T22" fmla="*/ 18 w 20"/>
                <a:gd name="T23" fmla="*/ 5 h 71"/>
                <a:gd name="T24" fmla="*/ 18 w 20"/>
                <a:gd name="T25" fmla="*/ 5 h 71"/>
                <a:gd name="T26" fmla="*/ 17 w 20"/>
                <a:gd name="T27" fmla="*/ 4 h 71"/>
                <a:gd name="T28" fmla="*/ 17 w 20"/>
                <a:gd name="T29" fmla="*/ 4 h 71"/>
                <a:gd name="T30" fmla="*/ 17 w 20"/>
                <a:gd name="T31" fmla="*/ 3 h 71"/>
                <a:gd name="T32" fmla="*/ 16 w 20"/>
                <a:gd name="T33" fmla="*/ 3 h 71"/>
                <a:gd name="T34" fmla="*/ 16 w 20"/>
                <a:gd name="T35" fmla="*/ 2 h 71"/>
                <a:gd name="T36" fmla="*/ 16 w 20"/>
                <a:gd name="T37" fmla="*/ 2 h 71"/>
                <a:gd name="T38" fmla="*/ 15 w 20"/>
                <a:gd name="T39" fmla="*/ 2 h 71"/>
                <a:gd name="T40" fmla="*/ 15 w 20"/>
                <a:gd name="T41" fmla="*/ 1 h 71"/>
                <a:gd name="T42" fmla="*/ 15 w 20"/>
                <a:gd name="T43" fmla="*/ 1 h 71"/>
                <a:gd name="T44" fmla="*/ 14 w 20"/>
                <a:gd name="T45" fmla="*/ 1 h 71"/>
                <a:gd name="T46" fmla="*/ 14 w 20"/>
                <a:gd name="T47" fmla="*/ 0 h 71"/>
                <a:gd name="T48" fmla="*/ 13 w 20"/>
                <a:gd name="T49" fmla="*/ 0 h 71"/>
                <a:gd name="T50" fmla="*/ 13 w 20"/>
                <a:gd name="T51" fmla="*/ 0 h 71"/>
                <a:gd name="T52" fmla="*/ 12 w 20"/>
                <a:gd name="T53" fmla="*/ 0 h 71"/>
                <a:gd name="T54" fmla="*/ 12 w 20"/>
                <a:gd name="T55" fmla="*/ 0 h 71"/>
                <a:gd name="T56" fmla="*/ 12 w 20"/>
                <a:gd name="T57" fmla="*/ 0 h 71"/>
                <a:gd name="T58" fmla="*/ 11 w 20"/>
                <a:gd name="T59" fmla="*/ 0 h 71"/>
                <a:gd name="T60" fmla="*/ 11 w 20"/>
                <a:gd name="T61" fmla="*/ 0 h 71"/>
                <a:gd name="T62" fmla="*/ 11 w 20"/>
                <a:gd name="T63" fmla="*/ 0 h 71"/>
                <a:gd name="T64" fmla="*/ 10 w 20"/>
                <a:gd name="T65" fmla="*/ 0 h 71"/>
                <a:gd name="T66" fmla="*/ 10 w 20"/>
                <a:gd name="T67" fmla="*/ 0 h 71"/>
                <a:gd name="T68" fmla="*/ 9 w 20"/>
                <a:gd name="T69" fmla="*/ 0 h 71"/>
                <a:gd name="T70" fmla="*/ 1 w 20"/>
                <a:gd name="T71" fmla="*/ 5 h 71"/>
                <a:gd name="T72" fmla="*/ 2 w 20"/>
                <a:gd name="T73" fmla="*/ 5 h 71"/>
                <a:gd name="T74" fmla="*/ 3 w 20"/>
                <a:gd name="T75" fmla="*/ 5 h 71"/>
                <a:gd name="T76" fmla="*/ 5 w 20"/>
                <a:gd name="T77" fmla="*/ 6 h 71"/>
                <a:gd name="T78" fmla="*/ 6 w 20"/>
                <a:gd name="T79" fmla="*/ 7 h 71"/>
                <a:gd name="T80" fmla="*/ 7 w 20"/>
                <a:gd name="T81" fmla="*/ 8 h 71"/>
                <a:gd name="T82" fmla="*/ 8 w 20"/>
                <a:gd name="T83" fmla="*/ 9 h 71"/>
                <a:gd name="T84" fmla="*/ 9 w 20"/>
                <a:gd name="T85" fmla="*/ 10 h 71"/>
                <a:gd name="T86" fmla="*/ 10 w 20"/>
                <a:gd name="T87" fmla="*/ 12 h 71"/>
                <a:gd name="T88" fmla="*/ 10 w 20"/>
                <a:gd name="T89" fmla="*/ 13 h 71"/>
                <a:gd name="T90" fmla="*/ 11 w 20"/>
                <a:gd name="T91" fmla="*/ 15 h 71"/>
                <a:gd name="T92" fmla="*/ 11 w 20"/>
                <a:gd name="T93" fmla="*/ 67 h 71"/>
                <a:gd name="T94" fmla="*/ 11 w 20"/>
                <a:gd name="T95" fmla="*/ 68 h 71"/>
                <a:gd name="T96" fmla="*/ 10 w 20"/>
                <a:gd name="T97" fmla="*/ 70 h 71"/>
                <a:gd name="T98" fmla="*/ 9 w 20"/>
                <a:gd name="T99" fmla="*/ 71 h 71"/>
                <a:gd name="T100" fmla="*/ 9 w 20"/>
                <a:gd name="T101" fmla="*/ 71 h 71"/>
                <a:gd name="T102" fmla="*/ 19 w 20"/>
                <a:gd name="T103" fmla="*/ 65 h 71"/>
                <a:gd name="T104" fmla="*/ 19 w 20"/>
                <a:gd name="T105" fmla="*/ 64 h 71"/>
                <a:gd name="T106" fmla="*/ 19 w 20"/>
                <a:gd name="T107" fmla="*/ 64 h 71"/>
                <a:gd name="T108" fmla="*/ 19 w 20"/>
                <a:gd name="T109" fmla="*/ 64 h 71"/>
                <a:gd name="T110" fmla="*/ 20 w 20"/>
                <a:gd name="T111" fmla="*/ 63 h 71"/>
                <a:gd name="T112" fmla="*/ 20 w 20"/>
                <a:gd name="T113" fmla="*/ 63 h 71"/>
                <a:gd name="T114" fmla="*/ 20 w 20"/>
                <a:gd name="T115" fmla="*/ 62 h 71"/>
                <a:gd name="T116" fmla="*/ 20 w 20"/>
                <a:gd name="T117" fmla="*/ 62 h 71"/>
                <a:gd name="T118" fmla="*/ 20 w 20"/>
                <a:gd name="T11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" h="71">
                  <a:moveTo>
                    <a:pt x="20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9" y="9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8" y="6"/>
                    <a:pt x="18" y="6"/>
                  </a:cubicBezTo>
                  <a:cubicBezTo>
                    <a:pt x="18" y="6"/>
                    <a:pt x="18" y="6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6"/>
                    <a:pt x="5" y="6"/>
                  </a:cubicBezTo>
                  <a:cubicBezTo>
                    <a:pt x="5" y="6"/>
                    <a:pt x="6" y="6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9"/>
                    <a:pt x="10" y="69"/>
                    <a:pt x="10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10" y="71"/>
                    <a:pt x="9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lose/>
                </a:path>
              </a:pathLst>
            </a:custGeom>
            <a:solidFill>
              <a:srgbClr val="022E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šļíḍê">
              <a:extLst>
                <a:ext uri="{FF2B5EF4-FFF2-40B4-BE49-F238E27FC236}">
                  <a16:creationId xmlns:a16="http://schemas.microsoft.com/office/drawing/2014/main" id="{4416E4FC-D7F6-46AE-A3AB-F065FF9B8C03}"/>
                </a:ext>
              </a:extLst>
            </p:cNvPr>
            <p:cNvSpPr/>
            <p:nvPr/>
          </p:nvSpPr>
          <p:spPr bwMode="auto">
            <a:xfrm>
              <a:off x="7443788" y="2944813"/>
              <a:ext cx="84138" cy="114300"/>
            </a:xfrm>
            <a:custGeom>
              <a:avLst/>
              <a:gdLst>
                <a:gd name="T0" fmla="*/ 0 w 53"/>
                <a:gd name="T1" fmla="*/ 9 h 72"/>
                <a:gd name="T2" fmla="*/ 17 w 53"/>
                <a:gd name="T3" fmla="*/ 0 h 72"/>
                <a:gd name="T4" fmla="*/ 53 w 53"/>
                <a:gd name="T5" fmla="*/ 62 h 72"/>
                <a:gd name="T6" fmla="*/ 33 w 53"/>
                <a:gd name="T7" fmla="*/ 72 h 72"/>
                <a:gd name="T8" fmla="*/ 0 w 53"/>
                <a:gd name="T9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2">
                  <a:moveTo>
                    <a:pt x="0" y="9"/>
                  </a:moveTo>
                  <a:lnTo>
                    <a:pt x="17" y="0"/>
                  </a:lnTo>
                  <a:lnTo>
                    <a:pt x="53" y="62"/>
                  </a:lnTo>
                  <a:lnTo>
                    <a:pt x="33" y="7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şļiḍè">
              <a:extLst>
                <a:ext uri="{FF2B5EF4-FFF2-40B4-BE49-F238E27FC236}">
                  <a16:creationId xmlns:a16="http://schemas.microsoft.com/office/drawing/2014/main" id="{E6EE46A1-9F8C-4287-B6C0-735C348C002A}"/>
                </a:ext>
              </a:extLst>
            </p:cNvPr>
            <p:cNvSpPr/>
            <p:nvPr/>
          </p:nvSpPr>
          <p:spPr bwMode="auto">
            <a:xfrm>
              <a:off x="7458075" y="2933701"/>
              <a:ext cx="82550" cy="120650"/>
            </a:xfrm>
            <a:custGeom>
              <a:avLst/>
              <a:gdLst>
                <a:gd name="T0" fmla="*/ 16 w 32"/>
                <a:gd name="T1" fmla="*/ 5 h 47"/>
                <a:gd name="T2" fmla="*/ 32 w 32"/>
                <a:gd name="T3" fmla="*/ 33 h 47"/>
                <a:gd name="T4" fmla="*/ 16 w 32"/>
                <a:gd name="T5" fmla="*/ 42 h 47"/>
                <a:gd name="T6" fmla="*/ 0 w 32"/>
                <a:gd name="T7" fmla="*/ 15 h 47"/>
                <a:gd name="T8" fmla="*/ 16 w 32"/>
                <a:gd name="T9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7">
                  <a:moveTo>
                    <a:pt x="16" y="5"/>
                  </a:moveTo>
                  <a:cubicBezTo>
                    <a:pt x="25" y="11"/>
                    <a:pt x="32" y="23"/>
                    <a:pt x="32" y="33"/>
                  </a:cubicBezTo>
                  <a:cubicBezTo>
                    <a:pt x="32" y="43"/>
                    <a:pt x="24" y="47"/>
                    <a:pt x="16" y="42"/>
                  </a:cubicBezTo>
                  <a:cubicBezTo>
                    <a:pt x="7" y="37"/>
                    <a:pt x="0" y="25"/>
                    <a:pt x="0" y="15"/>
                  </a:cubicBezTo>
                  <a:cubicBezTo>
                    <a:pt x="0" y="4"/>
                    <a:pt x="7" y="0"/>
                    <a:pt x="16" y="5"/>
                  </a:cubicBez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sḻîḑè">
              <a:extLst>
                <a:ext uri="{FF2B5EF4-FFF2-40B4-BE49-F238E27FC236}">
                  <a16:creationId xmlns:a16="http://schemas.microsoft.com/office/drawing/2014/main" id="{5306AB73-BFB0-494C-96E2-5CD688DCAD88}"/>
                </a:ext>
              </a:extLst>
            </p:cNvPr>
            <p:cNvSpPr/>
            <p:nvPr/>
          </p:nvSpPr>
          <p:spPr bwMode="auto">
            <a:xfrm>
              <a:off x="7431088" y="2949576"/>
              <a:ext cx="80963" cy="119063"/>
            </a:xfrm>
            <a:custGeom>
              <a:avLst/>
              <a:gdLst>
                <a:gd name="T0" fmla="*/ 16 w 32"/>
                <a:gd name="T1" fmla="*/ 5 h 47"/>
                <a:gd name="T2" fmla="*/ 32 w 32"/>
                <a:gd name="T3" fmla="*/ 33 h 47"/>
                <a:gd name="T4" fmla="*/ 16 w 32"/>
                <a:gd name="T5" fmla="*/ 42 h 47"/>
                <a:gd name="T6" fmla="*/ 0 w 32"/>
                <a:gd name="T7" fmla="*/ 14 h 47"/>
                <a:gd name="T8" fmla="*/ 16 w 32"/>
                <a:gd name="T9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7">
                  <a:moveTo>
                    <a:pt x="16" y="5"/>
                  </a:moveTo>
                  <a:cubicBezTo>
                    <a:pt x="25" y="10"/>
                    <a:pt x="32" y="23"/>
                    <a:pt x="32" y="33"/>
                  </a:cubicBezTo>
                  <a:cubicBezTo>
                    <a:pt x="32" y="43"/>
                    <a:pt x="25" y="47"/>
                    <a:pt x="16" y="42"/>
                  </a:cubicBezTo>
                  <a:cubicBezTo>
                    <a:pt x="7" y="37"/>
                    <a:pt x="0" y="24"/>
                    <a:pt x="0" y="14"/>
                  </a:cubicBezTo>
                  <a:cubicBezTo>
                    <a:pt x="0" y="4"/>
                    <a:pt x="7" y="0"/>
                    <a:pt x="16" y="5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$ḷïḑê">
              <a:extLst>
                <a:ext uri="{FF2B5EF4-FFF2-40B4-BE49-F238E27FC236}">
                  <a16:creationId xmlns:a16="http://schemas.microsoft.com/office/drawing/2014/main" id="{2BAB0BEF-33F6-4177-A27A-EC531C0BCE4E}"/>
                </a:ext>
              </a:extLst>
            </p:cNvPr>
            <p:cNvSpPr/>
            <p:nvPr/>
          </p:nvSpPr>
          <p:spPr bwMode="auto">
            <a:xfrm>
              <a:off x="7456488" y="2987676"/>
              <a:ext cx="30163" cy="42863"/>
            </a:xfrm>
            <a:custGeom>
              <a:avLst/>
              <a:gdLst>
                <a:gd name="T0" fmla="*/ 6 w 12"/>
                <a:gd name="T1" fmla="*/ 1 h 17"/>
                <a:gd name="T2" fmla="*/ 12 w 12"/>
                <a:gd name="T3" fmla="*/ 12 h 17"/>
                <a:gd name="T4" fmla="*/ 6 w 12"/>
                <a:gd name="T5" fmla="*/ 16 h 17"/>
                <a:gd name="T6" fmla="*/ 0 w 12"/>
                <a:gd name="T7" fmla="*/ 5 h 17"/>
                <a:gd name="T8" fmla="*/ 6 w 12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">
                  <a:moveTo>
                    <a:pt x="6" y="1"/>
                  </a:moveTo>
                  <a:cubicBezTo>
                    <a:pt x="9" y="3"/>
                    <a:pt x="12" y="8"/>
                    <a:pt x="12" y="12"/>
                  </a:cubicBezTo>
                  <a:cubicBezTo>
                    <a:pt x="12" y="16"/>
                    <a:pt x="9" y="17"/>
                    <a:pt x="6" y="16"/>
                  </a:cubicBezTo>
                  <a:cubicBezTo>
                    <a:pt x="2" y="14"/>
                    <a:pt x="0" y="9"/>
                    <a:pt x="0" y="5"/>
                  </a:cubicBezTo>
                  <a:cubicBezTo>
                    <a:pt x="0" y="1"/>
                    <a:pt x="2" y="0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ŝľíďê">
              <a:extLst>
                <a:ext uri="{FF2B5EF4-FFF2-40B4-BE49-F238E27FC236}">
                  <a16:creationId xmlns:a16="http://schemas.microsoft.com/office/drawing/2014/main" id="{1441EBE9-EA93-4669-A4F5-3AB2502E6FB6}"/>
                </a:ext>
              </a:extLst>
            </p:cNvPr>
            <p:cNvSpPr/>
            <p:nvPr/>
          </p:nvSpPr>
          <p:spPr bwMode="auto">
            <a:xfrm>
              <a:off x="7451725" y="2814638"/>
              <a:ext cx="31750" cy="176213"/>
            </a:xfrm>
            <a:custGeom>
              <a:avLst/>
              <a:gdLst>
                <a:gd name="T0" fmla="*/ 7 w 13"/>
                <a:gd name="T1" fmla="*/ 2 h 69"/>
                <a:gd name="T2" fmla="*/ 13 w 13"/>
                <a:gd name="T3" fmla="*/ 13 h 69"/>
                <a:gd name="T4" fmla="*/ 13 w 13"/>
                <a:gd name="T5" fmla="*/ 63 h 69"/>
                <a:gd name="T6" fmla="*/ 6 w 13"/>
                <a:gd name="T7" fmla="*/ 67 h 69"/>
                <a:gd name="T8" fmla="*/ 0 w 13"/>
                <a:gd name="T9" fmla="*/ 56 h 69"/>
                <a:gd name="T10" fmla="*/ 0 w 13"/>
                <a:gd name="T11" fmla="*/ 5 h 69"/>
                <a:gd name="T12" fmla="*/ 7 w 13"/>
                <a:gd name="T13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69">
                  <a:moveTo>
                    <a:pt x="7" y="2"/>
                  </a:moveTo>
                  <a:cubicBezTo>
                    <a:pt x="10" y="4"/>
                    <a:pt x="13" y="9"/>
                    <a:pt x="13" y="1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7"/>
                    <a:pt x="10" y="69"/>
                    <a:pt x="6" y="67"/>
                  </a:cubicBezTo>
                  <a:cubicBezTo>
                    <a:pt x="3" y="65"/>
                    <a:pt x="0" y="60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3" y="0"/>
                    <a:pt x="7" y="2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ŝlïdê">
              <a:extLst>
                <a:ext uri="{FF2B5EF4-FFF2-40B4-BE49-F238E27FC236}">
                  <a16:creationId xmlns:a16="http://schemas.microsoft.com/office/drawing/2014/main" id="{CEC5CB50-AF8C-4D06-80E6-AA4C3250F696}"/>
                </a:ext>
              </a:extLst>
            </p:cNvPr>
            <p:cNvSpPr/>
            <p:nvPr/>
          </p:nvSpPr>
          <p:spPr bwMode="auto">
            <a:xfrm>
              <a:off x="5853113" y="4826001"/>
              <a:ext cx="820738" cy="476250"/>
            </a:xfrm>
            <a:custGeom>
              <a:avLst/>
              <a:gdLst>
                <a:gd name="T0" fmla="*/ 443 w 517"/>
                <a:gd name="T1" fmla="*/ 108 h 300"/>
                <a:gd name="T2" fmla="*/ 257 w 517"/>
                <a:gd name="T3" fmla="*/ 0 h 300"/>
                <a:gd name="T4" fmla="*/ 0 w 517"/>
                <a:gd name="T5" fmla="*/ 149 h 300"/>
                <a:gd name="T6" fmla="*/ 259 w 517"/>
                <a:gd name="T7" fmla="*/ 300 h 300"/>
                <a:gd name="T8" fmla="*/ 443 w 517"/>
                <a:gd name="T9" fmla="*/ 192 h 300"/>
                <a:gd name="T10" fmla="*/ 517 w 517"/>
                <a:gd name="T11" fmla="*/ 149 h 300"/>
                <a:gd name="T12" fmla="*/ 443 w 517"/>
                <a:gd name="T13" fmla="*/ 10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7" h="300">
                  <a:moveTo>
                    <a:pt x="443" y="108"/>
                  </a:moveTo>
                  <a:lnTo>
                    <a:pt x="257" y="0"/>
                  </a:lnTo>
                  <a:lnTo>
                    <a:pt x="0" y="149"/>
                  </a:lnTo>
                  <a:lnTo>
                    <a:pt x="259" y="300"/>
                  </a:lnTo>
                  <a:lnTo>
                    <a:pt x="443" y="192"/>
                  </a:lnTo>
                  <a:lnTo>
                    <a:pt x="517" y="149"/>
                  </a:lnTo>
                  <a:lnTo>
                    <a:pt x="443" y="108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ŝḷíḓe">
              <a:extLst>
                <a:ext uri="{FF2B5EF4-FFF2-40B4-BE49-F238E27FC236}">
                  <a16:creationId xmlns:a16="http://schemas.microsoft.com/office/drawing/2014/main" id="{F70D20D2-10F1-415F-B4AD-181F03955B34}"/>
                </a:ext>
              </a:extLst>
            </p:cNvPr>
            <p:cNvSpPr/>
            <p:nvPr/>
          </p:nvSpPr>
          <p:spPr bwMode="auto">
            <a:xfrm>
              <a:off x="6264275" y="5062538"/>
              <a:ext cx="409575" cy="430213"/>
            </a:xfrm>
            <a:custGeom>
              <a:avLst/>
              <a:gdLst>
                <a:gd name="T0" fmla="*/ 258 w 258"/>
                <a:gd name="T1" fmla="*/ 0 h 271"/>
                <a:gd name="T2" fmla="*/ 258 w 258"/>
                <a:gd name="T3" fmla="*/ 120 h 271"/>
                <a:gd name="T4" fmla="*/ 0 w 258"/>
                <a:gd name="T5" fmla="*/ 271 h 271"/>
                <a:gd name="T6" fmla="*/ 0 w 258"/>
                <a:gd name="T7" fmla="*/ 151 h 271"/>
                <a:gd name="T8" fmla="*/ 258 w 258"/>
                <a:gd name="T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71">
                  <a:moveTo>
                    <a:pt x="258" y="0"/>
                  </a:moveTo>
                  <a:lnTo>
                    <a:pt x="258" y="120"/>
                  </a:lnTo>
                  <a:lnTo>
                    <a:pt x="0" y="271"/>
                  </a:lnTo>
                  <a:lnTo>
                    <a:pt x="0" y="15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sḻiďè">
              <a:extLst>
                <a:ext uri="{FF2B5EF4-FFF2-40B4-BE49-F238E27FC236}">
                  <a16:creationId xmlns:a16="http://schemas.microsoft.com/office/drawing/2014/main" id="{8E5A555A-58D7-4986-895D-72FA33BBAA0E}"/>
                </a:ext>
              </a:extLst>
            </p:cNvPr>
            <p:cNvSpPr/>
            <p:nvPr/>
          </p:nvSpPr>
          <p:spPr bwMode="auto">
            <a:xfrm>
              <a:off x="5851525" y="5062538"/>
              <a:ext cx="412750" cy="430213"/>
            </a:xfrm>
            <a:custGeom>
              <a:avLst/>
              <a:gdLst>
                <a:gd name="T0" fmla="*/ 260 w 260"/>
                <a:gd name="T1" fmla="*/ 151 h 271"/>
                <a:gd name="T2" fmla="*/ 260 w 260"/>
                <a:gd name="T3" fmla="*/ 271 h 271"/>
                <a:gd name="T4" fmla="*/ 0 w 260"/>
                <a:gd name="T5" fmla="*/ 120 h 271"/>
                <a:gd name="T6" fmla="*/ 1 w 260"/>
                <a:gd name="T7" fmla="*/ 0 h 271"/>
                <a:gd name="T8" fmla="*/ 260 w 260"/>
                <a:gd name="T9" fmla="*/ 15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71">
                  <a:moveTo>
                    <a:pt x="260" y="151"/>
                  </a:moveTo>
                  <a:lnTo>
                    <a:pt x="260" y="271"/>
                  </a:lnTo>
                  <a:lnTo>
                    <a:pt x="0" y="120"/>
                  </a:lnTo>
                  <a:lnTo>
                    <a:pt x="1" y="0"/>
                  </a:lnTo>
                  <a:lnTo>
                    <a:pt x="260" y="151"/>
                  </a:ln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ṩľïdè">
              <a:extLst>
                <a:ext uri="{FF2B5EF4-FFF2-40B4-BE49-F238E27FC236}">
                  <a16:creationId xmlns:a16="http://schemas.microsoft.com/office/drawing/2014/main" id="{1FDEC6BF-80DD-4F74-AAB0-556A4DB0927B}"/>
                </a:ext>
              </a:extLst>
            </p:cNvPr>
            <p:cNvSpPr/>
            <p:nvPr/>
          </p:nvSpPr>
          <p:spPr bwMode="auto">
            <a:xfrm>
              <a:off x="5853113" y="4826001"/>
              <a:ext cx="477838" cy="277813"/>
            </a:xfrm>
            <a:custGeom>
              <a:avLst/>
              <a:gdLst>
                <a:gd name="T0" fmla="*/ 301 w 301"/>
                <a:gd name="T1" fmla="*/ 26 h 175"/>
                <a:gd name="T2" fmla="*/ 257 w 301"/>
                <a:gd name="T3" fmla="*/ 0 h 175"/>
                <a:gd name="T4" fmla="*/ 0 w 301"/>
                <a:gd name="T5" fmla="*/ 149 h 175"/>
                <a:gd name="T6" fmla="*/ 44 w 301"/>
                <a:gd name="T7" fmla="*/ 175 h 175"/>
                <a:gd name="T8" fmla="*/ 301 w 301"/>
                <a:gd name="T9" fmla="*/ 2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75">
                  <a:moveTo>
                    <a:pt x="301" y="26"/>
                  </a:moveTo>
                  <a:lnTo>
                    <a:pt x="257" y="0"/>
                  </a:lnTo>
                  <a:lnTo>
                    <a:pt x="0" y="149"/>
                  </a:lnTo>
                  <a:lnTo>
                    <a:pt x="44" y="175"/>
                  </a:lnTo>
                  <a:lnTo>
                    <a:pt x="301" y="26"/>
                  </a:lnTo>
                  <a:close/>
                </a:path>
              </a:pathLst>
            </a:custGeom>
            <a:solidFill>
              <a:srgbClr val="FFE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ŝlîḓé">
              <a:extLst>
                <a:ext uri="{FF2B5EF4-FFF2-40B4-BE49-F238E27FC236}">
                  <a16:creationId xmlns:a16="http://schemas.microsoft.com/office/drawing/2014/main" id="{54643277-CC80-4135-933C-82739341D8F9}"/>
                </a:ext>
              </a:extLst>
            </p:cNvPr>
            <p:cNvSpPr/>
            <p:nvPr/>
          </p:nvSpPr>
          <p:spPr bwMode="auto">
            <a:xfrm>
              <a:off x="4198938" y="4325938"/>
              <a:ext cx="1374775" cy="474663"/>
            </a:xfrm>
            <a:custGeom>
              <a:avLst/>
              <a:gdLst>
                <a:gd name="T0" fmla="*/ 540 w 540"/>
                <a:gd name="T1" fmla="*/ 3 h 187"/>
                <a:gd name="T2" fmla="*/ 539 w 540"/>
                <a:gd name="T3" fmla="*/ 5 h 187"/>
                <a:gd name="T4" fmla="*/ 538 w 540"/>
                <a:gd name="T5" fmla="*/ 7 h 187"/>
                <a:gd name="T6" fmla="*/ 537 w 540"/>
                <a:gd name="T7" fmla="*/ 9 h 187"/>
                <a:gd name="T8" fmla="*/ 535 w 540"/>
                <a:gd name="T9" fmla="*/ 12 h 187"/>
                <a:gd name="T10" fmla="*/ 533 w 540"/>
                <a:gd name="T11" fmla="*/ 14 h 187"/>
                <a:gd name="T12" fmla="*/ 530 w 540"/>
                <a:gd name="T13" fmla="*/ 16 h 187"/>
                <a:gd name="T14" fmla="*/ 266 w 540"/>
                <a:gd name="T15" fmla="*/ 169 h 187"/>
                <a:gd name="T16" fmla="*/ 259 w 540"/>
                <a:gd name="T17" fmla="*/ 173 h 187"/>
                <a:gd name="T18" fmla="*/ 251 w 540"/>
                <a:gd name="T19" fmla="*/ 175 h 187"/>
                <a:gd name="T20" fmla="*/ 245 w 540"/>
                <a:gd name="T21" fmla="*/ 176 h 187"/>
                <a:gd name="T22" fmla="*/ 238 w 540"/>
                <a:gd name="T23" fmla="*/ 176 h 187"/>
                <a:gd name="T24" fmla="*/ 230 w 540"/>
                <a:gd name="T25" fmla="*/ 176 h 187"/>
                <a:gd name="T26" fmla="*/ 223 w 540"/>
                <a:gd name="T27" fmla="*/ 174 h 187"/>
                <a:gd name="T28" fmla="*/ 216 w 540"/>
                <a:gd name="T29" fmla="*/ 172 h 187"/>
                <a:gd name="T30" fmla="*/ 7 w 540"/>
                <a:gd name="T31" fmla="*/ 52 h 187"/>
                <a:gd name="T32" fmla="*/ 0 w 540"/>
                <a:gd name="T33" fmla="*/ 53 h 187"/>
                <a:gd name="T34" fmla="*/ 210 w 540"/>
                <a:gd name="T35" fmla="*/ 181 h 187"/>
                <a:gd name="T36" fmla="*/ 216 w 540"/>
                <a:gd name="T37" fmla="*/ 184 h 187"/>
                <a:gd name="T38" fmla="*/ 221 w 540"/>
                <a:gd name="T39" fmla="*/ 185 h 187"/>
                <a:gd name="T40" fmla="*/ 224 w 540"/>
                <a:gd name="T41" fmla="*/ 186 h 187"/>
                <a:gd name="T42" fmla="*/ 229 w 540"/>
                <a:gd name="T43" fmla="*/ 187 h 187"/>
                <a:gd name="T44" fmla="*/ 231 w 540"/>
                <a:gd name="T45" fmla="*/ 187 h 187"/>
                <a:gd name="T46" fmla="*/ 236 w 540"/>
                <a:gd name="T47" fmla="*/ 187 h 187"/>
                <a:gd name="T48" fmla="*/ 239 w 540"/>
                <a:gd name="T49" fmla="*/ 187 h 187"/>
                <a:gd name="T50" fmla="*/ 245 w 540"/>
                <a:gd name="T51" fmla="*/ 187 h 187"/>
                <a:gd name="T52" fmla="*/ 246 w 540"/>
                <a:gd name="T53" fmla="*/ 187 h 187"/>
                <a:gd name="T54" fmla="*/ 251 w 540"/>
                <a:gd name="T55" fmla="*/ 186 h 187"/>
                <a:gd name="T56" fmla="*/ 257 w 540"/>
                <a:gd name="T57" fmla="*/ 184 h 187"/>
                <a:gd name="T58" fmla="*/ 260 w 540"/>
                <a:gd name="T59" fmla="*/ 183 h 187"/>
                <a:gd name="T60" fmla="*/ 529 w 540"/>
                <a:gd name="T61" fmla="*/ 28 h 187"/>
                <a:gd name="T62" fmla="*/ 530 w 540"/>
                <a:gd name="T63" fmla="*/ 27 h 187"/>
                <a:gd name="T64" fmla="*/ 533 w 540"/>
                <a:gd name="T65" fmla="*/ 25 h 187"/>
                <a:gd name="T66" fmla="*/ 534 w 540"/>
                <a:gd name="T67" fmla="*/ 24 h 187"/>
                <a:gd name="T68" fmla="*/ 536 w 540"/>
                <a:gd name="T69" fmla="*/ 22 h 187"/>
                <a:gd name="T70" fmla="*/ 537 w 540"/>
                <a:gd name="T71" fmla="*/ 21 h 187"/>
                <a:gd name="T72" fmla="*/ 538 w 540"/>
                <a:gd name="T73" fmla="*/ 19 h 187"/>
                <a:gd name="T74" fmla="*/ 539 w 540"/>
                <a:gd name="T75" fmla="*/ 17 h 187"/>
                <a:gd name="T76" fmla="*/ 539 w 540"/>
                <a:gd name="T77" fmla="*/ 16 h 187"/>
                <a:gd name="T78" fmla="*/ 540 w 540"/>
                <a:gd name="T79" fmla="*/ 14 h 187"/>
                <a:gd name="T80" fmla="*/ 540 w 540"/>
                <a:gd name="T81" fmla="*/ 13 h 187"/>
                <a:gd name="T82" fmla="*/ 540 w 540"/>
                <a:gd name="T83" fmla="*/ 12 h 187"/>
                <a:gd name="T84" fmla="*/ 540 w 540"/>
                <a:gd name="T85" fmla="*/ 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0" h="187">
                  <a:moveTo>
                    <a:pt x="540" y="2"/>
                  </a:moveTo>
                  <a:cubicBezTo>
                    <a:pt x="540" y="2"/>
                    <a:pt x="540" y="2"/>
                    <a:pt x="540" y="3"/>
                  </a:cubicBezTo>
                  <a:cubicBezTo>
                    <a:pt x="540" y="3"/>
                    <a:pt x="540" y="4"/>
                    <a:pt x="540" y="4"/>
                  </a:cubicBezTo>
                  <a:cubicBezTo>
                    <a:pt x="540" y="4"/>
                    <a:pt x="540" y="5"/>
                    <a:pt x="539" y="5"/>
                  </a:cubicBezTo>
                  <a:cubicBezTo>
                    <a:pt x="539" y="5"/>
                    <a:pt x="539" y="6"/>
                    <a:pt x="539" y="6"/>
                  </a:cubicBezTo>
                  <a:cubicBezTo>
                    <a:pt x="539" y="6"/>
                    <a:pt x="539" y="7"/>
                    <a:pt x="538" y="7"/>
                  </a:cubicBezTo>
                  <a:cubicBezTo>
                    <a:pt x="538" y="8"/>
                    <a:pt x="538" y="8"/>
                    <a:pt x="538" y="8"/>
                  </a:cubicBezTo>
                  <a:cubicBezTo>
                    <a:pt x="538" y="9"/>
                    <a:pt x="537" y="9"/>
                    <a:pt x="537" y="9"/>
                  </a:cubicBezTo>
                  <a:cubicBezTo>
                    <a:pt x="537" y="10"/>
                    <a:pt x="537" y="10"/>
                    <a:pt x="536" y="10"/>
                  </a:cubicBezTo>
                  <a:cubicBezTo>
                    <a:pt x="536" y="11"/>
                    <a:pt x="535" y="11"/>
                    <a:pt x="535" y="12"/>
                  </a:cubicBezTo>
                  <a:cubicBezTo>
                    <a:pt x="535" y="12"/>
                    <a:pt x="534" y="12"/>
                    <a:pt x="534" y="13"/>
                  </a:cubicBezTo>
                  <a:cubicBezTo>
                    <a:pt x="534" y="13"/>
                    <a:pt x="533" y="13"/>
                    <a:pt x="533" y="14"/>
                  </a:cubicBezTo>
                  <a:cubicBezTo>
                    <a:pt x="533" y="14"/>
                    <a:pt x="532" y="14"/>
                    <a:pt x="532" y="15"/>
                  </a:cubicBezTo>
                  <a:cubicBezTo>
                    <a:pt x="531" y="15"/>
                    <a:pt x="531" y="15"/>
                    <a:pt x="530" y="16"/>
                  </a:cubicBezTo>
                  <a:cubicBezTo>
                    <a:pt x="530" y="16"/>
                    <a:pt x="529" y="16"/>
                    <a:pt x="529" y="16"/>
                  </a:cubicBezTo>
                  <a:cubicBezTo>
                    <a:pt x="266" y="169"/>
                    <a:pt x="266" y="169"/>
                    <a:pt x="266" y="169"/>
                  </a:cubicBezTo>
                  <a:cubicBezTo>
                    <a:pt x="264" y="170"/>
                    <a:pt x="262" y="171"/>
                    <a:pt x="260" y="172"/>
                  </a:cubicBezTo>
                  <a:cubicBezTo>
                    <a:pt x="260" y="172"/>
                    <a:pt x="259" y="172"/>
                    <a:pt x="259" y="173"/>
                  </a:cubicBezTo>
                  <a:cubicBezTo>
                    <a:pt x="258" y="173"/>
                    <a:pt x="256" y="173"/>
                    <a:pt x="255" y="174"/>
                  </a:cubicBezTo>
                  <a:cubicBezTo>
                    <a:pt x="254" y="174"/>
                    <a:pt x="252" y="174"/>
                    <a:pt x="251" y="175"/>
                  </a:cubicBezTo>
                  <a:cubicBezTo>
                    <a:pt x="250" y="175"/>
                    <a:pt x="248" y="175"/>
                    <a:pt x="246" y="176"/>
                  </a:cubicBezTo>
                  <a:cubicBezTo>
                    <a:pt x="246" y="176"/>
                    <a:pt x="246" y="176"/>
                    <a:pt x="245" y="176"/>
                  </a:cubicBezTo>
                  <a:cubicBezTo>
                    <a:pt x="243" y="176"/>
                    <a:pt x="241" y="176"/>
                    <a:pt x="239" y="176"/>
                  </a:cubicBezTo>
                  <a:cubicBezTo>
                    <a:pt x="238" y="176"/>
                    <a:pt x="238" y="176"/>
                    <a:pt x="238" y="176"/>
                  </a:cubicBezTo>
                  <a:cubicBezTo>
                    <a:pt x="235" y="176"/>
                    <a:pt x="233" y="176"/>
                    <a:pt x="231" y="176"/>
                  </a:cubicBezTo>
                  <a:cubicBezTo>
                    <a:pt x="231" y="176"/>
                    <a:pt x="230" y="176"/>
                    <a:pt x="230" y="176"/>
                  </a:cubicBezTo>
                  <a:cubicBezTo>
                    <a:pt x="228" y="175"/>
                    <a:pt x="226" y="175"/>
                    <a:pt x="224" y="174"/>
                  </a:cubicBezTo>
                  <a:cubicBezTo>
                    <a:pt x="223" y="174"/>
                    <a:pt x="223" y="174"/>
                    <a:pt x="223" y="174"/>
                  </a:cubicBezTo>
                  <a:cubicBezTo>
                    <a:pt x="221" y="174"/>
                    <a:pt x="219" y="173"/>
                    <a:pt x="217" y="173"/>
                  </a:cubicBezTo>
                  <a:cubicBezTo>
                    <a:pt x="217" y="172"/>
                    <a:pt x="217" y="172"/>
                    <a:pt x="216" y="172"/>
                  </a:cubicBezTo>
                  <a:cubicBezTo>
                    <a:pt x="214" y="171"/>
                    <a:pt x="212" y="170"/>
                    <a:pt x="210" y="169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2" y="49"/>
                    <a:pt x="0" y="46"/>
                    <a:pt x="0" y="4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2" y="60"/>
                    <a:pt x="7" y="63"/>
                  </a:cubicBezTo>
                  <a:cubicBezTo>
                    <a:pt x="210" y="181"/>
                    <a:pt x="210" y="181"/>
                    <a:pt x="210" y="181"/>
                  </a:cubicBezTo>
                  <a:cubicBezTo>
                    <a:pt x="212" y="182"/>
                    <a:pt x="214" y="183"/>
                    <a:pt x="216" y="183"/>
                  </a:cubicBezTo>
                  <a:cubicBezTo>
                    <a:pt x="216" y="183"/>
                    <a:pt x="216" y="183"/>
                    <a:pt x="216" y="184"/>
                  </a:cubicBezTo>
                  <a:cubicBezTo>
                    <a:pt x="216" y="184"/>
                    <a:pt x="217" y="184"/>
                    <a:pt x="217" y="184"/>
                  </a:cubicBezTo>
                  <a:cubicBezTo>
                    <a:pt x="218" y="184"/>
                    <a:pt x="219" y="185"/>
                    <a:pt x="221" y="185"/>
                  </a:cubicBezTo>
                  <a:cubicBezTo>
                    <a:pt x="221" y="185"/>
                    <a:pt x="222" y="185"/>
                    <a:pt x="223" y="186"/>
                  </a:cubicBezTo>
                  <a:cubicBezTo>
                    <a:pt x="223" y="186"/>
                    <a:pt x="223" y="186"/>
                    <a:pt x="224" y="186"/>
                  </a:cubicBezTo>
                  <a:cubicBezTo>
                    <a:pt x="224" y="186"/>
                    <a:pt x="224" y="186"/>
                    <a:pt x="225" y="186"/>
                  </a:cubicBezTo>
                  <a:cubicBezTo>
                    <a:pt x="226" y="186"/>
                    <a:pt x="227" y="187"/>
                    <a:pt x="229" y="187"/>
                  </a:cubicBezTo>
                  <a:cubicBezTo>
                    <a:pt x="229" y="187"/>
                    <a:pt x="230" y="187"/>
                    <a:pt x="230" y="187"/>
                  </a:cubicBezTo>
                  <a:cubicBezTo>
                    <a:pt x="230" y="187"/>
                    <a:pt x="231" y="187"/>
                    <a:pt x="231" y="187"/>
                  </a:cubicBezTo>
                  <a:cubicBezTo>
                    <a:pt x="231" y="187"/>
                    <a:pt x="232" y="187"/>
                    <a:pt x="232" y="187"/>
                  </a:cubicBezTo>
                  <a:cubicBezTo>
                    <a:pt x="234" y="187"/>
                    <a:pt x="235" y="187"/>
                    <a:pt x="236" y="187"/>
                  </a:cubicBezTo>
                  <a:cubicBezTo>
                    <a:pt x="237" y="187"/>
                    <a:pt x="237" y="187"/>
                    <a:pt x="237" y="187"/>
                  </a:cubicBezTo>
                  <a:cubicBezTo>
                    <a:pt x="238" y="187"/>
                    <a:pt x="238" y="187"/>
                    <a:pt x="239" y="187"/>
                  </a:cubicBezTo>
                  <a:cubicBezTo>
                    <a:pt x="239" y="187"/>
                    <a:pt x="240" y="187"/>
                    <a:pt x="240" y="187"/>
                  </a:cubicBezTo>
                  <a:cubicBezTo>
                    <a:pt x="242" y="187"/>
                    <a:pt x="243" y="187"/>
                    <a:pt x="245" y="187"/>
                  </a:cubicBezTo>
                  <a:cubicBezTo>
                    <a:pt x="245" y="187"/>
                    <a:pt x="245" y="187"/>
                    <a:pt x="245" y="187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7" y="187"/>
                    <a:pt x="249" y="187"/>
                    <a:pt x="250" y="186"/>
                  </a:cubicBezTo>
                  <a:cubicBezTo>
                    <a:pt x="250" y="186"/>
                    <a:pt x="251" y="186"/>
                    <a:pt x="251" y="186"/>
                  </a:cubicBezTo>
                  <a:cubicBezTo>
                    <a:pt x="252" y="186"/>
                    <a:pt x="254" y="185"/>
                    <a:pt x="255" y="185"/>
                  </a:cubicBezTo>
                  <a:cubicBezTo>
                    <a:pt x="256" y="185"/>
                    <a:pt x="256" y="185"/>
                    <a:pt x="257" y="184"/>
                  </a:cubicBezTo>
                  <a:cubicBezTo>
                    <a:pt x="258" y="184"/>
                    <a:pt x="258" y="184"/>
                    <a:pt x="259" y="184"/>
                  </a:cubicBezTo>
                  <a:cubicBezTo>
                    <a:pt x="259" y="184"/>
                    <a:pt x="260" y="183"/>
                    <a:pt x="260" y="183"/>
                  </a:cubicBezTo>
                  <a:cubicBezTo>
                    <a:pt x="262" y="183"/>
                    <a:pt x="264" y="182"/>
                    <a:pt x="266" y="181"/>
                  </a:cubicBezTo>
                  <a:cubicBezTo>
                    <a:pt x="529" y="28"/>
                    <a:pt x="529" y="28"/>
                    <a:pt x="529" y="28"/>
                  </a:cubicBezTo>
                  <a:cubicBezTo>
                    <a:pt x="529" y="28"/>
                    <a:pt x="529" y="28"/>
                    <a:pt x="529" y="27"/>
                  </a:cubicBezTo>
                  <a:cubicBezTo>
                    <a:pt x="530" y="27"/>
                    <a:pt x="530" y="27"/>
                    <a:pt x="530" y="27"/>
                  </a:cubicBezTo>
                  <a:cubicBezTo>
                    <a:pt x="531" y="26"/>
                    <a:pt x="531" y="26"/>
                    <a:pt x="532" y="26"/>
                  </a:cubicBezTo>
                  <a:cubicBezTo>
                    <a:pt x="532" y="26"/>
                    <a:pt x="532" y="25"/>
                    <a:pt x="533" y="25"/>
                  </a:cubicBezTo>
                  <a:cubicBezTo>
                    <a:pt x="533" y="25"/>
                    <a:pt x="534" y="24"/>
                    <a:pt x="534" y="24"/>
                  </a:cubicBezTo>
                  <a:cubicBezTo>
                    <a:pt x="534" y="24"/>
                    <a:pt x="534" y="24"/>
                    <a:pt x="534" y="24"/>
                  </a:cubicBezTo>
                  <a:cubicBezTo>
                    <a:pt x="534" y="24"/>
                    <a:pt x="535" y="23"/>
                    <a:pt x="535" y="23"/>
                  </a:cubicBezTo>
                  <a:cubicBezTo>
                    <a:pt x="535" y="23"/>
                    <a:pt x="536" y="22"/>
                    <a:pt x="536" y="22"/>
                  </a:cubicBezTo>
                  <a:cubicBezTo>
                    <a:pt x="536" y="21"/>
                    <a:pt x="537" y="21"/>
                    <a:pt x="537" y="21"/>
                  </a:cubicBezTo>
                  <a:cubicBezTo>
                    <a:pt x="537" y="21"/>
                    <a:pt x="537" y="21"/>
                    <a:pt x="537" y="21"/>
                  </a:cubicBezTo>
                  <a:cubicBezTo>
                    <a:pt x="537" y="20"/>
                    <a:pt x="538" y="20"/>
                    <a:pt x="538" y="19"/>
                  </a:cubicBezTo>
                  <a:cubicBezTo>
                    <a:pt x="538" y="19"/>
                    <a:pt x="538" y="19"/>
                    <a:pt x="538" y="19"/>
                  </a:cubicBezTo>
                  <a:cubicBezTo>
                    <a:pt x="538" y="19"/>
                    <a:pt x="538" y="19"/>
                    <a:pt x="538" y="19"/>
                  </a:cubicBezTo>
                  <a:cubicBezTo>
                    <a:pt x="539" y="18"/>
                    <a:pt x="539" y="18"/>
                    <a:pt x="539" y="17"/>
                  </a:cubicBezTo>
                  <a:cubicBezTo>
                    <a:pt x="539" y="17"/>
                    <a:pt x="539" y="17"/>
                    <a:pt x="539" y="17"/>
                  </a:cubicBezTo>
                  <a:cubicBezTo>
                    <a:pt x="539" y="16"/>
                    <a:pt x="539" y="16"/>
                    <a:pt x="539" y="16"/>
                  </a:cubicBezTo>
                  <a:cubicBezTo>
                    <a:pt x="540" y="16"/>
                    <a:pt x="540" y="16"/>
                    <a:pt x="540" y="15"/>
                  </a:cubicBezTo>
                  <a:cubicBezTo>
                    <a:pt x="540" y="15"/>
                    <a:pt x="540" y="15"/>
                    <a:pt x="540" y="14"/>
                  </a:cubicBezTo>
                  <a:cubicBezTo>
                    <a:pt x="540" y="14"/>
                    <a:pt x="540" y="14"/>
                    <a:pt x="540" y="14"/>
                  </a:cubicBezTo>
                  <a:cubicBezTo>
                    <a:pt x="540" y="14"/>
                    <a:pt x="540" y="13"/>
                    <a:pt x="540" y="13"/>
                  </a:cubicBezTo>
                  <a:cubicBezTo>
                    <a:pt x="540" y="13"/>
                    <a:pt x="540" y="12"/>
                    <a:pt x="540" y="12"/>
                  </a:cubicBezTo>
                  <a:cubicBezTo>
                    <a:pt x="540" y="12"/>
                    <a:pt x="540" y="12"/>
                    <a:pt x="540" y="12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40" y="1"/>
                    <a:pt x="540" y="1"/>
                    <a:pt x="540" y="2"/>
                  </a:cubicBez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1îďé">
              <a:extLst>
                <a:ext uri="{FF2B5EF4-FFF2-40B4-BE49-F238E27FC236}">
                  <a16:creationId xmlns:a16="http://schemas.microsoft.com/office/drawing/2014/main" id="{12F07460-6B9D-4825-A8E5-2852AC20D99D}"/>
                </a:ext>
              </a:extLst>
            </p:cNvPr>
            <p:cNvSpPr/>
            <p:nvPr/>
          </p:nvSpPr>
          <p:spPr bwMode="auto">
            <a:xfrm>
              <a:off x="4191000" y="3975101"/>
              <a:ext cx="1392238" cy="803275"/>
            </a:xfrm>
            <a:custGeom>
              <a:avLst/>
              <a:gdLst>
                <a:gd name="T0" fmla="*/ 532 w 547"/>
                <a:gd name="T1" fmla="*/ 122 h 316"/>
                <a:gd name="T2" fmla="*/ 329 w 547"/>
                <a:gd name="T3" fmla="*/ 6 h 316"/>
                <a:gd name="T4" fmla="*/ 294 w 547"/>
                <a:gd name="T5" fmla="*/ 6 h 316"/>
                <a:gd name="T6" fmla="*/ 10 w 547"/>
                <a:gd name="T7" fmla="*/ 170 h 316"/>
                <a:gd name="T8" fmla="*/ 10 w 547"/>
                <a:gd name="T9" fmla="*/ 190 h 316"/>
                <a:gd name="T10" fmla="*/ 213 w 547"/>
                <a:gd name="T11" fmla="*/ 307 h 316"/>
                <a:gd name="T12" fmla="*/ 269 w 547"/>
                <a:gd name="T13" fmla="*/ 307 h 316"/>
                <a:gd name="T14" fmla="*/ 532 w 547"/>
                <a:gd name="T15" fmla="*/ 154 h 316"/>
                <a:gd name="T16" fmla="*/ 532 w 547"/>
                <a:gd name="T17" fmla="*/ 12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316">
                  <a:moveTo>
                    <a:pt x="532" y="122"/>
                  </a:moveTo>
                  <a:cubicBezTo>
                    <a:pt x="329" y="6"/>
                    <a:pt x="329" y="6"/>
                    <a:pt x="329" y="6"/>
                  </a:cubicBezTo>
                  <a:cubicBezTo>
                    <a:pt x="319" y="0"/>
                    <a:pt x="304" y="0"/>
                    <a:pt x="294" y="6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0" y="175"/>
                    <a:pt x="0" y="184"/>
                    <a:pt x="10" y="190"/>
                  </a:cubicBezTo>
                  <a:cubicBezTo>
                    <a:pt x="213" y="307"/>
                    <a:pt x="213" y="307"/>
                    <a:pt x="213" y="307"/>
                  </a:cubicBezTo>
                  <a:cubicBezTo>
                    <a:pt x="229" y="316"/>
                    <a:pt x="253" y="316"/>
                    <a:pt x="269" y="307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47" y="146"/>
                    <a:pt x="547" y="131"/>
                    <a:pt x="532" y="122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ṣḻïḓê">
              <a:extLst>
                <a:ext uri="{FF2B5EF4-FFF2-40B4-BE49-F238E27FC236}">
                  <a16:creationId xmlns:a16="http://schemas.microsoft.com/office/drawing/2014/main" id="{68D01956-F89B-47C3-A4E9-8496BCF36AE8}"/>
                </a:ext>
              </a:extLst>
            </p:cNvPr>
            <p:cNvSpPr/>
            <p:nvPr/>
          </p:nvSpPr>
          <p:spPr bwMode="auto">
            <a:xfrm>
              <a:off x="4289425" y="3959226"/>
              <a:ext cx="1335088" cy="773113"/>
            </a:xfrm>
            <a:custGeom>
              <a:avLst/>
              <a:gdLst>
                <a:gd name="T0" fmla="*/ 841 w 841"/>
                <a:gd name="T1" fmla="*/ 213 h 487"/>
                <a:gd name="T2" fmla="*/ 369 w 841"/>
                <a:gd name="T3" fmla="*/ 487 h 487"/>
                <a:gd name="T4" fmla="*/ 0 w 841"/>
                <a:gd name="T5" fmla="*/ 274 h 487"/>
                <a:gd name="T6" fmla="*/ 472 w 841"/>
                <a:gd name="T7" fmla="*/ 0 h 487"/>
                <a:gd name="T8" fmla="*/ 841 w 841"/>
                <a:gd name="T9" fmla="*/ 213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1" h="487">
                  <a:moveTo>
                    <a:pt x="841" y="213"/>
                  </a:moveTo>
                  <a:lnTo>
                    <a:pt x="369" y="487"/>
                  </a:lnTo>
                  <a:lnTo>
                    <a:pt x="0" y="274"/>
                  </a:lnTo>
                  <a:lnTo>
                    <a:pt x="472" y="0"/>
                  </a:lnTo>
                  <a:lnTo>
                    <a:pt x="841" y="2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ŝļîḓè">
              <a:extLst>
                <a:ext uri="{FF2B5EF4-FFF2-40B4-BE49-F238E27FC236}">
                  <a16:creationId xmlns:a16="http://schemas.microsoft.com/office/drawing/2014/main" id="{960901B4-9F04-45B8-A17D-EF1CCC055AAA}"/>
                </a:ext>
              </a:extLst>
            </p:cNvPr>
            <p:cNvSpPr/>
            <p:nvPr/>
          </p:nvSpPr>
          <p:spPr bwMode="auto">
            <a:xfrm>
              <a:off x="4630738" y="4276726"/>
              <a:ext cx="303213" cy="160338"/>
            </a:xfrm>
            <a:custGeom>
              <a:avLst/>
              <a:gdLst>
                <a:gd name="T0" fmla="*/ 191 w 191"/>
                <a:gd name="T1" fmla="*/ 90 h 101"/>
                <a:gd name="T2" fmla="*/ 161 w 191"/>
                <a:gd name="T3" fmla="*/ 101 h 101"/>
                <a:gd name="T4" fmla="*/ 0 w 191"/>
                <a:gd name="T5" fmla="*/ 13 h 101"/>
                <a:gd name="T6" fmla="*/ 31 w 191"/>
                <a:gd name="T7" fmla="*/ 0 h 101"/>
                <a:gd name="T8" fmla="*/ 191 w 191"/>
                <a:gd name="T9" fmla="*/ 9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01">
                  <a:moveTo>
                    <a:pt x="191" y="90"/>
                  </a:moveTo>
                  <a:lnTo>
                    <a:pt x="161" y="101"/>
                  </a:lnTo>
                  <a:lnTo>
                    <a:pt x="0" y="13"/>
                  </a:lnTo>
                  <a:lnTo>
                    <a:pt x="31" y="0"/>
                  </a:lnTo>
                  <a:lnTo>
                    <a:pt x="191" y="90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ṩḷïḑè">
              <a:extLst>
                <a:ext uri="{FF2B5EF4-FFF2-40B4-BE49-F238E27FC236}">
                  <a16:creationId xmlns:a16="http://schemas.microsoft.com/office/drawing/2014/main" id="{8F247B7D-BC6A-463D-B83C-D0C66D5A5CCA}"/>
                </a:ext>
              </a:extLst>
            </p:cNvPr>
            <p:cNvSpPr/>
            <p:nvPr/>
          </p:nvSpPr>
          <p:spPr bwMode="auto">
            <a:xfrm>
              <a:off x="4559300" y="4314826"/>
              <a:ext cx="179388" cy="88900"/>
            </a:xfrm>
            <a:custGeom>
              <a:avLst/>
              <a:gdLst>
                <a:gd name="T0" fmla="*/ 113 w 113"/>
                <a:gd name="T1" fmla="*/ 45 h 56"/>
                <a:gd name="T2" fmla="*/ 82 w 113"/>
                <a:gd name="T3" fmla="*/ 56 h 56"/>
                <a:gd name="T4" fmla="*/ 0 w 113"/>
                <a:gd name="T5" fmla="*/ 11 h 56"/>
                <a:gd name="T6" fmla="*/ 32 w 113"/>
                <a:gd name="T7" fmla="*/ 0 h 56"/>
                <a:gd name="T8" fmla="*/ 113 w 113"/>
                <a:gd name="T9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56">
                  <a:moveTo>
                    <a:pt x="113" y="45"/>
                  </a:moveTo>
                  <a:lnTo>
                    <a:pt x="82" y="56"/>
                  </a:lnTo>
                  <a:lnTo>
                    <a:pt x="0" y="11"/>
                  </a:lnTo>
                  <a:lnTo>
                    <a:pt x="32" y="0"/>
                  </a:lnTo>
                  <a:lnTo>
                    <a:pt x="113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sḷïdè">
              <a:extLst>
                <a:ext uri="{FF2B5EF4-FFF2-40B4-BE49-F238E27FC236}">
                  <a16:creationId xmlns:a16="http://schemas.microsoft.com/office/drawing/2014/main" id="{F4EC2393-B302-4608-AF0A-29ECA9CE16C3}"/>
                </a:ext>
              </a:extLst>
            </p:cNvPr>
            <p:cNvSpPr/>
            <p:nvPr/>
          </p:nvSpPr>
          <p:spPr bwMode="auto">
            <a:xfrm>
              <a:off x="4487863" y="4351338"/>
              <a:ext cx="255588" cy="136525"/>
            </a:xfrm>
            <a:custGeom>
              <a:avLst/>
              <a:gdLst>
                <a:gd name="T0" fmla="*/ 161 w 161"/>
                <a:gd name="T1" fmla="*/ 73 h 86"/>
                <a:gd name="T2" fmla="*/ 129 w 161"/>
                <a:gd name="T3" fmla="*/ 86 h 86"/>
                <a:gd name="T4" fmla="*/ 0 w 161"/>
                <a:gd name="T5" fmla="*/ 12 h 86"/>
                <a:gd name="T6" fmla="*/ 31 w 161"/>
                <a:gd name="T7" fmla="*/ 0 h 86"/>
                <a:gd name="T8" fmla="*/ 161 w 161"/>
                <a:gd name="T9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86">
                  <a:moveTo>
                    <a:pt x="161" y="73"/>
                  </a:moveTo>
                  <a:lnTo>
                    <a:pt x="129" y="86"/>
                  </a:lnTo>
                  <a:lnTo>
                    <a:pt x="0" y="12"/>
                  </a:lnTo>
                  <a:lnTo>
                    <a:pt x="31" y="0"/>
                  </a:lnTo>
                  <a:lnTo>
                    <a:pt x="161" y="7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ś1iďé">
              <a:extLst>
                <a:ext uri="{FF2B5EF4-FFF2-40B4-BE49-F238E27FC236}">
                  <a16:creationId xmlns:a16="http://schemas.microsoft.com/office/drawing/2014/main" id="{9746FB91-6624-45AD-BBD4-D60F11DE6353}"/>
                </a:ext>
              </a:extLst>
            </p:cNvPr>
            <p:cNvSpPr/>
            <p:nvPr/>
          </p:nvSpPr>
          <p:spPr bwMode="auto">
            <a:xfrm>
              <a:off x="4706938" y="4208463"/>
              <a:ext cx="147638" cy="80963"/>
            </a:xfrm>
            <a:custGeom>
              <a:avLst/>
              <a:gdLst>
                <a:gd name="T0" fmla="*/ 93 w 93"/>
                <a:gd name="T1" fmla="*/ 24 h 51"/>
                <a:gd name="T2" fmla="*/ 45 w 93"/>
                <a:gd name="T3" fmla="*/ 51 h 51"/>
                <a:gd name="T4" fmla="*/ 0 w 93"/>
                <a:gd name="T5" fmla="*/ 27 h 51"/>
                <a:gd name="T6" fmla="*/ 49 w 93"/>
                <a:gd name="T7" fmla="*/ 0 h 51"/>
                <a:gd name="T8" fmla="*/ 93 w 93"/>
                <a:gd name="T9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1">
                  <a:moveTo>
                    <a:pt x="93" y="24"/>
                  </a:moveTo>
                  <a:lnTo>
                    <a:pt x="45" y="51"/>
                  </a:lnTo>
                  <a:lnTo>
                    <a:pt x="0" y="27"/>
                  </a:lnTo>
                  <a:lnTo>
                    <a:pt x="49" y="0"/>
                  </a:lnTo>
                  <a:lnTo>
                    <a:pt x="93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1idè">
              <a:extLst>
                <a:ext uri="{FF2B5EF4-FFF2-40B4-BE49-F238E27FC236}">
                  <a16:creationId xmlns:a16="http://schemas.microsoft.com/office/drawing/2014/main" id="{02C9DB05-6343-4A99-B3C3-09076E18FF29}"/>
                </a:ext>
              </a:extLst>
            </p:cNvPr>
            <p:cNvSpPr/>
            <p:nvPr/>
          </p:nvSpPr>
          <p:spPr bwMode="auto">
            <a:xfrm>
              <a:off x="4802188" y="4264026"/>
              <a:ext cx="149225" cy="80963"/>
            </a:xfrm>
            <a:custGeom>
              <a:avLst/>
              <a:gdLst>
                <a:gd name="T0" fmla="*/ 94 w 94"/>
                <a:gd name="T1" fmla="*/ 26 h 51"/>
                <a:gd name="T2" fmla="*/ 45 w 94"/>
                <a:gd name="T3" fmla="*/ 51 h 51"/>
                <a:gd name="T4" fmla="*/ 0 w 94"/>
                <a:gd name="T5" fmla="*/ 27 h 51"/>
                <a:gd name="T6" fmla="*/ 50 w 94"/>
                <a:gd name="T7" fmla="*/ 0 h 51"/>
                <a:gd name="T8" fmla="*/ 94 w 94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1">
                  <a:moveTo>
                    <a:pt x="94" y="26"/>
                  </a:moveTo>
                  <a:lnTo>
                    <a:pt x="45" y="51"/>
                  </a:lnTo>
                  <a:lnTo>
                    <a:pt x="0" y="27"/>
                  </a:lnTo>
                  <a:lnTo>
                    <a:pt x="50" y="0"/>
                  </a:lnTo>
                  <a:lnTo>
                    <a:pt x="94" y="2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ṧḷíḋè">
              <a:extLst>
                <a:ext uri="{FF2B5EF4-FFF2-40B4-BE49-F238E27FC236}">
                  <a16:creationId xmlns:a16="http://schemas.microsoft.com/office/drawing/2014/main" id="{999E27B5-8689-4689-B5F6-F9FC1373D01D}"/>
                </a:ext>
              </a:extLst>
            </p:cNvPr>
            <p:cNvSpPr/>
            <p:nvPr/>
          </p:nvSpPr>
          <p:spPr bwMode="auto">
            <a:xfrm>
              <a:off x="4899025" y="4319588"/>
              <a:ext cx="147638" cy="82550"/>
            </a:xfrm>
            <a:custGeom>
              <a:avLst/>
              <a:gdLst>
                <a:gd name="T0" fmla="*/ 93 w 93"/>
                <a:gd name="T1" fmla="*/ 24 h 52"/>
                <a:gd name="T2" fmla="*/ 45 w 93"/>
                <a:gd name="T3" fmla="*/ 52 h 52"/>
                <a:gd name="T4" fmla="*/ 0 w 93"/>
                <a:gd name="T5" fmla="*/ 26 h 52"/>
                <a:gd name="T6" fmla="*/ 48 w 93"/>
                <a:gd name="T7" fmla="*/ 0 h 52"/>
                <a:gd name="T8" fmla="*/ 93 w 93"/>
                <a:gd name="T9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2">
                  <a:moveTo>
                    <a:pt x="93" y="24"/>
                  </a:moveTo>
                  <a:lnTo>
                    <a:pt x="45" y="52"/>
                  </a:lnTo>
                  <a:lnTo>
                    <a:pt x="0" y="26"/>
                  </a:lnTo>
                  <a:lnTo>
                    <a:pt x="48" y="0"/>
                  </a:lnTo>
                  <a:lnTo>
                    <a:pt x="93" y="24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ṡḻïḓe">
              <a:extLst>
                <a:ext uri="{FF2B5EF4-FFF2-40B4-BE49-F238E27FC236}">
                  <a16:creationId xmlns:a16="http://schemas.microsoft.com/office/drawing/2014/main" id="{5841B1EF-D2C6-491E-830F-F4AAC3743D56}"/>
                </a:ext>
              </a:extLst>
            </p:cNvPr>
            <p:cNvSpPr/>
            <p:nvPr/>
          </p:nvSpPr>
          <p:spPr bwMode="auto">
            <a:xfrm>
              <a:off x="4995863" y="4376738"/>
              <a:ext cx="149225" cy="80963"/>
            </a:xfrm>
            <a:custGeom>
              <a:avLst/>
              <a:gdLst>
                <a:gd name="T0" fmla="*/ 94 w 94"/>
                <a:gd name="T1" fmla="*/ 24 h 51"/>
                <a:gd name="T2" fmla="*/ 45 w 94"/>
                <a:gd name="T3" fmla="*/ 51 h 51"/>
                <a:gd name="T4" fmla="*/ 0 w 94"/>
                <a:gd name="T5" fmla="*/ 27 h 51"/>
                <a:gd name="T6" fmla="*/ 49 w 94"/>
                <a:gd name="T7" fmla="*/ 0 h 51"/>
                <a:gd name="T8" fmla="*/ 94 w 94"/>
                <a:gd name="T9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1">
                  <a:moveTo>
                    <a:pt x="94" y="24"/>
                  </a:moveTo>
                  <a:lnTo>
                    <a:pt x="45" y="51"/>
                  </a:lnTo>
                  <a:lnTo>
                    <a:pt x="0" y="27"/>
                  </a:lnTo>
                  <a:lnTo>
                    <a:pt x="49" y="0"/>
                  </a:lnTo>
                  <a:lnTo>
                    <a:pt x="94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ṥlîdê">
              <a:extLst>
                <a:ext uri="{FF2B5EF4-FFF2-40B4-BE49-F238E27FC236}">
                  <a16:creationId xmlns:a16="http://schemas.microsoft.com/office/drawing/2014/main" id="{791BCB1B-70B4-4A79-B126-861E826D3C13}"/>
                </a:ext>
              </a:extLst>
            </p:cNvPr>
            <p:cNvSpPr/>
            <p:nvPr/>
          </p:nvSpPr>
          <p:spPr bwMode="auto">
            <a:xfrm>
              <a:off x="4875213" y="4297363"/>
              <a:ext cx="749300" cy="508000"/>
            </a:xfrm>
            <a:custGeom>
              <a:avLst/>
              <a:gdLst>
                <a:gd name="T0" fmla="*/ 472 w 472"/>
                <a:gd name="T1" fmla="*/ 0 h 320"/>
                <a:gd name="T2" fmla="*/ 472 w 472"/>
                <a:gd name="T3" fmla="*/ 46 h 320"/>
                <a:gd name="T4" fmla="*/ 0 w 472"/>
                <a:gd name="T5" fmla="*/ 320 h 320"/>
                <a:gd name="T6" fmla="*/ 0 w 472"/>
                <a:gd name="T7" fmla="*/ 274 h 320"/>
                <a:gd name="T8" fmla="*/ 472 w 472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320">
                  <a:moveTo>
                    <a:pt x="472" y="0"/>
                  </a:moveTo>
                  <a:lnTo>
                    <a:pt x="472" y="46"/>
                  </a:lnTo>
                  <a:lnTo>
                    <a:pt x="0" y="320"/>
                  </a:lnTo>
                  <a:lnTo>
                    <a:pt x="0" y="27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$ļîḋè">
              <a:extLst>
                <a:ext uri="{FF2B5EF4-FFF2-40B4-BE49-F238E27FC236}">
                  <a16:creationId xmlns:a16="http://schemas.microsoft.com/office/drawing/2014/main" id="{20F6B7F0-5183-443A-AC62-3CD0E526851A}"/>
                </a:ext>
              </a:extLst>
            </p:cNvPr>
            <p:cNvSpPr/>
            <p:nvPr/>
          </p:nvSpPr>
          <p:spPr bwMode="auto">
            <a:xfrm>
              <a:off x="4289425" y="4394201"/>
              <a:ext cx="585788" cy="411163"/>
            </a:xfrm>
            <a:custGeom>
              <a:avLst/>
              <a:gdLst>
                <a:gd name="T0" fmla="*/ 369 w 369"/>
                <a:gd name="T1" fmla="*/ 213 h 259"/>
                <a:gd name="T2" fmla="*/ 369 w 369"/>
                <a:gd name="T3" fmla="*/ 259 h 259"/>
                <a:gd name="T4" fmla="*/ 0 w 369"/>
                <a:gd name="T5" fmla="*/ 46 h 259"/>
                <a:gd name="T6" fmla="*/ 0 w 369"/>
                <a:gd name="T7" fmla="*/ 0 h 259"/>
                <a:gd name="T8" fmla="*/ 369 w 369"/>
                <a:gd name="T9" fmla="*/ 21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259">
                  <a:moveTo>
                    <a:pt x="369" y="213"/>
                  </a:moveTo>
                  <a:lnTo>
                    <a:pt x="369" y="259"/>
                  </a:lnTo>
                  <a:lnTo>
                    <a:pt x="0" y="46"/>
                  </a:lnTo>
                  <a:lnTo>
                    <a:pt x="0" y="0"/>
                  </a:lnTo>
                  <a:lnTo>
                    <a:pt x="369" y="2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ṩḷïḍe">
              <a:extLst>
                <a:ext uri="{FF2B5EF4-FFF2-40B4-BE49-F238E27FC236}">
                  <a16:creationId xmlns:a16="http://schemas.microsoft.com/office/drawing/2014/main" id="{95154755-2029-4F5B-A80C-C9E466179FC6}"/>
                </a:ext>
              </a:extLst>
            </p:cNvPr>
            <p:cNvSpPr/>
            <p:nvPr/>
          </p:nvSpPr>
          <p:spPr bwMode="auto">
            <a:xfrm>
              <a:off x="4878388" y="4737101"/>
              <a:ext cx="1377950" cy="476250"/>
            </a:xfrm>
            <a:custGeom>
              <a:avLst/>
              <a:gdLst>
                <a:gd name="T0" fmla="*/ 541 w 541"/>
                <a:gd name="T1" fmla="*/ 2 h 187"/>
                <a:gd name="T2" fmla="*/ 540 w 541"/>
                <a:gd name="T3" fmla="*/ 4 h 187"/>
                <a:gd name="T4" fmla="*/ 539 w 541"/>
                <a:gd name="T5" fmla="*/ 7 h 187"/>
                <a:gd name="T6" fmla="*/ 538 w 541"/>
                <a:gd name="T7" fmla="*/ 9 h 187"/>
                <a:gd name="T8" fmla="*/ 536 w 541"/>
                <a:gd name="T9" fmla="*/ 11 h 187"/>
                <a:gd name="T10" fmla="*/ 534 w 541"/>
                <a:gd name="T11" fmla="*/ 13 h 187"/>
                <a:gd name="T12" fmla="*/ 531 w 541"/>
                <a:gd name="T13" fmla="*/ 15 h 187"/>
                <a:gd name="T14" fmla="*/ 267 w 541"/>
                <a:gd name="T15" fmla="*/ 169 h 187"/>
                <a:gd name="T16" fmla="*/ 260 w 541"/>
                <a:gd name="T17" fmla="*/ 172 h 187"/>
                <a:gd name="T18" fmla="*/ 252 w 541"/>
                <a:gd name="T19" fmla="*/ 174 h 187"/>
                <a:gd name="T20" fmla="*/ 246 w 541"/>
                <a:gd name="T21" fmla="*/ 175 h 187"/>
                <a:gd name="T22" fmla="*/ 238 w 541"/>
                <a:gd name="T23" fmla="*/ 175 h 187"/>
                <a:gd name="T24" fmla="*/ 231 w 541"/>
                <a:gd name="T25" fmla="*/ 175 h 187"/>
                <a:gd name="T26" fmla="*/ 224 w 541"/>
                <a:gd name="T27" fmla="*/ 174 h 187"/>
                <a:gd name="T28" fmla="*/ 217 w 541"/>
                <a:gd name="T29" fmla="*/ 172 h 187"/>
                <a:gd name="T30" fmla="*/ 8 w 541"/>
                <a:gd name="T31" fmla="*/ 51 h 187"/>
                <a:gd name="T32" fmla="*/ 0 w 541"/>
                <a:gd name="T33" fmla="*/ 53 h 187"/>
                <a:gd name="T34" fmla="*/ 211 w 541"/>
                <a:gd name="T35" fmla="*/ 180 h 187"/>
                <a:gd name="T36" fmla="*/ 217 w 541"/>
                <a:gd name="T37" fmla="*/ 183 h 187"/>
                <a:gd name="T38" fmla="*/ 222 w 541"/>
                <a:gd name="T39" fmla="*/ 184 h 187"/>
                <a:gd name="T40" fmla="*/ 225 w 541"/>
                <a:gd name="T41" fmla="*/ 185 h 187"/>
                <a:gd name="T42" fmla="*/ 230 w 541"/>
                <a:gd name="T43" fmla="*/ 186 h 187"/>
                <a:gd name="T44" fmla="*/ 232 w 541"/>
                <a:gd name="T45" fmla="*/ 186 h 187"/>
                <a:gd name="T46" fmla="*/ 237 w 541"/>
                <a:gd name="T47" fmla="*/ 187 h 187"/>
                <a:gd name="T48" fmla="*/ 239 w 541"/>
                <a:gd name="T49" fmla="*/ 187 h 187"/>
                <a:gd name="T50" fmla="*/ 246 w 541"/>
                <a:gd name="T51" fmla="*/ 186 h 187"/>
                <a:gd name="T52" fmla="*/ 247 w 541"/>
                <a:gd name="T53" fmla="*/ 186 h 187"/>
                <a:gd name="T54" fmla="*/ 252 w 541"/>
                <a:gd name="T55" fmla="*/ 185 h 187"/>
                <a:gd name="T56" fmla="*/ 258 w 541"/>
                <a:gd name="T57" fmla="*/ 184 h 187"/>
                <a:gd name="T58" fmla="*/ 261 w 541"/>
                <a:gd name="T59" fmla="*/ 183 h 187"/>
                <a:gd name="T60" fmla="*/ 530 w 541"/>
                <a:gd name="T61" fmla="*/ 27 h 187"/>
                <a:gd name="T62" fmla="*/ 531 w 541"/>
                <a:gd name="T63" fmla="*/ 26 h 187"/>
                <a:gd name="T64" fmla="*/ 534 w 541"/>
                <a:gd name="T65" fmla="*/ 24 h 187"/>
                <a:gd name="T66" fmla="*/ 535 w 541"/>
                <a:gd name="T67" fmla="*/ 23 h 187"/>
                <a:gd name="T68" fmla="*/ 537 w 541"/>
                <a:gd name="T69" fmla="*/ 21 h 187"/>
                <a:gd name="T70" fmla="*/ 538 w 541"/>
                <a:gd name="T71" fmla="*/ 20 h 187"/>
                <a:gd name="T72" fmla="*/ 539 w 541"/>
                <a:gd name="T73" fmla="*/ 18 h 187"/>
                <a:gd name="T74" fmla="*/ 540 w 541"/>
                <a:gd name="T75" fmla="*/ 17 h 187"/>
                <a:gd name="T76" fmla="*/ 540 w 541"/>
                <a:gd name="T77" fmla="*/ 16 h 187"/>
                <a:gd name="T78" fmla="*/ 541 w 541"/>
                <a:gd name="T79" fmla="*/ 14 h 187"/>
                <a:gd name="T80" fmla="*/ 541 w 541"/>
                <a:gd name="T81" fmla="*/ 12 h 187"/>
                <a:gd name="T82" fmla="*/ 541 w 541"/>
                <a:gd name="T83" fmla="*/ 11 h 187"/>
                <a:gd name="T84" fmla="*/ 541 w 541"/>
                <a:gd name="T85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1" h="187">
                  <a:moveTo>
                    <a:pt x="541" y="1"/>
                  </a:moveTo>
                  <a:cubicBezTo>
                    <a:pt x="541" y="1"/>
                    <a:pt x="541" y="2"/>
                    <a:pt x="541" y="2"/>
                  </a:cubicBezTo>
                  <a:cubicBezTo>
                    <a:pt x="541" y="3"/>
                    <a:pt x="541" y="3"/>
                    <a:pt x="541" y="3"/>
                  </a:cubicBezTo>
                  <a:cubicBezTo>
                    <a:pt x="541" y="4"/>
                    <a:pt x="541" y="4"/>
                    <a:pt x="540" y="4"/>
                  </a:cubicBezTo>
                  <a:cubicBezTo>
                    <a:pt x="540" y="5"/>
                    <a:pt x="540" y="5"/>
                    <a:pt x="540" y="5"/>
                  </a:cubicBezTo>
                  <a:cubicBezTo>
                    <a:pt x="540" y="6"/>
                    <a:pt x="540" y="6"/>
                    <a:pt x="539" y="7"/>
                  </a:cubicBezTo>
                  <a:cubicBezTo>
                    <a:pt x="539" y="7"/>
                    <a:pt x="539" y="7"/>
                    <a:pt x="539" y="7"/>
                  </a:cubicBezTo>
                  <a:cubicBezTo>
                    <a:pt x="539" y="8"/>
                    <a:pt x="538" y="8"/>
                    <a:pt x="538" y="9"/>
                  </a:cubicBezTo>
                  <a:cubicBezTo>
                    <a:pt x="538" y="9"/>
                    <a:pt x="538" y="9"/>
                    <a:pt x="537" y="10"/>
                  </a:cubicBezTo>
                  <a:cubicBezTo>
                    <a:pt x="537" y="10"/>
                    <a:pt x="536" y="11"/>
                    <a:pt x="536" y="11"/>
                  </a:cubicBezTo>
                  <a:cubicBezTo>
                    <a:pt x="535" y="12"/>
                    <a:pt x="535" y="12"/>
                    <a:pt x="535" y="12"/>
                  </a:cubicBezTo>
                  <a:cubicBezTo>
                    <a:pt x="535" y="12"/>
                    <a:pt x="534" y="13"/>
                    <a:pt x="534" y="13"/>
                  </a:cubicBezTo>
                  <a:cubicBezTo>
                    <a:pt x="534" y="13"/>
                    <a:pt x="533" y="14"/>
                    <a:pt x="533" y="14"/>
                  </a:cubicBezTo>
                  <a:cubicBezTo>
                    <a:pt x="532" y="14"/>
                    <a:pt x="532" y="15"/>
                    <a:pt x="531" y="15"/>
                  </a:cubicBezTo>
                  <a:cubicBezTo>
                    <a:pt x="531" y="15"/>
                    <a:pt x="530" y="16"/>
                    <a:pt x="530" y="16"/>
                  </a:cubicBezTo>
                  <a:cubicBezTo>
                    <a:pt x="267" y="169"/>
                    <a:pt x="267" y="169"/>
                    <a:pt x="267" y="169"/>
                  </a:cubicBezTo>
                  <a:cubicBezTo>
                    <a:pt x="265" y="170"/>
                    <a:pt x="263" y="171"/>
                    <a:pt x="261" y="171"/>
                  </a:cubicBezTo>
                  <a:cubicBezTo>
                    <a:pt x="261" y="172"/>
                    <a:pt x="260" y="172"/>
                    <a:pt x="260" y="172"/>
                  </a:cubicBezTo>
                  <a:cubicBezTo>
                    <a:pt x="258" y="172"/>
                    <a:pt x="257" y="173"/>
                    <a:pt x="256" y="173"/>
                  </a:cubicBezTo>
                  <a:cubicBezTo>
                    <a:pt x="255" y="173"/>
                    <a:pt x="253" y="174"/>
                    <a:pt x="252" y="174"/>
                  </a:cubicBezTo>
                  <a:cubicBezTo>
                    <a:pt x="250" y="174"/>
                    <a:pt x="249" y="175"/>
                    <a:pt x="247" y="175"/>
                  </a:cubicBezTo>
                  <a:cubicBezTo>
                    <a:pt x="247" y="175"/>
                    <a:pt x="247" y="175"/>
                    <a:pt x="246" y="175"/>
                  </a:cubicBezTo>
                  <a:cubicBezTo>
                    <a:pt x="244" y="175"/>
                    <a:pt x="242" y="175"/>
                    <a:pt x="240" y="175"/>
                  </a:cubicBezTo>
                  <a:cubicBezTo>
                    <a:pt x="239" y="175"/>
                    <a:pt x="239" y="175"/>
                    <a:pt x="238" y="175"/>
                  </a:cubicBezTo>
                  <a:cubicBezTo>
                    <a:pt x="236" y="175"/>
                    <a:pt x="234" y="175"/>
                    <a:pt x="232" y="175"/>
                  </a:cubicBezTo>
                  <a:cubicBezTo>
                    <a:pt x="232" y="175"/>
                    <a:pt x="231" y="175"/>
                    <a:pt x="231" y="175"/>
                  </a:cubicBezTo>
                  <a:cubicBezTo>
                    <a:pt x="229" y="175"/>
                    <a:pt x="227" y="174"/>
                    <a:pt x="225" y="174"/>
                  </a:cubicBezTo>
                  <a:cubicBezTo>
                    <a:pt x="224" y="174"/>
                    <a:pt x="224" y="174"/>
                    <a:pt x="224" y="174"/>
                  </a:cubicBezTo>
                  <a:cubicBezTo>
                    <a:pt x="222" y="173"/>
                    <a:pt x="220" y="173"/>
                    <a:pt x="218" y="172"/>
                  </a:cubicBezTo>
                  <a:cubicBezTo>
                    <a:pt x="218" y="172"/>
                    <a:pt x="217" y="172"/>
                    <a:pt x="217" y="172"/>
                  </a:cubicBezTo>
                  <a:cubicBezTo>
                    <a:pt x="215" y="171"/>
                    <a:pt x="213" y="170"/>
                    <a:pt x="211" y="16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3" y="49"/>
                    <a:pt x="1" y="45"/>
                    <a:pt x="1" y="4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60"/>
                    <a:pt x="8" y="63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13" y="181"/>
                    <a:pt x="215" y="182"/>
                    <a:pt x="217" y="183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17" y="183"/>
                    <a:pt x="218" y="183"/>
                    <a:pt x="218" y="183"/>
                  </a:cubicBezTo>
                  <a:cubicBezTo>
                    <a:pt x="219" y="184"/>
                    <a:pt x="220" y="184"/>
                    <a:pt x="222" y="184"/>
                  </a:cubicBezTo>
                  <a:cubicBezTo>
                    <a:pt x="222" y="185"/>
                    <a:pt x="223" y="185"/>
                    <a:pt x="224" y="185"/>
                  </a:cubicBezTo>
                  <a:cubicBezTo>
                    <a:pt x="224" y="185"/>
                    <a:pt x="224" y="185"/>
                    <a:pt x="225" y="185"/>
                  </a:cubicBezTo>
                  <a:cubicBezTo>
                    <a:pt x="225" y="185"/>
                    <a:pt x="225" y="185"/>
                    <a:pt x="226" y="185"/>
                  </a:cubicBezTo>
                  <a:cubicBezTo>
                    <a:pt x="227" y="186"/>
                    <a:pt x="228" y="186"/>
                    <a:pt x="230" y="186"/>
                  </a:cubicBezTo>
                  <a:cubicBezTo>
                    <a:pt x="230" y="186"/>
                    <a:pt x="231" y="186"/>
                    <a:pt x="231" y="186"/>
                  </a:cubicBezTo>
                  <a:cubicBezTo>
                    <a:pt x="231" y="186"/>
                    <a:pt x="232" y="186"/>
                    <a:pt x="232" y="186"/>
                  </a:cubicBezTo>
                  <a:cubicBezTo>
                    <a:pt x="232" y="186"/>
                    <a:pt x="233" y="186"/>
                    <a:pt x="233" y="186"/>
                  </a:cubicBezTo>
                  <a:cubicBezTo>
                    <a:pt x="235" y="187"/>
                    <a:pt x="236" y="187"/>
                    <a:pt x="237" y="187"/>
                  </a:cubicBezTo>
                  <a:cubicBezTo>
                    <a:pt x="238" y="187"/>
                    <a:pt x="238" y="187"/>
                    <a:pt x="238" y="187"/>
                  </a:cubicBezTo>
                  <a:cubicBezTo>
                    <a:pt x="239" y="187"/>
                    <a:pt x="239" y="187"/>
                    <a:pt x="239" y="187"/>
                  </a:cubicBezTo>
                  <a:cubicBezTo>
                    <a:pt x="240" y="187"/>
                    <a:pt x="241" y="187"/>
                    <a:pt x="241" y="187"/>
                  </a:cubicBezTo>
                  <a:cubicBezTo>
                    <a:pt x="243" y="187"/>
                    <a:pt x="244" y="187"/>
                    <a:pt x="246" y="186"/>
                  </a:cubicBezTo>
                  <a:cubicBezTo>
                    <a:pt x="246" y="186"/>
                    <a:pt x="246" y="186"/>
                    <a:pt x="246" y="186"/>
                  </a:cubicBezTo>
                  <a:cubicBezTo>
                    <a:pt x="246" y="186"/>
                    <a:pt x="247" y="186"/>
                    <a:pt x="247" y="186"/>
                  </a:cubicBezTo>
                  <a:cubicBezTo>
                    <a:pt x="248" y="186"/>
                    <a:pt x="250" y="186"/>
                    <a:pt x="251" y="186"/>
                  </a:cubicBezTo>
                  <a:cubicBezTo>
                    <a:pt x="251" y="186"/>
                    <a:pt x="252" y="185"/>
                    <a:pt x="252" y="185"/>
                  </a:cubicBezTo>
                  <a:cubicBezTo>
                    <a:pt x="253" y="185"/>
                    <a:pt x="255" y="185"/>
                    <a:pt x="256" y="184"/>
                  </a:cubicBezTo>
                  <a:cubicBezTo>
                    <a:pt x="257" y="184"/>
                    <a:pt x="257" y="184"/>
                    <a:pt x="258" y="184"/>
                  </a:cubicBezTo>
                  <a:cubicBezTo>
                    <a:pt x="259" y="184"/>
                    <a:pt x="259" y="183"/>
                    <a:pt x="260" y="183"/>
                  </a:cubicBezTo>
                  <a:cubicBezTo>
                    <a:pt x="260" y="183"/>
                    <a:pt x="261" y="183"/>
                    <a:pt x="261" y="183"/>
                  </a:cubicBezTo>
                  <a:cubicBezTo>
                    <a:pt x="263" y="182"/>
                    <a:pt x="265" y="181"/>
                    <a:pt x="267" y="180"/>
                  </a:cubicBezTo>
                  <a:cubicBezTo>
                    <a:pt x="530" y="27"/>
                    <a:pt x="530" y="27"/>
                    <a:pt x="530" y="27"/>
                  </a:cubicBezTo>
                  <a:cubicBezTo>
                    <a:pt x="530" y="27"/>
                    <a:pt x="530" y="27"/>
                    <a:pt x="530" y="27"/>
                  </a:cubicBezTo>
                  <a:cubicBezTo>
                    <a:pt x="531" y="27"/>
                    <a:pt x="531" y="26"/>
                    <a:pt x="531" y="26"/>
                  </a:cubicBezTo>
                  <a:cubicBezTo>
                    <a:pt x="532" y="26"/>
                    <a:pt x="532" y="26"/>
                    <a:pt x="533" y="25"/>
                  </a:cubicBezTo>
                  <a:cubicBezTo>
                    <a:pt x="533" y="25"/>
                    <a:pt x="533" y="25"/>
                    <a:pt x="534" y="24"/>
                  </a:cubicBezTo>
                  <a:cubicBezTo>
                    <a:pt x="534" y="24"/>
                    <a:pt x="535" y="24"/>
                    <a:pt x="535" y="23"/>
                  </a:cubicBezTo>
                  <a:cubicBezTo>
                    <a:pt x="535" y="23"/>
                    <a:pt x="535" y="23"/>
                    <a:pt x="535" y="23"/>
                  </a:cubicBezTo>
                  <a:cubicBezTo>
                    <a:pt x="535" y="23"/>
                    <a:pt x="536" y="23"/>
                    <a:pt x="536" y="23"/>
                  </a:cubicBezTo>
                  <a:cubicBezTo>
                    <a:pt x="536" y="22"/>
                    <a:pt x="537" y="22"/>
                    <a:pt x="537" y="21"/>
                  </a:cubicBezTo>
                  <a:cubicBezTo>
                    <a:pt x="537" y="21"/>
                    <a:pt x="538" y="21"/>
                    <a:pt x="538" y="21"/>
                  </a:cubicBezTo>
                  <a:cubicBezTo>
                    <a:pt x="538" y="20"/>
                    <a:pt x="538" y="20"/>
                    <a:pt x="538" y="20"/>
                  </a:cubicBezTo>
                  <a:cubicBezTo>
                    <a:pt x="538" y="20"/>
                    <a:pt x="539" y="19"/>
                    <a:pt x="539" y="19"/>
                  </a:cubicBezTo>
                  <a:cubicBezTo>
                    <a:pt x="539" y="19"/>
                    <a:pt x="539" y="18"/>
                    <a:pt x="539" y="18"/>
                  </a:cubicBezTo>
                  <a:cubicBezTo>
                    <a:pt x="539" y="18"/>
                    <a:pt x="539" y="18"/>
                    <a:pt x="539" y="18"/>
                  </a:cubicBezTo>
                  <a:cubicBezTo>
                    <a:pt x="540" y="17"/>
                    <a:pt x="540" y="17"/>
                    <a:pt x="540" y="17"/>
                  </a:cubicBezTo>
                  <a:cubicBezTo>
                    <a:pt x="540" y="16"/>
                    <a:pt x="540" y="16"/>
                    <a:pt x="540" y="16"/>
                  </a:cubicBezTo>
                  <a:cubicBezTo>
                    <a:pt x="540" y="16"/>
                    <a:pt x="540" y="16"/>
                    <a:pt x="540" y="16"/>
                  </a:cubicBezTo>
                  <a:cubicBezTo>
                    <a:pt x="541" y="15"/>
                    <a:pt x="541" y="15"/>
                    <a:pt x="541" y="15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4"/>
                    <a:pt x="541" y="14"/>
                    <a:pt x="541" y="14"/>
                  </a:cubicBezTo>
                  <a:cubicBezTo>
                    <a:pt x="541" y="13"/>
                    <a:pt x="541" y="13"/>
                    <a:pt x="541" y="12"/>
                  </a:cubicBezTo>
                  <a:cubicBezTo>
                    <a:pt x="541" y="12"/>
                    <a:pt x="541" y="12"/>
                    <a:pt x="541" y="11"/>
                  </a:cubicBezTo>
                  <a:cubicBezTo>
                    <a:pt x="541" y="11"/>
                    <a:pt x="541" y="11"/>
                    <a:pt x="541" y="11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1"/>
                    <a:pt x="541" y="1"/>
                  </a:cubicBez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šľíḍê">
              <a:extLst>
                <a:ext uri="{FF2B5EF4-FFF2-40B4-BE49-F238E27FC236}">
                  <a16:creationId xmlns:a16="http://schemas.microsoft.com/office/drawing/2014/main" id="{EEF1A461-AD92-4EA6-9947-5E01E1AF5909}"/>
                </a:ext>
              </a:extLst>
            </p:cNvPr>
            <p:cNvSpPr/>
            <p:nvPr/>
          </p:nvSpPr>
          <p:spPr bwMode="auto">
            <a:xfrm>
              <a:off x="4873625" y="4389438"/>
              <a:ext cx="1392238" cy="800100"/>
            </a:xfrm>
            <a:custGeom>
              <a:avLst/>
              <a:gdLst>
                <a:gd name="T0" fmla="*/ 532 w 547"/>
                <a:gd name="T1" fmla="*/ 121 h 315"/>
                <a:gd name="T2" fmla="*/ 333 w 547"/>
                <a:gd name="T3" fmla="*/ 6 h 315"/>
                <a:gd name="T4" fmla="*/ 298 w 547"/>
                <a:gd name="T5" fmla="*/ 6 h 315"/>
                <a:gd name="T6" fmla="*/ 10 w 547"/>
                <a:gd name="T7" fmla="*/ 168 h 315"/>
                <a:gd name="T8" fmla="*/ 10 w 547"/>
                <a:gd name="T9" fmla="*/ 188 h 315"/>
                <a:gd name="T10" fmla="*/ 213 w 547"/>
                <a:gd name="T11" fmla="*/ 306 h 315"/>
                <a:gd name="T12" fmla="*/ 269 w 547"/>
                <a:gd name="T13" fmla="*/ 306 h 315"/>
                <a:gd name="T14" fmla="*/ 532 w 547"/>
                <a:gd name="T15" fmla="*/ 153 h 315"/>
                <a:gd name="T16" fmla="*/ 532 w 547"/>
                <a:gd name="T17" fmla="*/ 12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315">
                  <a:moveTo>
                    <a:pt x="532" y="121"/>
                  </a:moveTo>
                  <a:cubicBezTo>
                    <a:pt x="333" y="6"/>
                    <a:pt x="333" y="6"/>
                    <a:pt x="333" y="6"/>
                  </a:cubicBezTo>
                  <a:cubicBezTo>
                    <a:pt x="323" y="0"/>
                    <a:pt x="308" y="0"/>
                    <a:pt x="298" y="6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0" y="174"/>
                    <a:pt x="0" y="183"/>
                    <a:pt x="10" y="188"/>
                  </a:cubicBezTo>
                  <a:cubicBezTo>
                    <a:pt x="213" y="306"/>
                    <a:pt x="213" y="306"/>
                    <a:pt x="213" y="306"/>
                  </a:cubicBezTo>
                  <a:cubicBezTo>
                    <a:pt x="229" y="315"/>
                    <a:pt x="253" y="315"/>
                    <a:pt x="269" y="306"/>
                  </a:cubicBezTo>
                  <a:cubicBezTo>
                    <a:pt x="532" y="153"/>
                    <a:pt x="532" y="153"/>
                    <a:pt x="532" y="153"/>
                  </a:cubicBezTo>
                  <a:cubicBezTo>
                    <a:pt x="547" y="144"/>
                    <a:pt x="547" y="130"/>
                    <a:pt x="532" y="121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sḻíḋé">
              <a:extLst>
                <a:ext uri="{FF2B5EF4-FFF2-40B4-BE49-F238E27FC236}">
                  <a16:creationId xmlns:a16="http://schemas.microsoft.com/office/drawing/2014/main" id="{B07A9D90-17AF-4A4A-9C2C-0915C1A4F763}"/>
                </a:ext>
              </a:extLst>
            </p:cNvPr>
            <p:cNvSpPr/>
            <p:nvPr/>
          </p:nvSpPr>
          <p:spPr bwMode="auto">
            <a:xfrm>
              <a:off x="4906963" y="4314826"/>
              <a:ext cx="1333500" cy="771525"/>
            </a:xfrm>
            <a:custGeom>
              <a:avLst/>
              <a:gdLst>
                <a:gd name="T0" fmla="*/ 840 w 840"/>
                <a:gd name="T1" fmla="*/ 212 h 486"/>
                <a:gd name="T2" fmla="*/ 369 w 840"/>
                <a:gd name="T3" fmla="*/ 486 h 486"/>
                <a:gd name="T4" fmla="*/ 0 w 840"/>
                <a:gd name="T5" fmla="*/ 274 h 486"/>
                <a:gd name="T6" fmla="*/ 473 w 840"/>
                <a:gd name="T7" fmla="*/ 0 h 486"/>
                <a:gd name="T8" fmla="*/ 840 w 840"/>
                <a:gd name="T9" fmla="*/ 212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0" h="486">
                  <a:moveTo>
                    <a:pt x="840" y="212"/>
                  </a:moveTo>
                  <a:lnTo>
                    <a:pt x="369" y="486"/>
                  </a:lnTo>
                  <a:lnTo>
                    <a:pt x="0" y="274"/>
                  </a:lnTo>
                  <a:lnTo>
                    <a:pt x="473" y="0"/>
                  </a:lnTo>
                  <a:lnTo>
                    <a:pt x="840" y="2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şļïḋè">
              <a:extLst>
                <a:ext uri="{FF2B5EF4-FFF2-40B4-BE49-F238E27FC236}">
                  <a16:creationId xmlns:a16="http://schemas.microsoft.com/office/drawing/2014/main" id="{8B26E913-015A-42B7-8883-D417C94B1510}"/>
                </a:ext>
              </a:extLst>
            </p:cNvPr>
            <p:cNvSpPr/>
            <p:nvPr/>
          </p:nvSpPr>
          <p:spPr bwMode="auto">
            <a:xfrm>
              <a:off x="5270500" y="4432301"/>
              <a:ext cx="809625" cy="442913"/>
            </a:xfrm>
            <a:custGeom>
              <a:avLst/>
              <a:gdLst>
                <a:gd name="T0" fmla="*/ 510 w 510"/>
                <a:gd name="T1" fmla="*/ 136 h 279"/>
                <a:gd name="T2" fmla="*/ 234 w 510"/>
                <a:gd name="T3" fmla="*/ 279 h 279"/>
                <a:gd name="T4" fmla="*/ 0 w 510"/>
                <a:gd name="T5" fmla="*/ 144 h 279"/>
                <a:gd name="T6" fmla="*/ 276 w 510"/>
                <a:gd name="T7" fmla="*/ 0 h 279"/>
                <a:gd name="T8" fmla="*/ 510 w 510"/>
                <a:gd name="T9" fmla="*/ 13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279">
                  <a:moveTo>
                    <a:pt x="510" y="136"/>
                  </a:moveTo>
                  <a:lnTo>
                    <a:pt x="234" y="279"/>
                  </a:lnTo>
                  <a:lnTo>
                    <a:pt x="0" y="144"/>
                  </a:lnTo>
                  <a:lnTo>
                    <a:pt x="276" y="0"/>
                  </a:lnTo>
                  <a:lnTo>
                    <a:pt x="510" y="136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ṣļíḋê">
              <a:extLst>
                <a:ext uri="{FF2B5EF4-FFF2-40B4-BE49-F238E27FC236}">
                  <a16:creationId xmlns:a16="http://schemas.microsoft.com/office/drawing/2014/main" id="{A900C6A5-BC08-4DCE-98CC-70494B9E5C5A}"/>
                </a:ext>
              </a:extLst>
            </p:cNvPr>
            <p:cNvSpPr/>
            <p:nvPr/>
          </p:nvSpPr>
          <p:spPr bwMode="auto">
            <a:xfrm>
              <a:off x="5254625" y="4716463"/>
              <a:ext cx="298450" cy="168275"/>
            </a:xfrm>
            <a:custGeom>
              <a:avLst/>
              <a:gdLst>
                <a:gd name="T0" fmla="*/ 188 w 188"/>
                <a:gd name="T1" fmla="*/ 92 h 106"/>
                <a:gd name="T2" fmla="*/ 159 w 188"/>
                <a:gd name="T3" fmla="*/ 106 h 106"/>
                <a:gd name="T4" fmla="*/ 0 w 188"/>
                <a:gd name="T5" fmla="*/ 15 h 106"/>
                <a:gd name="T6" fmla="*/ 28 w 188"/>
                <a:gd name="T7" fmla="*/ 0 h 106"/>
                <a:gd name="T8" fmla="*/ 188 w 188"/>
                <a:gd name="T9" fmla="*/ 9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06">
                  <a:moveTo>
                    <a:pt x="188" y="92"/>
                  </a:moveTo>
                  <a:lnTo>
                    <a:pt x="159" y="106"/>
                  </a:lnTo>
                  <a:lnTo>
                    <a:pt x="0" y="15"/>
                  </a:lnTo>
                  <a:lnTo>
                    <a:pt x="28" y="0"/>
                  </a:lnTo>
                  <a:lnTo>
                    <a:pt x="188" y="9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šļiḓê">
              <a:extLst>
                <a:ext uri="{FF2B5EF4-FFF2-40B4-BE49-F238E27FC236}">
                  <a16:creationId xmlns:a16="http://schemas.microsoft.com/office/drawing/2014/main" id="{085D57D7-F228-4311-9967-4536B76888FD}"/>
                </a:ext>
              </a:extLst>
            </p:cNvPr>
            <p:cNvSpPr/>
            <p:nvPr/>
          </p:nvSpPr>
          <p:spPr bwMode="auto">
            <a:xfrm>
              <a:off x="5241925" y="4800601"/>
              <a:ext cx="187325" cy="104775"/>
            </a:xfrm>
            <a:custGeom>
              <a:avLst/>
              <a:gdLst>
                <a:gd name="T0" fmla="*/ 118 w 118"/>
                <a:gd name="T1" fmla="*/ 51 h 66"/>
                <a:gd name="T2" fmla="*/ 89 w 118"/>
                <a:gd name="T3" fmla="*/ 66 h 66"/>
                <a:gd name="T4" fmla="*/ 0 w 118"/>
                <a:gd name="T5" fmla="*/ 15 h 66"/>
                <a:gd name="T6" fmla="*/ 28 w 118"/>
                <a:gd name="T7" fmla="*/ 0 h 66"/>
                <a:gd name="T8" fmla="*/ 118 w 118"/>
                <a:gd name="T9" fmla="*/ 5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6">
                  <a:moveTo>
                    <a:pt x="118" y="51"/>
                  </a:moveTo>
                  <a:lnTo>
                    <a:pt x="89" y="66"/>
                  </a:lnTo>
                  <a:lnTo>
                    <a:pt x="0" y="15"/>
                  </a:lnTo>
                  <a:lnTo>
                    <a:pt x="28" y="0"/>
                  </a:lnTo>
                  <a:lnTo>
                    <a:pt x="118" y="51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šḻïḍê">
              <a:extLst>
                <a:ext uri="{FF2B5EF4-FFF2-40B4-BE49-F238E27FC236}">
                  <a16:creationId xmlns:a16="http://schemas.microsoft.com/office/drawing/2014/main" id="{7F808D13-ADC9-4893-97D3-6D1902811CF8}"/>
                </a:ext>
              </a:extLst>
            </p:cNvPr>
            <p:cNvSpPr/>
            <p:nvPr/>
          </p:nvSpPr>
          <p:spPr bwMode="auto">
            <a:xfrm>
              <a:off x="5492750" y="4651376"/>
              <a:ext cx="747713" cy="511175"/>
            </a:xfrm>
            <a:custGeom>
              <a:avLst/>
              <a:gdLst>
                <a:gd name="T0" fmla="*/ 471 w 471"/>
                <a:gd name="T1" fmla="*/ 0 h 322"/>
                <a:gd name="T2" fmla="*/ 471 w 471"/>
                <a:gd name="T3" fmla="*/ 48 h 322"/>
                <a:gd name="T4" fmla="*/ 0 w 471"/>
                <a:gd name="T5" fmla="*/ 322 h 322"/>
                <a:gd name="T6" fmla="*/ 0 w 471"/>
                <a:gd name="T7" fmla="*/ 274 h 322"/>
                <a:gd name="T8" fmla="*/ 471 w 471"/>
                <a:gd name="T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1" h="322">
                  <a:moveTo>
                    <a:pt x="471" y="0"/>
                  </a:moveTo>
                  <a:lnTo>
                    <a:pt x="471" y="48"/>
                  </a:lnTo>
                  <a:lnTo>
                    <a:pt x="0" y="322"/>
                  </a:lnTo>
                  <a:lnTo>
                    <a:pt x="0" y="274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C9C6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ṥ1íḓê">
              <a:extLst>
                <a:ext uri="{FF2B5EF4-FFF2-40B4-BE49-F238E27FC236}">
                  <a16:creationId xmlns:a16="http://schemas.microsoft.com/office/drawing/2014/main" id="{31B7D19A-D45B-422D-82E2-B7AD260D9407}"/>
                </a:ext>
              </a:extLst>
            </p:cNvPr>
            <p:cNvSpPr/>
            <p:nvPr/>
          </p:nvSpPr>
          <p:spPr bwMode="auto">
            <a:xfrm>
              <a:off x="4906963" y="4749801"/>
              <a:ext cx="585788" cy="412750"/>
            </a:xfrm>
            <a:custGeom>
              <a:avLst/>
              <a:gdLst>
                <a:gd name="T0" fmla="*/ 369 w 369"/>
                <a:gd name="T1" fmla="*/ 212 h 260"/>
                <a:gd name="T2" fmla="*/ 369 w 369"/>
                <a:gd name="T3" fmla="*/ 260 h 260"/>
                <a:gd name="T4" fmla="*/ 0 w 369"/>
                <a:gd name="T5" fmla="*/ 47 h 260"/>
                <a:gd name="T6" fmla="*/ 0 w 369"/>
                <a:gd name="T7" fmla="*/ 0 h 260"/>
                <a:gd name="T8" fmla="*/ 369 w 369"/>
                <a:gd name="T9" fmla="*/ 21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260">
                  <a:moveTo>
                    <a:pt x="369" y="212"/>
                  </a:moveTo>
                  <a:lnTo>
                    <a:pt x="369" y="260"/>
                  </a:lnTo>
                  <a:lnTo>
                    <a:pt x="0" y="47"/>
                  </a:lnTo>
                  <a:lnTo>
                    <a:pt x="0" y="0"/>
                  </a:lnTo>
                  <a:lnTo>
                    <a:pt x="369" y="21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ïṣḻïdè">
              <a:extLst>
                <a:ext uri="{FF2B5EF4-FFF2-40B4-BE49-F238E27FC236}">
                  <a16:creationId xmlns:a16="http://schemas.microsoft.com/office/drawing/2014/main" id="{226872AD-A832-4F83-81F4-F187B4019F2F}"/>
                </a:ext>
              </a:extLst>
            </p:cNvPr>
            <p:cNvSpPr/>
            <p:nvPr/>
          </p:nvSpPr>
          <p:spPr bwMode="auto">
            <a:xfrm>
              <a:off x="5532438" y="4276726"/>
              <a:ext cx="23813" cy="68263"/>
            </a:xfrm>
            <a:custGeom>
              <a:avLst/>
              <a:gdLst>
                <a:gd name="T0" fmla="*/ 7 w 9"/>
                <a:gd name="T1" fmla="*/ 25 h 27"/>
                <a:gd name="T2" fmla="*/ 7 w 9"/>
                <a:gd name="T3" fmla="*/ 25 h 27"/>
                <a:gd name="T4" fmla="*/ 6 w 9"/>
                <a:gd name="T5" fmla="*/ 22 h 27"/>
                <a:gd name="T6" fmla="*/ 6 w 9"/>
                <a:gd name="T7" fmla="*/ 22 h 27"/>
                <a:gd name="T8" fmla="*/ 6 w 9"/>
                <a:gd name="T9" fmla="*/ 20 h 27"/>
                <a:gd name="T10" fmla="*/ 6 w 9"/>
                <a:gd name="T11" fmla="*/ 19 h 27"/>
                <a:gd name="T12" fmla="*/ 5 w 9"/>
                <a:gd name="T13" fmla="*/ 17 h 27"/>
                <a:gd name="T14" fmla="*/ 5 w 9"/>
                <a:gd name="T15" fmla="*/ 17 h 27"/>
                <a:gd name="T16" fmla="*/ 5 w 9"/>
                <a:gd name="T17" fmla="*/ 14 h 27"/>
                <a:gd name="T18" fmla="*/ 5 w 9"/>
                <a:gd name="T19" fmla="*/ 14 h 27"/>
                <a:gd name="T20" fmla="*/ 5 w 9"/>
                <a:gd name="T21" fmla="*/ 12 h 27"/>
                <a:gd name="T22" fmla="*/ 5 w 9"/>
                <a:gd name="T23" fmla="*/ 9 h 27"/>
                <a:gd name="T24" fmla="*/ 5 w 9"/>
                <a:gd name="T25" fmla="*/ 9 h 27"/>
                <a:gd name="T26" fmla="*/ 5 w 9"/>
                <a:gd name="T27" fmla="*/ 7 h 27"/>
                <a:gd name="T28" fmla="*/ 5 w 9"/>
                <a:gd name="T29" fmla="*/ 7 h 27"/>
                <a:gd name="T30" fmla="*/ 6 w 9"/>
                <a:gd name="T31" fmla="*/ 5 h 27"/>
                <a:gd name="T32" fmla="*/ 6 w 9"/>
                <a:gd name="T33" fmla="*/ 5 h 27"/>
                <a:gd name="T34" fmla="*/ 6 w 9"/>
                <a:gd name="T35" fmla="*/ 3 h 27"/>
                <a:gd name="T36" fmla="*/ 6 w 9"/>
                <a:gd name="T37" fmla="*/ 3 h 27"/>
                <a:gd name="T38" fmla="*/ 7 w 9"/>
                <a:gd name="T39" fmla="*/ 2 h 27"/>
                <a:gd name="T40" fmla="*/ 9 w 9"/>
                <a:gd name="T41" fmla="*/ 0 h 27"/>
                <a:gd name="T42" fmla="*/ 9 w 9"/>
                <a:gd name="T43" fmla="*/ 0 h 27"/>
                <a:gd name="T44" fmla="*/ 6 w 9"/>
                <a:gd name="T45" fmla="*/ 1 h 27"/>
                <a:gd name="T46" fmla="*/ 4 w 9"/>
                <a:gd name="T47" fmla="*/ 2 h 27"/>
                <a:gd name="T48" fmla="*/ 4 w 9"/>
                <a:gd name="T49" fmla="*/ 2 h 27"/>
                <a:gd name="T50" fmla="*/ 4 w 9"/>
                <a:gd name="T51" fmla="*/ 3 h 27"/>
                <a:gd name="T52" fmla="*/ 3 w 9"/>
                <a:gd name="T53" fmla="*/ 4 h 27"/>
                <a:gd name="T54" fmla="*/ 2 w 9"/>
                <a:gd name="T55" fmla="*/ 6 h 27"/>
                <a:gd name="T56" fmla="*/ 2 w 9"/>
                <a:gd name="T57" fmla="*/ 6 h 27"/>
                <a:gd name="T58" fmla="*/ 2 w 9"/>
                <a:gd name="T59" fmla="*/ 6 h 27"/>
                <a:gd name="T60" fmla="*/ 1 w 9"/>
                <a:gd name="T61" fmla="*/ 8 h 27"/>
                <a:gd name="T62" fmla="*/ 1 w 9"/>
                <a:gd name="T63" fmla="*/ 8 h 27"/>
                <a:gd name="T64" fmla="*/ 1 w 9"/>
                <a:gd name="T65" fmla="*/ 8 h 27"/>
                <a:gd name="T66" fmla="*/ 0 w 9"/>
                <a:gd name="T67" fmla="*/ 10 h 27"/>
                <a:gd name="T68" fmla="*/ 0 w 9"/>
                <a:gd name="T69" fmla="*/ 10 h 27"/>
                <a:gd name="T70" fmla="*/ 0 w 9"/>
                <a:gd name="T71" fmla="*/ 10 h 27"/>
                <a:gd name="T72" fmla="*/ 0 w 9"/>
                <a:gd name="T73" fmla="*/ 12 h 27"/>
                <a:gd name="T74" fmla="*/ 0 w 9"/>
                <a:gd name="T75" fmla="*/ 12 h 27"/>
                <a:gd name="T76" fmla="*/ 0 w 9"/>
                <a:gd name="T77" fmla="*/ 12 h 27"/>
                <a:gd name="T78" fmla="*/ 0 w 9"/>
                <a:gd name="T79" fmla="*/ 14 h 27"/>
                <a:gd name="T80" fmla="*/ 0 w 9"/>
                <a:gd name="T81" fmla="*/ 20 h 27"/>
                <a:gd name="T82" fmla="*/ 0 w 9"/>
                <a:gd name="T83" fmla="*/ 20 h 27"/>
                <a:gd name="T84" fmla="*/ 2 w 9"/>
                <a:gd name="T85" fmla="*/ 25 h 27"/>
                <a:gd name="T86" fmla="*/ 2 w 9"/>
                <a:gd name="T87" fmla="*/ 25 h 27"/>
                <a:gd name="T88" fmla="*/ 3 w 9"/>
                <a:gd name="T89" fmla="*/ 27 h 27"/>
                <a:gd name="T90" fmla="*/ 7 w 9"/>
                <a:gd name="T9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27"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" y="23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7"/>
                    <a:pt x="3" y="27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şlîḍê">
              <a:extLst>
                <a:ext uri="{FF2B5EF4-FFF2-40B4-BE49-F238E27FC236}">
                  <a16:creationId xmlns:a16="http://schemas.microsoft.com/office/drawing/2014/main" id="{AD17E69F-7157-4A74-892F-CB45E3561492}"/>
                </a:ext>
              </a:extLst>
            </p:cNvPr>
            <p:cNvSpPr/>
            <p:nvPr/>
          </p:nvSpPr>
          <p:spPr bwMode="auto">
            <a:xfrm>
              <a:off x="5543550" y="4259263"/>
              <a:ext cx="117475" cy="134938"/>
            </a:xfrm>
            <a:custGeom>
              <a:avLst/>
              <a:gdLst>
                <a:gd name="T0" fmla="*/ 46 w 46"/>
                <a:gd name="T1" fmla="*/ 42 h 53"/>
                <a:gd name="T2" fmla="*/ 46 w 46"/>
                <a:gd name="T3" fmla="*/ 40 h 53"/>
                <a:gd name="T4" fmla="*/ 46 w 46"/>
                <a:gd name="T5" fmla="*/ 39 h 53"/>
                <a:gd name="T6" fmla="*/ 45 w 46"/>
                <a:gd name="T7" fmla="*/ 36 h 53"/>
                <a:gd name="T8" fmla="*/ 44 w 46"/>
                <a:gd name="T9" fmla="*/ 34 h 53"/>
                <a:gd name="T10" fmla="*/ 44 w 46"/>
                <a:gd name="T11" fmla="*/ 33 h 53"/>
                <a:gd name="T12" fmla="*/ 43 w 46"/>
                <a:gd name="T13" fmla="*/ 30 h 53"/>
                <a:gd name="T14" fmla="*/ 43 w 46"/>
                <a:gd name="T15" fmla="*/ 29 h 53"/>
                <a:gd name="T16" fmla="*/ 42 w 46"/>
                <a:gd name="T17" fmla="*/ 27 h 53"/>
                <a:gd name="T18" fmla="*/ 41 w 46"/>
                <a:gd name="T19" fmla="*/ 24 h 53"/>
                <a:gd name="T20" fmla="*/ 40 w 46"/>
                <a:gd name="T21" fmla="*/ 23 h 53"/>
                <a:gd name="T22" fmla="*/ 39 w 46"/>
                <a:gd name="T23" fmla="*/ 21 h 53"/>
                <a:gd name="T24" fmla="*/ 37 w 46"/>
                <a:gd name="T25" fmla="*/ 18 h 53"/>
                <a:gd name="T26" fmla="*/ 34 w 46"/>
                <a:gd name="T27" fmla="*/ 14 h 53"/>
                <a:gd name="T28" fmla="*/ 33 w 46"/>
                <a:gd name="T29" fmla="*/ 13 h 53"/>
                <a:gd name="T30" fmla="*/ 31 w 46"/>
                <a:gd name="T31" fmla="*/ 11 h 53"/>
                <a:gd name="T32" fmla="*/ 30 w 46"/>
                <a:gd name="T33" fmla="*/ 9 h 53"/>
                <a:gd name="T34" fmla="*/ 28 w 46"/>
                <a:gd name="T35" fmla="*/ 8 h 53"/>
                <a:gd name="T36" fmla="*/ 27 w 46"/>
                <a:gd name="T37" fmla="*/ 6 h 53"/>
                <a:gd name="T38" fmla="*/ 24 w 46"/>
                <a:gd name="T39" fmla="*/ 5 h 53"/>
                <a:gd name="T40" fmla="*/ 23 w 46"/>
                <a:gd name="T41" fmla="*/ 4 h 53"/>
                <a:gd name="T42" fmla="*/ 21 w 46"/>
                <a:gd name="T43" fmla="*/ 3 h 53"/>
                <a:gd name="T44" fmla="*/ 19 w 46"/>
                <a:gd name="T45" fmla="*/ 2 h 53"/>
                <a:gd name="T46" fmla="*/ 17 w 46"/>
                <a:gd name="T47" fmla="*/ 1 h 53"/>
                <a:gd name="T48" fmla="*/ 16 w 46"/>
                <a:gd name="T49" fmla="*/ 1 h 53"/>
                <a:gd name="T50" fmla="*/ 15 w 46"/>
                <a:gd name="T51" fmla="*/ 0 h 53"/>
                <a:gd name="T52" fmla="*/ 13 w 46"/>
                <a:gd name="T53" fmla="*/ 0 h 53"/>
                <a:gd name="T54" fmla="*/ 11 w 46"/>
                <a:gd name="T55" fmla="*/ 0 h 53"/>
                <a:gd name="T56" fmla="*/ 10 w 46"/>
                <a:gd name="T57" fmla="*/ 0 h 53"/>
                <a:gd name="T58" fmla="*/ 8 w 46"/>
                <a:gd name="T59" fmla="*/ 0 h 53"/>
                <a:gd name="T60" fmla="*/ 5 w 46"/>
                <a:gd name="T61" fmla="*/ 1 h 53"/>
                <a:gd name="T62" fmla="*/ 3 w 46"/>
                <a:gd name="T63" fmla="*/ 3 h 53"/>
                <a:gd name="T64" fmla="*/ 4 w 46"/>
                <a:gd name="T65" fmla="*/ 3 h 53"/>
                <a:gd name="T66" fmla="*/ 5 w 46"/>
                <a:gd name="T67" fmla="*/ 3 h 53"/>
                <a:gd name="T68" fmla="*/ 8 w 46"/>
                <a:gd name="T69" fmla="*/ 3 h 53"/>
                <a:gd name="T70" fmla="*/ 10 w 46"/>
                <a:gd name="T71" fmla="*/ 3 h 53"/>
                <a:gd name="T72" fmla="*/ 12 w 46"/>
                <a:gd name="T73" fmla="*/ 4 h 53"/>
                <a:gd name="T74" fmla="*/ 15 w 46"/>
                <a:gd name="T75" fmla="*/ 5 h 53"/>
                <a:gd name="T76" fmla="*/ 20 w 46"/>
                <a:gd name="T77" fmla="*/ 7 h 53"/>
                <a:gd name="T78" fmla="*/ 22 w 46"/>
                <a:gd name="T79" fmla="*/ 9 h 53"/>
                <a:gd name="T80" fmla="*/ 24 w 46"/>
                <a:gd name="T81" fmla="*/ 11 h 53"/>
                <a:gd name="T82" fmla="*/ 27 w 46"/>
                <a:gd name="T83" fmla="*/ 13 h 53"/>
                <a:gd name="T84" fmla="*/ 29 w 46"/>
                <a:gd name="T85" fmla="*/ 16 h 53"/>
                <a:gd name="T86" fmla="*/ 31 w 46"/>
                <a:gd name="T87" fmla="*/ 18 h 53"/>
                <a:gd name="T88" fmla="*/ 34 w 46"/>
                <a:gd name="T89" fmla="*/ 24 h 53"/>
                <a:gd name="T90" fmla="*/ 34 w 46"/>
                <a:gd name="T91" fmla="*/ 24 h 53"/>
                <a:gd name="T92" fmla="*/ 37 w 46"/>
                <a:gd name="T93" fmla="*/ 30 h 53"/>
                <a:gd name="T94" fmla="*/ 37 w 46"/>
                <a:gd name="T95" fmla="*/ 30 h 53"/>
                <a:gd name="T96" fmla="*/ 38 w 46"/>
                <a:gd name="T97" fmla="*/ 33 h 53"/>
                <a:gd name="T98" fmla="*/ 39 w 46"/>
                <a:gd name="T99" fmla="*/ 36 h 53"/>
                <a:gd name="T100" fmla="*/ 40 w 46"/>
                <a:gd name="T101" fmla="*/ 39 h 53"/>
                <a:gd name="T102" fmla="*/ 41 w 46"/>
                <a:gd name="T103" fmla="*/ 42 h 53"/>
                <a:gd name="T104" fmla="*/ 41 w 46"/>
                <a:gd name="T105" fmla="*/ 45 h 53"/>
                <a:gd name="T106" fmla="*/ 41 w 46"/>
                <a:gd name="T107" fmla="*/ 50 h 53"/>
                <a:gd name="T108" fmla="*/ 45 w 46"/>
                <a:gd name="T109" fmla="*/ 52 h 53"/>
                <a:gd name="T110" fmla="*/ 45 w 46"/>
                <a:gd name="T111" fmla="*/ 51 h 53"/>
                <a:gd name="T112" fmla="*/ 46 w 46"/>
                <a:gd name="T113" fmla="*/ 49 h 53"/>
                <a:gd name="T114" fmla="*/ 46 w 46"/>
                <a:gd name="T115" fmla="*/ 47 h 53"/>
                <a:gd name="T116" fmla="*/ 46 w 46"/>
                <a:gd name="T11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3">
                  <a:moveTo>
                    <a:pt x="46" y="44"/>
                  </a:move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1"/>
                    <a:pt x="46" y="41"/>
                  </a:cubicBezTo>
                  <a:cubicBezTo>
                    <a:pt x="46" y="41"/>
                    <a:pt x="46" y="41"/>
                    <a:pt x="46" y="40"/>
                  </a:cubicBezTo>
                  <a:cubicBezTo>
                    <a:pt x="46" y="40"/>
                    <a:pt x="46" y="39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5"/>
                    <a:pt x="45" y="35"/>
                  </a:cubicBezTo>
                  <a:cubicBezTo>
                    <a:pt x="45" y="35"/>
                    <a:pt x="45" y="34"/>
                    <a:pt x="44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4" y="31"/>
                  </a:cubicBezTo>
                  <a:cubicBezTo>
                    <a:pt x="44" y="31"/>
                    <a:pt x="43" y="31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2" y="28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1" y="26"/>
                    <a:pt x="41" y="25"/>
                  </a:cubicBezTo>
                  <a:cubicBezTo>
                    <a:pt x="41" y="25"/>
                    <a:pt x="41" y="25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8" y="20"/>
                    <a:pt x="38" y="20"/>
                  </a:cubicBezTo>
                  <a:cubicBezTo>
                    <a:pt x="38" y="19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6" y="16"/>
                    <a:pt x="35" y="16"/>
                  </a:cubicBezTo>
                  <a:cubicBezTo>
                    <a:pt x="35" y="15"/>
                    <a:pt x="35" y="15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2" y="12"/>
                  </a:cubicBezTo>
                  <a:cubicBezTo>
                    <a:pt x="32" y="12"/>
                    <a:pt x="32" y="11"/>
                    <a:pt x="3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8" y="8"/>
                  </a:cubicBezTo>
                  <a:cubicBezTo>
                    <a:pt x="28" y="8"/>
                    <a:pt x="28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6" y="6"/>
                    <a:pt x="26" y="6"/>
                  </a:cubicBezTo>
                  <a:cubicBezTo>
                    <a:pt x="26" y="6"/>
                    <a:pt x="26" y="6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4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1" y="3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1"/>
                    <a:pt x="18" y="1"/>
                  </a:cubicBezTo>
                  <a:cubicBezTo>
                    <a:pt x="18" y="1"/>
                    <a:pt x="18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2" y="3"/>
                    <a:pt x="12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4" y="4"/>
                    <a:pt x="14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cubicBezTo>
                    <a:pt x="15" y="5"/>
                    <a:pt x="16" y="5"/>
                    <a:pt x="17" y="6"/>
                  </a:cubicBezTo>
                  <a:cubicBezTo>
                    <a:pt x="18" y="6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2"/>
                    <a:pt x="26" y="13"/>
                    <a:pt x="26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7"/>
                  </a:cubicBezTo>
                  <a:cubicBezTo>
                    <a:pt x="30" y="17"/>
                    <a:pt x="30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2" y="20"/>
                    <a:pt x="32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5"/>
                    <a:pt x="35" y="26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1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4"/>
                    <a:pt x="39" y="35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7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0"/>
                    <a:pt x="41" y="41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1" y="48"/>
                  </a:cubicBezTo>
                  <a:cubicBezTo>
                    <a:pt x="41" y="48"/>
                    <a:pt x="41" y="49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3"/>
                    <a:pt x="44" y="53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1"/>
                    <a:pt x="45" y="50"/>
                    <a:pt x="45" y="50"/>
                  </a:cubicBezTo>
                  <a:cubicBezTo>
                    <a:pt x="45" y="50"/>
                    <a:pt x="45" y="50"/>
                    <a:pt x="46" y="50"/>
                  </a:cubicBezTo>
                  <a:cubicBezTo>
                    <a:pt x="46" y="50"/>
                    <a:pt x="46" y="50"/>
                    <a:pt x="46" y="49"/>
                  </a:cubicBezTo>
                  <a:cubicBezTo>
                    <a:pt x="46" y="49"/>
                    <a:pt x="46" y="49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6" y="48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6" y="46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4"/>
                    <a:pt x="46" y="44"/>
                    <a:pt x="46" y="44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Sļîḓé">
              <a:extLst>
                <a:ext uri="{FF2B5EF4-FFF2-40B4-BE49-F238E27FC236}">
                  <a16:creationId xmlns:a16="http://schemas.microsoft.com/office/drawing/2014/main" id="{96E92906-6D88-425A-8382-A314873CFE23}"/>
                </a:ext>
              </a:extLst>
            </p:cNvPr>
            <p:cNvSpPr/>
            <p:nvPr/>
          </p:nvSpPr>
          <p:spPr bwMode="auto">
            <a:xfrm>
              <a:off x="5548313" y="4271963"/>
              <a:ext cx="12700" cy="7938"/>
            </a:xfrm>
            <a:custGeom>
              <a:avLst/>
              <a:gdLst>
                <a:gd name="T0" fmla="*/ 3 w 5"/>
                <a:gd name="T1" fmla="*/ 1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2 h 3"/>
                <a:gd name="T10" fmla="*/ 3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4" y="1"/>
                    <a:pt x="4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ṣľïḓè">
              <a:extLst>
                <a:ext uri="{FF2B5EF4-FFF2-40B4-BE49-F238E27FC236}">
                  <a16:creationId xmlns:a16="http://schemas.microsoft.com/office/drawing/2014/main" id="{08886A16-6211-40F3-9779-040FA6C7DB2C}"/>
                </a:ext>
              </a:extLst>
            </p:cNvPr>
            <p:cNvSpPr/>
            <p:nvPr/>
          </p:nvSpPr>
          <p:spPr bwMode="auto">
            <a:xfrm>
              <a:off x="5526088" y="4267201"/>
              <a:ext cx="122238" cy="123825"/>
            </a:xfrm>
            <a:custGeom>
              <a:avLst/>
              <a:gdLst>
                <a:gd name="T0" fmla="*/ 48 w 48"/>
                <a:gd name="T1" fmla="*/ 39 h 49"/>
                <a:gd name="T2" fmla="*/ 46 w 48"/>
                <a:gd name="T3" fmla="*/ 33 h 49"/>
                <a:gd name="T4" fmla="*/ 44 w 48"/>
                <a:gd name="T5" fmla="*/ 27 h 49"/>
                <a:gd name="T6" fmla="*/ 41 w 48"/>
                <a:gd name="T7" fmla="*/ 21 h 49"/>
                <a:gd name="T8" fmla="*/ 36 w 48"/>
                <a:gd name="T9" fmla="*/ 14 h 49"/>
                <a:gd name="T10" fmla="*/ 34 w 48"/>
                <a:gd name="T11" fmla="*/ 10 h 49"/>
                <a:gd name="T12" fmla="*/ 29 w 48"/>
                <a:gd name="T13" fmla="*/ 6 h 49"/>
                <a:gd name="T14" fmla="*/ 22 w 48"/>
                <a:gd name="T15" fmla="*/ 2 h 49"/>
                <a:gd name="T16" fmla="*/ 21 w 48"/>
                <a:gd name="T17" fmla="*/ 1 h 49"/>
                <a:gd name="T18" fmla="*/ 19 w 48"/>
                <a:gd name="T19" fmla="*/ 1 h 49"/>
                <a:gd name="T20" fmla="*/ 17 w 48"/>
                <a:gd name="T21" fmla="*/ 0 h 49"/>
                <a:gd name="T22" fmla="*/ 16 w 48"/>
                <a:gd name="T23" fmla="*/ 0 h 49"/>
                <a:gd name="T24" fmla="*/ 15 w 48"/>
                <a:gd name="T25" fmla="*/ 0 h 49"/>
                <a:gd name="T26" fmla="*/ 13 w 48"/>
                <a:gd name="T27" fmla="*/ 0 h 49"/>
                <a:gd name="T28" fmla="*/ 12 w 48"/>
                <a:gd name="T29" fmla="*/ 0 h 49"/>
                <a:gd name="T30" fmla="*/ 10 w 48"/>
                <a:gd name="T31" fmla="*/ 0 h 49"/>
                <a:gd name="T32" fmla="*/ 7 w 48"/>
                <a:gd name="T33" fmla="*/ 1 h 49"/>
                <a:gd name="T34" fmla="*/ 3 w 48"/>
                <a:gd name="T35" fmla="*/ 33 h 49"/>
                <a:gd name="T36" fmla="*/ 5 w 48"/>
                <a:gd name="T37" fmla="*/ 31 h 49"/>
                <a:gd name="T38" fmla="*/ 5 w 48"/>
                <a:gd name="T39" fmla="*/ 30 h 49"/>
                <a:gd name="T40" fmla="*/ 5 w 48"/>
                <a:gd name="T41" fmla="*/ 29 h 49"/>
                <a:gd name="T42" fmla="*/ 5 w 48"/>
                <a:gd name="T43" fmla="*/ 29 h 49"/>
                <a:gd name="T44" fmla="*/ 4 w 48"/>
                <a:gd name="T45" fmla="*/ 28 h 49"/>
                <a:gd name="T46" fmla="*/ 4 w 48"/>
                <a:gd name="T47" fmla="*/ 26 h 49"/>
                <a:gd name="T48" fmla="*/ 4 w 48"/>
                <a:gd name="T49" fmla="*/ 26 h 49"/>
                <a:gd name="T50" fmla="*/ 3 w 48"/>
                <a:gd name="T51" fmla="*/ 24 h 49"/>
                <a:gd name="T52" fmla="*/ 3 w 48"/>
                <a:gd name="T53" fmla="*/ 24 h 49"/>
                <a:gd name="T54" fmla="*/ 3 w 48"/>
                <a:gd name="T55" fmla="*/ 23 h 49"/>
                <a:gd name="T56" fmla="*/ 3 w 48"/>
                <a:gd name="T57" fmla="*/ 21 h 49"/>
                <a:gd name="T58" fmla="*/ 3 w 48"/>
                <a:gd name="T59" fmla="*/ 21 h 49"/>
                <a:gd name="T60" fmla="*/ 3 w 48"/>
                <a:gd name="T61" fmla="*/ 19 h 49"/>
                <a:gd name="T62" fmla="*/ 3 w 48"/>
                <a:gd name="T63" fmla="*/ 18 h 49"/>
                <a:gd name="T64" fmla="*/ 3 w 48"/>
                <a:gd name="T65" fmla="*/ 16 h 49"/>
                <a:gd name="T66" fmla="*/ 3 w 48"/>
                <a:gd name="T67" fmla="*/ 16 h 49"/>
                <a:gd name="T68" fmla="*/ 3 w 48"/>
                <a:gd name="T69" fmla="*/ 15 h 49"/>
                <a:gd name="T70" fmla="*/ 3 w 48"/>
                <a:gd name="T71" fmla="*/ 14 h 49"/>
                <a:gd name="T72" fmla="*/ 3 w 48"/>
                <a:gd name="T73" fmla="*/ 14 h 49"/>
                <a:gd name="T74" fmla="*/ 4 w 48"/>
                <a:gd name="T75" fmla="*/ 12 h 49"/>
                <a:gd name="T76" fmla="*/ 4 w 48"/>
                <a:gd name="T77" fmla="*/ 12 h 49"/>
                <a:gd name="T78" fmla="*/ 4 w 48"/>
                <a:gd name="T79" fmla="*/ 11 h 49"/>
                <a:gd name="T80" fmla="*/ 5 w 48"/>
                <a:gd name="T81" fmla="*/ 10 h 49"/>
                <a:gd name="T82" fmla="*/ 5 w 48"/>
                <a:gd name="T83" fmla="*/ 10 h 49"/>
                <a:gd name="T84" fmla="*/ 6 w 48"/>
                <a:gd name="T85" fmla="*/ 8 h 49"/>
                <a:gd name="T86" fmla="*/ 7 w 48"/>
                <a:gd name="T87" fmla="*/ 6 h 49"/>
                <a:gd name="T88" fmla="*/ 7 w 48"/>
                <a:gd name="T89" fmla="*/ 6 h 49"/>
                <a:gd name="T90" fmla="*/ 12 w 48"/>
                <a:gd name="T91" fmla="*/ 4 h 49"/>
                <a:gd name="T92" fmla="*/ 34 w 48"/>
                <a:gd name="T93" fmla="*/ 15 h 49"/>
                <a:gd name="T94" fmla="*/ 45 w 48"/>
                <a:gd name="T95" fmla="*/ 43 h 49"/>
                <a:gd name="T96" fmla="*/ 48 w 48"/>
                <a:gd name="T97" fmla="*/ 49 h 49"/>
                <a:gd name="T98" fmla="*/ 48 w 48"/>
                <a:gd name="T99" fmla="*/ 47 h 49"/>
                <a:gd name="T100" fmla="*/ 48 w 48"/>
                <a:gd name="T101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9">
                  <a:moveTo>
                    <a:pt x="48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37"/>
                    <a:pt x="47" y="35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1"/>
                    <a:pt x="46" y="30"/>
                    <a:pt x="45" y="29"/>
                  </a:cubicBez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3" y="25"/>
                    <a:pt x="42" y="23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18"/>
                    <a:pt x="38" y="16"/>
                    <a:pt x="36" y="14"/>
                  </a:cubicBezTo>
                  <a:cubicBezTo>
                    <a:pt x="35" y="13"/>
                    <a:pt x="35" y="11"/>
                    <a:pt x="34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2" y="9"/>
                    <a:pt x="31" y="7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7" y="5"/>
                    <a:pt x="26" y="4"/>
                    <a:pt x="24" y="3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3" y="4"/>
                    <a:pt x="0" y="9"/>
                    <a:pt x="0" y="17"/>
                  </a:cubicBezTo>
                  <a:cubicBezTo>
                    <a:pt x="0" y="22"/>
                    <a:pt x="1" y="27"/>
                    <a:pt x="3" y="3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0"/>
                    <a:pt x="5" y="30"/>
                  </a:cubicBezTo>
                  <a:cubicBezTo>
                    <a:pt x="5" y="30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8"/>
                    <a:pt x="4" y="28"/>
                    <a:pt x="4" y="28"/>
                  </a:cubicBezTo>
                  <a:cubicBezTo>
                    <a:pt x="4" y="28"/>
                    <a:pt x="4" y="27"/>
                    <a:pt x="4" y="27"/>
                  </a:cubicBezTo>
                  <a:cubicBezTo>
                    <a:pt x="4" y="27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19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3" y="17"/>
                    <a:pt x="3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3" y="15"/>
                  </a:cubicBezTo>
                  <a:cubicBezTo>
                    <a:pt x="3" y="15"/>
                    <a:pt x="3" y="15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5"/>
                    <a:pt x="9" y="5"/>
                  </a:cubicBezTo>
                  <a:cubicBezTo>
                    <a:pt x="10" y="4"/>
                    <a:pt x="11" y="4"/>
                    <a:pt x="12" y="4"/>
                  </a:cubicBezTo>
                  <a:cubicBezTo>
                    <a:pt x="15" y="3"/>
                    <a:pt x="20" y="4"/>
                    <a:pt x="24" y="6"/>
                  </a:cubicBezTo>
                  <a:cubicBezTo>
                    <a:pt x="28" y="8"/>
                    <a:pt x="31" y="11"/>
                    <a:pt x="34" y="15"/>
                  </a:cubicBezTo>
                  <a:cubicBezTo>
                    <a:pt x="38" y="19"/>
                    <a:pt x="41" y="24"/>
                    <a:pt x="43" y="30"/>
                  </a:cubicBezTo>
                  <a:cubicBezTo>
                    <a:pt x="44" y="34"/>
                    <a:pt x="45" y="39"/>
                    <a:pt x="45" y="43"/>
                  </a:cubicBezTo>
                  <a:cubicBezTo>
                    <a:pt x="45" y="45"/>
                    <a:pt x="45" y="47"/>
                    <a:pt x="44" y="49"/>
                  </a:cubicBezTo>
                  <a:cubicBezTo>
                    <a:pt x="45" y="49"/>
                    <a:pt x="47" y="49"/>
                    <a:pt x="48" y="49"/>
                  </a:cubicBezTo>
                  <a:cubicBezTo>
                    <a:pt x="48" y="49"/>
                    <a:pt x="48" y="49"/>
                    <a:pt x="48" y="48"/>
                  </a:cubicBezTo>
                  <a:cubicBezTo>
                    <a:pt x="48" y="48"/>
                    <a:pt x="48" y="48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6"/>
                    <a:pt x="48" y="45"/>
                    <a:pt x="48" y="45"/>
                  </a:cubicBezTo>
                  <a:cubicBezTo>
                    <a:pt x="48" y="43"/>
                    <a:pt x="48" y="41"/>
                    <a:pt x="48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ṩļïdé">
              <a:extLst>
                <a:ext uri="{FF2B5EF4-FFF2-40B4-BE49-F238E27FC236}">
                  <a16:creationId xmlns:a16="http://schemas.microsoft.com/office/drawing/2014/main" id="{5B3ED551-A15F-4CC8-B171-0B41F35DD402}"/>
                </a:ext>
              </a:extLst>
            </p:cNvPr>
            <p:cNvSpPr/>
            <p:nvPr/>
          </p:nvSpPr>
          <p:spPr bwMode="auto">
            <a:xfrm>
              <a:off x="5543550" y="4281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Sḻîḍé">
              <a:extLst>
                <a:ext uri="{FF2B5EF4-FFF2-40B4-BE49-F238E27FC236}">
                  <a16:creationId xmlns:a16="http://schemas.microsoft.com/office/drawing/2014/main" id="{6431D826-6B6D-42C7-AD72-DAEF4C375672}"/>
                </a:ext>
              </a:extLst>
            </p:cNvPr>
            <p:cNvSpPr/>
            <p:nvPr/>
          </p:nvSpPr>
          <p:spPr bwMode="auto">
            <a:xfrm>
              <a:off x="5543550" y="42814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ṧḷiḋé">
              <a:extLst>
                <a:ext uri="{FF2B5EF4-FFF2-40B4-BE49-F238E27FC236}">
                  <a16:creationId xmlns:a16="http://schemas.microsoft.com/office/drawing/2014/main" id="{8A89AF7A-CFF6-4C2A-A475-CDEE50A2B11A}"/>
                </a:ext>
              </a:extLst>
            </p:cNvPr>
            <p:cNvSpPr/>
            <p:nvPr/>
          </p:nvSpPr>
          <p:spPr bwMode="auto">
            <a:xfrm>
              <a:off x="5568950" y="4267201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îSļïḑè">
              <a:extLst>
                <a:ext uri="{FF2B5EF4-FFF2-40B4-BE49-F238E27FC236}">
                  <a16:creationId xmlns:a16="http://schemas.microsoft.com/office/drawing/2014/main" id="{BA5038F8-F33B-4CF4-BADA-5F6DB2AE0706}"/>
                </a:ext>
              </a:extLst>
            </p:cNvPr>
            <p:cNvSpPr/>
            <p:nvPr/>
          </p:nvSpPr>
          <p:spPr bwMode="auto">
            <a:xfrm>
              <a:off x="5568950" y="4267201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śḷíḋe">
              <a:extLst>
                <a:ext uri="{FF2B5EF4-FFF2-40B4-BE49-F238E27FC236}">
                  <a16:creationId xmlns:a16="http://schemas.microsoft.com/office/drawing/2014/main" id="{50E5322E-1655-4F2C-B9CF-02185EF7F409}"/>
                </a:ext>
              </a:extLst>
            </p:cNvPr>
            <p:cNvSpPr/>
            <p:nvPr/>
          </p:nvSpPr>
          <p:spPr bwMode="auto">
            <a:xfrm>
              <a:off x="5573713" y="4268788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şḷídé">
              <a:extLst>
                <a:ext uri="{FF2B5EF4-FFF2-40B4-BE49-F238E27FC236}">
                  <a16:creationId xmlns:a16="http://schemas.microsoft.com/office/drawing/2014/main" id="{07AC3BCC-99CF-4F50-B302-296A37979FD6}"/>
                </a:ext>
              </a:extLst>
            </p:cNvPr>
            <p:cNvSpPr/>
            <p:nvPr/>
          </p:nvSpPr>
          <p:spPr bwMode="auto">
            <a:xfrm>
              <a:off x="5573713" y="4268788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sḻîḋè">
              <a:extLst>
                <a:ext uri="{FF2B5EF4-FFF2-40B4-BE49-F238E27FC236}">
                  <a16:creationId xmlns:a16="http://schemas.microsoft.com/office/drawing/2014/main" id="{690DF4A7-9EDC-4457-9ABB-680EDCA794B6}"/>
                </a:ext>
              </a:extLst>
            </p:cNvPr>
            <p:cNvSpPr/>
            <p:nvPr/>
          </p:nvSpPr>
          <p:spPr bwMode="auto">
            <a:xfrm>
              <a:off x="5556250" y="4267201"/>
              <a:ext cx="4763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ṣļiḑê">
              <a:extLst>
                <a:ext uri="{FF2B5EF4-FFF2-40B4-BE49-F238E27FC236}">
                  <a16:creationId xmlns:a16="http://schemas.microsoft.com/office/drawing/2014/main" id="{96E97DFD-74B2-4169-886F-5DF22605BE00}"/>
                </a:ext>
              </a:extLst>
            </p:cNvPr>
            <p:cNvSpPr/>
            <p:nvPr/>
          </p:nvSpPr>
          <p:spPr bwMode="auto">
            <a:xfrm>
              <a:off x="5556250" y="4267201"/>
              <a:ext cx="4763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Sľîḍê">
              <a:extLst>
                <a:ext uri="{FF2B5EF4-FFF2-40B4-BE49-F238E27FC236}">
                  <a16:creationId xmlns:a16="http://schemas.microsoft.com/office/drawing/2014/main" id="{5F2C4021-EC55-4B98-846A-8B25B38FEC93}"/>
                </a:ext>
              </a:extLst>
            </p:cNvPr>
            <p:cNvSpPr/>
            <p:nvPr/>
          </p:nvSpPr>
          <p:spPr bwMode="auto">
            <a:xfrm>
              <a:off x="5564188" y="4267201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ïṧḻiḑé">
              <a:extLst>
                <a:ext uri="{FF2B5EF4-FFF2-40B4-BE49-F238E27FC236}">
                  <a16:creationId xmlns:a16="http://schemas.microsoft.com/office/drawing/2014/main" id="{9D558EB9-951B-43C3-982D-19C6E5EAC82B}"/>
                </a:ext>
              </a:extLst>
            </p:cNvPr>
            <p:cNvSpPr/>
            <p:nvPr/>
          </p:nvSpPr>
          <p:spPr bwMode="auto">
            <a:xfrm>
              <a:off x="5564188" y="4267201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ŝḷîḋè">
              <a:extLst>
                <a:ext uri="{FF2B5EF4-FFF2-40B4-BE49-F238E27FC236}">
                  <a16:creationId xmlns:a16="http://schemas.microsoft.com/office/drawing/2014/main" id="{EB85F986-915E-48B6-970B-9441F3AAB03C}"/>
                </a:ext>
              </a:extLst>
            </p:cNvPr>
            <p:cNvSpPr/>
            <p:nvPr/>
          </p:nvSpPr>
          <p:spPr bwMode="auto">
            <a:xfrm>
              <a:off x="5543550" y="4267201"/>
              <a:ext cx="7938" cy="1588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ṥļiḍe">
              <a:extLst>
                <a:ext uri="{FF2B5EF4-FFF2-40B4-BE49-F238E27FC236}">
                  <a16:creationId xmlns:a16="http://schemas.microsoft.com/office/drawing/2014/main" id="{AAE8E2A5-F79E-4EEA-9067-A7D06491491B}"/>
                </a:ext>
              </a:extLst>
            </p:cNvPr>
            <p:cNvSpPr/>
            <p:nvPr/>
          </p:nvSpPr>
          <p:spPr bwMode="auto">
            <a:xfrm>
              <a:off x="5543550" y="4267201"/>
              <a:ext cx="7938" cy="1588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Sḷiďê">
              <a:extLst>
                <a:ext uri="{FF2B5EF4-FFF2-40B4-BE49-F238E27FC236}">
                  <a16:creationId xmlns:a16="http://schemas.microsoft.com/office/drawing/2014/main" id="{53DD3C29-BB70-45FD-8671-98F732AA53DA}"/>
                </a:ext>
              </a:extLst>
            </p:cNvPr>
            <p:cNvSpPr/>
            <p:nvPr/>
          </p:nvSpPr>
          <p:spPr bwMode="auto">
            <a:xfrm>
              <a:off x="5581650" y="4271963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$ḷïḑe">
              <a:extLst>
                <a:ext uri="{FF2B5EF4-FFF2-40B4-BE49-F238E27FC236}">
                  <a16:creationId xmlns:a16="http://schemas.microsoft.com/office/drawing/2014/main" id="{C033A83E-ECAF-4D7A-9C3C-A83DB13FB0DE}"/>
                </a:ext>
              </a:extLst>
            </p:cNvPr>
            <p:cNvSpPr/>
            <p:nvPr/>
          </p:nvSpPr>
          <p:spPr bwMode="auto">
            <a:xfrm>
              <a:off x="5581650" y="4271963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ïṧļiḑè">
              <a:extLst>
                <a:ext uri="{FF2B5EF4-FFF2-40B4-BE49-F238E27FC236}">
                  <a16:creationId xmlns:a16="http://schemas.microsoft.com/office/drawing/2014/main" id="{352FE154-4FF1-4153-A833-46A1EA45FE9A}"/>
                </a:ext>
              </a:extLst>
            </p:cNvPr>
            <p:cNvSpPr/>
            <p:nvPr/>
          </p:nvSpPr>
          <p:spPr bwMode="auto">
            <a:xfrm>
              <a:off x="5553075" y="426720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ŝļiḓé">
              <a:extLst>
                <a:ext uri="{FF2B5EF4-FFF2-40B4-BE49-F238E27FC236}">
                  <a16:creationId xmlns:a16="http://schemas.microsoft.com/office/drawing/2014/main" id="{CE2620EA-126B-47EE-8C6D-8209D804D7C8}"/>
                </a:ext>
              </a:extLst>
            </p:cNvPr>
            <p:cNvSpPr/>
            <p:nvPr/>
          </p:nvSpPr>
          <p:spPr bwMode="auto">
            <a:xfrm>
              <a:off x="5553075" y="4267201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śľíḋe">
              <a:extLst>
                <a:ext uri="{FF2B5EF4-FFF2-40B4-BE49-F238E27FC236}">
                  <a16:creationId xmlns:a16="http://schemas.microsoft.com/office/drawing/2014/main" id="{E377328A-6785-49E1-8232-D238B2F922CA}"/>
                </a:ext>
              </a:extLst>
            </p:cNvPr>
            <p:cNvSpPr/>
            <p:nvPr/>
          </p:nvSpPr>
          <p:spPr bwMode="auto">
            <a:xfrm>
              <a:off x="5405438" y="4351338"/>
              <a:ext cx="20638" cy="71438"/>
            </a:xfrm>
            <a:custGeom>
              <a:avLst/>
              <a:gdLst>
                <a:gd name="T0" fmla="*/ 7 w 8"/>
                <a:gd name="T1" fmla="*/ 25 h 28"/>
                <a:gd name="T2" fmla="*/ 7 w 8"/>
                <a:gd name="T3" fmla="*/ 25 h 28"/>
                <a:gd name="T4" fmla="*/ 6 w 8"/>
                <a:gd name="T5" fmla="*/ 22 h 28"/>
                <a:gd name="T6" fmla="*/ 6 w 8"/>
                <a:gd name="T7" fmla="*/ 22 h 28"/>
                <a:gd name="T8" fmla="*/ 5 w 8"/>
                <a:gd name="T9" fmla="*/ 20 h 28"/>
                <a:gd name="T10" fmla="*/ 5 w 8"/>
                <a:gd name="T11" fmla="*/ 20 h 28"/>
                <a:gd name="T12" fmla="*/ 5 w 8"/>
                <a:gd name="T13" fmla="*/ 17 h 28"/>
                <a:gd name="T14" fmla="*/ 5 w 8"/>
                <a:gd name="T15" fmla="*/ 17 h 28"/>
                <a:gd name="T16" fmla="*/ 4 w 8"/>
                <a:gd name="T17" fmla="*/ 15 h 28"/>
                <a:gd name="T18" fmla="*/ 4 w 8"/>
                <a:gd name="T19" fmla="*/ 14 h 28"/>
                <a:gd name="T20" fmla="*/ 4 w 8"/>
                <a:gd name="T21" fmla="*/ 12 h 28"/>
                <a:gd name="T22" fmla="*/ 4 w 8"/>
                <a:gd name="T23" fmla="*/ 10 h 28"/>
                <a:gd name="T24" fmla="*/ 4 w 8"/>
                <a:gd name="T25" fmla="*/ 9 h 28"/>
                <a:gd name="T26" fmla="*/ 5 w 8"/>
                <a:gd name="T27" fmla="*/ 7 h 28"/>
                <a:gd name="T28" fmla="*/ 5 w 8"/>
                <a:gd name="T29" fmla="*/ 7 h 28"/>
                <a:gd name="T30" fmla="*/ 5 w 8"/>
                <a:gd name="T31" fmla="*/ 5 h 28"/>
                <a:gd name="T32" fmla="*/ 5 w 8"/>
                <a:gd name="T33" fmla="*/ 5 h 28"/>
                <a:gd name="T34" fmla="*/ 6 w 8"/>
                <a:gd name="T35" fmla="*/ 4 h 28"/>
                <a:gd name="T36" fmla="*/ 6 w 8"/>
                <a:gd name="T37" fmla="*/ 3 h 28"/>
                <a:gd name="T38" fmla="*/ 7 w 8"/>
                <a:gd name="T39" fmla="*/ 2 h 28"/>
                <a:gd name="T40" fmla="*/ 8 w 8"/>
                <a:gd name="T41" fmla="*/ 0 h 28"/>
                <a:gd name="T42" fmla="*/ 8 w 8"/>
                <a:gd name="T43" fmla="*/ 0 h 28"/>
                <a:gd name="T44" fmla="*/ 6 w 8"/>
                <a:gd name="T45" fmla="*/ 1 h 28"/>
                <a:gd name="T46" fmla="*/ 4 w 8"/>
                <a:gd name="T47" fmla="*/ 2 h 28"/>
                <a:gd name="T48" fmla="*/ 4 w 8"/>
                <a:gd name="T49" fmla="*/ 3 h 28"/>
                <a:gd name="T50" fmla="*/ 4 w 8"/>
                <a:gd name="T51" fmla="*/ 3 h 28"/>
                <a:gd name="T52" fmla="*/ 2 w 8"/>
                <a:gd name="T53" fmla="*/ 5 h 28"/>
                <a:gd name="T54" fmla="*/ 1 w 8"/>
                <a:gd name="T55" fmla="*/ 6 h 28"/>
                <a:gd name="T56" fmla="*/ 1 w 8"/>
                <a:gd name="T57" fmla="*/ 6 h 28"/>
                <a:gd name="T58" fmla="*/ 1 w 8"/>
                <a:gd name="T59" fmla="*/ 6 h 28"/>
                <a:gd name="T60" fmla="*/ 1 w 8"/>
                <a:gd name="T61" fmla="*/ 8 h 28"/>
                <a:gd name="T62" fmla="*/ 1 w 8"/>
                <a:gd name="T63" fmla="*/ 8 h 28"/>
                <a:gd name="T64" fmla="*/ 1 w 8"/>
                <a:gd name="T65" fmla="*/ 8 h 28"/>
                <a:gd name="T66" fmla="*/ 0 w 8"/>
                <a:gd name="T67" fmla="*/ 10 h 28"/>
                <a:gd name="T68" fmla="*/ 0 w 8"/>
                <a:gd name="T69" fmla="*/ 10 h 28"/>
                <a:gd name="T70" fmla="*/ 0 w 8"/>
                <a:gd name="T71" fmla="*/ 10 h 28"/>
                <a:gd name="T72" fmla="*/ 0 w 8"/>
                <a:gd name="T73" fmla="*/ 12 h 28"/>
                <a:gd name="T74" fmla="*/ 0 w 8"/>
                <a:gd name="T75" fmla="*/ 12 h 28"/>
                <a:gd name="T76" fmla="*/ 0 w 8"/>
                <a:gd name="T77" fmla="*/ 12 h 28"/>
                <a:gd name="T78" fmla="*/ 0 w 8"/>
                <a:gd name="T79" fmla="*/ 15 h 28"/>
                <a:gd name="T80" fmla="*/ 0 w 8"/>
                <a:gd name="T81" fmla="*/ 20 h 28"/>
                <a:gd name="T82" fmla="*/ 0 w 8"/>
                <a:gd name="T83" fmla="*/ 20 h 28"/>
                <a:gd name="T84" fmla="*/ 1 w 8"/>
                <a:gd name="T85" fmla="*/ 25 h 28"/>
                <a:gd name="T86" fmla="*/ 1 w 8"/>
                <a:gd name="T87" fmla="*/ 25 h 28"/>
                <a:gd name="T88" fmla="*/ 2 w 8"/>
                <a:gd name="T89" fmla="*/ 28 h 28"/>
                <a:gd name="T90" fmla="*/ 7 w 8"/>
                <a:gd name="T91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" h="28"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5" y="21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11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9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7" y="1"/>
                    <a:pt x="8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4" y="2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4"/>
                    <a:pt x="2" y="5"/>
                  </a:cubicBezTo>
                  <a:cubicBezTo>
                    <a:pt x="2" y="5"/>
                    <a:pt x="2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6"/>
                    <a:pt x="2" y="27"/>
                    <a:pt x="2" y="28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šļiďè">
              <a:extLst>
                <a:ext uri="{FF2B5EF4-FFF2-40B4-BE49-F238E27FC236}">
                  <a16:creationId xmlns:a16="http://schemas.microsoft.com/office/drawing/2014/main" id="{E7516D12-37E3-40B3-BE29-29A9F173DBE3}"/>
                </a:ext>
              </a:extLst>
            </p:cNvPr>
            <p:cNvSpPr/>
            <p:nvPr/>
          </p:nvSpPr>
          <p:spPr bwMode="auto">
            <a:xfrm>
              <a:off x="5416550" y="4332288"/>
              <a:ext cx="115888" cy="134938"/>
            </a:xfrm>
            <a:custGeom>
              <a:avLst/>
              <a:gdLst>
                <a:gd name="T0" fmla="*/ 46 w 46"/>
                <a:gd name="T1" fmla="*/ 42 h 53"/>
                <a:gd name="T2" fmla="*/ 45 w 46"/>
                <a:gd name="T3" fmla="*/ 40 h 53"/>
                <a:gd name="T4" fmla="*/ 45 w 46"/>
                <a:gd name="T5" fmla="*/ 39 h 53"/>
                <a:gd name="T6" fmla="*/ 45 w 46"/>
                <a:gd name="T7" fmla="*/ 36 h 53"/>
                <a:gd name="T8" fmla="*/ 44 w 46"/>
                <a:gd name="T9" fmla="*/ 34 h 53"/>
                <a:gd name="T10" fmla="*/ 44 w 46"/>
                <a:gd name="T11" fmla="*/ 33 h 53"/>
                <a:gd name="T12" fmla="*/ 43 w 46"/>
                <a:gd name="T13" fmla="*/ 30 h 53"/>
                <a:gd name="T14" fmla="*/ 42 w 46"/>
                <a:gd name="T15" fmla="*/ 29 h 53"/>
                <a:gd name="T16" fmla="*/ 42 w 46"/>
                <a:gd name="T17" fmla="*/ 27 h 53"/>
                <a:gd name="T18" fmla="*/ 40 w 46"/>
                <a:gd name="T19" fmla="*/ 24 h 53"/>
                <a:gd name="T20" fmla="*/ 40 w 46"/>
                <a:gd name="T21" fmla="*/ 23 h 53"/>
                <a:gd name="T22" fmla="*/ 38 w 46"/>
                <a:gd name="T23" fmla="*/ 21 h 53"/>
                <a:gd name="T24" fmla="*/ 37 w 46"/>
                <a:gd name="T25" fmla="*/ 18 h 53"/>
                <a:gd name="T26" fmla="*/ 34 w 46"/>
                <a:gd name="T27" fmla="*/ 14 h 53"/>
                <a:gd name="T28" fmla="*/ 33 w 46"/>
                <a:gd name="T29" fmla="*/ 13 h 53"/>
                <a:gd name="T30" fmla="*/ 31 w 46"/>
                <a:gd name="T31" fmla="*/ 11 h 53"/>
                <a:gd name="T32" fmla="*/ 29 w 46"/>
                <a:gd name="T33" fmla="*/ 9 h 53"/>
                <a:gd name="T34" fmla="*/ 28 w 46"/>
                <a:gd name="T35" fmla="*/ 8 h 53"/>
                <a:gd name="T36" fmla="*/ 26 w 46"/>
                <a:gd name="T37" fmla="*/ 7 h 53"/>
                <a:gd name="T38" fmla="*/ 24 w 46"/>
                <a:gd name="T39" fmla="*/ 5 h 53"/>
                <a:gd name="T40" fmla="*/ 23 w 46"/>
                <a:gd name="T41" fmla="*/ 4 h 53"/>
                <a:gd name="T42" fmla="*/ 21 w 46"/>
                <a:gd name="T43" fmla="*/ 3 h 53"/>
                <a:gd name="T44" fmla="*/ 19 w 46"/>
                <a:gd name="T45" fmla="*/ 2 h 53"/>
                <a:gd name="T46" fmla="*/ 17 w 46"/>
                <a:gd name="T47" fmla="*/ 1 h 53"/>
                <a:gd name="T48" fmla="*/ 16 w 46"/>
                <a:gd name="T49" fmla="*/ 1 h 53"/>
                <a:gd name="T50" fmla="*/ 14 w 46"/>
                <a:gd name="T51" fmla="*/ 0 h 53"/>
                <a:gd name="T52" fmla="*/ 12 w 46"/>
                <a:gd name="T53" fmla="*/ 0 h 53"/>
                <a:gd name="T54" fmla="*/ 11 w 46"/>
                <a:gd name="T55" fmla="*/ 0 h 53"/>
                <a:gd name="T56" fmla="*/ 9 w 46"/>
                <a:gd name="T57" fmla="*/ 0 h 53"/>
                <a:gd name="T58" fmla="*/ 8 w 46"/>
                <a:gd name="T59" fmla="*/ 0 h 53"/>
                <a:gd name="T60" fmla="*/ 4 w 46"/>
                <a:gd name="T61" fmla="*/ 2 h 53"/>
                <a:gd name="T62" fmla="*/ 2 w 46"/>
                <a:gd name="T63" fmla="*/ 3 h 53"/>
                <a:gd name="T64" fmla="*/ 3 w 46"/>
                <a:gd name="T65" fmla="*/ 3 h 53"/>
                <a:gd name="T66" fmla="*/ 5 w 46"/>
                <a:gd name="T67" fmla="*/ 3 h 53"/>
                <a:gd name="T68" fmla="*/ 7 w 46"/>
                <a:gd name="T69" fmla="*/ 3 h 53"/>
                <a:gd name="T70" fmla="*/ 10 w 46"/>
                <a:gd name="T71" fmla="*/ 3 h 53"/>
                <a:gd name="T72" fmla="*/ 12 w 46"/>
                <a:gd name="T73" fmla="*/ 4 h 53"/>
                <a:gd name="T74" fmla="*/ 14 w 46"/>
                <a:gd name="T75" fmla="*/ 5 h 53"/>
                <a:gd name="T76" fmla="*/ 19 w 46"/>
                <a:gd name="T77" fmla="*/ 8 h 53"/>
                <a:gd name="T78" fmla="*/ 22 w 46"/>
                <a:gd name="T79" fmla="*/ 9 h 53"/>
                <a:gd name="T80" fmla="*/ 24 w 46"/>
                <a:gd name="T81" fmla="*/ 12 h 53"/>
                <a:gd name="T82" fmla="*/ 26 w 46"/>
                <a:gd name="T83" fmla="*/ 14 h 53"/>
                <a:gd name="T84" fmla="*/ 28 w 46"/>
                <a:gd name="T85" fmla="*/ 16 h 53"/>
                <a:gd name="T86" fmla="*/ 30 w 46"/>
                <a:gd name="T87" fmla="*/ 19 h 53"/>
                <a:gd name="T88" fmla="*/ 34 w 46"/>
                <a:gd name="T89" fmla="*/ 24 h 53"/>
                <a:gd name="T90" fmla="*/ 34 w 46"/>
                <a:gd name="T91" fmla="*/ 25 h 53"/>
                <a:gd name="T92" fmla="*/ 37 w 46"/>
                <a:gd name="T93" fmla="*/ 30 h 53"/>
                <a:gd name="T94" fmla="*/ 37 w 46"/>
                <a:gd name="T95" fmla="*/ 30 h 53"/>
                <a:gd name="T96" fmla="*/ 38 w 46"/>
                <a:gd name="T97" fmla="*/ 33 h 53"/>
                <a:gd name="T98" fmla="*/ 39 w 46"/>
                <a:gd name="T99" fmla="*/ 36 h 53"/>
                <a:gd name="T100" fmla="*/ 40 w 46"/>
                <a:gd name="T101" fmla="*/ 39 h 53"/>
                <a:gd name="T102" fmla="*/ 40 w 46"/>
                <a:gd name="T103" fmla="*/ 42 h 53"/>
                <a:gd name="T104" fmla="*/ 41 w 46"/>
                <a:gd name="T105" fmla="*/ 45 h 53"/>
                <a:gd name="T106" fmla="*/ 41 w 46"/>
                <a:gd name="T107" fmla="*/ 50 h 53"/>
                <a:gd name="T108" fmla="*/ 45 w 46"/>
                <a:gd name="T109" fmla="*/ 53 h 53"/>
                <a:gd name="T110" fmla="*/ 45 w 46"/>
                <a:gd name="T111" fmla="*/ 51 h 53"/>
                <a:gd name="T112" fmla="*/ 45 w 46"/>
                <a:gd name="T113" fmla="*/ 50 h 53"/>
                <a:gd name="T114" fmla="*/ 46 w 46"/>
                <a:gd name="T115" fmla="*/ 48 h 53"/>
                <a:gd name="T116" fmla="*/ 46 w 46"/>
                <a:gd name="T11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3">
                  <a:moveTo>
                    <a:pt x="46" y="44"/>
                  </a:moveTo>
                  <a:cubicBezTo>
                    <a:pt x="46" y="44"/>
                    <a:pt x="46" y="43"/>
                    <a:pt x="46" y="43"/>
                  </a:cubicBezTo>
                  <a:cubicBezTo>
                    <a:pt x="46" y="43"/>
                    <a:pt x="46" y="42"/>
                    <a:pt x="46" y="42"/>
                  </a:cubicBezTo>
                  <a:cubicBezTo>
                    <a:pt x="46" y="42"/>
                    <a:pt x="46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41"/>
                    <a:pt x="45" y="41"/>
                    <a:pt x="45" y="40"/>
                  </a:cubicBezTo>
                  <a:cubicBezTo>
                    <a:pt x="45" y="40"/>
                    <a:pt x="45" y="40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8"/>
                    <a:pt x="45" y="38"/>
                  </a:cubicBezTo>
                  <a:cubicBezTo>
                    <a:pt x="45" y="38"/>
                    <a:pt x="45" y="37"/>
                    <a:pt x="45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4" y="36"/>
                    <a:pt x="44" y="36"/>
                    <a:pt x="44" y="35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31"/>
                    <a:pt x="43" y="31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29"/>
                    <a:pt x="42" y="29"/>
                  </a:cubicBezTo>
                  <a:cubicBezTo>
                    <a:pt x="42" y="29"/>
                    <a:pt x="42" y="28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5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3"/>
                    <a:pt x="40" y="23"/>
                  </a:cubicBezTo>
                  <a:cubicBezTo>
                    <a:pt x="39" y="23"/>
                    <a:pt x="39" y="22"/>
                    <a:pt x="39" y="22"/>
                  </a:cubicBezTo>
                  <a:cubicBezTo>
                    <a:pt x="39" y="22"/>
                    <a:pt x="39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0"/>
                    <a:pt x="38" y="20"/>
                  </a:cubicBezTo>
                  <a:cubicBezTo>
                    <a:pt x="37" y="19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6" y="17"/>
                    <a:pt x="35" y="16"/>
                  </a:cubicBezTo>
                  <a:cubicBezTo>
                    <a:pt x="35" y="15"/>
                    <a:pt x="34" y="15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3" y="14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2" y="13"/>
                    <a:pt x="32" y="12"/>
                  </a:cubicBezTo>
                  <a:cubicBezTo>
                    <a:pt x="32" y="12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0" y="10"/>
                    <a:pt x="30" y="10"/>
                  </a:cubicBezTo>
                  <a:cubicBezTo>
                    <a:pt x="30" y="10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5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4"/>
                    <a:pt x="23" y="4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2"/>
                  </a:cubicBezTo>
                  <a:cubicBezTo>
                    <a:pt x="20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4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8" y="7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10"/>
                    <a:pt x="22" y="10"/>
                  </a:cubicBezTo>
                  <a:cubicBezTo>
                    <a:pt x="23" y="10"/>
                    <a:pt x="23" y="11"/>
                    <a:pt x="24" y="11"/>
                  </a:cubicBezTo>
                  <a:cubicBezTo>
                    <a:pt x="24" y="11"/>
                    <a:pt x="24" y="11"/>
                    <a:pt x="24" y="12"/>
                  </a:cubicBezTo>
                  <a:cubicBezTo>
                    <a:pt x="25" y="12"/>
                    <a:pt x="25" y="13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8" y="15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29" y="17"/>
                    <a:pt x="30" y="18"/>
                    <a:pt x="3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1" y="19"/>
                    <a:pt x="31" y="20"/>
                    <a:pt x="32" y="21"/>
                  </a:cubicBezTo>
                  <a:cubicBezTo>
                    <a:pt x="32" y="22"/>
                    <a:pt x="33" y="22"/>
                    <a:pt x="33" y="23"/>
                  </a:cubicBezTo>
                  <a:cubicBezTo>
                    <a:pt x="33" y="23"/>
                    <a:pt x="34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5"/>
                  </a:cubicBezTo>
                  <a:cubicBezTo>
                    <a:pt x="35" y="25"/>
                    <a:pt x="35" y="26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8"/>
                    <a:pt x="36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4"/>
                    <a:pt x="39" y="35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40" y="38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0"/>
                    <a:pt x="40" y="41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1" y="43"/>
                    <a:pt x="41" y="44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1" y="48"/>
                  </a:cubicBezTo>
                  <a:cubicBezTo>
                    <a:pt x="41" y="49"/>
                    <a:pt x="41" y="50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0" y="53"/>
                  </a:cubicBezTo>
                  <a:cubicBezTo>
                    <a:pt x="42" y="53"/>
                    <a:pt x="43" y="53"/>
                    <a:pt x="45" y="53"/>
                  </a:cubicBezTo>
                  <a:cubicBezTo>
                    <a:pt x="45" y="53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1"/>
                    <a:pt x="45" y="51"/>
                  </a:cubicBezTo>
                  <a:cubicBezTo>
                    <a:pt x="45" y="51"/>
                    <a:pt x="45" y="51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6" y="48"/>
                  </a:cubicBezTo>
                  <a:cubicBezTo>
                    <a:pt x="46" y="48"/>
                    <a:pt x="46" y="47"/>
                    <a:pt x="46" y="47"/>
                  </a:cubicBezTo>
                  <a:cubicBezTo>
                    <a:pt x="46" y="47"/>
                    <a:pt x="46" y="47"/>
                    <a:pt x="46" y="46"/>
                  </a:cubicBezTo>
                  <a:cubicBezTo>
                    <a:pt x="46" y="46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4"/>
                    <a:pt x="46" y="44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ṧḻïḍè">
              <a:extLst>
                <a:ext uri="{FF2B5EF4-FFF2-40B4-BE49-F238E27FC236}">
                  <a16:creationId xmlns:a16="http://schemas.microsoft.com/office/drawing/2014/main" id="{C7868503-0452-431B-8133-57915CF4FB53}"/>
                </a:ext>
              </a:extLst>
            </p:cNvPr>
            <p:cNvSpPr/>
            <p:nvPr/>
          </p:nvSpPr>
          <p:spPr bwMode="auto">
            <a:xfrm>
              <a:off x="5421313" y="4344988"/>
              <a:ext cx="12700" cy="7938"/>
            </a:xfrm>
            <a:custGeom>
              <a:avLst/>
              <a:gdLst>
                <a:gd name="T0" fmla="*/ 3 w 5"/>
                <a:gd name="T1" fmla="*/ 2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2 w 5"/>
                <a:gd name="T9" fmla="*/ 2 h 3"/>
                <a:gd name="T10" fmla="*/ 3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3" y="1"/>
                    <a:pt x="4" y="1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şlîďè">
              <a:extLst>
                <a:ext uri="{FF2B5EF4-FFF2-40B4-BE49-F238E27FC236}">
                  <a16:creationId xmlns:a16="http://schemas.microsoft.com/office/drawing/2014/main" id="{A4B07CAE-8BDD-4687-B36E-2271D25887ED}"/>
                </a:ext>
              </a:extLst>
            </p:cNvPr>
            <p:cNvSpPr/>
            <p:nvPr/>
          </p:nvSpPr>
          <p:spPr bwMode="auto">
            <a:xfrm>
              <a:off x="5397500" y="4340226"/>
              <a:ext cx="122238" cy="127000"/>
            </a:xfrm>
            <a:custGeom>
              <a:avLst/>
              <a:gdLst>
                <a:gd name="T0" fmla="*/ 47 w 48"/>
                <a:gd name="T1" fmla="*/ 39 h 50"/>
                <a:gd name="T2" fmla="*/ 46 w 48"/>
                <a:gd name="T3" fmla="*/ 33 h 50"/>
                <a:gd name="T4" fmla="*/ 44 w 48"/>
                <a:gd name="T5" fmla="*/ 27 h 50"/>
                <a:gd name="T6" fmla="*/ 41 w 48"/>
                <a:gd name="T7" fmla="*/ 21 h 50"/>
                <a:gd name="T8" fmla="*/ 36 w 48"/>
                <a:gd name="T9" fmla="*/ 14 h 50"/>
                <a:gd name="T10" fmla="*/ 33 w 48"/>
                <a:gd name="T11" fmla="*/ 11 h 50"/>
                <a:gd name="T12" fmla="*/ 29 w 48"/>
                <a:gd name="T13" fmla="*/ 6 h 50"/>
                <a:gd name="T14" fmla="*/ 21 w 48"/>
                <a:gd name="T15" fmla="*/ 2 h 50"/>
                <a:gd name="T16" fmla="*/ 21 w 48"/>
                <a:gd name="T17" fmla="*/ 1 h 50"/>
                <a:gd name="T18" fmla="*/ 19 w 48"/>
                <a:gd name="T19" fmla="*/ 1 h 50"/>
                <a:gd name="T20" fmla="*/ 17 w 48"/>
                <a:gd name="T21" fmla="*/ 0 h 50"/>
                <a:gd name="T22" fmla="*/ 16 w 48"/>
                <a:gd name="T23" fmla="*/ 0 h 50"/>
                <a:gd name="T24" fmla="*/ 14 w 48"/>
                <a:gd name="T25" fmla="*/ 0 h 50"/>
                <a:gd name="T26" fmla="*/ 12 w 48"/>
                <a:gd name="T27" fmla="*/ 0 h 50"/>
                <a:gd name="T28" fmla="*/ 11 w 48"/>
                <a:gd name="T29" fmla="*/ 0 h 50"/>
                <a:gd name="T30" fmla="*/ 9 w 48"/>
                <a:gd name="T31" fmla="*/ 0 h 50"/>
                <a:gd name="T32" fmla="*/ 7 w 48"/>
                <a:gd name="T33" fmla="*/ 1 h 50"/>
                <a:gd name="T34" fmla="*/ 3 w 48"/>
                <a:gd name="T35" fmla="*/ 33 h 50"/>
                <a:gd name="T36" fmla="*/ 5 w 48"/>
                <a:gd name="T37" fmla="*/ 32 h 50"/>
                <a:gd name="T38" fmla="*/ 5 w 48"/>
                <a:gd name="T39" fmla="*/ 30 h 50"/>
                <a:gd name="T40" fmla="*/ 4 w 48"/>
                <a:gd name="T41" fmla="*/ 29 h 50"/>
                <a:gd name="T42" fmla="*/ 4 w 48"/>
                <a:gd name="T43" fmla="*/ 29 h 50"/>
                <a:gd name="T44" fmla="*/ 4 w 48"/>
                <a:gd name="T45" fmla="*/ 28 h 50"/>
                <a:gd name="T46" fmla="*/ 4 w 48"/>
                <a:gd name="T47" fmla="*/ 27 h 50"/>
                <a:gd name="T48" fmla="*/ 3 w 48"/>
                <a:gd name="T49" fmla="*/ 26 h 50"/>
                <a:gd name="T50" fmla="*/ 3 w 48"/>
                <a:gd name="T51" fmla="*/ 24 h 50"/>
                <a:gd name="T52" fmla="*/ 3 w 48"/>
                <a:gd name="T53" fmla="*/ 24 h 50"/>
                <a:gd name="T54" fmla="*/ 3 w 48"/>
                <a:gd name="T55" fmla="*/ 24 h 50"/>
                <a:gd name="T56" fmla="*/ 3 w 48"/>
                <a:gd name="T57" fmla="*/ 22 h 50"/>
                <a:gd name="T58" fmla="*/ 3 w 48"/>
                <a:gd name="T59" fmla="*/ 21 h 50"/>
                <a:gd name="T60" fmla="*/ 3 w 48"/>
                <a:gd name="T61" fmla="*/ 20 h 50"/>
                <a:gd name="T62" fmla="*/ 3 w 48"/>
                <a:gd name="T63" fmla="*/ 19 h 50"/>
                <a:gd name="T64" fmla="*/ 3 w 48"/>
                <a:gd name="T65" fmla="*/ 17 h 50"/>
                <a:gd name="T66" fmla="*/ 3 w 48"/>
                <a:gd name="T67" fmla="*/ 16 h 50"/>
                <a:gd name="T68" fmla="*/ 3 w 48"/>
                <a:gd name="T69" fmla="*/ 16 h 50"/>
                <a:gd name="T70" fmla="*/ 3 w 48"/>
                <a:gd name="T71" fmla="*/ 14 h 50"/>
                <a:gd name="T72" fmla="*/ 3 w 48"/>
                <a:gd name="T73" fmla="*/ 14 h 50"/>
                <a:gd name="T74" fmla="*/ 3 w 48"/>
                <a:gd name="T75" fmla="*/ 12 h 50"/>
                <a:gd name="T76" fmla="*/ 4 w 48"/>
                <a:gd name="T77" fmla="*/ 12 h 50"/>
                <a:gd name="T78" fmla="*/ 4 w 48"/>
                <a:gd name="T79" fmla="*/ 11 h 50"/>
                <a:gd name="T80" fmla="*/ 4 w 48"/>
                <a:gd name="T81" fmla="*/ 10 h 50"/>
                <a:gd name="T82" fmla="*/ 4 w 48"/>
                <a:gd name="T83" fmla="*/ 10 h 50"/>
                <a:gd name="T84" fmla="*/ 5 w 48"/>
                <a:gd name="T85" fmla="*/ 9 h 50"/>
                <a:gd name="T86" fmla="*/ 7 w 48"/>
                <a:gd name="T87" fmla="*/ 7 h 50"/>
                <a:gd name="T88" fmla="*/ 7 w 48"/>
                <a:gd name="T89" fmla="*/ 6 h 50"/>
                <a:gd name="T90" fmla="*/ 11 w 48"/>
                <a:gd name="T91" fmla="*/ 4 h 50"/>
                <a:gd name="T92" fmla="*/ 34 w 48"/>
                <a:gd name="T93" fmla="*/ 15 h 50"/>
                <a:gd name="T94" fmla="*/ 45 w 48"/>
                <a:gd name="T95" fmla="*/ 43 h 50"/>
                <a:gd name="T96" fmla="*/ 47 w 48"/>
                <a:gd name="T97" fmla="*/ 50 h 50"/>
                <a:gd name="T98" fmla="*/ 48 w 48"/>
                <a:gd name="T99" fmla="*/ 48 h 50"/>
                <a:gd name="T100" fmla="*/ 48 w 48"/>
                <a:gd name="T101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50"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37"/>
                    <a:pt x="47" y="35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2"/>
                    <a:pt x="45" y="31"/>
                    <a:pt x="45" y="29"/>
                  </a:cubicBezTo>
                  <a:cubicBezTo>
                    <a:pt x="44" y="29"/>
                    <a:pt x="44" y="28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3" y="25"/>
                    <a:pt x="42" y="23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18"/>
                    <a:pt x="38" y="16"/>
                    <a:pt x="36" y="14"/>
                  </a:cubicBezTo>
                  <a:cubicBezTo>
                    <a:pt x="35" y="13"/>
                    <a:pt x="34" y="12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9"/>
                    <a:pt x="30" y="8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7" y="5"/>
                    <a:pt x="25" y="4"/>
                    <a:pt x="24" y="3"/>
                  </a:cubicBezTo>
                  <a:cubicBezTo>
                    <a:pt x="23" y="3"/>
                    <a:pt x="22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1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2" y="4"/>
                    <a:pt x="0" y="9"/>
                    <a:pt x="0" y="17"/>
                  </a:cubicBezTo>
                  <a:cubicBezTo>
                    <a:pt x="0" y="22"/>
                    <a:pt x="1" y="28"/>
                    <a:pt x="3" y="33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1"/>
                    <a:pt x="5" y="31"/>
                  </a:cubicBezTo>
                  <a:cubicBezTo>
                    <a:pt x="5" y="31"/>
                    <a:pt x="5" y="31"/>
                    <a:pt x="5" y="30"/>
                  </a:cubicBezTo>
                  <a:cubicBezTo>
                    <a:pt x="5" y="30"/>
                    <a:pt x="4" y="30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8"/>
                    <a:pt x="4" y="28"/>
                  </a:cubicBezTo>
                  <a:cubicBezTo>
                    <a:pt x="4" y="28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5"/>
                    <a:pt x="3" y="15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3"/>
                  </a:cubicBezTo>
                  <a:cubicBezTo>
                    <a:pt x="3" y="13"/>
                    <a:pt x="3" y="13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1"/>
                    <a:pt x="4" y="11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5"/>
                    <a:pt x="9" y="5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5" y="3"/>
                    <a:pt x="19" y="4"/>
                    <a:pt x="24" y="7"/>
                  </a:cubicBezTo>
                  <a:cubicBezTo>
                    <a:pt x="27" y="9"/>
                    <a:pt x="31" y="12"/>
                    <a:pt x="34" y="15"/>
                  </a:cubicBezTo>
                  <a:cubicBezTo>
                    <a:pt x="37" y="19"/>
                    <a:pt x="40" y="25"/>
                    <a:pt x="42" y="30"/>
                  </a:cubicBezTo>
                  <a:cubicBezTo>
                    <a:pt x="44" y="34"/>
                    <a:pt x="45" y="39"/>
                    <a:pt x="45" y="43"/>
                  </a:cubicBezTo>
                  <a:cubicBezTo>
                    <a:pt x="45" y="45"/>
                    <a:pt x="45" y="48"/>
                    <a:pt x="44" y="49"/>
                  </a:cubicBezTo>
                  <a:cubicBezTo>
                    <a:pt x="45" y="50"/>
                    <a:pt x="46" y="50"/>
                    <a:pt x="47" y="50"/>
                  </a:cubicBezTo>
                  <a:cubicBezTo>
                    <a:pt x="48" y="49"/>
                    <a:pt x="48" y="49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7"/>
                    <a:pt x="48" y="47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3"/>
                    <a:pt x="48" y="41"/>
                    <a:pt x="47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ŝ1íḋé">
              <a:extLst>
                <a:ext uri="{FF2B5EF4-FFF2-40B4-BE49-F238E27FC236}">
                  <a16:creationId xmlns:a16="http://schemas.microsoft.com/office/drawing/2014/main" id="{5230F6FE-FF99-4953-821B-10A32929F6E5}"/>
                </a:ext>
              </a:extLst>
            </p:cNvPr>
            <p:cNvSpPr/>
            <p:nvPr/>
          </p:nvSpPr>
          <p:spPr bwMode="auto">
            <a:xfrm>
              <a:off x="5416550" y="4356101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ṥliḑé">
              <a:extLst>
                <a:ext uri="{FF2B5EF4-FFF2-40B4-BE49-F238E27FC236}">
                  <a16:creationId xmlns:a16="http://schemas.microsoft.com/office/drawing/2014/main" id="{2A159049-888E-47AB-B4B8-88AFB9CE034B}"/>
                </a:ext>
              </a:extLst>
            </p:cNvPr>
            <p:cNvSpPr/>
            <p:nvPr/>
          </p:nvSpPr>
          <p:spPr bwMode="auto">
            <a:xfrm>
              <a:off x="5416550" y="4356101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ṩḻîḓé">
              <a:extLst>
                <a:ext uri="{FF2B5EF4-FFF2-40B4-BE49-F238E27FC236}">
                  <a16:creationId xmlns:a16="http://schemas.microsoft.com/office/drawing/2014/main" id="{8C190FE2-8150-4542-9A18-5F9700E58496}"/>
                </a:ext>
              </a:extLst>
            </p:cNvPr>
            <p:cNvSpPr/>
            <p:nvPr/>
          </p:nvSpPr>
          <p:spPr bwMode="auto">
            <a:xfrm>
              <a:off x="5441950" y="4340226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íṥḻídê">
              <a:extLst>
                <a:ext uri="{FF2B5EF4-FFF2-40B4-BE49-F238E27FC236}">
                  <a16:creationId xmlns:a16="http://schemas.microsoft.com/office/drawing/2014/main" id="{69C02722-940F-4DEA-9125-58DD204B35AC}"/>
                </a:ext>
              </a:extLst>
            </p:cNvPr>
            <p:cNvSpPr/>
            <p:nvPr/>
          </p:nvSpPr>
          <p:spPr bwMode="auto">
            <a:xfrm>
              <a:off x="5441950" y="4340226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ṧlidê">
              <a:extLst>
                <a:ext uri="{FF2B5EF4-FFF2-40B4-BE49-F238E27FC236}">
                  <a16:creationId xmlns:a16="http://schemas.microsoft.com/office/drawing/2014/main" id="{8998B366-7F8E-4299-B022-E5D5ED9F67E3}"/>
                </a:ext>
              </a:extLst>
            </p:cNvPr>
            <p:cNvSpPr/>
            <p:nvPr/>
          </p:nvSpPr>
          <p:spPr bwMode="auto">
            <a:xfrm>
              <a:off x="5446713" y="4343401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íṧliḑè">
              <a:extLst>
                <a:ext uri="{FF2B5EF4-FFF2-40B4-BE49-F238E27FC236}">
                  <a16:creationId xmlns:a16="http://schemas.microsoft.com/office/drawing/2014/main" id="{EBF3E5AA-8D68-4EF9-B988-694FE7F8FE06}"/>
                </a:ext>
              </a:extLst>
            </p:cNvPr>
            <p:cNvSpPr/>
            <p:nvPr/>
          </p:nvSpPr>
          <p:spPr bwMode="auto">
            <a:xfrm>
              <a:off x="5446713" y="4343401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işḷïḑè">
              <a:extLst>
                <a:ext uri="{FF2B5EF4-FFF2-40B4-BE49-F238E27FC236}">
                  <a16:creationId xmlns:a16="http://schemas.microsoft.com/office/drawing/2014/main" id="{8F70FFA7-DCBD-4EFE-BC26-05834282129B}"/>
                </a:ext>
              </a:extLst>
            </p:cNvPr>
            <p:cNvSpPr/>
            <p:nvPr/>
          </p:nvSpPr>
          <p:spPr bwMode="auto">
            <a:xfrm>
              <a:off x="5429250" y="4340226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š1iḑê">
              <a:extLst>
                <a:ext uri="{FF2B5EF4-FFF2-40B4-BE49-F238E27FC236}">
                  <a16:creationId xmlns:a16="http://schemas.microsoft.com/office/drawing/2014/main" id="{DD910066-AA96-4174-9296-8BDC57ACE1F9}"/>
                </a:ext>
              </a:extLst>
            </p:cNvPr>
            <p:cNvSpPr/>
            <p:nvPr/>
          </p:nvSpPr>
          <p:spPr bwMode="auto">
            <a:xfrm>
              <a:off x="5429250" y="4340226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ṡlîḋè">
              <a:extLst>
                <a:ext uri="{FF2B5EF4-FFF2-40B4-BE49-F238E27FC236}">
                  <a16:creationId xmlns:a16="http://schemas.microsoft.com/office/drawing/2014/main" id="{94E87266-D8A1-4DBF-8580-3DD6599C4A76}"/>
                </a:ext>
              </a:extLst>
            </p:cNvPr>
            <p:cNvSpPr/>
            <p:nvPr/>
          </p:nvSpPr>
          <p:spPr bwMode="auto">
            <a:xfrm>
              <a:off x="5434013" y="4340226"/>
              <a:ext cx="4763" cy="0"/>
            </a:xfrm>
            <a:custGeom>
              <a:avLst/>
              <a:gdLst>
                <a:gd name="T0" fmla="*/ 1 w 2"/>
                <a:gd name="T1" fmla="*/ 2 w 2"/>
                <a:gd name="T2" fmla="*/ 0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ṩḷíḓè">
              <a:extLst>
                <a:ext uri="{FF2B5EF4-FFF2-40B4-BE49-F238E27FC236}">
                  <a16:creationId xmlns:a16="http://schemas.microsoft.com/office/drawing/2014/main" id="{4E114DF0-63FA-434C-A75E-30AEEEC3A330}"/>
                </a:ext>
              </a:extLst>
            </p:cNvPr>
            <p:cNvSpPr/>
            <p:nvPr/>
          </p:nvSpPr>
          <p:spPr bwMode="auto">
            <a:xfrm>
              <a:off x="5434013" y="4340226"/>
              <a:ext cx="4763" cy="0"/>
            </a:xfrm>
            <a:custGeom>
              <a:avLst/>
              <a:gdLst>
                <a:gd name="T0" fmla="*/ 1 w 2"/>
                <a:gd name="T1" fmla="*/ 2 w 2"/>
                <a:gd name="T2" fmla="*/ 0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ṥľîḓê">
              <a:extLst>
                <a:ext uri="{FF2B5EF4-FFF2-40B4-BE49-F238E27FC236}">
                  <a16:creationId xmlns:a16="http://schemas.microsoft.com/office/drawing/2014/main" id="{AA4AEE32-636C-4C9E-AA0D-1856D0DEEC1E}"/>
                </a:ext>
              </a:extLst>
            </p:cNvPr>
            <p:cNvSpPr/>
            <p:nvPr/>
          </p:nvSpPr>
          <p:spPr bwMode="auto">
            <a:xfrm>
              <a:off x="5416550" y="4340226"/>
              <a:ext cx="4763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ṩḻíḑé">
              <a:extLst>
                <a:ext uri="{FF2B5EF4-FFF2-40B4-BE49-F238E27FC236}">
                  <a16:creationId xmlns:a16="http://schemas.microsoft.com/office/drawing/2014/main" id="{7C60F8B4-1BF6-46CD-84D3-9C0AC4888F28}"/>
                </a:ext>
              </a:extLst>
            </p:cNvPr>
            <p:cNvSpPr/>
            <p:nvPr/>
          </p:nvSpPr>
          <p:spPr bwMode="auto">
            <a:xfrm>
              <a:off x="5416550" y="4340226"/>
              <a:ext cx="4763" cy="317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ṥ1îḋe">
              <a:extLst>
                <a:ext uri="{FF2B5EF4-FFF2-40B4-BE49-F238E27FC236}">
                  <a16:creationId xmlns:a16="http://schemas.microsoft.com/office/drawing/2014/main" id="{B53796AA-55D8-4E71-899C-8EF3AE387AD3}"/>
                </a:ext>
              </a:extLst>
            </p:cNvPr>
            <p:cNvSpPr/>
            <p:nvPr/>
          </p:nvSpPr>
          <p:spPr bwMode="auto">
            <a:xfrm>
              <a:off x="5451475" y="4344988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ṡlíḑê">
              <a:extLst>
                <a:ext uri="{FF2B5EF4-FFF2-40B4-BE49-F238E27FC236}">
                  <a16:creationId xmlns:a16="http://schemas.microsoft.com/office/drawing/2014/main" id="{6D720AC2-8A3C-4AB8-B709-EAC874FAF8C7}"/>
                </a:ext>
              </a:extLst>
            </p:cNvPr>
            <p:cNvSpPr/>
            <p:nvPr/>
          </p:nvSpPr>
          <p:spPr bwMode="auto">
            <a:xfrm>
              <a:off x="5451475" y="4344988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šļïḑe">
              <a:extLst>
                <a:ext uri="{FF2B5EF4-FFF2-40B4-BE49-F238E27FC236}">
                  <a16:creationId xmlns:a16="http://schemas.microsoft.com/office/drawing/2014/main" id="{A451F6A3-A75B-431B-B05F-EB5B55613F1E}"/>
                </a:ext>
              </a:extLst>
            </p:cNvPr>
            <p:cNvSpPr/>
            <p:nvPr/>
          </p:nvSpPr>
          <p:spPr bwMode="auto">
            <a:xfrm>
              <a:off x="5422900" y="434022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îṧlíḍe">
              <a:extLst>
                <a:ext uri="{FF2B5EF4-FFF2-40B4-BE49-F238E27FC236}">
                  <a16:creationId xmlns:a16="http://schemas.microsoft.com/office/drawing/2014/main" id="{0E227EC3-E963-406A-9BF7-395678C8D94C}"/>
                </a:ext>
              </a:extLst>
            </p:cNvPr>
            <p:cNvSpPr/>
            <p:nvPr/>
          </p:nvSpPr>
          <p:spPr bwMode="auto">
            <a:xfrm>
              <a:off x="5422900" y="434022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ṥ1iḓe">
              <a:extLst>
                <a:ext uri="{FF2B5EF4-FFF2-40B4-BE49-F238E27FC236}">
                  <a16:creationId xmlns:a16="http://schemas.microsoft.com/office/drawing/2014/main" id="{94DB8EB1-BBB5-4E55-A074-FC54AD950394}"/>
                </a:ext>
              </a:extLst>
            </p:cNvPr>
            <p:cNvSpPr/>
            <p:nvPr/>
          </p:nvSpPr>
          <p:spPr bwMode="auto">
            <a:xfrm>
              <a:off x="5280025" y="4424363"/>
              <a:ext cx="23813" cy="68263"/>
            </a:xfrm>
            <a:custGeom>
              <a:avLst/>
              <a:gdLst>
                <a:gd name="T0" fmla="*/ 7 w 9"/>
                <a:gd name="T1" fmla="*/ 24 h 27"/>
                <a:gd name="T2" fmla="*/ 7 w 9"/>
                <a:gd name="T3" fmla="*/ 24 h 27"/>
                <a:gd name="T4" fmla="*/ 7 w 9"/>
                <a:gd name="T5" fmla="*/ 22 h 27"/>
                <a:gd name="T6" fmla="*/ 7 w 9"/>
                <a:gd name="T7" fmla="*/ 22 h 27"/>
                <a:gd name="T8" fmla="*/ 6 w 9"/>
                <a:gd name="T9" fmla="*/ 19 h 27"/>
                <a:gd name="T10" fmla="*/ 6 w 9"/>
                <a:gd name="T11" fmla="*/ 19 h 27"/>
                <a:gd name="T12" fmla="*/ 5 w 9"/>
                <a:gd name="T13" fmla="*/ 17 h 27"/>
                <a:gd name="T14" fmla="*/ 5 w 9"/>
                <a:gd name="T15" fmla="*/ 17 h 27"/>
                <a:gd name="T16" fmla="*/ 5 w 9"/>
                <a:gd name="T17" fmla="*/ 14 h 27"/>
                <a:gd name="T18" fmla="*/ 5 w 9"/>
                <a:gd name="T19" fmla="*/ 14 h 27"/>
                <a:gd name="T20" fmla="*/ 5 w 9"/>
                <a:gd name="T21" fmla="*/ 11 h 27"/>
                <a:gd name="T22" fmla="*/ 5 w 9"/>
                <a:gd name="T23" fmla="*/ 9 h 27"/>
                <a:gd name="T24" fmla="*/ 5 w 9"/>
                <a:gd name="T25" fmla="*/ 9 h 27"/>
                <a:gd name="T26" fmla="*/ 5 w 9"/>
                <a:gd name="T27" fmla="*/ 7 h 27"/>
                <a:gd name="T28" fmla="*/ 5 w 9"/>
                <a:gd name="T29" fmla="*/ 7 h 27"/>
                <a:gd name="T30" fmla="*/ 6 w 9"/>
                <a:gd name="T31" fmla="*/ 5 h 27"/>
                <a:gd name="T32" fmla="*/ 6 w 9"/>
                <a:gd name="T33" fmla="*/ 5 h 27"/>
                <a:gd name="T34" fmla="*/ 7 w 9"/>
                <a:gd name="T35" fmla="*/ 3 h 27"/>
                <a:gd name="T36" fmla="*/ 7 w 9"/>
                <a:gd name="T37" fmla="*/ 3 h 27"/>
                <a:gd name="T38" fmla="*/ 7 w 9"/>
                <a:gd name="T39" fmla="*/ 1 h 27"/>
                <a:gd name="T40" fmla="*/ 9 w 9"/>
                <a:gd name="T41" fmla="*/ 0 h 27"/>
                <a:gd name="T42" fmla="*/ 9 w 9"/>
                <a:gd name="T43" fmla="*/ 0 h 27"/>
                <a:gd name="T44" fmla="*/ 6 w 9"/>
                <a:gd name="T45" fmla="*/ 1 h 27"/>
                <a:gd name="T46" fmla="*/ 5 w 9"/>
                <a:gd name="T47" fmla="*/ 2 h 27"/>
                <a:gd name="T48" fmla="*/ 4 w 9"/>
                <a:gd name="T49" fmla="*/ 2 h 27"/>
                <a:gd name="T50" fmla="*/ 4 w 9"/>
                <a:gd name="T51" fmla="*/ 2 h 27"/>
                <a:gd name="T52" fmla="*/ 3 w 9"/>
                <a:gd name="T53" fmla="*/ 4 h 27"/>
                <a:gd name="T54" fmla="*/ 2 w 9"/>
                <a:gd name="T55" fmla="*/ 6 h 27"/>
                <a:gd name="T56" fmla="*/ 2 w 9"/>
                <a:gd name="T57" fmla="*/ 6 h 27"/>
                <a:gd name="T58" fmla="*/ 2 w 9"/>
                <a:gd name="T59" fmla="*/ 6 h 27"/>
                <a:gd name="T60" fmla="*/ 1 w 9"/>
                <a:gd name="T61" fmla="*/ 7 h 27"/>
                <a:gd name="T62" fmla="*/ 1 w 9"/>
                <a:gd name="T63" fmla="*/ 7 h 27"/>
                <a:gd name="T64" fmla="*/ 1 w 9"/>
                <a:gd name="T65" fmla="*/ 8 h 27"/>
                <a:gd name="T66" fmla="*/ 1 w 9"/>
                <a:gd name="T67" fmla="*/ 9 h 27"/>
                <a:gd name="T68" fmla="*/ 1 w 9"/>
                <a:gd name="T69" fmla="*/ 9 h 27"/>
                <a:gd name="T70" fmla="*/ 1 w 9"/>
                <a:gd name="T71" fmla="*/ 10 h 27"/>
                <a:gd name="T72" fmla="*/ 0 w 9"/>
                <a:gd name="T73" fmla="*/ 12 h 27"/>
                <a:gd name="T74" fmla="*/ 0 w 9"/>
                <a:gd name="T75" fmla="*/ 12 h 27"/>
                <a:gd name="T76" fmla="*/ 0 w 9"/>
                <a:gd name="T77" fmla="*/ 12 h 27"/>
                <a:gd name="T78" fmla="*/ 0 w 9"/>
                <a:gd name="T79" fmla="*/ 14 h 27"/>
                <a:gd name="T80" fmla="*/ 1 w 9"/>
                <a:gd name="T81" fmla="*/ 19 h 27"/>
                <a:gd name="T82" fmla="*/ 1 w 9"/>
                <a:gd name="T83" fmla="*/ 19 h 27"/>
                <a:gd name="T84" fmla="*/ 2 w 9"/>
                <a:gd name="T85" fmla="*/ 24 h 27"/>
                <a:gd name="T86" fmla="*/ 2 w 9"/>
                <a:gd name="T87" fmla="*/ 25 h 27"/>
                <a:gd name="T88" fmla="*/ 3 w 9"/>
                <a:gd name="T89" fmla="*/ 27 h 27"/>
                <a:gd name="T90" fmla="*/ 7 w 9"/>
                <a:gd name="T91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27">
                  <a:moveTo>
                    <a:pt x="7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6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3" y="3"/>
                    <a:pt x="3" y="4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6"/>
                    <a:pt x="0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1"/>
                    <a:pt x="1" y="23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6"/>
                    <a:pt x="3" y="27"/>
                  </a:cubicBezTo>
                  <a:lnTo>
                    <a:pt x="7" y="24"/>
                  </a:ln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şḷîḑé">
              <a:extLst>
                <a:ext uri="{FF2B5EF4-FFF2-40B4-BE49-F238E27FC236}">
                  <a16:creationId xmlns:a16="http://schemas.microsoft.com/office/drawing/2014/main" id="{2651654F-4612-4F52-A8F0-79F66FDF3050}"/>
                </a:ext>
              </a:extLst>
            </p:cNvPr>
            <p:cNvSpPr/>
            <p:nvPr/>
          </p:nvSpPr>
          <p:spPr bwMode="auto">
            <a:xfrm>
              <a:off x="5291138" y="4406901"/>
              <a:ext cx="117475" cy="131763"/>
            </a:xfrm>
            <a:custGeom>
              <a:avLst/>
              <a:gdLst>
                <a:gd name="T0" fmla="*/ 46 w 46"/>
                <a:gd name="T1" fmla="*/ 42 h 52"/>
                <a:gd name="T2" fmla="*/ 46 w 46"/>
                <a:gd name="T3" fmla="*/ 40 h 52"/>
                <a:gd name="T4" fmla="*/ 46 w 46"/>
                <a:gd name="T5" fmla="*/ 39 h 52"/>
                <a:gd name="T6" fmla="*/ 45 w 46"/>
                <a:gd name="T7" fmla="*/ 36 h 52"/>
                <a:gd name="T8" fmla="*/ 45 w 46"/>
                <a:gd name="T9" fmla="*/ 34 h 52"/>
                <a:gd name="T10" fmla="*/ 44 w 46"/>
                <a:gd name="T11" fmla="*/ 32 h 52"/>
                <a:gd name="T12" fmla="*/ 43 w 46"/>
                <a:gd name="T13" fmla="*/ 30 h 52"/>
                <a:gd name="T14" fmla="*/ 43 w 46"/>
                <a:gd name="T15" fmla="*/ 29 h 52"/>
                <a:gd name="T16" fmla="*/ 42 w 46"/>
                <a:gd name="T17" fmla="*/ 27 h 52"/>
                <a:gd name="T18" fmla="*/ 41 w 46"/>
                <a:gd name="T19" fmla="*/ 24 h 52"/>
                <a:gd name="T20" fmla="*/ 40 w 46"/>
                <a:gd name="T21" fmla="*/ 23 h 52"/>
                <a:gd name="T22" fmla="*/ 39 w 46"/>
                <a:gd name="T23" fmla="*/ 20 h 52"/>
                <a:gd name="T24" fmla="*/ 37 w 46"/>
                <a:gd name="T25" fmla="*/ 18 h 52"/>
                <a:gd name="T26" fmla="*/ 34 w 46"/>
                <a:gd name="T27" fmla="*/ 14 h 52"/>
                <a:gd name="T28" fmla="*/ 34 w 46"/>
                <a:gd name="T29" fmla="*/ 13 h 52"/>
                <a:gd name="T30" fmla="*/ 32 w 46"/>
                <a:gd name="T31" fmla="*/ 10 h 52"/>
                <a:gd name="T32" fmla="*/ 30 w 46"/>
                <a:gd name="T33" fmla="*/ 9 h 52"/>
                <a:gd name="T34" fmla="*/ 29 w 46"/>
                <a:gd name="T35" fmla="*/ 8 h 52"/>
                <a:gd name="T36" fmla="*/ 27 w 46"/>
                <a:gd name="T37" fmla="*/ 6 h 52"/>
                <a:gd name="T38" fmla="*/ 25 w 46"/>
                <a:gd name="T39" fmla="*/ 4 h 52"/>
                <a:gd name="T40" fmla="*/ 23 w 46"/>
                <a:gd name="T41" fmla="*/ 4 h 52"/>
                <a:gd name="T42" fmla="*/ 21 w 46"/>
                <a:gd name="T43" fmla="*/ 2 h 52"/>
                <a:gd name="T44" fmla="*/ 20 w 46"/>
                <a:gd name="T45" fmla="*/ 2 h 52"/>
                <a:gd name="T46" fmla="*/ 17 w 46"/>
                <a:gd name="T47" fmla="*/ 1 h 52"/>
                <a:gd name="T48" fmla="*/ 16 w 46"/>
                <a:gd name="T49" fmla="*/ 0 h 52"/>
                <a:gd name="T50" fmla="*/ 15 w 46"/>
                <a:gd name="T51" fmla="*/ 0 h 52"/>
                <a:gd name="T52" fmla="*/ 13 w 46"/>
                <a:gd name="T53" fmla="*/ 0 h 52"/>
                <a:gd name="T54" fmla="*/ 11 w 46"/>
                <a:gd name="T55" fmla="*/ 0 h 52"/>
                <a:gd name="T56" fmla="*/ 10 w 46"/>
                <a:gd name="T57" fmla="*/ 0 h 52"/>
                <a:gd name="T58" fmla="*/ 8 w 46"/>
                <a:gd name="T59" fmla="*/ 0 h 52"/>
                <a:gd name="T60" fmla="*/ 5 w 46"/>
                <a:gd name="T61" fmla="*/ 1 h 52"/>
                <a:gd name="T62" fmla="*/ 3 w 46"/>
                <a:gd name="T63" fmla="*/ 3 h 52"/>
                <a:gd name="T64" fmla="*/ 4 w 46"/>
                <a:gd name="T65" fmla="*/ 3 h 52"/>
                <a:gd name="T66" fmla="*/ 6 w 46"/>
                <a:gd name="T67" fmla="*/ 2 h 52"/>
                <a:gd name="T68" fmla="*/ 8 w 46"/>
                <a:gd name="T69" fmla="*/ 2 h 52"/>
                <a:gd name="T70" fmla="*/ 10 w 46"/>
                <a:gd name="T71" fmla="*/ 3 h 52"/>
                <a:gd name="T72" fmla="*/ 12 w 46"/>
                <a:gd name="T73" fmla="*/ 3 h 52"/>
                <a:gd name="T74" fmla="*/ 15 w 46"/>
                <a:gd name="T75" fmla="*/ 4 h 52"/>
                <a:gd name="T76" fmla="*/ 20 w 46"/>
                <a:gd name="T77" fmla="*/ 7 h 52"/>
                <a:gd name="T78" fmla="*/ 22 w 46"/>
                <a:gd name="T79" fmla="*/ 9 h 52"/>
                <a:gd name="T80" fmla="*/ 25 w 46"/>
                <a:gd name="T81" fmla="*/ 11 h 52"/>
                <a:gd name="T82" fmla="*/ 27 w 46"/>
                <a:gd name="T83" fmla="*/ 13 h 52"/>
                <a:gd name="T84" fmla="*/ 29 w 46"/>
                <a:gd name="T85" fmla="*/ 16 h 52"/>
                <a:gd name="T86" fmla="*/ 31 w 46"/>
                <a:gd name="T87" fmla="*/ 18 h 52"/>
                <a:gd name="T88" fmla="*/ 34 w 46"/>
                <a:gd name="T89" fmla="*/ 23 h 52"/>
                <a:gd name="T90" fmla="*/ 35 w 46"/>
                <a:gd name="T91" fmla="*/ 24 h 52"/>
                <a:gd name="T92" fmla="*/ 37 w 46"/>
                <a:gd name="T93" fmla="*/ 29 h 52"/>
                <a:gd name="T94" fmla="*/ 37 w 46"/>
                <a:gd name="T95" fmla="*/ 29 h 52"/>
                <a:gd name="T96" fmla="*/ 39 w 46"/>
                <a:gd name="T97" fmla="*/ 32 h 52"/>
                <a:gd name="T98" fmla="*/ 40 w 46"/>
                <a:gd name="T99" fmla="*/ 35 h 52"/>
                <a:gd name="T100" fmla="*/ 40 w 46"/>
                <a:gd name="T101" fmla="*/ 39 h 52"/>
                <a:gd name="T102" fmla="*/ 41 w 46"/>
                <a:gd name="T103" fmla="*/ 41 h 52"/>
                <a:gd name="T104" fmla="*/ 41 w 46"/>
                <a:gd name="T105" fmla="*/ 44 h 52"/>
                <a:gd name="T106" fmla="*/ 41 w 46"/>
                <a:gd name="T107" fmla="*/ 50 h 52"/>
                <a:gd name="T108" fmla="*/ 45 w 46"/>
                <a:gd name="T109" fmla="*/ 52 h 52"/>
                <a:gd name="T110" fmla="*/ 46 w 46"/>
                <a:gd name="T111" fmla="*/ 50 h 52"/>
                <a:gd name="T112" fmla="*/ 46 w 46"/>
                <a:gd name="T113" fmla="*/ 49 h 52"/>
                <a:gd name="T114" fmla="*/ 46 w 46"/>
                <a:gd name="T115" fmla="*/ 47 h 52"/>
                <a:gd name="T116" fmla="*/ 46 w 46"/>
                <a:gd name="T1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2">
                  <a:moveTo>
                    <a:pt x="46" y="43"/>
                  </a:move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0"/>
                    <a:pt x="46" y="40"/>
                  </a:cubicBezTo>
                  <a:cubicBezTo>
                    <a:pt x="46" y="40"/>
                    <a:pt x="46" y="39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8"/>
                    <a:pt x="46" y="38"/>
                    <a:pt x="46" y="37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35"/>
                    <a:pt x="45" y="34"/>
                    <a:pt x="45" y="34"/>
                  </a:cubicBezTo>
                  <a:cubicBezTo>
                    <a:pt x="45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1"/>
                    <a:pt x="44" y="31"/>
                  </a:cubicBezTo>
                  <a:cubicBezTo>
                    <a:pt x="44" y="31"/>
                    <a:pt x="44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6"/>
                    <a:pt x="42" y="26"/>
                  </a:cubicBezTo>
                  <a:cubicBezTo>
                    <a:pt x="42" y="26"/>
                    <a:pt x="42" y="26"/>
                    <a:pt x="41" y="25"/>
                  </a:cubicBezTo>
                  <a:cubicBezTo>
                    <a:pt x="41" y="25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40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0"/>
                    <a:pt x="39" y="20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8" y="19"/>
                    <a:pt x="38" y="18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7"/>
                    <a:pt x="36" y="16"/>
                    <a:pt x="36" y="15"/>
                  </a:cubicBezTo>
                  <a:cubicBezTo>
                    <a:pt x="35" y="15"/>
                    <a:pt x="35" y="14"/>
                    <a:pt x="35" y="14"/>
                  </a:cubicBezTo>
                  <a:cubicBezTo>
                    <a:pt x="35" y="14"/>
                    <a:pt x="34" y="14"/>
                    <a:pt x="34" y="14"/>
                  </a:cubicBezTo>
                  <a:cubicBezTo>
                    <a:pt x="34" y="14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7" y="7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6"/>
                    <a:pt x="26" y="5"/>
                    <a:pt x="25" y="5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1"/>
                    <a:pt x="18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2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5"/>
                    <a:pt x="17" y="5"/>
                    <a:pt x="17" y="6"/>
                  </a:cubicBezTo>
                  <a:cubicBezTo>
                    <a:pt x="18" y="6"/>
                    <a:pt x="19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8"/>
                    <a:pt x="21" y="8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2"/>
                    <a:pt x="26" y="12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30" y="16"/>
                  </a:cubicBezTo>
                  <a:cubicBezTo>
                    <a:pt x="30" y="17"/>
                    <a:pt x="30" y="17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2" y="20"/>
                    <a:pt x="33" y="21"/>
                  </a:cubicBezTo>
                  <a:cubicBezTo>
                    <a:pt x="33" y="21"/>
                    <a:pt x="33" y="22"/>
                    <a:pt x="34" y="22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4"/>
                    <a:pt x="34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6" y="26"/>
                    <a:pt x="36" y="26"/>
                  </a:cubicBezTo>
                  <a:cubicBezTo>
                    <a:pt x="36" y="26"/>
                    <a:pt x="36" y="26"/>
                    <a:pt x="36" y="27"/>
                  </a:cubicBezTo>
                  <a:cubicBezTo>
                    <a:pt x="37" y="27"/>
                    <a:pt x="37" y="28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8" y="31"/>
                    <a:pt x="38" y="32"/>
                  </a:cubicBezTo>
                  <a:cubicBezTo>
                    <a:pt x="38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4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6"/>
                    <a:pt x="40" y="37"/>
                    <a:pt x="40" y="38"/>
                  </a:cubicBezTo>
                  <a:cubicBezTo>
                    <a:pt x="40" y="38"/>
                    <a:pt x="40" y="38"/>
                    <a:pt x="40" y="39"/>
                  </a:cubicBezTo>
                  <a:cubicBezTo>
                    <a:pt x="41" y="39"/>
                    <a:pt x="41" y="40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2"/>
                    <a:pt x="41" y="43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5"/>
                    <a:pt x="41" y="46"/>
                    <a:pt x="41" y="47"/>
                  </a:cubicBezTo>
                  <a:cubicBezTo>
                    <a:pt x="41" y="48"/>
                    <a:pt x="41" y="49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0"/>
                    <a:pt x="41" y="51"/>
                    <a:pt x="41" y="51"/>
                  </a:cubicBezTo>
                  <a:cubicBezTo>
                    <a:pt x="41" y="51"/>
                    <a:pt x="41" y="52"/>
                    <a:pt x="41" y="52"/>
                  </a:cubicBezTo>
                  <a:cubicBezTo>
                    <a:pt x="42" y="52"/>
                    <a:pt x="44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1"/>
                    <a:pt x="45" y="51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49"/>
                    <a:pt x="46" y="49"/>
                  </a:cubicBezTo>
                  <a:cubicBezTo>
                    <a:pt x="46" y="49"/>
                    <a:pt x="46" y="48"/>
                    <a:pt x="46" y="48"/>
                  </a:cubicBezTo>
                  <a:cubicBezTo>
                    <a:pt x="46" y="48"/>
                    <a:pt x="46" y="48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4"/>
                    <a:pt x="46" y="44"/>
                    <a:pt x="46" y="43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šlîḑè">
              <a:extLst>
                <a:ext uri="{FF2B5EF4-FFF2-40B4-BE49-F238E27FC236}">
                  <a16:creationId xmlns:a16="http://schemas.microsoft.com/office/drawing/2014/main" id="{3D94929E-381E-402A-A90A-F43F0D892A7D}"/>
                </a:ext>
              </a:extLst>
            </p:cNvPr>
            <p:cNvSpPr/>
            <p:nvPr/>
          </p:nvSpPr>
          <p:spPr bwMode="auto">
            <a:xfrm>
              <a:off x="5295900" y="4419601"/>
              <a:ext cx="12700" cy="7938"/>
            </a:xfrm>
            <a:custGeom>
              <a:avLst/>
              <a:gdLst>
                <a:gd name="T0" fmla="*/ 3 w 5"/>
                <a:gd name="T1" fmla="*/ 1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2 h 3"/>
                <a:gd name="T10" fmla="*/ 3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4" y="1"/>
                    <a:pt x="4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sḻîďê">
              <a:extLst>
                <a:ext uri="{FF2B5EF4-FFF2-40B4-BE49-F238E27FC236}">
                  <a16:creationId xmlns:a16="http://schemas.microsoft.com/office/drawing/2014/main" id="{8D835036-D8C2-4BDC-8FDF-9D2EDC72BA79}"/>
                </a:ext>
              </a:extLst>
            </p:cNvPr>
            <p:cNvSpPr/>
            <p:nvPr/>
          </p:nvSpPr>
          <p:spPr bwMode="auto">
            <a:xfrm>
              <a:off x="5273675" y="4411663"/>
              <a:ext cx="122238" cy="127000"/>
            </a:xfrm>
            <a:custGeom>
              <a:avLst/>
              <a:gdLst>
                <a:gd name="T0" fmla="*/ 48 w 48"/>
                <a:gd name="T1" fmla="*/ 39 h 50"/>
                <a:gd name="T2" fmla="*/ 47 w 48"/>
                <a:gd name="T3" fmla="*/ 33 h 50"/>
                <a:gd name="T4" fmla="*/ 44 w 48"/>
                <a:gd name="T5" fmla="*/ 27 h 50"/>
                <a:gd name="T6" fmla="*/ 42 w 48"/>
                <a:gd name="T7" fmla="*/ 22 h 50"/>
                <a:gd name="T8" fmla="*/ 36 w 48"/>
                <a:gd name="T9" fmla="*/ 14 h 50"/>
                <a:gd name="T10" fmla="*/ 34 w 48"/>
                <a:gd name="T11" fmla="*/ 11 h 50"/>
                <a:gd name="T12" fmla="*/ 29 w 48"/>
                <a:gd name="T13" fmla="*/ 7 h 50"/>
                <a:gd name="T14" fmla="*/ 22 w 48"/>
                <a:gd name="T15" fmla="*/ 2 h 50"/>
                <a:gd name="T16" fmla="*/ 21 w 48"/>
                <a:gd name="T17" fmla="*/ 2 h 50"/>
                <a:gd name="T18" fmla="*/ 19 w 48"/>
                <a:gd name="T19" fmla="*/ 1 h 50"/>
                <a:gd name="T20" fmla="*/ 17 w 48"/>
                <a:gd name="T21" fmla="*/ 1 h 50"/>
                <a:gd name="T22" fmla="*/ 16 w 48"/>
                <a:gd name="T23" fmla="*/ 1 h 50"/>
                <a:gd name="T24" fmla="*/ 15 w 48"/>
                <a:gd name="T25" fmla="*/ 0 h 50"/>
                <a:gd name="T26" fmla="*/ 13 w 48"/>
                <a:gd name="T27" fmla="*/ 0 h 50"/>
                <a:gd name="T28" fmla="*/ 12 w 48"/>
                <a:gd name="T29" fmla="*/ 0 h 50"/>
                <a:gd name="T30" fmla="*/ 10 w 48"/>
                <a:gd name="T31" fmla="*/ 1 h 50"/>
                <a:gd name="T32" fmla="*/ 7 w 48"/>
                <a:gd name="T33" fmla="*/ 2 h 50"/>
                <a:gd name="T34" fmla="*/ 4 w 48"/>
                <a:gd name="T35" fmla="*/ 33 h 50"/>
                <a:gd name="T36" fmla="*/ 6 w 48"/>
                <a:gd name="T37" fmla="*/ 32 h 50"/>
                <a:gd name="T38" fmla="*/ 5 w 48"/>
                <a:gd name="T39" fmla="*/ 31 h 50"/>
                <a:gd name="T40" fmla="*/ 5 w 48"/>
                <a:gd name="T41" fmla="*/ 30 h 50"/>
                <a:gd name="T42" fmla="*/ 5 w 48"/>
                <a:gd name="T43" fmla="*/ 29 h 50"/>
                <a:gd name="T44" fmla="*/ 5 w 48"/>
                <a:gd name="T45" fmla="*/ 29 h 50"/>
                <a:gd name="T46" fmla="*/ 4 w 48"/>
                <a:gd name="T47" fmla="*/ 27 h 50"/>
                <a:gd name="T48" fmla="*/ 4 w 48"/>
                <a:gd name="T49" fmla="*/ 26 h 50"/>
                <a:gd name="T50" fmla="*/ 4 w 48"/>
                <a:gd name="T51" fmla="*/ 24 h 50"/>
                <a:gd name="T52" fmla="*/ 4 w 48"/>
                <a:gd name="T53" fmla="*/ 24 h 50"/>
                <a:gd name="T54" fmla="*/ 4 w 48"/>
                <a:gd name="T55" fmla="*/ 24 h 50"/>
                <a:gd name="T56" fmla="*/ 3 w 48"/>
                <a:gd name="T57" fmla="*/ 22 h 50"/>
                <a:gd name="T58" fmla="*/ 3 w 48"/>
                <a:gd name="T59" fmla="*/ 22 h 50"/>
                <a:gd name="T60" fmla="*/ 3 w 48"/>
                <a:gd name="T61" fmla="*/ 20 h 50"/>
                <a:gd name="T62" fmla="*/ 3 w 48"/>
                <a:gd name="T63" fmla="*/ 19 h 50"/>
                <a:gd name="T64" fmla="*/ 3 w 48"/>
                <a:gd name="T65" fmla="*/ 17 h 50"/>
                <a:gd name="T66" fmla="*/ 3 w 48"/>
                <a:gd name="T67" fmla="*/ 17 h 50"/>
                <a:gd name="T68" fmla="*/ 3 w 48"/>
                <a:gd name="T69" fmla="*/ 16 h 50"/>
                <a:gd name="T70" fmla="*/ 4 w 48"/>
                <a:gd name="T71" fmla="*/ 15 h 50"/>
                <a:gd name="T72" fmla="*/ 4 w 48"/>
                <a:gd name="T73" fmla="*/ 14 h 50"/>
                <a:gd name="T74" fmla="*/ 4 w 48"/>
                <a:gd name="T75" fmla="*/ 13 h 50"/>
                <a:gd name="T76" fmla="*/ 4 w 48"/>
                <a:gd name="T77" fmla="*/ 13 h 50"/>
                <a:gd name="T78" fmla="*/ 4 w 48"/>
                <a:gd name="T79" fmla="*/ 12 h 50"/>
                <a:gd name="T80" fmla="*/ 5 w 48"/>
                <a:gd name="T81" fmla="*/ 11 h 50"/>
                <a:gd name="T82" fmla="*/ 5 w 48"/>
                <a:gd name="T83" fmla="*/ 11 h 50"/>
                <a:gd name="T84" fmla="*/ 6 w 48"/>
                <a:gd name="T85" fmla="*/ 9 h 50"/>
                <a:gd name="T86" fmla="*/ 7 w 48"/>
                <a:gd name="T87" fmla="*/ 7 h 50"/>
                <a:gd name="T88" fmla="*/ 8 w 48"/>
                <a:gd name="T89" fmla="*/ 7 h 50"/>
                <a:gd name="T90" fmla="*/ 12 w 48"/>
                <a:gd name="T91" fmla="*/ 5 h 50"/>
                <a:gd name="T92" fmla="*/ 34 w 48"/>
                <a:gd name="T93" fmla="*/ 16 h 50"/>
                <a:gd name="T94" fmla="*/ 45 w 48"/>
                <a:gd name="T95" fmla="*/ 44 h 50"/>
                <a:gd name="T96" fmla="*/ 48 w 48"/>
                <a:gd name="T97" fmla="*/ 50 h 50"/>
                <a:gd name="T98" fmla="*/ 48 w 48"/>
                <a:gd name="T99" fmla="*/ 48 h 50"/>
                <a:gd name="T100" fmla="*/ 48 w 48"/>
                <a:gd name="T101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50">
                  <a:moveTo>
                    <a:pt x="48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8" y="37"/>
                    <a:pt x="47" y="35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6" y="32"/>
                    <a:pt x="46" y="31"/>
                    <a:pt x="45" y="30"/>
                  </a:cubicBezTo>
                  <a:cubicBezTo>
                    <a:pt x="45" y="29"/>
                    <a:pt x="45" y="28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5"/>
                    <a:pt x="43" y="24"/>
                    <a:pt x="42" y="22"/>
                  </a:cubicBezTo>
                  <a:cubicBezTo>
                    <a:pt x="41" y="22"/>
                    <a:pt x="41" y="22"/>
                    <a:pt x="41" y="21"/>
                  </a:cubicBezTo>
                  <a:cubicBezTo>
                    <a:pt x="40" y="19"/>
                    <a:pt x="38" y="17"/>
                    <a:pt x="36" y="14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0"/>
                    <a:pt x="31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6"/>
                    <a:pt x="26" y="5"/>
                    <a:pt x="24" y="4"/>
                  </a:cubicBezTo>
                  <a:cubicBezTo>
                    <a:pt x="24" y="3"/>
                    <a:pt x="23" y="3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1" y="2"/>
                    <a:pt x="21" y="2"/>
                  </a:cubicBezTo>
                  <a:cubicBezTo>
                    <a:pt x="21" y="2"/>
                    <a:pt x="20" y="2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8" y="1"/>
                    <a:pt x="8" y="2"/>
                    <a:pt x="7" y="2"/>
                  </a:cubicBezTo>
                  <a:cubicBezTo>
                    <a:pt x="3" y="4"/>
                    <a:pt x="0" y="10"/>
                    <a:pt x="0" y="17"/>
                  </a:cubicBezTo>
                  <a:cubicBezTo>
                    <a:pt x="0" y="23"/>
                    <a:pt x="1" y="28"/>
                    <a:pt x="4" y="3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5" y="31"/>
                    <a:pt x="5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6"/>
                    <a:pt x="4" y="26"/>
                    <a:pt x="4" y="25"/>
                  </a:cubicBezTo>
                  <a:cubicBezTo>
                    <a:pt x="4" y="25"/>
                    <a:pt x="4" y="25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3" y="24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3" y="20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8"/>
                    <a:pt x="3" y="18"/>
                  </a:cubicBezTo>
                  <a:cubicBezTo>
                    <a:pt x="3" y="18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7" y="8"/>
                    <a:pt x="7" y="7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5" y="4"/>
                    <a:pt x="20" y="4"/>
                    <a:pt x="24" y="7"/>
                  </a:cubicBezTo>
                  <a:cubicBezTo>
                    <a:pt x="28" y="9"/>
                    <a:pt x="31" y="12"/>
                    <a:pt x="34" y="16"/>
                  </a:cubicBezTo>
                  <a:cubicBezTo>
                    <a:pt x="38" y="20"/>
                    <a:pt x="41" y="25"/>
                    <a:pt x="43" y="30"/>
                  </a:cubicBezTo>
                  <a:cubicBezTo>
                    <a:pt x="44" y="35"/>
                    <a:pt x="45" y="39"/>
                    <a:pt x="45" y="44"/>
                  </a:cubicBezTo>
                  <a:cubicBezTo>
                    <a:pt x="45" y="46"/>
                    <a:pt x="45" y="48"/>
                    <a:pt x="45" y="50"/>
                  </a:cubicBezTo>
                  <a:cubicBezTo>
                    <a:pt x="46" y="50"/>
                    <a:pt x="47" y="50"/>
                    <a:pt x="48" y="50"/>
                  </a:cubicBezTo>
                  <a:cubicBezTo>
                    <a:pt x="48" y="50"/>
                    <a:pt x="48" y="49"/>
                    <a:pt x="48" y="49"/>
                  </a:cubicBezTo>
                  <a:cubicBezTo>
                    <a:pt x="48" y="49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3"/>
                    <a:pt x="48" y="41"/>
                    <a:pt x="48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ṩḻïḓê">
              <a:extLst>
                <a:ext uri="{FF2B5EF4-FFF2-40B4-BE49-F238E27FC236}">
                  <a16:creationId xmlns:a16="http://schemas.microsoft.com/office/drawing/2014/main" id="{8033C5B5-2431-4980-A47A-A192A901860C}"/>
                </a:ext>
              </a:extLst>
            </p:cNvPr>
            <p:cNvSpPr/>
            <p:nvPr/>
          </p:nvSpPr>
          <p:spPr bwMode="auto">
            <a:xfrm>
              <a:off x="5291138" y="4429126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ŝ1ïḓé">
              <a:extLst>
                <a:ext uri="{FF2B5EF4-FFF2-40B4-BE49-F238E27FC236}">
                  <a16:creationId xmlns:a16="http://schemas.microsoft.com/office/drawing/2014/main" id="{5D494875-E89C-412B-B529-BBE07D44F3E6}"/>
                </a:ext>
              </a:extLst>
            </p:cNvPr>
            <p:cNvSpPr/>
            <p:nvPr/>
          </p:nvSpPr>
          <p:spPr bwMode="auto">
            <a:xfrm>
              <a:off x="5291138" y="4429126"/>
              <a:ext cx="1588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ṩļiḍé">
              <a:extLst>
                <a:ext uri="{FF2B5EF4-FFF2-40B4-BE49-F238E27FC236}">
                  <a16:creationId xmlns:a16="http://schemas.microsoft.com/office/drawing/2014/main" id="{2ECB9CDC-314B-47C7-A07E-88CB9B55760C}"/>
                </a:ext>
              </a:extLst>
            </p:cNvPr>
            <p:cNvSpPr/>
            <p:nvPr/>
          </p:nvSpPr>
          <p:spPr bwMode="auto">
            <a:xfrm>
              <a:off x="5316538" y="4414838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şlïḑé">
              <a:extLst>
                <a:ext uri="{FF2B5EF4-FFF2-40B4-BE49-F238E27FC236}">
                  <a16:creationId xmlns:a16="http://schemas.microsoft.com/office/drawing/2014/main" id="{51C69592-1E5F-4986-A0D7-DAD97B6C8050}"/>
                </a:ext>
              </a:extLst>
            </p:cNvPr>
            <p:cNvSpPr/>
            <p:nvPr/>
          </p:nvSpPr>
          <p:spPr bwMode="auto">
            <a:xfrm>
              <a:off x="5316538" y="4414838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s1ïdè">
              <a:extLst>
                <a:ext uri="{FF2B5EF4-FFF2-40B4-BE49-F238E27FC236}">
                  <a16:creationId xmlns:a16="http://schemas.microsoft.com/office/drawing/2014/main" id="{46DCDD99-DBAB-40FC-B239-0F1D26852FE9}"/>
                </a:ext>
              </a:extLst>
            </p:cNvPr>
            <p:cNvSpPr/>
            <p:nvPr/>
          </p:nvSpPr>
          <p:spPr bwMode="auto">
            <a:xfrm>
              <a:off x="5321300" y="4414838"/>
              <a:ext cx="4763" cy="1588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$ļiďè">
              <a:extLst>
                <a:ext uri="{FF2B5EF4-FFF2-40B4-BE49-F238E27FC236}">
                  <a16:creationId xmlns:a16="http://schemas.microsoft.com/office/drawing/2014/main" id="{5344E94A-D6FA-4222-857F-A7B21851A8EB}"/>
                </a:ext>
              </a:extLst>
            </p:cNvPr>
            <p:cNvSpPr/>
            <p:nvPr/>
          </p:nvSpPr>
          <p:spPr bwMode="auto">
            <a:xfrm>
              <a:off x="5321300" y="4414838"/>
              <a:ext cx="4763" cy="1588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slïdê">
              <a:extLst>
                <a:ext uri="{FF2B5EF4-FFF2-40B4-BE49-F238E27FC236}">
                  <a16:creationId xmlns:a16="http://schemas.microsoft.com/office/drawing/2014/main" id="{729039F5-1CCD-4128-B3F2-4AC10DA0B263}"/>
                </a:ext>
              </a:extLst>
            </p:cNvPr>
            <p:cNvSpPr/>
            <p:nvPr/>
          </p:nvSpPr>
          <p:spPr bwMode="auto">
            <a:xfrm>
              <a:off x="5307013" y="441166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ṡlíḑe">
              <a:extLst>
                <a:ext uri="{FF2B5EF4-FFF2-40B4-BE49-F238E27FC236}">
                  <a16:creationId xmlns:a16="http://schemas.microsoft.com/office/drawing/2014/main" id="{9830F038-AD1B-4336-B579-AADCF51569BE}"/>
                </a:ext>
              </a:extLst>
            </p:cNvPr>
            <p:cNvSpPr/>
            <p:nvPr/>
          </p:nvSpPr>
          <p:spPr bwMode="auto">
            <a:xfrm>
              <a:off x="5307013" y="441166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šḷiḓe">
              <a:extLst>
                <a:ext uri="{FF2B5EF4-FFF2-40B4-BE49-F238E27FC236}">
                  <a16:creationId xmlns:a16="http://schemas.microsoft.com/office/drawing/2014/main" id="{96004F55-2099-448C-BA93-A81F847CE3DA}"/>
                </a:ext>
              </a:extLst>
            </p:cNvPr>
            <p:cNvSpPr/>
            <p:nvPr/>
          </p:nvSpPr>
          <p:spPr bwMode="auto">
            <a:xfrm>
              <a:off x="5311775" y="4411663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îṡḻíďé">
              <a:extLst>
                <a:ext uri="{FF2B5EF4-FFF2-40B4-BE49-F238E27FC236}">
                  <a16:creationId xmlns:a16="http://schemas.microsoft.com/office/drawing/2014/main" id="{E385F8DF-BC2C-46E7-B96C-2E3E93DEBAE4}"/>
                </a:ext>
              </a:extLst>
            </p:cNvPr>
            <p:cNvSpPr/>
            <p:nvPr/>
          </p:nvSpPr>
          <p:spPr bwMode="auto">
            <a:xfrm>
              <a:off x="5311775" y="4411663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îṥļïḓè">
              <a:extLst>
                <a:ext uri="{FF2B5EF4-FFF2-40B4-BE49-F238E27FC236}">
                  <a16:creationId xmlns:a16="http://schemas.microsoft.com/office/drawing/2014/main" id="{3B2E6DB8-D18B-4BD6-A7D3-F8216DA3CD53}"/>
                </a:ext>
              </a:extLst>
            </p:cNvPr>
            <p:cNvSpPr/>
            <p:nvPr/>
          </p:nvSpPr>
          <p:spPr bwMode="auto">
            <a:xfrm>
              <a:off x="5291138" y="4414838"/>
              <a:ext cx="7938" cy="1588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işľíde">
              <a:extLst>
                <a:ext uri="{FF2B5EF4-FFF2-40B4-BE49-F238E27FC236}">
                  <a16:creationId xmlns:a16="http://schemas.microsoft.com/office/drawing/2014/main" id="{DF7FAEB6-CAE7-42DF-B4E4-AEDD2AEEC8ED}"/>
                </a:ext>
              </a:extLst>
            </p:cNvPr>
            <p:cNvSpPr/>
            <p:nvPr/>
          </p:nvSpPr>
          <p:spPr bwMode="auto">
            <a:xfrm>
              <a:off x="5291138" y="4414838"/>
              <a:ext cx="7938" cy="1588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0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ísḷîḋe">
              <a:extLst>
                <a:ext uri="{FF2B5EF4-FFF2-40B4-BE49-F238E27FC236}">
                  <a16:creationId xmlns:a16="http://schemas.microsoft.com/office/drawing/2014/main" id="{FEFDD15E-6801-4912-BC33-A3C02EF75372}"/>
                </a:ext>
              </a:extLst>
            </p:cNvPr>
            <p:cNvSpPr/>
            <p:nvPr/>
          </p:nvSpPr>
          <p:spPr bwMode="auto">
            <a:xfrm>
              <a:off x="5329238" y="4416426"/>
              <a:ext cx="4763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ṡļidè">
              <a:extLst>
                <a:ext uri="{FF2B5EF4-FFF2-40B4-BE49-F238E27FC236}">
                  <a16:creationId xmlns:a16="http://schemas.microsoft.com/office/drawing/2014/main" id="{AA565437-6F0E-4141-A260-301FFFD43DC5}"/>
                </a:ext>
              </a:extLst>
            </p:cNvPr>
            <p:cNvSpPr/>
            <p:nvPr/>
          </p:nvSpPr>
          <p:spPr bwMode="auto">
            <a:xfrm>
              <a:off x="5329238" y="4416426"/>
              <a:ext cx="4763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îSļíḍé">
              <a:extLst>
                <a:ext uri="{FF2B5EF4-FFF2-40B4-BE49-F238E27FC236}">
                  <a16:creationId xmlns:a16="http://schemas.microsoft.com/office/drawing/2014/main" id="{A1110334-DE54-470D-BAA5-D9CF3B1ABFDE}"/>
                </a:ext>
              </a:extLst>
            </p:cNvPr>
            <p:cNvSpPr/>
            <p:nvPr/>
          </p:nvSpPr>
          <p:spPr bwMode="auto">
            <a:xfrm>
              <a:off x="5300663" y="44116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íšlîdé">
              <a:extLst>
                <a:ext uri="{FF2B5EF4-FFF2-40B4-BE49-F238E27FC236}">
                  <a16:creationId xmlns:a16="http://schemas.microsoft.com/office/drawing/2014/main" id="{53C1CFF8-D021-4EC5-A41A-D7027FBB2A5C}"/>
                </a:ext>
              </a:extLst>
            </p:cNvPr>
            <p:cNvSpPr/>
            <p:nvPr/>
          </p:nvSpPr>
          <p:spPr bwMode="auto">
            <a:xfrm>
              <a:off x="5300663" y="44116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ṧļïḋé">
              <a:extLst>
                <a:ext uri="{FF2B5EF4-FFF2-40B4-BE49-F238E27FC236}">
                  <a16:creationId xmlns:a16="http://schemas.microsoft.com/office/drawing/2014/main" id="{B0E2A097-F9EC-42CF-9354-616B8C417E56}"/>
                </a:ext>
              </a:extLst>
            </p:cNvPr>
            <p:cNvSpPr/>
            <p:nvPr/>
          </p:nvSpPr>
          <p:spPr bwMode="auto">
            <a:xfrm>
              <a:off x="5153025" y="4498976"/>
              <a:ext cx="23813" cy="68263"/>
            </a:xfrm>
            <a:custGeom>
              <a:avLst/>
              <a:gdLst>
                <a:gd name="T0" fmla="*/ 7 w 9"/>
                <a:gd name="T1" fmla="*/ 25 h 27"/>
                <a:gd name="T2" fmla="*/ 7 w 9"/>
                <a:gd name="T3" fmla="*/ 25 h 27"/>
                <a:gd name="T4" fmla="*/ 6 w 9"/>
                <a:gd name="T5" fmla="*/ 22 h 27"/>
                <a:gd name="T6" fmla="*/ 6 w 9"/>
                <a:gd name="T7" fmla="*/ 22 h 27"/>
                <a:gd name="T8" fmla="*/ 6 w 9"/>
                <a:gd name="T9" fmla="*/ 20 h 27"/>
                <a:gd name="T10" fmla="*/ 5 w 9"/>
                <a:gd name="T11" fmla="*/ 19 h 27"/>
                <a:gd name="T12" fmla="*/ 5 w 9"/>
                <a:gd name="T13" fmla="*/ 17 h 27"/>
                <a:gd name="T14" fmla="*/ 5 w 9"/>
                <a:gd name="T15" fmla="*/ 17 h 27"/>
                <a:gd name="T16" fmla="*/ 5 w 9"/>
                <a:gd name="T17" fmla="*/ 14 h 27"/>
                <a:gd name="T18" fmla="*/ 5 w 9"/>
                <a:gd name="T19" fmla="*/ 14 h 27"/>
                <a:gd name="T20" fmla="*/ 5 w 9"/>
                <a:gd name="T21" fmla="*/ 12 h 27"/>
                <a:gd name="T22" fmla="*/ 5 w 9"/>
                <a:gd name="T23" fmla="*/ 9 h 27"/>
                <a:gd name="T24" fmla="*/ 5 w 9"/>
                <a:gd name="T25" fmla="*/ 9 h 27"/>
                <a:gd name="T26" fmla="*/ 5 w 9"/>
                <a:gd name="T27" fmla="*/ 7 h 27"/>
                <a:gd name="T28" fmla="*/ 5 w 9"/>
                <a:gd name="T29" fmla="*/ 7 h 27"/>
                <a:gd name="T30" fmla="*/ 5 w 9"/>
                <a:gd name="T31" fmla="*/ 5 h 27"/>
                <a:gd name="T32" fmla="*/ 6 w 9"/>
                <a:gd name="T33" fmla="*/ 5 h 27"/>
                <a:gd name="T34" fmla="*/ 6 w 9"/>
                <a:gd name="T35" fmla="*/ 3 h 27"/>
                <a:gd name="T36" fmla="*/ 6 w 9"/>
                <a:gd name="T37" fmla="*/ 3 h 27"/>
                <a:gd name="T38" fmla="*/ 7 w 9"/>
                <a:gd name="T39" fmla="*/ 2 h 27"/>
                <a:gd name="T40" fmla="*/ 9 w 9"/>
                <a:gd name="T41" fmla="*/ 0 h 27"/>
                <a:gd name="T42" fmla="*/ 9 w 9"/>
                <a:gd name="T43" fmla="*/ 0 h 27"/>
                <a:gd name="T44" fmla="*/ 6 w 9"/>
                <a:gd name="T45" fmla="*/ 1 h 27"/>
                <a:gd name="T46" fmla="*/ 4 w 9"/>
                <a:gd name="T47" fmla="*/ 2 h 27"/>
                <a:gd name="T48" fmla="*/ 4 w 9"/>
                <a:gd name="T49" fmla="*/ 2 h 27"/>
                <a:gd name="T50" fmla="*/ 4 w 9"/>
                <a:gd name="T51" fmla="*/ 3 h 27"/>
                <a:gd name="T52" fmla="*/ 2 w 9"/>
                <a:gd name="T53" fmla="*/ 4 h 27"/>
                <a:gd name="T54" fmla="*/ 2 w 9"/>
                <a:gd name="T55" fmla="*/ 6 h 27"/>
                <a:gd name="T56" fmla="*/ 2 w 9"/>
                <a:gd name="T57" fmla="*/ 6 h 27"/>
                <a:gd name="T58" fmla="*/ 1 w 9"/>
                <a:gd name="T59" fmla="*/ 6 h 27"/>
                <a:gd name="T60" fmla="*/ 1 w 9"/>
                <a:gd name="T61" fmla="*/ 8 h 27"/>
                <a:gd name="T62" fmla="*/ 1 w 9"/>
                <a:gd name="T63" fmla="*/ 8 h 27"/>
                <a:gd name="T64" fmla="*/ 1 w 9"/>
                <a:gd name="T65" fmla="*/ 8 h 27"/>
                <a:gd name="T66" fmla="*/ 0 w 9"/>
                <a:gd name="T67" fmla="*/ 10 h 27"/>
                <a:gd name="T68" fmla="*/ 0 w 9"/>
                <a:gd name="T69" fmla="*/ 10 h 27"/>
                <a:gd name="T70" fmla="*/ 0 w 9"/>
                <a:gd name="T71" fmla="*/ 10 h 27"/>
                <a:gd name="T72" fmla="*/ 0 w 9"/>
                <a:gd name="T73" fmla="*/ 12 h 27"/>
                <a:gd name="T74" fmla="*/ 0 w 9"/>
                <a:gd name="T75" fmla="*/ 12 h 27"/>
                <a:gd name="T76" fmla="*/ 0 w 9"/>
                <a:gd name="T77" fmla="*/ 12 h 27"/>
                <a:gd name="T78" fmla="*/ 0 w 9"/>
                <a:gd name="T79" fmla="*/ 14 h 27"/>
                <a:gd name="T80" fmla="*/ 0 w 9"/>
                <a:gd name="T81" fmla="*/ 19 h 27"/>
                <a:gd name="T82" fmla="*/ 0 w 9"/>
                <a:gd name="T83" fmla="*/ 20 h 27"/>
                <a:gd name="T84" fmla="*/ 1 w 9"/>
                <a:gd name="T85" fmla="*/ 25 h 27"/>
                <a:gd name="T86" fmla="*/ 1 w 9"/>
                <a:gd name="T87" fmla="*/ 25 h 27"/>
                <a:gd name="T88" fmla="*/ 2 w 9"/>
                <a:gd name="T89" fmla="*/ 27 h 27"/>
                <a:gd name="T90" fmla="*/ 7 w 9"/>
                <a:gd name="T9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27"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6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0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3" y="3"/>
                    <a:pt x="3" y="4"/>
                    <a:pt x="2" y="4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6"/>
                    <a:pt x="0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6"/>
                    <a:pt x="2" y="27"/>
                    <a:pt x="2" y="27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ṩḷîḓé">
              <a:extLst>
                <a:ext uri="{FF2B5EF4-FFF2-40B4-BE49-F238E27FC236}">
                  <a16:creationId xmlns:a16="http://schemas.microsoft.com/office/drawing/2014/main" id="{3E8C04A3-261A-482A-9E09-3A5856D7046E}"/>
                </a:ext>
              </a:extLst>
            </p:cNvPr>
            <p:cNvSpPr/>
            <p:nvPr/>
          </p:nvSpPr>
          <p:spPr bwMode="auto">
            <a:xfrm>
              <a:off x="5164138" y="4479926"/>
              <a:ext cx="115888" cy="134938"/>
            </a:xfrm>
            <a:custGeom>
              <a:avLst/>
              <a:gdLst>
                <a:gd name="T0" fmla="*/ 46 w 46"/>
                <a:gd name="T1" fmla="*/ 42 h 53"/>
                <a:gd name="T2" fmla="*/ 46 w 46"/>
                <a:gd name="T3" fmla="*/ 40 h 53"/>
                <a:gd name="T4" fmla="*/ 45 w 46"/>
                <a:gd name="T5" fmla="*/ 39 h 53"/>
                <a:gd name="T6" fmla="*/ 45 w 46"/>
                <a:gd name="T7" fmla="*/ 36 h 53"/>
                <a:gd name="T8" fmla="*/ 44 w 46"/>
                <a:gd name="T9" fmla="*/ 34 h 53"/>
                <a:gd name="T10" fmla="*/ 44 w 46"/>
                <a:gd name="T11" fmla="*/ 33 h 53"/>
                <a:gd name="T12" fmla="*/ 43 w 46"/>
                <a:gd name="T13" fmla="*/ 30 h 53"/>
                <a:gd name="T14" fmla="*/ 43 w 46"/>
                <a:gd name="T15" fmla="*/ 29 h 53"/>
                <a:gd name="T16" fmla="*/ 42 w 46"/>
                <a:gd name="T17" fmla="*/ 27 h 53"/>
                <a:gd name="T18" fmla="*/ 41 w 46"/>
                <a:gd name="T19" fmla="*/ 24 h 53"/>
                <a:gd name="T20" fmla="*/ 40 w 46"/>
                <a:gd name="T21" fmla="*/ 23 h 53"/>
                <a:gd name="T22" fmla="*/ 39 w 46"/>
                <a:gd name="T23" fmla="*/ 21 h 53"/>
                <a:gd name="T24" fmla="*/ 37 w 46"/>
                <a:gd name="T25" fmla="*/ 18 h 53"/>
                <a:gd name="T26" fmla="*/ 34 w 46"/>
                <a:gd name="T27" fmla="*/ 14 h 53"/>
                <a:gd name="T28" fmla="*/ 33 w 46"/>
                <a:gd name="T29" fmla="*/ 13 h 53"/>
                <a:gd name="T30" fmla="*/ 31 w 46"/>
                <a:gd name="T31" fmla="*/ 11 h 53"/>
                <a:gd name="T32" fmla="*/ 29 w 46"/>
                <a:gd name="T33" fmla="*/ 9 h 53"/>
                <a:gd name="T34" fmla="*/ 28 w 46"/>
                <a:gd name="T35" fmla="*/ 8 h 53"/>
                <a:gd name="T36" fmla="*/ 26 w 46"/>
                <a:gd name="T37" fmla="*/ 6 h 53"/>
                <a:gd name="T38" fmla="*/ 24 w 46"/>
                <a:gd name="T39" fmla="*/ 5 h 53"/>
                <a:gd name="T40" fmla="*/ 23 w 46"/>
                <a:gd name="T41" fmla="*/ 4 h 53"/>
                <a:gd name="T42" fmla="*/ 21 w 46"/>
                <a:gd name="T43" fmla="*/ 3 h 53"/>
                <a:gd name="T44" fmla="*/ 19 w 46"/>
                <a:gd name="T45" fmla="*/ 2 h 53"/>
                <a:gd name="T46" fmla="*/ 17 w 46"/>
                <a:gd name="T47" fmla="*/ 1 h 53"/>
                <a:gd name="T48" fmla="*/ 16 w 46"/>
                <a:gd name="T49" fmla="*/ 1 h 53"/>
                <a:gd name="T50" fmla="*/ 14 w 46"/>
                <a:gd name="T51" fmla="*/ 0 h 53"/>
                <a:gd name="T52" fmla="*/ 12 w 46"/>
                <a:gd name="T53" fmla="*/ 0 h 53"/>
                <a:gd name="T54" fmla="*/ 11 w 46"/>
                <a:gd name="T55" fmla="*/ 0 h 53"/>
                <a:gd name="T56" fmla="*/ 10 w 46"/>
                <a:gd name="T57" fmla="*/ 0 h 53"/>
                <a:gd name="T58" fmla="*/ 8 w 46"/>
                <a:gd name="T59" fmla="*/ 0 h 53"/>
                <a:gd name="T60" fmla="*/ 5 w 46"/>
                <a:gd name="T61" fmla="*/ 1 h 53"/>
                <a:gd name="T62" fmla="*/ 3 w 46"/>
                <a:gd name="T63" fmla="*/ 3 h 53"/>
                <a:gd name="T64" fmla="*/ 3 w 46"/>
                <a:gd name="T65" fmla="*/ 3 h 53"/>
                <a:gd name="T66" fmla="*/ 5 w 46"/>
                <a:gd name="T67" fmla="*/ 3 h 53"/>
                <a:gd name="T68" fmla="*/ 8 w 46"/>
                <a:gd name="T69" fmla="*/ 3 h 53"/>
                <a:gd name="T70" fmla="*/ 10 w 46"/>
                <a:gd name="T71" fmla="*/ 3 h 53"/>
                <a:gd name="T72" fmla="*/ 12 w 46"/>
                <a:gd name="T73" fmla="*/ 4 h 53"/>
                <a:gd name="T74" fmla="*/ 14 w 46"/>
                <a:gd name="T75" fmla="*/ 4 h 53"/>
                <a:gd name="T76" fmla="*/ 20 w 46"/>
                <a:gd name="T77" fmla="*/ 7 h 53"/>
                <a:gd name="T78" fmla="*/ 22 w 46"/>
                <a:gd name="T79" fmla="*/ 9 h 53"/>
                <a:gd name="T80" fmla="*/ 24 w 46"/>
                <a:gd name="T81" fmla="*/ 11 h 53"/>
                <a:gd name="T82" fmla="*/ 26 w 46"/>
                <a:gd name="T83" fmla="*/ 13 h 53"/>
                <a:gd name="T84" fmla="*/ 29 w 46"/>
                <a:gd name="T85" fmla="*/ 16 h 53"/>
                <a:gd name="T86" fmla="*/ 31 w 46"/>
                <a:gd name="T87" fmla="*/ 18 h 53"/>
                <a:gd name="T88" fmla="*/ 34 w 46"/>
                <a:gd name="T89" fmla="*/ 24 h 53"/>
                <a:gd name="T90" fmla="*/ 34 w 46"/>
                <a:gd name="T91" fmla="*/ 24 h 53"/>
                <a:gd name="T92" fmla="*/ 37 w 46"/>
                <a:gd name="T93" fmla="*/ 30 h 53"/>
                <a:gd name="T94" fmla="*/ 37 w 46"/>
                <a:gd name="T95" fmla="*/ 30 h 53"/>
                <a:gd name="T96" fmla="*/ 38 w 46"/>
                <a:gd name="T97" fmla="*/ 33 h 53"/>
                <a:gd name="T98" fmla="*/ 39 w 46"/>
                <a:gd name="T99" fmla="*/ 36 h 53"/>
                <a:gd name="T100" fmla="*/ 40 w 46"/>
                <a:gd name="T101" fmla="*/ 39 h 53"/>
                <a:gd name="T102" fmla="*/ 41 w 46"/>
                <a:gd name="T103" fmla="*/ 42 h 53"/>
                <a:gd name="T104" fmla="*/ 41 w 46"/>
                <a:gd name="T105" fmla="*/ 45 h 53"/>
                <a:gd name="T106" fmla="*/ 41 w 46"/>
                <a:gd name="T107" fmla="*/ 50 h 53"/>
                <a:gd name="T108" fmla="*/ 45 w 46"/>
                <a:gd name="T109" fmla="*/ 52 h 53"/>
                <a:gd name="T110" fmla="*/ 45 w 46"/>
                <a:gd name="T111" fmla="*/ 51 h 53"/>
                <a:gd name="T112" fmla="*/ 45 w 46"/>
                <a:gd name="T113" fmla="*/ 49 h 53"/>
                <a:gd name="T114" fmla="*/ 46 w 46"/>
                <a:gd name="T115" fmla="*/ 47 h 53"/>
                <a:gd name="T116" fmla="*/ 46 w 46"/>
                <a:gd name="T11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3">
                  <a:moveTo>
                    <a:pt x="46" y="44"/>
                  </a:moveTo>
                  <a:cubicBezTo>
                    <a:pt x="46" y="43"/>
                    <a:pt x="46" y="43"/>
                    <a:pt x="46" y="43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1"/>
                    <a:pt x="46" y="41"/>
                  </a:cubicBezTo>
                  <a:cubicBezTo>
                    <a:pt x="46" y="41"/>
                    <a:pt x="46" y="41"/>
                    <a:pt x="46" y="40"/>
                  </a:cubicBezTo>
                  <a:cubicBezTo>
                    <a:pt x="45" y="40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5"/>
                    <a:pt x="45" y="35"/>
                  </a:cubicBezTo>
                  <a:cubicBezTo>
                    <a:pt x="44" y="35"/>
                    <a:pt x="44" y="34"/>
                    <a:pt x="44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2"/>
                    <a:pt x="44" y="32"/>
                    <a:pt x="43" y="31"/>
                  </a:cubicBezTo>
                  <a:cubicBezTo>
                    <a:pt x="43" y="31"/>
                    <a:pt x="43" y="31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2" y="29"/>
                    <a:pt x="42" y="28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1" y="26"/>
                    <a:pt x="41" y="26"/>
                    <a:pt x="41" y="25"/>
                  </a:cubicBezTo>
                  <a:cubicBezTo>
                    <a:pt x="41" y="25"/>
                    <a:pt x="41" y="25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8" y="19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6" y="16"/>
                    <a:pt x="35" y="16"/>
                  </a:cubicBezTo>
                  <a:cubicBezTo>
                    <a:pt x="35" y="15"/>
                    <a:pt x="35" y="15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4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2"/>
                    <a:pt x="32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0"/>
                    <a:pt x="31" y="10"/>
                    <a:pt x="30" y="10"/>
                  </a:cubicBezTo>
                  <a:cubicBezTo>
                    <a:pt x="30" y="10"/>
                    <a:pt x="30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8" y="8"/>
                    <a:pt x="28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5" y="6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3" y="4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1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1" y="3"/>
                    <a:pt x="12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5"/>
                    <a:pt x="16" y="5"/>
                    <a:pt x="17" y="6"/>
                  </a:cubicBezTo>
                  <a:cubicBezTo>
                    <a:pt x="18" y="6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10"/>
                    <a:pt x="23" y="10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5" y="12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7"/>
                  </a:cubicBezTo>
                  <a:cubicBezTo>
                    <a:pt x="30" y="17"/>
                    <a:pt x="30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2" y="20"/>
                    <a:pt x="32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33" y="23"/>
                    <a:pt x="34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5" y="25"/>
                    <a:pt x="35" y="26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8" y="31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4"/>
                    <a:pt x="39" y="35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7"/>
                    <a:pt x="40" y="38"/>
                    <a:pt x="40" y="38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0"/>
                    <a:pt x="40" y="41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1" y="48"/>
                  </a:cubicBezTo>
                  <a:cubicBezTo>
                    <a:pt x="41" y="48"/>
                    <a:pt x="41" y="49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2" y="53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49"/>
                  </a:cubicBezTo>
                  <a:cubicBezTo>
                    <a:pt x="46" y="49"/>
                    <a:pt x="46" y="49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6" y="47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6" y="46"/>
                    <a:pt x="46" y="46"/>
                  </a:cubicBezTo>
                  <a:cubicBezTo>
                    <a:pt x="46" y="46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4"/>
                    <a:pt x="46" y="44"/>
                    <a:pt x="46" y="44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S1ïďé">
              <a:extLst>
                <a:ext uri="{FF2B5EF4-FFF2-40B4-BE49-F238E27FC236}">
                  <a16:creationId xmlns:a16="http://schemas.microsoft.com/office/drawing/2014/main" id="{954F390D-8559-4905-8884-6F993C9E19FE}"/>
                </a:ext>
              </a:extLst>
            </p:cNvPr>
            <p:cNvSpPr/>
            <p:nvPr/>
          </p:nvSpPr>
          <p:spPr bwMode="auto">
            <a:xfrm>
              <a:off x="5168900" y="4492626"/>
              <a:ext cx="12700" cy="7938"/>
            </a:xfrm>
            <a:custGeom>
              <a:avLst/>
              <a:gdLst>
                <a:gd name="T0" fmla="*/ 3 w 5"/>
                <a:gd name="T1" fmla="*/ 1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2 h 3"/>
                <a:gd name="T10" fmla="*/ 3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4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ŝļíḋê">
              <a:extLst>
                <a:ext uri="{FF2B5EF4-FFF2-40B4-BE49-F238E27FC236}">
                  <a16:creationId xmlns:a16="http://schemas.microsoft.com/office/drawing/2014/main" id="{A92C0CA9-7C18-45E5-BB35-C42C4AAF1A26}"/>
                </a:ext>
              </a:extLst>
            </p:cNvPr>
            <p:cNvSpPr/>
            <p:nvPr/>
          </p:nvSpPr>
          <p:spPr bwMode="auto">
            <a:xfrm>
              <a:off x="5145088" y="4486276"/>
              <a:ext cx="122238" cy="127000"/>
            </a:xfrm>
            <a:custGeom>
              <a:avLst/>
              <a:gdLst>
                <a:gd name="T0" fmla="*/ 48 w 48"/>
                <a:gd name="T1" fmla="*/ 40 h 50"/>
                <a:gd name="T2" fmla="*/ 46 w 48"/>
                <a:gd name="T3" fmla="*/ 34 h 50"/>
                <a:gd name="T4" fmla="*/ 44 w 48"/>
                <a:gd name="T5" fmla="*/ 28 h 50"/>
                <a:gd name="T6" fmla="*/ 41 w 48"/>
                <a:gd name="T7" fmla="*/ 22 h 50"/>
                <a:gd name="T8" fmla="*/ 36 w 48"/>
                <a:gd name="T9" fmla="*/ 15 h 50"/>
                <a:gd name="T10" fmla="*/ 33 w 48"/>
                <a:gd name="T11" fmla="*/ 11 h 50"/>
                <a:gd name="T12" fmla="*/ 29 w 48"/>
                <a:gd name="T13" fmla="*/ 7 h 50"/>
                <a:gd name="T14" fmla="*/ 22 w 48"/>
                <a:gd name="T15" fmla="*/ 3 h 50"/>
                <a:gd name="T16" fmla="*/ 21 w 48"/>
                <a:gd name="T17" fmla="*/ 2 h 50"/>
                <a:gd name="T18" fmla="*/ 19 w 48"/>
                <a:gd name="T19" fmla="*/ 2 h 50"/>
                <a:gd name="T20" fmla="*/ 17 w 48"/>
                <a:gd name="T21" fmla="*/ 1 h 50"/>
                <a:gd name="T22" fmla="*/ 16 w 48"/>
                <a:gd name="T23" fmla="*/ 1 h 50"/>
                <a:gd name="T24" fmla="*/ 15 w 48"/>
                <a:gd name="T25" fmla="*/ 1 h 50"/>
                <a:gd name="T26" fmla="*/ 13 w 48"/>
                <a:gd name="T27" fmla="*/ 1 h 50"/>
                <a:gd name="T28" fmla="*/ 12 w 48"/>
                <a:gd name="T29" fmla="*/ 1 h 50"/>
                <a:gd name="T30" fmla="*/ 10 w 48"/>
                <a:gd name="T31" fmla="*/ 1 h 50"/>
                <a:gd name="T32" fmla="*/ 7 w 48"/>
                <a:gd name="T33" fmla="*/ 2 h 50"/>
                <a:gd name="T34" fmla="*/ 3 w 48"/>
                <a:gd name="T35" fmla="*/ 34 h 50"/>
                <a:gd name="T36" fmla="*/ 5 w 48"/>
                <a:gd name="T37" fmla="*/ 32 h 50"/>
                <a:gd name="T38" fmla="*/ 5 w 48"/>
                <a:gd name="T39" fmla="*/ 31 h 50"/>
                <a:gd name="T40" fmla="*/ 4 w 48"/>
                <a:gd name="T41" fmla="*/ 30 h 50"/>
                <a:gd name="T42" fmla="*/ 4 w 48"/>
                <a:gd name="T43" fmla="*/ 30 h 50"/>
                <a:gd name="T44" fmla="*/ 4 w 48"/>
                <a:gd name="T45" fmla="*/ 29 h 50"/>
                <a:gd name="T46" fmla="*/ 4 w 48"/>
                <a:gd name="T47" fmla="*/ 27 h 50"/>
                <a:gd name="T48" fmla="*/ 4 w 48"/>
                <a:gd name="T49" fmla="*/ 27 h 50"/>
                <a:gd name="T50" fmla="*/ 3 w 48"/>
                <a:gd name="T51" fmla="*/ 25 h 50"/>
                <a:gd name="T52" fmla="*/ 3 w 48"/>
                <a:gd name="T53" fmla="*/ 24 h 50"/>
                <a:gd name="T54" fmla="*/ 3 w 48"/>
                <a:gd name="T55" fmla="*/ 24 h 50"/>
                <a:gd name="T56" fmla="*/ 3 w 48"/>
                <a:gd name="T57" fmla="*/ 22 h 50"/>
                <a:gd name="T58" fmla="*/ 3 w 48"/>
                <a:gd name="T59" fmla="*/ 22 h 50"/>
                <a:gd name="T60" fmla="*/ 3 w 48"/>
                <a:gd name="T61" fmla="*/ 20 h 50"/>
                <a:gd name="T62" fmla="*/ 3 w 48"/>
                <a:gd name="T63" fmla="*/ 19 h 50"/>
                <a:gd name="T64" fmla="*/ 3 w 48"/>
                <a:gd name="T65" fmla="*/ 17 h 50"/>
                <a:gd name="T66" fmla="*/ 3 w 48"/>
                <a:gd name="T67" fmla="*/ 17 h 50"/>
                <a:gd name="T68" fmla="*/ 3 w 48"/>
                <a:gd name="T69" fmla="*/ 16 h 50"/>
                <a:gd name="T70" fmla="*/ 3 w 48"/>
                <a:gd name="T71" fmla="*/ 15 h 50"/>
                <a:gd name="T72" fmla="*/ 3 w 48"/>
                <a:gd name="T73" fmla="*/ 15 h 50"/>
                <a:gd name="T74" fmla="*/ 4 w 48"/>
                <a:gd name="T75" fmla="*/ 13 h 50"/>
                <a:gd name="T76" fmla="*/ 4 w 48"/>
                <a:gd name="T77" fmla="*/ 13 h 50"/>
                <a:gd name="T78" fmla="*/ 4 w 48"/>
                <a:gd name="T79" fmla="*/ 12 h 50"/>
                <a:gd name="T80" fmla="*/ 4 w 48"/>
                <a:gd name="T81" fmla="*/ 11 h 50"/>
                <a:gd name="T82" fmla="*/ 5 w 48"/>
                <a:gd name="T83" fmla="*/ 11 h 50"/>
                <a:gd name="T84" fmla="*/ 5 w 48"/>
                <a:gd name="T85" fmla="*/ 9 h 50"/>
                <a:gd name="T86" fmla="*/ 7 w 48"/>
                <a:gd name="T87" fmla="*/ 7 h 50"/>
                <a:gd name="T88" fmla="*/ 7 w 48"/>
                <a:gd name="T89" fmla="*/ 7 h 50"/>
                <a:gd name="T90" fmla="*/ 12 w 48"/>
                <a:gd name="T91" fmla="*/ 5 h 50"/>
                <a:gd name="T92" fmla="*/ 34 w 48"/>
                <a:gd name="T93" fmla="*/ 16 h 50"/>
                <a:gd name="T94" fmla="*/ 45 w 48"/>
                <a:gd name="T95" fmla="*/ 44 h 50"/>
                <a:gd name="T96" fmla="*/ 48 w 48"/>
                <a:gd name="T97" fmla="*/ 50 h 50"/>
                <a:gd name="T98" fmla="*/ 48 w 48"/>
                <a:gd name="T99" fmla="*/ 48 h 50"/>
                <a:gd name="T100" fmla="*/ 48 w 48"/>
                <a:gd name="T101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50">
                  <a:moveTo>
                    <a:pt x="48" y="40"/>
                  </a:moveTo>
                  <a:cubicBezTo>
                    <a:pt x="48" y="40"/>
                    <a:pt x="48" y="40"/>
                    <a:pt x="48" y="40"/>
                  </a:cubicBezTo>
                  <a:cubicBezTo>
                    <a:pt x="47" y="38"/>
                    <a:pt x="47" y="36"/>
                    <a:pt x="46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2"/>
                    <a:pt x="45" y="31"/>
                    <a:pt x="45" y="30"/>
                  </a:cubicBezTo>
                  <a:cubicBezTo>
                    <a:pt x="45" y="29"/>
                    <a:pt x="44" y="28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26"/>
                    <a:pt x="42" y="24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0" y="19"/>
                    <a:pt x="38" y="17"/>
                    <a:pt x="36" y="15"/>
                  </a:cubicBezTo>
                  <a:cubicBezTo>
                    <a:pt x="35" y="14"/>
                    <a:pt x="34" y="12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0"/>
                    <a:pt x="30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6"/>
                    <a:pt x="26" y="5"/>
                    <a:pt x="24" y="4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2" y="3"/>
                    <a:pt x="22" y="3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0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3" y="5"/>
                    <a:pt x="0" y="10"/>
                    <a:pt x="0" y="18"/>
                  </a:cubicBezTo>
                  <a:cubicBezTo>
                    <a:pt x="0" y="23"/>
                    <a:pt x="1" y="28"/>
                    <a:pt x="3" y="3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1"/>
                    <a:pt x="5" y="31"/>
                  </a:cubicBezTo>
                  <a:cubicBezTo>
                    <a:pt x="5" y="31"/>
                    <a:pt x="5" y="30"/>
                    <a:pt x="5" y="30"/>
                  </a:cubicBezTo>
                  <a:cubicBezTo>
                    <a:pt x="5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1"/>
                    <a:pt x="3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6"/>
                    <a:pt x="3" y="16"/>
                  </a:cubicBezTo>
                  <a:cubicBezTo>
                    <a:pt x="3" y="16"/>
                    <a:pt x="3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6"/>
                    <a:pt x="9" y="6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5" y="4"/>
                    <a:pt x="19" y="5"/>
                    <a:pt x="24" y="7"/>
                  </a:cubicBezTo>
                  <a:cubicBezTo>
                    <a:pt x="28" y="9"/>
                    <a:pt x="31" y="12"/>
                    <a:pt x="34" y="16"/>
                  </a:cubicBezTo>
                  <a:cubicBezTo>
                    <a:pt x="38" y="20"/>
                    <a:pt x="40" y="25"/>
                    <a:pt x="42" y="31"/>
                  </a:cubicBezTo>
                  <a:cubicBezTo>
                    <a:pt x="44" y="35"/>
                    <a:pt x="45" y="40"/>
                    <a:pt x="45" y="44"/>
                  </a:cubicBezTo>
                  <a:cubicBezTo>
                    <a:pt x="45" y="46"/>
                    <a:pt x="45" y="48"/>
                    <a:pt x="44" y="50"/>
                  </a:cubicBezTo>
                  <a:cubicBezTo>
                    <a:pt x="45" y="50"/>
                    <a:pt x="46" y="50"/>
                    <a:pt x="48" y="50"/>
                  </a:cubicBezTo>
                  <a:cubicBezTo>
                    <a:pt x="48" y="50"/>
                    <a:pt x="48" y="50"/>
                    <a:pt x="48" y="49"/>
                  </a:cubicBezTo>
                  <a:cubicBezTo>
                    <a:pt x="48" y="49"/>
                    <a:pt x="48" y="49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4"/>
                    <a:pt x="48" y="42"/>
                    <a:pt x="48" y="4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ŝļïde">
              <a:extLst>
                <a:ext uri="{FF2B5EF4-FFF2-40B4-BE49-F238E27FC236}">
                  <a16:creationId xmlns:a16="http://schemas.microsoft.com/office/drawing/2014/main" id="{56ABB31B-22A8-4293-BC04-D0374FDD1141}"/>
                </a:ext>
              </a:extLst>
            </p:cNvPr>
            <p:cNvSpPr/>
            <p:nvPr/>
          </p:nvSpPr>
          <p:spPr bwMode="auto">
            <a:xfrm>
              <a:off x="5164138" y="4503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šḻiḍè">
              <a:extLst>
                <a:ext uri="{FF2B5EF4-FFF2-40B4-BE49-F238E27FC236}">
                  <a16:creationId xmlns:a16="http://schemas.microsoft.com/office/drawing/2014/main" id="{9BAFE776-9D61-4A70-84FE-092FBD628CC9}"/>
                </a:ext>
              </a:extLst>
            </p:cNvPr>
            <p:cNvSpPr/>
            <p:nvPr/>
          </p:nvSpPr>
          <p:spPr bwMode="auto">
            <a:xfrm>
              <a:off x="5164138" y="4503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ṣ1iḋé">
              <a:extLst>
                <a:ext uri="{FF2B5EF4-FFF2-40B4-BE49-F238E27FC236}">
                  <a16:creationId xmlns:a16="http://schemas.microsoft.com/office/drawing/2014/main" id="{E5092DFC-CAE6-4885-93E2-535127766CD6}"/>
                </a:ext>
              </a:extLst>
            </p:cNvPr>
            <p:cNvSpPr/>
            <p:nvPr/>
          </p:nvSpPr>
          <p:spPr bwMode="auto">
            <a:xfrm>
              <a:off x="5189538" y="4487863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şľiḋè">
              <a:extLst>
                <a:ext uri="{FF2B5EF4-FFF2-40B4-BE49-F238E27FC236}">
                  <a16:creationId xmlns:a16="http://schemas.microsoft.com/office/drawing/2014/main" id="{0129BD6F-2129-4ED5-AB7A-1E794F46A5E5}"/>
                </a:ext>
              </a:extLst>
            </p:cNvPr>
            <p:cNvSpPr/>
            <p:nvPr/>
          </p:nvSpPr>
          <p:spPr bwMode="auto">
            <a:xfrm>
              <a:off x="5189538" y="4487863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îṩ1îḑè">
              <a:extLst>
                <a:ext uri="{FF2B5EF4-FFF2-40B4-BE49-F238E27FC236}">
                  <a16:creationId xmlns:a16="http://schemas.microsoft.com/office/drawing/2014/main" id="{279BE623-55A1-46F0-AE55-FAA980B17A05}"/>
                </a:ext>
              </a:extLst>
            </p:cNvPr>
            <p:cNvSpPr/>
            <p:nvPr/>
          </p:nvSpPr>
          <p:spPr bwMode="auto">
            <a:xfrm>
              <a:off x="5194300" y="4491038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šļïďé">
              <a:extLst>
                <a:ext uri="{FF2B5EF4-FFF2-40B4-BE49-F238E27FC236}">
                  <a16:creationId xmlns:a16="http://schemas.microsoft.com/office/drawing/2014/main" id="{AA3186BA-83C4-49B0-A0B4-440FE18F3A9A}"/>
                </a:ext>
              </a:extLst>
            </p:cNvPr>
            <p:cNvSpPr/>
            <p:nvPr/>
          </p:nvSpPr>
          <p:spPr bwMode="auto">
            <a:xfrm>
              <a:off x="5194300" y="4491038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ṧľîḑê">
              <a:extLst>
                <a:ext uri="{FF2B5EF4-FFF2-40B4-BE49-F238E27FC236}">
                  <a16:creationId xmlns:a16="http://schemas.microsoft.com/office/drawing/2014/main" id="{67523ACD-8DE3-400F-8F63-FBC69FA40D77}"/>
                </a:ext>
              </a:extLst>
            </p:cNvPr>
            <p:cNvSpPr/>
            <p:nvPr/>
          </p:nvSpPr>
          <p:spPr bwMode="auto">
            <a:xfrm>
              <a:off x="5176838" y="4486276"/>
              <a:ext cx="4763" cy="1588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îSḷîḋè">
              <a:extLst>
                <a:ext uri="{FF2B5EF4-FFF2-40B4-BE49-F238E27FC236}">
                  <a16:creationId xmlns:a16="http://schemas.microsoft.com/office/drawing/2014/main" id="{3F7B6D09-B69B-4E84-9004-AA387E1C5183}"/>
                </a:ext>
              </a:extLst>
            </p:cNvPr>
            <p:cNvSpPr/>
            <p:nvPr/>
          </p:nvSpPr>
          <p:spPr bwMode="auto">
            <a:xfrm>
              <a:off x="5176838" y="4486276"/>
              <a:ext cx="4763" cy="1588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1 h 1"/>
                <a:gd name="T4" fmla="*/ 2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Sľïḓè">
              <a:extLst>
                <a:ext uri="{FF2B5EF4-FFF2-40B4-BE49-F238E27FC236}">
                  <a16:creationId xmlns:a16="http://schemas.microsoft.com/office/drawing/2014/main" id="{BC600D83-FD00-4D7E-B1E0-5F92BA417E7F}"/>
                </a:ext>
              </a:extLst>
            </p:cNvPr>
            <p:cNvSpPr/>
            <p:nvPr/>
          </p:nvSpPr>
          <p:spPr bwMode="auto">
            <a:xfrm>
              <a:off x="5183188" y="448786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šļiḍé">
              <a:extLst>
                <a:ext uri="{FF2B5EF4-FFF2-40B4-BE49-F238E27FC236}">
                  <a16:creationId xmlns:a16="http://schemas.microsoft.com/office/drawing/2014/main" id="{753374A9-E6AE-47D0-B28F-2DB97BFF99BC}"/>
                </a:ext>
              </a:extLst>
            </p:cNvPr>
            <p:cNvSpPr/>
            <p:nvPr/>
          </p:nvSpPr>
          <p:spPr bwMode="auto">
            <a:xfrm>
              <a:off x="5183188" y="448786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ṩľídé">
              <a:extLst>
                <a:ext uri="{FF2B5EF4-FFF2-40B4-BE49-F238E27FC236}">
                  <a16:creationId xmlns:a16="http://schemas.microsoft.com/office/drawing/2014/main" id="{8AD0D919-3A30-4ACF-893B-084B69CF79A3}"/>
                </a:ext>
              </a:extLst>
            </p:cNvPr>
            <p:cNvSpPr/>
            <p:nvPr/>
          </p:nvSpPr>
          <p:spPr bwMode="auto">
            <a:xfrm>
              <a:off x="5164138" y="4487863"/>
              <a:ext cx="6350" cy="3175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ŝļíďé">
              <a:extLst>
                <a:ext uri="{FF2B5EF4-FFF2-40B4-BE49-F238E27FC236}">
                  <a16:creationId xmlns:a16="http://schemas.microsoft.com/office/drawing/2014/main" id="{5FA33809-D1C0-4F4B-8234-D2C6A4F4E435}"/>
                </a:ext>
              </a:extLst>
            </p:cNvPr>
            <p:cNvSpPr/>
            <p:nvPr/>
          </p:nvSpPr>
          <p:spPr bwMode="auto">
            <a:xfrm>
              <a:off x="5164138" y="4487863"/>
              <a:ext cx="6350" cy="3175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şľîḍe">
              <a:extLst>
                <a:ext uri="{FF2B5EF4-FFF2-40B4-BE49-F238E27FC236}">
                  <a16:creationId xmlns:a16="http://schemas.microsoft.com/office/drawing/2014/main" id="{9BCBBB78-6347-45C8-AE46-6B9DA8D0AC96}"/>
                </a:ext>
              </a:extLst>
            </p:cNvPr>
            <p:cNvSpPr/>
            <p:nvPr/>
          </p:nvSpPr>
          <p:spPr bwMode="auto">
            <a:xfrm>
              <a:off x="5199063" y="4491038"/>
              <a:ext cx="7938" cy="4763"/>
            </a:xfrm>
            <a:custGeom>
              <a:avLst/>
              <a:gdLst>
                <a:gd name="T0" fmla="*/ 1 w 3"/>
                <a:gd name="T1" fmla="*/ 1 h 2"/>
                <a:gd name="T2" fmla="*/ 3 w 3"/>
                <a:gd name="T3" fmla="*/ 2 h 2"/>
                <a:gd name="T4" fmla="*/ 0 w 3"/>
                <a:gd name="T5" fmla="*/ 0 h 2"/>
                <a:gd name="T6" fmla="*/ 1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îş1ïdé">
              <a:extLst>
                <a:ext uri="{FF2B5EF4-FFF2-40B4-BE49-F238E27FC236}">
                  <a16:creationId xmlns:a16="http://schemas.microsoft.com/office/drawing/2014/main" id="{0592F045-EAFB-4D2D-AFF6-A2CD0CCA3379}"/>
                </a:ext>
              </a:extLst>
            </p:cNvPr>
            <p:cNvSpPr/>
            <p:nvPr/>
          </p:nvSpPr>
          <p:spPr bwMode="auto">
            <a:xfrm>
              <a:off x="5199063" y="4491038"/>
              <a:ext cx="7938" cy="4763"/>
            </a:xfrm>
            <a:custGeom>
              <a:avLst/>
              <a:gdLst>
                <a:gd name="T0" fmla="*/ 1 w 3"/>
                <a:gd name="T1" fmla="*/ 1 h 2"/>
                <a:gd name="T2" fmla="*/ 3 w 3"/>
                <a:gd name="T3" fmla="*/ 2 h 2"/>
                <a:gd name="T4" fmla="*/ 0 w 3"/>
                <a:gd name="T5" fmla="*/ 0 h 2"/>
                <a:gd name="T6" fmla="*/ 1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1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is1íḍe">
              <a:extLst>
                <a:ext uri="{FF2B5EF4-FFF2-40B4-BE49-F238E27FC236}">
                  <a16:creationId xmlns:a16="http://schemas.microsoft.com/office/drawing/2014/main" id="{0D8D54A3-D5BB-4619-A8BB-CB2E492B5A88}"/>
                </a:ext>
              </a:extLst>
            </p:cNvPr>
            <p:cNvSpPr/>
            <p:nvPr/>
          </p:nvSpPr>
          <p:spPr bwMode="auto">
            <a:xfrm>
              <a:off x="5170488" y="4487863"/>
              <a:ext cx="6350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šľïḋe">
              <a:extLst>
                <a:ext uri="{FF2B5EF4-FFF2-40B4-BE49-F238E27FC236}">
                  <a16:creationId xmlns:a16="http://schemas.microsoft.com/office/drawing/2014/main" id="{E7493801-D294-4858-B1BF-0AD94AD8C4AD}"/>
                </a:ext>
              </a:extLst>
            </p:cNvPr>
            <p:cNvSpPr/>
            <p:nvPr/>
          </p:nvSpPr>
          <p:spPr bwMode="auto">
            <a:xfrm>
              <a:off x="5170488" y="4487863"/>
              <a:ext cx="6350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sḻiḓé">
              <a:extLst>
                <a:ext uri="{FF2B5EF4-FFF2-40B4-BE49-F238E27FC236}">
                  <a16:creationId xmlns:a16="http://schemas.microsoft.com/office/drawing/2014/main" id="{37A7EA6A-DABE-48A0-80AA-02F458BBEC6A}"/>
                </a:ext>
              </a:extLst>
            </p:cNvPr>
            <p:cNvSpPr/>
            <p:nvPr/>
          </p:nvSpPr>
          <p:spPr bwMode="auto">
            <a:xfrm>
              <a:off x="5022850" y="4572001"/>
              <a:ext cx="23813" cy="71438"/>
            </a:xfrm>
            <a:custGeom>
              <a:avLst/>
              <a:gdLst>
                <a:gd name="T0" fmla="*/ 8 w 9"/>
                <a:gd name="T1" fmla="*/ 25 h 28"/>
                <a:gd name="T2" fmla="*/ 8 w 9"/>
                <a:gd name="T3" fmla="*/ 25 h 28"/>
                <a:gd name="T4" fmla="*/ 7 w 9"/>
                <a:gd name="T5" fmla="*/ 22 h 28"/>
                <a:gd name="T6" fmla="*/ 7 w 9"/>
                <a:gd name="T7" fmla="*/ 22 h 28"/>
                <a:gd name="T8" fmla="*/ 6 w 9"/>
                <a:gd name="T9" fmla="*/ 20 h 28"/>
                <a:gd name="T10" fmla="*/ 6 w 9"/>
                <a:gd name="T11" fmla="*/ 19 h 28"/>
                <a:gd name="T12" fmla="*/ 5 w 9"/>
                <a:gd name="T13" fmla="*/ 17 h 28"/>
                <a:gd name="T14" fmla="*/ 5 w 9"/>
                <a:gd name="T15" fmla="*/ 17 h 28"/>
                <a:gd name="T16" fmla="*/ 5 w 9"/>
                <a:gd name="T17" fmla="*/ 14 h 28"/>
                <a:gd name="T18" fmla="*/ 5 w 9"/>
                <a:gd name="T19" fmla="*/ 14 h 28"/>
                <a:gd name="T20" fmla="*/ 5 w 9"/>
                <a:gd name="T21" fmla="*/ 12 h 28"/>
                <a:gd name="T22" fmla="*/ 5 w 9"/>
                <a:gd name="T23" fmla="*/ 9 h 28"/>
                <a:gd name="T24" fmla="*/ 5 w 9"/>
                <a:gd name="T25" fmla="*/ 9 h 28"/>
                <a:gd name="T26" fmla="*/ 5 w 9"/>
                <a:gd name="T27" fmla="*/ 7 h 28"/>
                <a:gd name="T28" fmla="*/ 6 w 9"/>
                <a:gd name="T29" fmla="*/ 7 h 28"/>
                <a:gd name="T30" fmla="*/ 6 w 9"/>
                <a:gd name="T31" fmla="*/ 5 h 28"/>
                <a:gd name="T32" fmla="*/ 6 w 9"/>
                <a:gd name="T33" fmla="*/ 5 h 28"/>
                <a:gd name="T34" fmla="*/ 7 w 9"/>
                <a:gd name="T35" fmla="*/ 3 h 28"/>
                <a:gd name="T36" fmla="*/ 7 w 9"/>
                <a:gd name="T37" fmla="*/ 3 h 28"/>
                <a:gd name="T38" fmla="*/ 8 w 9"/>
                <a:gd name="T39" fmla="*/ 2 h 28"/>
                <a:gd name="T40" fmla="*/ 9 w 9"/>
                <a:gd name="T41" fmla="*/ 0 h 28"/>
                <a:gd name="T42" fmla="*/ 9 w 9"/>
                <a:gd name="T43" fmla="*/ 0 h 28"/>
                <a:gd name="T44" fmla="*/ 6 w 9"/>
                <a:gd name="T45" fmla="*/ 1 h 28"/>
                <a:gd name="T46" fmla="*/ 5 w 9"/>
                <a:gd name="T47" fmla="*/ 2 h 28"/>
                <a:gd name="T48" fmla="*/ 5 w 9"/>
                <a:gd name="T49" fmla="*/ 3 h 28"/>
                <a:gd name="T50" fmla="*/ 4 w 9"/>
                <a:gd name="T51" fmla="*/ 3 h 28"/>
                <a:gd name="T52" fmla="*/ 3 w 9"/>
                <a:gd name="T53" fmla="*/ 5 h 28"/>
                <a:gd name="T54" fmla="*/ 2 w 9"/>
                <a:gd name="T55" fmla="*/ 6 h 28"/>
                <a:gd name="T56" fmla="*/ 2 w 9"/>
                <a:gd name="T57" fmla="*/ 6 h 28"/>
                <a:gd name="T58" fmla="*/ 2 w 9"/>
                <a:gd name="T59" fmla="*/ 6 h 28"/>
                <a:gd name="T60" fmla="*/ 1 w 9"/>
                <a:gd name="T61" fmla="*/ 8 h 28"/>
                <a:gd name="T62" fmla="*/ 1 w 9"/>
                <a:gd name="T63" fmla="*/ 8 h 28"/>
                <a:gd name="T64" fmla="*/ 1 w 9"/>
                <a:gd name="T65" fmla="*/ 8 h 28"/>
                <a:gd name="T66" fmla="*/ 1 w 9"/>
                <a:gd name="T67" fmla="*/ 10 h 28"/>
                <a:gd name="T68" fmla="*/ 1 w 9"/>
                <a:gd name="T69" fmla="*/ 10 h 28"/>
                <a:gd name="T70" fmla="*/ 1 w 9"/>
                <a:gd name="T71" fmla="*/ 10 h 28"/>
                <a:gd name="T72" fmla="*/ 0 w 9"/>
                <a:gd name="T73" fmla="*/ 12 h 28"/>
                <a:gd name="T74" fmla="*/ 0 w 9"/>
                <a:gd name="T75" fmla="*/ 12 h 28"/>
                <a:gd name="T76" fmla="*/ 0 w 9"/>
                <a:gd name="T77" fmla="*/ 12 h 28"/>
                <a:gd name="T78" fmla="*/ 0 w 9"/>
                <a:gd name="T79" fmla="*/ 15 h 28"/>
                <a:gd name="T80" fmla="*/ 1 w 9"/>
                <a:gd name="T81" fmla="*/ 20 h 28"/>
                <a:gd name="T82" fmla="*/ 1 w 9"/>
                <a:gd name="T83" fmla="*/ 20 h 28"/>
                <a:gd name="T84" fmla="*/ 2 w 9"/>
                <a:gd name="T85" fmla="*/ 25 h 28"/>
                <a:gd name="T86" fmla="*/ 2 w 9"/>
                <a:gd name="T87" fmla="*/ 25 h 28"/>
                <a:gd name="T88" fmla="*/ 3 w 9"/>
                <a:gd name="T89" fmla="*/ 28 h 28"/>
                <a:gd name="T90" fmla="*/ 8 w 9"/>
                <a:gd name="T91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28">
                  <a:moveTo>
                    <a:pt x="8" y="25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7" y="24"/>
                    <a:pt x="7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6" y="20"/>
                    <a:pt x="6" y="19"/>
                  </a:cubicBezTo>
                  <a:cubicBezTo>
                    <a:pt x="6" y="19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8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6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2"/>
                    <a:pt x="8" y="2"/>
                  </a:cubicBezTo>
                  <a:cubicBezTo>
                    <a:pt x="8" y="1"/>
                    <a:pt x="8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6" y="1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1" y="23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3" y="27"/>
                    <a:pt x="3" y="28"/>
                  </a:cubicBezTo>
                  <a:lnTo>
                    <a:pt x="8" y="25"/>
                  </a:ln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îs1ïḓê">
              <a:extLst>
                <a:ext uri="{FF2B5EF4-FFF2-40B4-BE49-F238E27FC236}">
                  <a16:creationId xmlns:a16="http://schemas.microsoft.com/office/drawing/2014/main" id="{674D71AA-0043-485A-BB63-CB3A8B57CB9B}"/>
                </a:ext>
              </a:extLst>
            </p:cNvPr>
            <p:cNvSpPr/>
            <p:nvPr/>
          </p:nvSpPr>
          <p:spPr bwMode="auto">
            <a:xfrm>
              <a:off x="5033963" y="4554538"/>
              <a:ext cx="117475" cy="134938"/>
            </a:xfrm>
            <a:custGeom>
              <a:avLst/>
              <a:gdLst>
                <a:gd name="T0" fmla="*/ 46 w 46"/>
                <a:gd name="T1" fmla="*/ 42 h 53"/>
                <a:gd name="T2" fmla="*/ 46 w 46"/>
                <a:gd name="T3" fmla="*/ 40 h 53"/>
                <a:gd name="T4" fmla="*/ 46 w 46"/>
                <a:gd name="T5" fmla="*/ 39 h 53"/>
                <a:gd name="T6" fmla="*/ 45 w 46"/>
                <a:gd name="T7" fmla="*/ 36 h 53"/>
                <a:gd name="T8" fmla="*/ 45 w 46"/>
                <a:gd name="T9" fmla="*/ 34 h 53"/>
                <a:gd name="T10" fmla="*/ 44 w 46"/>
                <a:gd name="T11" fmla="*/ 33 h 53"/>
                <a:gd name="T12" fmla="*/ 44 w 46"/>
                <a:gd name="T13" fmla="*/ 30 h 53"/>
                <a:gd name="T14" fmla="*/ 43 w 46"/>
                <a:gd name="T15" fmla="*/ 29 h 53"/>
                <a:gd name="T16" fmla="*/ 42 w 46"/>
                <a:gd name="T17" fmla="*/ 27 h 53"/>
                <a:gd name="T18" fmla="*/ 41 w 46"/>
                <a:gd name="T19" fmla="*/ 24 h 53"/>
                <a:gd name="T20" fmla="*/ 40 w 46"/>
                <a:gd name="T21" fmla="*/ 23 h 53"/>
                <a:gd name="T22" fmla="*/ 39 w 46"/>
                <a:gd name="T23" fmla="*/ 21 h 53"/>
                <a:gd name="T24" fmla="*/ 37 w 46"/>
                <a:gd name="T25" fmla="*/ 18 h 53"/>
                <a:gd name="T26" fmla="*/ 35 w 46"/>
                <a:gd name="T27" fmla="*/ 14 h 53"/>
                <a:gd name="T28" fmla="*/ 34 w 46"/>
                <a:gd name="T29" fmla="*/ 13 h 53"/>
                <a:gd name="T30" fmla="*/ 32 w 46"/>
                <a:gd name="T31" fmla="*/ 11 h 53"/>
                <a:gd name="T32" fmla="*/ 30 w 46"/>
                <a:gd name="T33" fmla="*/ 9 h 53"/>
                <a:gd name="T34" fmla="*/ 29 w 46"/>
                <a:gd name="T35" fmla="*/ 8 h 53"/>
                <a:gd name="T36" fmla="*/ 27 w 46"/>
                <a:gd name="T37" fmla="*/ 7 h 53"/>
                <a:gd name="T38" fmla="*/ 25 w 46"/>
                <a:gd name="T39" fmla="*/ 5 h 53"/>
                <a:gd name="T40" fmla="*/ 23 w 46"/>
                <a:gd name="T41" fmla="*/ 4 h 53"/>
                <a:gd name="T42" fmla="*/ 21 w 46"/>
                <a:gd name="T43" fmla="*/ 3 h 53"/>
                <a:gd name="T44" fmla="*/ 20 w 46"/>
                <a:gd name="T45" fmla="*/ 2 h 53"/>
                <a:gd name="T46" fmla="*/ 18 w 46"/>
                <a:gd name="T47" fmla="*/ 1 h 53"/>
                <a:gd name="T48" fmla="*/ 17 w 46"/>
                <a:gd name="T49" fmla="*/ 1 h 53"/>
                <a:gd name="T50" fmla="*/ 15 w 46"/>
                <a:gd name="T51" fmla="*/ 0 h 53"/>
                <a:gd name="T52" fmla="*/ 13 w 46"/>
                <a:gd name="T53" fmla="*/ 0 h 53"/>
                <a:gd name="T54" fmla="*/ 11 w 46"/>
                <a:gd name="T55" fmla="*/ 0 h 53"/>
                <a:gd name="T56" fmla="*/ 10 w 46"/>
                <a:gd name="T57" fmla="*/ 0 h 53"/>
                <a:gd name="T58" fmla="*/ 8 w 46"/>
                <a:gd name="T59" fmla="*/ 0 h 53"/>
                <a:gd name="T60" fmla="*/ 5 w 46"/>
                <a:gd name="T61" fmla="*/ 2 h 53"/>
                <a:gd name="T62" fmla="*/ 3 w 46"/>
                <a:gd name="T63" fmla="*/ 3 h 53"/>
                <a:gd name="T64" fmla="*/ 4 w 46"/>
                <a:gd name="T65" fmla="*/ 3 h 53"/>
                <a:gd name="T66" fmla="*/ 6 w 46"/>
                <a:gd name="T67" fmla="*/ 3 h 53"/>
                <a:gd name="T68" fmla="*/ 8 w 46"/>
                <a:gd name="T69" fmla="*/ 3 h 53"/>
                <a:gd name="T70" fmla="*/ 10 w 46"/>
                <a:gd name="T71" fmla="*/ 3 h 53"/>
                <a:gd name="T72" fmla="*/ 13 w 46"/>
                <a:gd name="T73" fmla="*/ 4 h 53"/>
                <a:gd name="T74" fmla="*/ 15 w 46"/>
                <a:gd name="T75" fmla="*/ 5 h 53"/>
                <a:gd name="T76" fmla="*/ 20 w 46"/>
                <a:gd name="T77" fmla="*/ 8 h 53"/>
                <a:gd name="T78" fmla="*/ 22 w 46"/>
                <a:gd name="T79" fmla="*/ 9 h 53"/>
                <a:gd name="T80" fmla="*/ 25 w 46"/>
                <a:gd name="T81" fmla="*/ 11 h 53"/>
                <a:gd name="T82" fmla="*/ 27 w 46"/>
                <a:gd name="T83" fmla="*/ 14 h 53"/>
                <a:gd name="T84" fmla="*/ 29 w 46"/>
                <a:gd name="T85" fmla="*/ 16 h 53"/>
                <a:gd name="T86" fmla="*/ 31 w 46"/>
                <a:gd name="T87" fmla="*/ 19 h 53"/>
                <a:gd name="T88" fmla="*/ 34 w 46"/>
                <a:gd name="T89" fmla="*/ 24 h 53"/>
                <a:gd name="T90" fmla="*/ 35 w 46"/>
                <a:gd name="T91" fmla="*/ 24 h 53"/>
                <a:gd name="T92" fmla="*/ 37 w 46"/>
                <a:gd name="T93" fmla="*/ 30 h 53"/>
                <a:gd name="T94" fmla="*/ 38 w 46"/>
                <a:gd name="T95" fmla="*/ 30 h 53"/>
                <a:gd name="T96" fmla="*/ 39 w 46"/>
                <a:gd name="T97" fmla="*/ 33 h 53"/>
                <a:gd name="T98" fmla="*/ 40 w 46"/>
                <a:gd name="T99" fmla="*/ 36 h 53"/>
                <a:gd name="T100" fmla="*/ 41 w 46"/>
                <a:gd name="T101" fmla="*/ 39 h 53"/>
                <a:gd name="T102" fmla="*/ 41 w 46"/>
                <a:gd name="T103" fmla="*/ 42 h 53"/>
                <a:gd name="T104" fmla="*/ 41 w 46"/>
                <a:gd name="T105" fmla="*/ 45 h 53"/>
                <a:gd name="T106" fmla="*/ 41 w 46"/>
                <a:gd name="T107" fmla="*/ 50 h 53"/>
                <a:gd name="T108" fmla="*/ 45 w 46"/>
                <a:gd name="T109" fmla="*/ 53 h 53"/>
                <a:gd name="T110" fmla="*/ 46 w 46"/>
                <a:gd name="T111" fmla="*/ 51 h 53"/>
                <a:gd name="T112" fmla="*/ 46 w 46"/>
                <a:gd name="T113" fmla="*/ 50 h 53"/>
                <a:gd name="T114" fmla="*/ 46 w 46"/>
                <a:gd name="T115" fmla="*/ 48 h 53"/>
                <a:gd name="T116" fmla="*/ 46 w 46"/>
                <a:gd name="T11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3">
                  <a:moveTo>
                    <a:pt x="46" y="44"/>
                  </a:move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1"/>
                    <a:pt x="46" y="41"/>
                    <a:pt x="46" y="40"/>
                  </a:cubicBezTo>
                  <a:cubicBezTo>
                    <a:pt x="46" y="40"/>
                    <a:pt x="46" y="40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39"/>
                    <a:pt x="46" y="38"/>
                    <a:pt x="46" y="38"/>
                  </a:cubicBezTo>
                  <a:cubicBezTo>
                    <a:pt x="46" y="37"/>
                    <a:pt x="45" y="37"/>
                    <a:pt x="45" y="37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5"/>
                  </a:cubicBezTo>
                  <a:cubicBezTo>
                    <a:pt x="45" y="35"/>
                    <a:pt x="45" y="35"/>
                    <a:pt x="45" y="34"/>
                  </a:cubicBezTo>
                  <a:cubicBezTo>
                    <a:pt x="45" y="34"/>
                    <a:pt x="45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2"/>
                    <a:pt x="44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1"/>
                    <a:pt x="44" y="31"/>
                    <a:pt x="44" y="30"/>
                  </a:cubicBezTo>
                  <a:cubicBezTo>
                    <a:pt x="44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29"/>
                    <a:pt x="43" y="29"/>
                  </a:cubicBezTo>
                  <a:cubicBezTo>
                    <a:pt x="43" y="29"/>
                    <a:pt x="43" y="28"/>
                    <a:pt x="43" y="28"/>
                  </a:cubicBezTo>
                  <a:cubicBezTo>
                    <a:pt x="43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1" y="25"/>
                    <a:pt x="41" y="25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0" y="23"/>
                    <a:pt x="40" y="23"/>
                  </a:cubicBezTo>
                  <a:cubicBezTo>
                    <a:pt x="40" y="23"/>
                    <a:pt x="40" y="22"/>
                    <a:pt x="40" y="22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8" y="20"/>
                  </a:cubicBezTo>
                  <a:cubicBezTo>
                    <a:pt x="38" y="19"/>
                    <a:pt x="38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7"/>
                    <a:pt x="36" y="16"/>
                    <a:pt x="36" y="16"/>
                  </a:cubicBezTo>
                  <a:cubicBezTo>
                    <a:pt x="35" y="15"/>
                    <a:pt x="35" y="15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4" y="14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2" y="12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0"/>
                    <a:pt x="31" y="10"/>
                  </a:cubicBezTo>
                  <a:cubicBezTo>
                    <a:pt x="31" y="10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7"/>
                    <a:pt x="28" y="7"/>
                  </a:cubicBezTo>
                  <a:cubicBezTo>
                    <a:pt x="28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6" y="6"/>
                    <a:pt x="26" y="6"/>
                    <a:pt x="26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3" y="4"/>
                  </a:cubicBezTo>
                  <a:cubicBezTo>
                    <a:pt x="23" y="4"/>
                    <a:pt x="23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3"/>
                    <a:pt x="21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2"/>
                    <a:pt x="19" y="2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8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2" y="3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4" y="4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7" y="5"/>
                    <a:pt x="18" y="6"/>
                  </a:cubicBezTo>
                  <a:cubicBezTo>
                    <a:pt x="18" y="6"/>
                    <a:pt x="19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10"/>
                    <a:pt x="24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2"/>
                    <a:pt x="26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8" y="14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7"/>
                    <a:pt x="30" y="17"/>
                  </a:cubicBezTo>
                  <a:cubicBezTo>
                    <a:pt x="30" y="17"/>
                    <a:pt x="31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9"/>
                    <a:pt x="32" y="20"/>
                    <a:pt x="33" y="21"/>
                  </a:cubicBezTo>
                  <a:cubicBezTo>
                    <a:pt x="33" y="21"/>
                    <a:pt x="33" y="22"/>
                    <a:pt x="34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4" y="24"/>
                    <a:pt x="34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5"/>
                    <a:pt x="36" y="26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7" y="28"/>
                    <a:pt x="37" y="29"/>
                    <a:pt x="37" y="30"/>
                  </a:cubicBezTo>
                  <a:cubicBezTo>
                    <a:pt x="37" y="30"/>
                    <a:pt x="37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31"/>
                    <a:pt x="38" y="32"/>
                    <a:pt x="39" y="32"/>
                  </a:cubicBezTo>
                  <a:cubicBezTo>
                    <a:pt x="39" y="32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5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8"/>
                    <a:pt x="40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0"/>
                    <a:pt x="41" y="41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3"/>
                    <a:pt x="41" y="44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2" y="46"/>
                    <a:pt x="42" y="47"/>
                    <a:pt x="42" y="48"/>
                  </a:cubicBezTo>
                  <a:cubicBezTo>
                    <a:pt x="42" y="49"/>
                    <a:pt x="42" y="49"/>
                    <a:pt x="41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2"/>
                    <a:pt x="41" y="52"/>
                    <a:pt x="41" y="53"/>
                  </a:cubicBezTo>
                  <a:cubicBezTo>
                    <a:pt x="43" y="53"/>
                    <a:pt x="44" y="53"/>
                    <a:pt x="45" y="53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6" y="51"/>
                    <a:pt x="46" y="51"/>
                  </a:cubicBezTo>
                  <a:cubicBezTo>
                    <a:pt x="46" y="51"/>
                    <a:pt x="46" y="51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9"/>
                    <a:pt x="46" y="49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6" y="47"/>
                    <a:pt x="46" y="47"/>
                    <a:pt x="46" y="46"/>
                  </a:cubicBezTo>
                  <a:cubicBezTo>
                    <a:pt x="46" y="46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4"/>
                    <a:pt x="46" y="44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ṧľíḍè">
              <a:extLst>
                <a:ext uri="{FF2B5EF4-FFF2-40B4-BE49-F238E27FC236}">
                  <a16:creationId xmlns:a16="http://schemas.microsoft.com/office/drawing/2014/main" id="{BD1EFA8D-67F3-45C0-9BE5-69FD19157926}"/>
                </a:ext>
              </a:extLst>
            </p:cNvPr>
            <p:cNvSpPr/>
            <p:nvPr/>
          </p:nvSpPr>
          <p:spPr bwMode="auto">
            <a:xfrm>
              <a:off x="5038725" y="4567238"/>
              <a:ext cx="12700" cy="7938"/>
            </a:xfrm>
            <a:custGeom>
              <a:avLst/>
              <a:gdLst>
                <a:gd name="T0" fmla="*/ 3 w 5"/>
                <a:gd name="T1" fmla="*/ 2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2 h 3"/>
                <a:gd name="T10" fmla="*/ 3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4" y="1"/>
                    <a:pt x="5" y="1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íṩľïḍê">
              <a:extLst>
                <a:ext uri="{FF2B5EF4-FFF2-40B4-BE49-F238E27FC236}">
                  <a16:creationId xmlns:a16="http://schemas.microsoft.com/office/drawing/2014/main" id="{7839116B-E497-48D2-BB97-D90CA5E0B17C}"/>
                </a:ext>
              </a:extLst>
            </p:cNvPr>
            <p:cNvSpPr/>
            <p:nvPr/>
          </p:nvSpPr>
          <p:spPr bwMode="auto">
            <a:xfrm>
              <a:off x="5016500" y="4562476"/>
              <a:ext cx="123825" cy="127000"/>
            </a:xfrm>
            <a:custGeom>
              <a:avLst/>
              <a:gdLst>
                <a:gd name="T0" fmla="*/ 48 w 49"/>
                <a:gd name="T1" fmla="*/ 39 h 50"/>
                <a:gd name="T2" fmla="*/ 47 w 49"/>
                <a:gd name="T3" fmla="*/ 33 h 50"/>
                <a:gd name="T4" fmla="*/ 45 w 49"/>
                <a:gd name="T5" fmla="*/ 27 h 50"/>
                <a:gd name="T6" fmla="*/ 42 w 49"/>
                <a:gd name="T7" fmla="*/ 21 h 50"/>
                <a:gd name="T8" fmla="*/ 37 w 49"/>
                <a:gd name="T9" fmla="*/ 14 h 50"/>
                <a:gd name="T10" fmla="*/ 34 w 49"/>
                <a:gd name="T11" fmla="*/ 11 h 50"/>
                <a:gd name="T12" fmla="*/ 29 w 49"/>
                <a:gd name="T13" fmla="*/ 6 h 50"/>
                <a:gd name="T14" fmla="*/ 22 w 49"/>
                <a:gd name="T15" fmla="*/ 2 h 50"/>
                <a:gd name="T16" fmla="*/ 21 w 49"/>
                <a:gd name="T17" fmla="*/ 1 h 50"/>
                <a:gd name="T18" fmla="*/ 20 w 49"/>
                <a:gd name="T19" fmla="*/ 1 h 50"/>
                <a:gd name="T20" fmla="*/ 17 w 49"/>
                <a:gd name="T21" fmla="*/ 0 h 50"/>
                <a:gd name="T22" fmla="*/ 16 w 49"/>
                <a:gd name="T23" fmla="*/ 0 h 50"/>
                <a:gd name="T24" fmla="*/ 15 w 49"/>
                <a:gd name="T25" fmla="*/ 0 h 50"/>
                <a:gd name="T26" fmla="*/ 13 w 49"/>
                <a:gd name="T27" fmla="*/ 0 h 50"/>
                <a:gd name="T28" fmla="*/ 12 w 49"/>
                <a:gd name="T29" fmla="*/ 0 h 50"/>
                <a:gd name="T30" fmla="*/ 10 w 49"/>
                <a:gd name="T31" fmla="*/ 0 h 50"/>
                <a:gd name="T32" fmla="*/ 7 w 49"/>
                <a:gd name="T33" fmla="*/ 1 h 50"/>
                <a:gd name="T34" fmla="*/ 4 w 49"/>
                <a:gd name="T35" fmla="*/ 33 h 50"/>
                <a:gd name="T36" fmla="*/ 6 w 49"/>
                <a:gd name="T37" fmla="*/ 32 h 50"/>
                <a:gd name="T38" fmla="*/ 5 w 49"/>
                <a:gd name="T39" fmla="*/ 30 h 50"/>
                <a:gd name="T40" fmla="*/ 5 w 49"/>
                <a:gd name="T41" fmla="*/ 29 h 50"/>
                <a:gd name="T42" fmla="*/ 5 w 49"/>
                <a:gd name="T43" fmla="*/ 29 h 50"/>
                <a:gd name="T44" fmla="*/ 5 w 49"/>
                <a:gd name="T45" fmla="*/ 28 h 50"/>
                <a:gd name="T46" fmla="*/ 4 w 49"/>
                <a:gd name="T47" fmla="*/ 26 h 50"/>
                <a:gd name="T48" fmla="*/ 4 w 49"/>
                <a:gd name="T49" fmla="*/ 26 h 50"/>
                <a:gd name="T50" fmla="*/ 4 w 49"/>
                <a:gd name="T51" fmla="*/ 24 h 50"/>
                <a:gd name="T52" fmla="*/ 4 w 49"/>
                <a:gd name="T53" fmla="*/ 24 h 50"/>
                <a:gd name="T54" fmla="*/ 4 w 49"/>
                <a:gd name="T55" fmla="*/ 24 h 50"/>
                <a:gd name="T56" fmla="*/ 3 w 49"/>
                <a:gd name="T57" fmla="*/ 22 h 50"/>
                <a:gd name="T58" fmla="*/ 3 w 49"/>
                <a:gd name="T59" fmla="*/ 21 h 50"/>
                <a:gd name="T60" fmla="*/ 3 w 49"/>
                <a:gd name="T61" fmla="*/ 19 h 50"/>
                <a:gd name="T62" fmla="*/ 3 w 49"/>
                <a:gd name="T63" fmla="*/ 18 h 50"/>
                <a:gd name="T64" fmla="*/ 3 w 49"/>
                <a:gd name="T65" fmla="*/ 16 h 50"/>
                <a:gd name="T66" fmla="*/ 3 w 49"/>
                <a:gd name="T67" fmla="*/ 16 h 50"/>
                <a:gd name="T68" fmla="*/ 4 w 49"/>
                <a:gd name="T69" fmla="*/ 15 h 50"/>
                <a:gd name="T70" fmla="*/ 4 w 49"/>
                <a:gd name="T71" fmla="*/ 14 h 50"/>
                <a:gd name="T72" fmla="*/ 4 w 49"/>
                <a:gd name="T73" fmla="*/ 14 h 50"/>
                <a:gd name="T74" fmla="*/ 4 w 49"/>
                <a:gd name="T75" fmla="*/ 12 h 50"/>
                <a:gd name="T76" fmla="*/ 4 w 49"/>
                <a:gd name="T77" fmla="*/ 12 h 50"/>
                <a:gd name="T78" fmla="*/ 5 w 49"/>
                <a:gd name="T79" fmla="*/ 11 h 50"/>
                <a:gd name="T80" fmla="*/ 5 w 49"/>
                <a:gd name="T81" fmla="*/ 10 h 50"/>
                <a:gd name="T82" fmla="*/ 5 w 49"/>
                <a:gd name="T83" fmla="*/ 10 h 50"/>
                <a:gd name="T84" fmla="*/ 6 w 49"/>
                <a:gd name="T85" fmla="*/ 9 h 50"/>
                <a:gd name="T86" fmla="*/ 8 w 49"/>
                <a:gd name="T87" fmla="*/ 7 h 50"/>
                <a:gd name="T88" fmla="*/ 8 w 49"/>
                <a:gd name="T89" fmla="*/ 6 h 50"/>
                <a:gd name="T90" fmla="*/ 12 w 49"/>
                <a:gd name="T91" fmla="*/ 4 h 50"/>
                <a:gd name="T92" fmla="*/ 34 w 49"/>
                <a:gd name="T93" fmla="*/ 15 h 50"/>
                <a:gd name="T94" fmla="*/ 46 w 49"/>
                <a:gd name="T95" fmla="*/ 43 h 50"/>
                <a:gd name="T96" fmla="*/ 48 w 49"/>
                <a:gd name="T97" fmla="*/ 50 h 50"/>
                <a:gd name="T98" fmla="*/ 48 w 49"/>
                <a:gd name="T99" fmla="*/ 48 h 50"/>
                <a:gd name="T100" fmla="*/ 49 w 49"/>
                <a:gd name="T101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50">
                  <a:moveTo>
                    <a:pt x="48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8" y="37"/>
                    <a:pt x="47" y="35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6" y="32"/>
                    <a:pt x="46" y="31"/>
                    <a:pt x="45" y="29"/>
                  </a:cubicBezTo>
                  <a:cubicBezTo>
                    <a:pt x="45" y="29"/>
                    <a:pt x="45" y="28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5"/>
                    <a:pt x="43" y="23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0" y="18"/>
                    <a:pt x="38" y="16"/>
                    <a:pt x="37" y="14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9"/>
                    <a:pt x="31" y="8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5"/>
                    <a:pt x="26" y="4"/>
                    <a:pt x="25" y="3"/>
                  </a:cubicBezTo>
                  <a:cubicBezTo>
                    <a:pt x="24" y="3"/>
                    <a:pt x="23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1" y="1"/>
                    <a:pt x="21" y="1"/>
                  </a:cubicBezTo>
                  <a:cubicBezTo>
                    <a:pt x="21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1"/>
                    <a:pt x="8" y="1"/>
                    <a:pt x="7" y="1"/>
                  </a:cubicBezTo>
                  <a:cubicBezTo>
                    <a:pt x="3" y="4"/>
                    <a:pt x="0" y="9"/>
                    <a:pt x="0" y="17"/>
                  </a:cubicBezTo>
                  <a:cubicBezTo>
                    <a:pt x="0" y="22"/>
                    <a:pt x="2" y="28"/>
                    <a:pt x="4" y="3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5" y="31"/>
                    <a:pt x="5" y="30"/>
                  </a:cubicBezTo>
                  <a:cubicBezTo>
                    <a:pt x="5" y="30"/>
                    <a:pt x="5" y="30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8"/>
                    <a:pt x="5" y="28"/>
                  </a:cubicBezTo>
                  <a:cubicBezTo>
                    <a:pt x="5" y="28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8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3" y="17"/>
                    <a:pt x="3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5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1"/>
                    <a:pt x="5" y="11"/>
                  </a:cubicBezTo>
                  <a:cubicBezTo>
                    <a:pt x="5" y="11"/>
                    <a:pt x="5" y="11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7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9" y="5"/>
                    <a:pt x="9" y="5"/>
                  </a:cubicBezTo>
                  <a:cubicBezTo>
                    <a:pt x="10" y="5"/>
                    <a:pt x="11" y="4"/>
                    <a:pt x="12" y="4"/>
                  </a:cubicBezTo>
                  <a:cubicBezTo>
                    <a:pt x="16" y="3"/>
                    <a:pt x="20" y="4"/>
                    <a:pt x="25" y="6"/>
                  </a:cubicBezTo>
                  <a:cubicBezTo>
                    <a:pt x="28" y="9"/>
                    <a:pt x="31" y="12"/>
                    <a:pt x="34" y="15"/>
                  </a:cubicBezTo>
                  <a:cubicBezTo>
                    <a:pt x="38" y="19"/>
                    <a:pt x="41" y="25"/>
                    <a:pt x="43" y="30"/>
                  </a:cubicBezTo>
                  <a:cubicBezTo>
                    <a:pt x="45" y="34"/>
                    <a:pt x="46" y="39"/>
                    <a:pt x="46" y="43"/>
                  </a:cubicBezTo>
                  <a:cubicBezTo>
                    <a:pt x="46" y="45"/>
                    <a:pt x="45" y="47"/>
                    <a:pt x="45" y="49"/>
                  </a:cubicBezTo>
                  <a:cubicBezTo>
                    <a:pt x="46" y="50"/>
                    <a:pt x="47" y="50"/>
                    <a:pt x="48" y="50"/>
                  </a:cubicBezTo>
                  <a:cubicBezTo>
                    <a:pt x="48" y="49"/>
                    <a:pt x="48" y="49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9" y="46"/>
                    <a:pt x="49" y="46"/>
                    <a:pt x="49" y="45"/>
                  </a:cubicBezTo>
                  <a:cubicBezTo>
                    <a:pt x="49" y="43"/>
                    <a:pt x="48" y="41"/>
                    <a:pt x="48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ṩlîḋe">
              <a:extLst>
                <a:ext uri="{FF2B5EF4-FFF2-40B4-BE49-F238E27FC236}">
                  <a16:creationId xmlns:a16="http://schemas.microsoft.com/office/drawing/2014/main" id="{86DCB78C-CED4-4CF7-9370-8729E4AC23B1}"/>
                </a:ext>
              </a:extLst>
            </p:cNvPr>
            <p:cNvSpPr/>
            <p:nvPr/>
          </p:nvSpPr>
          <p:spPr bwMode="auto">
            <a:xfrm>
              <a:off x="5035550" y="45767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śḷiḋè">
              <a:extLst>
                <a:ext uri="{FF2B5EF4-FFF2-40B4-BE49-F238E27FC236}">
                  <a16:creationId xmlns:a16="http://schemas.microsoft.com/office/drawing/2014/main" id="{E7225B63-DA92-46E5-8661-30AC8F177D08}"/>
                </a:ext>
              </a:extLst>
            </p:cNvPr>
            <p:cNvSpPr/>
            <p:nvPr/>
          </p:nvSpPr>
          <p:spPr bwMode="auto">
            <a:xfrm>
              <a:off x="5035550" y="45767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iṩlíḋê">
              <a:extLst>
                <a:ext uri="{FF2B5EF4-FFF2-40B4-BE49-F238E27FC236}">
                  <a16:creationId xmlns:a16="http://schemas.microsoft.com/office/drawing/2014/main" id="{499E86F2-02C6-42CE-9391-3F71F3BDC5BB}"/>
                </a:ext>
              </a:extLst>
            </p:cNvPr>
            <p:cNvSpPr/>
            <p:nvPr/>
          </p:nvSpPr>
          <p:spPr bwMode="auto">
            <a:xfrm>
              <a:off x="5059363" y="4562476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$ľiḍé">
              <a:extLst>
                <a:ext uri="{FF2B5EF4-FFF2-40B4-BE49-F238E27FC236}">
                  <a16:creationId xmlns:a16="http://schemas.microsoft.com/office/drawing/2014/main" id="{E6EA3A3E-368E-4B06-8EBE-D96717DC7C23}"/>
                </a:ext>
              </a:extLst>
            </p:cNvPr>
            <p:cNvSpPr/>
            <p:nvPr/>
          </p:nvSpPr>
          <p:spPr bwMode="auto">
            <a:xfrm>
              <a:off x="5059363" y="4562476"/>
              <a:ext cx="4763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ṧľïḍê">
              <a:extLst>
                <a:ext uri="{FF2B5EF4-FFF2-40B4-BE49-F238E27FC236}">
                  <a16:creationId xmlns:a16="http://schemas.microsoft.com/office/drawing/2014/main" id="{B960F658-23F8-4F19-A971-350392BB7E99}"/>
                </a:ext>
              </a:extLst>
            </p:cNvPr>
            <p:cNvSpPr/>
            <p:nvPr/>
          </p:nvSpPr>
          <p:spPr bwMode="auto">
            <a:xfrm>
              <a:off x="5067300" y="4564063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îṥḷïḓè">
              <a:extLst>
                <a:ext uri="{FF2B5EF4-FFF2-40B4-BE49-F238E27FC236}">
                  <a16:creationId xmlns:a16="http://schemas.microsoft.com/office/drawing/2014/main" id="{86BB5DD4-524A-49A5-B6F5-6D8E09597CDB}"/>
                </a:ext>
              </a:extLst>
            </p:cNvPr>
            <p:cNvSpPr/>
            <p:nvPr/>
          </p:nvSpPr>
          <p:spPr bwMode="auto">
            <a:xfrm>
              <a:off x="5067300" y="4564063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Sḻïḓè">
              <a:extLst>
                <a:ext uri="{FF2B5EF4-FFF2-40B4-BE49-F238E27FC236}">
                  <a16:creationId xmlns:a16="http://schemas.microsoft.com/office/drawing/2014/main" id="{F6655209-F787-42ED-B42B-78D8FC8EEF2D}"/>
                </a:ext>
              </a:extLst>
            </p:cNvPr>
            <p:cNvSpPr/>
            <p:nvPr/>
          </p:nvSpPr>
          <p:spPr bwMode="auto">
            <a:xfrm>
              <a:off x="5048250" y="4562476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ṣļidê">
              <a:extLst>
                <a:ext uri="{FF2B5EF4-FFF2-40B4-BE49-F238E27FC236}">
                  <a16:creationId xmlns:a16="http://schemas.microsoft.com/office/drawing/2014/main" id="{B613B28B-E6C3-4E4C-8BA9-E61B7CD72673}"/>
                </a:ext>
              </a:extLst>
            </p:cNvPr>
            <p:cNvSpPr/>
            <p:nvPr/>
          </p:nvSpPr>
          <p:spPr bwMode="auto">
            <a:xfrm>
              <a:off x="5048250" y="4562476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şlîḋe">
              <a:extLst>
                <a:ext uri="{FF2B5EF4-FFF2-40B4-BE49-F238E27FC236}">
                  <a16:creationId xmlns:a16="http://schemas.microsoft.com/office/drawing/2014/main" id="{66C0B1EE-9A37-4120-AD42-8D39BEA19468}"/>
                </a:ext>
              </a:extLst>
            </p:cNvPr>
            <p:cNvSpPr/>
            <p:nvPr/>
          </p:nvSpPr>
          <p:spPr bwMode="auto">
            <a:xfrm>
              <a:off x="5054600" y="4562476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śḻîďé">
              <a:extLst>
                <a:ext uri="{FF2B5EF4-FFF2-40B4-BE49-F238E27FC236}">
                  <a16:creationId xmlns:a16="http://schemas.microsoft.com/office/drawing/2014/main" id="{99F26A11-A5B7-4668-8764-40018F9213CB}"/>
                </a:ext>
              </a:extLst>
            </p:cNvPr>
            <p:cNvSpPr/>
            <p:nvPr/>
          </p:nvSpPr>
          <p:spPr bwMode="auto">
            <a:xfrm>
              <a:off x="5054600" y="4562476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îśḻïḑé">
              <a:extLst>
                <a:ext uri="{FF2B5EF4-FFF2-40B4-BE49-F238E27FC236}">
                  <a16:creationId xmlns:a16="http://schemas.microsoft.com/office/drawing/2014/main" id="{D51478E8-BB95-4C32-94FF-84AABBB7AA4D}"/>
                </a:ext>
              </a:extLst>
            </p:cNvPr>
            <p:cNvSpPr/>
            <p:nvPr/>
          </p:nvSpPr>
          <p:spPr bwMode="auto">
            <a:xfrm>
              <a:off x="5033963" y="4562476"/>
              <a:ext cx="7938" cy="1588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îśḷïde">
              <a:extLst>
                <a:ext uri="{FF2B5EF4-FFF2-40B4-BE49-F238E27FC236}">
                  <a16:creationId xmlns:a16="http://schemas.microsoft.com/office/drawing/2014/main" id="{D7D021EF-BEE9-4F8C-AE92-038C5B110731}"/>
                </a:ext>
              </a:extLst>
            </p:cNvPr>
            <p:cNvSpPr/>
            <p:nvPr/>
          </p:nvSpPr>
          <p:spPr bwMode="auto">
            <a:xfrm>
              <a:off x="5033963" y="4562476"/>
              <a:ext cx="7938" cy="1588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2 w 3"/>
                <a:gd name="T5" fmla="*/ 0 h 1"/>
                <a:gd name="T6" fmla="*/ 3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iṣļïdê">
              <a:extLst>
                <a:ext uri="{FF2B5EF4-FFF2-40B4-BE49-F238E27FC236}">
                  <a16:creationId xmlns:a16="http://schemas.microsoft.com/office/drawing/2014/main" id="{F0872556-8AFF-4E82-A464-E11ECE9904D0}"/>
                </a:ext>
              </a:extLst>
            </p:cNvPr>
            <p:cNvSpPr/>
            <p:nvPr/>
          </p:nvSpPr>
          <p:spPr bwMode="auto">
            <a:xfrm>
              <a:off x="5072063" y="4567238"/>
              <a:ext cx="7938" cy="1588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iṩļíḑè">
              <a:extLst>
                <a:ext uri="{FF2B5EF4-FFF2-40B4-BE49-F238E27FC236}">
                  <a16:creationId xmlns:a16="http://schemas.microsoft.com/office/drawing/2014/main" id="{20E7155B-134E-4162-859A-0793FA4E521B}"/>
                </a:ext>
              </a:extLst>
            </p:cNvPr>
            <p:cNvSpPr/>
            <p:nvPr/>
          </p:nvSpPr>
          <p:spPr bwMode="auto">
            <a:xfrm>
              <a:off x="5072063" y="4567238"/>
              <a:ext cx="7938" cy="1588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  <a:gd name="T6" fmla="*/ 0 w 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îslíḍè">
              <a:extLst>
                <a:ext uri="{FF2B5EF4-FFF2-40B4-BE49-F238E27FC236}">
                  <a16:creationId xmlns:a16="http://schemas.microsoft.com/office/drawing/2014/main" id="{16E882D5-A4A9-4A4B-9EF0-AA3871409CCF}"/>
                </a:ext>
              </a:extLst>
            </p:cNvPr>
            <p:cNvSpPr/>
            <p:nvPr/>
          </p:nvSpPr>
          <p:spPr bwMode="auto">
            <a:xfrm>
              <a:off x="5043488" y="456247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ṧ1íḋè">
              <a:extLst>
                <a:ext uri="{FF2B5EF4-FFF2-40B4-BE49-F238E27FC236}">
                  <a16:creationId xmlns:a16="http://schemas.microsoft.com/office/drawing/2014/main" id="{7FF725F4-CFCC-4749-A6DB-0972BDD619C6}"/>
                </a:ext>
              </a:extLst>
            </p:cNvPr>
            <p:cNvSpPr/>
            <p:nvPr/>
          </p:nvSpPr>
          <p:spPr bwMode="auto">
            <a:xfrm>
              <a:off x="5043488" y="4562476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ś1ïḑê">
              <a:extLst>
                <a:ext uri="{FF2B5EF4-FFF2-40B4-BE49-F238E27FC236}">
                  <a16:creationId xmlns:a16="http://schemas.microsoft.com/office/drawing/2014/main" id="{A92B152D-7C37-4970-8D6B-E64A6385CC04}"/>
                </a:ext>
              </a:extLst>
            </p:cNvPr>
            <p:cNvSpPr/>
            <p:nvPr/>
          </p:nvSpPr>
          <p:spPr bwMode="auto">
            <a:xfrm>
              <a:off x="4895850" y="4646613"/>
              <a:ext cx="23813" cy="69850"/>
            </a:xfrm>
            <a:custGeom>
              <a:avLst/>
              <a:gdLst>
                <a:gd name="T0" fmla="*/ 7 w 9"/>
                <a:gd name="T1" fmla="*/ 25 h 28"/>
                <a:gd name="T2" fmla="*/ 7 w 9"/>
                <a:gd name="T3" fmla="*/ 25 h 28"/>
                <a:gd name="T4" fmla="*/ 6 w 9"/>
                <a:gd name="T5" fmla="*/ 22 h 28"/>
                <a:gd name="T6" fmla="*/ 6 w 9"/>
                <a:gd name="T7" fmla="*/ 22 h 28"/>
                <a:gd name="T8" fmla="*/ 6 w 9"/>
                <a:gd name="T9" fmla="*/ 20 h 28"/>
                <a:gd name="T10" fmla="*/ 6 w 9"/>
                <a:gd name="T11" fmla="*/ 20 h 28"/>
                <a:gd name="T12" fmla="*/ 5 w 9"/>
                <a:gd name="T13" fmla="*/ 17 h 28"/>
                <a:gd name="T14" fmla="*/ 5 w 9"/>
                <a:gd name="T15" fmla="*/ 17 h 28"/>
                <a:gd name="T16" fmla="*/ 5 w 9"/>
                <a:gd name="T17" fmla="*/ 15 h 28"/>
                <a:gd name="T18" fmla="*/ 5 w 9"/>
                <a:gd name="T19" fmla="*/ 14 h 28"/>
                <a:gd name="T20" fmla="*/ 5 w 9"/>
                <a:gd name="T21" fmla="*/ 12 h 28"/>
                <a:gd name="T22" fmla="*/ 5 w 9"/>
                <a:gd name="T23" fmla="*/ 10 h 28"/>
                <a:gd name="T24" fmla="*/ 5 w 9"/>
                <a:gd name="T25" fmla="*/ 10 h 28"/>
                <a:gd name="T26" fmla="*/ 5 w 9"/>
                <a:gd name="T27" fmla="*/ 8 h 28"/>
                <a:gd name="T28" fmla="*/ 5 w 9"/>
                <a:gd name="T29" fmla="*/ 7 h 28"/>
                <a:gd name="T30" fmla="*/ 6 w 9"/>
                <a:gd name="T31" fmla="*/ 6 h 28"/>
                <a:gd name="T32" fmla="*/ 6 w 9"/>
                <a:gd name="T33" fmla="*/ 5 h 28"/>
                <a:gd name="T34" fmla="*/ 6 w 9"/>
                <a:gd name="T35" fmla="*/ 4 h 28"/>
                <a:gd name="T36" fmla="*/ 6 w 9"/>
                <a:gd name="T37" fmla="*/ 4 h 28"/>
                <a:gd name="T38" fmla="*/ 7 w 9"/>
                <a:gd name="T39" fmla="*/ 2 h 28"/>
                <a:gd name="T40" fmla="*/ 9 w 9"/>
                <a:gd name="T41" fmla="*/ 0 h 28"/>
                <a:gd name="T42" fmla="*/ 9 w 9"/>
                <a:gd name="T43" fmla="*/ 0 h 28"/>
                <a:gd name="T44" fmla="*/ 6 w 9"/>
                <a:gd name="T45" fmla="*/ 1 h 28"/>
                <a:gd name="T46" fmla="*/ 4 w 9"/>
                <a:gd name="T47" fmla="*/ 3 h 28"/>
                <a:gd name="T48" fmla="*/ 4 w 9"/>
                <a:gd name="T49" fmla="*/ 3 h 28"/>
                <a:gd name="T50" fmla="*/ 4 w 9"/>
                <a:gd name="T51" fmla="*/ 3 h 28"/>
                <a:gd name="T52" fmla="*/ 2 w 9"/>
                <a:gd name="T53" fmla="*/ 5 h 28"/>
                <a:gd name="T54" fmla="*/ 2 w 9"/>
                <a:gd name="T55" fmla="*/ 6 h 28"/>
                <a:gd name="T56" fmla="*/ 2 w 9"/>
                <a:gd name="T57" fmla="*/ 6 h 28"/>
                <a:gd name="T58" fmla="*/ 2 w 9"/>
                <a:gd name="T59" fmla="*/ 6 h 28"/>
                <a:gd name="T60" fmla="*/ 1 w 9"/>
                <a:gd name="T61" fmla="*/ 8 h 28"/>
                <a:gd name="T62" fmla="*/ 1 w 9"/>
                <a:gd name="T63" fmla="*/ 8 h 28"/>
                <a:gd name="T64" fmla="*/ 1 w 9"/>
                <a:gd name="T65" fmla="*/ 8 h 28"/>
                <a:gd name="T66" fmla="*/ 0 w 9"/>
                <a:gd name="T67" fmla="*/ 10 h 28"/>
                <a:gd name="T68" fmla="*/ 0 w 9"/>
                <a:gd name="T69" fmla="*/ 10 h 28"/>
                <a:gd name="T70" fmla="*/ 0 w 9"/>
                <a:gd name="T71" fmla="*/ 10 h 28"/>
                <a:gd name="T72" fmla="*/ 0 w 9"/>
                <a:gd name="T73" fmla="*/ 12 h 28"/>
                <a:gd name="T74" fmla="*/ 0 w 9"/>
                <a:gd name="T75" fmla="*/ 12 h 28"/>
                <a:gd name="T76" fmla="*/ 0 w 9"/>
                <a:gd name="T77" fmla="*/ 12 h 28"/>
                <a:gd name="T78" fmla="*/ 0 w 9"/>
                <a:gd name="T79" fmla="*/ 15 h 28"/>
                <a:gd name="T80" fmla="*/ 0 w 9"/>
                <a:gd name="T81" fmla="*/ 20 h 28"/>
                <a:gd name="T82" fmla="*/ 0 w 9"/>
                <a:gd name="T83" fmla="*/ 20 h 28"/>
                <a:gd name="T84" fmla="*/ 2 w 9"/>
                <a:gd name="T85" fmla="*/ 25 h 28"/>
                <a:gd name="T86" fmla="*/ 2 w 9"/>
                <a:gd name="T87" fmla="*/ 25 h 28"/>
                <a:gd name="T88" fmla="*/ 3 w 9"/>
                <a:gd name="T89" fmla="*/ 28 h 28"/>
                <a:gd name="T90" fmla="*/ 7 w 9"/>
                <a:gd name="T91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" h="28">
                  <a:moveTo>
                    <a:pt x="7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7" y="23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19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6"/>
                    <a:pt x="5" y="15"/>
                    <a:pt x="5" y="15"/>
                  </a:cubicBezTo>
                  <a:cubicBezTo>
                    <a:pt x="5" y="15"/>
                    <a:pt x="5" y="15"/>
                    <a:pt x="5" y="14"/>
                  </a:cubicBezTo>
                  <a:cubicBezTo>
                    <a:pt x="5" y="14"/>
                    <a:pt x="5" y="13"/>
                    <a:pt x="5" y="12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8" y="1"/>
                    <a:pt x="8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2"/>
                    <a:pt x="1" y="23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7"/>
                    <a:pt x="3" y="28"/>
                  </a:cubicBezTo>
                  <a:lnTo>
                    <a:pt x="7" y="25"/>
                  </a:ln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iṡḻiḑé">
              <a:extLst>
                <a:ext uri="{FF2B5EF4-FFF2-40B4-BE49-F238E27FC236}">
                  <a16:creationId xmlns:a16="http://schemas.microsoft.com/office/drawing/2014/main" id="{4F951761-98EA-4A3A-B44A-4855ABB9FA7D}"/>
                </a:ext>
              </a:extLst>
            </p:cNvPr>
            <p:cNvSpPr/>
            <p:nvPr/>
          </p:nvSpPr>
          <p:spPr bwMode="auto">
            <a:xfrm>
              <a:off x="4906963" y="4627563"/>
              <a:ext cx="115888" cy="134938"/>
            </a:xfrm>
            <a:custGeom>
              <a:avLst/>
              <a:gdLst>
                <a:gd name="T0" fmla="*/ 46 w 46"/>
                <a:gd name="T1" fmla="*/ 42 h 53"/>
                <a:gd name="T2" fmla="*/ 46 w 46"/>
                <a:gd name="T3" fmla="*/ 41 h 53"/>
                <a:gd name="T4" fmla="*/ 45 w 46"/>
                <a:gd name="T5" fmla="*/ 39 h 53"/>
                <a:gd name="T6" fmla="*/ 45 w 46"/>
                <a:gd name="T7" fmla="*/ 36 h 53"/>
                <a:gd name="T8" fmla="*/ 44 w 46"/>
                <a:gd name="T9" fmla="*/ 34 h 53"/>
                <a:gd name="T10" fmla="*/ 44 w 46"/>
                <a:gd name="T11" fmla="*/ 33 h 53"/>
                <a:gd name="T12" fmla="*/ 43 w 46"/>
                <a:gd name="T13" fmla="*/ 31 h 53"/>
                <a:gd name="T14" fmla="*/ 43 w 46"/>
                <a:gd name="T15" fmla="*/ 29 h 53"/>
                <a:gd name="T16" fmla="*/ 42 w 46"/>
                <a:gd name="T17" fmla="*/ 27 h 53"/>
                <a:gd name="T18" fmla="*/ 41 w 46"/>
                <a:gd name="T19" fmla="*/ 25 h 53"/>
                <a:gd name="T20" fmla="*/ 40 w 46"/>
                <a:gd name="T21" fmla="*/ 23 h 53"/>
                <a:gd name="T22" fmla="*/ 39 w 46"/>
                <a:gd name="T23" fmla="*/ 21 h 53"/>
                <a:gd name="T24" fmla="*/ 37 w 46"/>
                <a:gd name="T25" fmla="*/ 18 h 53"/>
                <a:gd name="T26" fmla="*/ 34 w 46"/>
                <a:gd name="T27" fmla="*/ 14 h 53"/>
                <a:gd name="T28" fmla="*/ 33 w 46"/>
                <a:gd name="T29" fmla="*/ 13 h 53"/>
                <a:gd name="T30" fmla="*/ 31 w 46"/>
                <a:gd name="T31" fmla="*/ 11 h 53"/>
                <a:gd name="T32" fmla="*/ 29 w 46"/>
                <a:gd name="T33" fmla="*/ 9 h 53"/>
                <a:gd name="T34" fmla="*/ 28 w 46"/>
                <a:gd name="T35" fmla="*/ 8 h 53"/>
                <a:gd name="T36" fmla="*/ 27 w 46"/>
                <a:gd name="T37" fmla="*/ 7 h 53"/>
                <a:gd name="T38" fmla="*/ 24 w 46"/>
                <a:gd name="T39" fmla="*/ 5 h 53"/>
                <a:gd name="T40" fmla="*/ 23 w 46"/>
                <a:gd name="T41" fmla="*/ 4 h 53"/>
                <a:gd name="T42" fmla="*/ 21 w 46"/>
                <a:gd name="T43" fmla="*/ 3 h 53"/>
                <a:gd name="T44" fmla="*/ 19 w 46"/>
                <a:gd name="T45" fmla="*/ 2 h 53"/>
                <a:gd name="T46" fmla="*/ 17 w 46"/>
                <a:gd name="T47" fmla="*/ 1 h 53"/>
                <a:gd name="T48" fmla="*/ 16 w 46"/>
                <a:gd name="T49" fmla="*/ 1 h 53"/>
                <a:gd name="T50" fmla="*/ 15 w 46"/>
                <a:gd name="T51" fmla="*/ 1 h 53"/>
                <a:gd name="T52" fmla="*/ 13 w 46"/>
                <a:gd name="T53" fmla="*/ 0 h 53"/>
                <a:gd name="T54" fmla="*/ 11 w 46"/>
                <a:gd name="T55" fmla="*/ 0 h 53"/>
                <a:gd name="T56" fmla="*/ 10 w 46"/>
                <a:gd name="T57" fmla="*/ 0 h 53"/>
                <a:gd name="T58" fmla="*/ 8 w 46"/>
                <a:gd name="T59" fmla="*/ 1 h 53"/>
                <a:gd name="T60" fmla="*/ 5 w 46"/>
                <a:gd name="T61" fmla="*/ 2 h 53"/>
                <a:gd name="T62" fmla="*/ 3 w 46"/>
                <a:gd name="T63" fmla="*/ 3 h 53"/>
                <a:gd name="T64" fmla="*/ 4 w 46"/>
                <a:gd name="T65" fmla="*/ 3 h 53"/>
                <a:gd name="T66" fmla="*/ 5 w 46"/>
                <a:gd name="T67" fmla="*/ 3 h 53"/>
                <a:gd name="T68" fmla="*/ 8 w 46"/>
                <a:gd name="T69" fmla="*/ 3 h 53"/>
                <a:gd name="T70" fmla="*/ 10 w 46"/>
                <a:gd name="T71" fmla="*/ 3 h 53"/>
                <a:gd name="T72" fmla="*/ 12 w 46"/>
                <a:gd name="T73" fmla="*/ 4 h 53"/>
                <a:gd name="T74" fmla="*/ 15 w 46"/>
                <a:gd name="T75" fmla="*/ 5 h 53"/>
                <a:gd name="T76" fmla="*/ 20 w 46"/>
                <a:gd name="T77" fmla="*/ 8 h 53"/>
                <a:gd name="T78" fmla="*/ 22 w 46"/>
                <a:gd name="T79" fmla="*/ 10 h 53"/>
                <a:gd name="T80" fmla="*/ 24 w 46"/>
                <a:gd name="T81" fmla="*/ 12 h 53"/>
                <a:gd name="T82" fmla="*/ 27 w 46"/>
                <a:gd name="T83" fmla="*/ 14 h 53"/>
                <a:gd name="T84" fmla="*/ 29 w 46"/>
                <a:gd name="T85" fmla="*/ 16 h 53"/>
                <a:gd name="T86" fmla="*/ 31 w 46"/>
                <a:gd name="T87" fmla="*/ 19 h 53"/>
                <a:gd name="T88" fmla="*/ 34 w 46"/>
                <a:gd name="T89" fmla="*/ 24 h 53"/>
                <a:gd name="T90" fmla="*/ 34 w 46"/>
                <a:gd name="T91" fmla="*/ 25 h 53"/>
                <a:gd name="T92" fmla="*/ 37 w 46"/>
                <a:gd name="T93" fmla="*/ 30 h 53"/>
                <a:gd name="T94" fmla="*/ 37 w 46"/>
                <a:gd name="T95" fmla="*/ 30 h 53"/>
                <a:gd name="T96" fmla="*/ 38 w 46"/>
                <a:gd name="T97" fmla="*/ 33 h 53"/>
                <a:gd name="T98" fmla="*/ 39 w 46"/>
                <a:gd name="T99" fmla="*/ 36 h 53"/>
                <a:gd name="T100" fmla="*/ 40 w 46"/>
                <a:gd name="T101" fmla="*/ 39 h 53"/>
                <a:gd name="T102" fmla="*/ 41 w 46"/>
                <a:gd name="T103" fmla="*/ 42 h 53"/>
                <a:gd name="T104" fmla="*/ 41 w 46"/>
                <a:gd name="T105" fmla="*/ 45 h 53"/>
                <a:gd name="T106" fmla="*/ 41 w 46"/>
                <a:gd name="T107" fmla="*/ 51 h 53"/>
                <a:gd name="T108" fmla="*/ 45 w 46"/>
                <a:gd name="T109" fmla="*/ 53 h 53"/>
                <a:gd name="T110" fmla="*/ 45 w 46"/>
                <a:gd name="T111" fmla="*/ 51 h 53"/>
                <a:gd name="T112" fmla="*/ 46 w 46"/>
                <a:gd name="T113" fmla="*/ 50 h 53"/>
                <a:gd name="T114" fmla="*/ 46 w 46"/>
                <a:gd name="T115" fmla="*/ 48 h 53"/>
                <a:gd name="T116" fmla="*/ 46 w 46"/>
                <a:gd name="T117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53">
                  <a:moveTo>
                    <a:pt x="46" y="44"/>
                  </a:moveTo>
                  <a:cubicBezTo>
                    <a:pt x="46" y="44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0"/>
                    <a:pt x="46" y="40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9"/>
                    <a:pt x="45" y="39"/>
                    <a:pt x="45" y="38"/>
                  </a:cubicBezTo>
                  <a:cubicBezTo>
                    <a:pt x="45" y="38"/>
                    <a:pt x="45" y="37"/>
                    <a:pt x="45" y="37"/>
                  </a:cubicBezTo>
                  <a:cubicBezTo>
                    <a:pt x="45" y="37"/>
                    <a:pt x="45" y="37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5"/>
                    <a:pt x="45" y="35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29"/>
                  </a:cubicBezTo>
                  <a:cubicBezTo>
                    <a:pt x="43" y="29"/>
                    <a:pt x="42" y="29"/>
                    <a:pt x="42" y="28"/>
                  </a:cubicBezTo>
                  <a:cubicBezTo>
                    <a:pt x="42" y="28"/>
                    <a:pt x="42" y="28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1" y="26"/>
                    <a:pt x="41" y="2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4"/>
                    <a:pt x="41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3"/>
                    <a:pt x="40" y="23"/>
                  </a:cubicBezTo>
                  <a:cubicBezTo>
                    <a:pt x="40" y="23"/>
                    <a:pt x="39" y="22"/>
                    <a:pt x="39" y="22"/>
                  </a:cubicBezTo>
                  <a:cubicBezTo>
                    <a:pt x="39" y="22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0"/>
                    <a:pt x="38" y="20"/>
                  </a:cubicBezTo>
                  <a:cubicBezTo>
                    <a:pt x="38" y="19"/>
                    <a:pt x="37" y="19"/>
                    <a:pt x="37" y="18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6" y="17"/>
                    <a:pt x="35" y="16"/>
                  </a:cubicBezTo>
                  <a:cubicBezTo>
                    <a:pt x="35" y="16"/>
                    <a:pt x="35" y="15"/>
                    <a:pt x="34" y="15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4" y="14"/>
                    <a:pt x="34" y="14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2" y="12"/>
                  </a:cubicBezTo>
                  <a:cubicBezTo>
                    <a:pt x="32" y="12"/>
                    <a:pt x="32" y="12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0"/>
                    <a:pt x="30" y="10"/>
                  </a:cubicBezTo>
                  <a:cubicBezTo>
                    <a:pt x="30" y="10"/>
                    <a:pt x="30" y="10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8"/>
                    <a:pt x="28" y="8"/>
                  </a:cubicBezTo>
                  <a:cubicBezTo>
                    <a:pt x="28" y="8"/>
                    <a:pt x="28" y="8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6" y="7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3" y="4"/>
                    <a:pt x="23" y="4"/>
                  </a:cubicBezTo>
                  <a:cubicBezTo>
                    <a:pt x="23" y="4"/>
                    <a:pt x="22" y="4"/>
                    <a:pt x="22" y="4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2" y="3"/>
                    <a:pt x="21" y="3"/>
                    <a:pt x="21" y="3"/>
                  </a:cubicBezTo>
                  <a:cubicBezTo>
                    <a:pt x="21" y="3"/>
                    <a:pt x="20" y="3"/>
                    <a:pt x="20" y="3"/>
                  </a:cubicBezTo>
                  <a:cubicBezTo>
                    <a:pt x="20" y="2"/>
                    <a:pt x="20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2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7" y="3"/>
                    <a:pt x="7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1" y="4"/>
                    <a:pt x="11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4" y="5"/>
                  </a:cubicBezTo>
                  <a:cubicBezTo>
                    <a:pt x="14" y="5"/>
                    <a:pt x="14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4" y="11"/>
                    <a:pt x="24" y="11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2"/>
                    <a:pt x="26" y="13"/>
                    <a:pt x="26" y="14"/>
                  </a:cubicBezTo>
                  <a:cubicBezTo>
                    <a:pt x="26" y="14"/>
                    <a:pt x="26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5"/>
                    <a:pt x="28" y="15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7"/>
                    <a:pt x="29" y="17"/>
                  </a:cubicBezTo>
                  <a:cubicBezTo>
                    <a:pt x="30" y="18"/>
                    <a:pt x="30" y="18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20"/>
                    <a:pt x="32" y="20"/>
                    <a:pt x="32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4" y="23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5"/>
                    <a:pt x="34" y="25"/>
                  </a:cubicBezTo>
                  <a:cubicBezTo>
                    <a:pt x="35" y="25"/>
                    <a:pt x="35" y="26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8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8" y="31"/>
                    <a:pt x="38" y="32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4"/>
                    <a:pt x="39" y="35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7"/>
                    <a:pt x="40" y="38"/>
                    <a:pt x="40" y="3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0"/>
                    <a:pt x="41" y="41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3"/>
                    <a:pt x="41" y="44"/>
                    <a:pt x="41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6"/>
                    <a:pt x="41" y="47"/>
                    <a:pt x="41" y="48"/>
                  </a:cubicBezTo>
                  <a:cubicBezTo>
                    <a:pt x="41" y="49"/>
                    <a:pt x="41" y="50"/>
                    <a:pt x="41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1" y="51"/>
                    <a:pt x="41" y="52"/>
                  </a:cubicBezTo>
                  <a:cubicBezTo>
                    <a:pt x="41" y="52"/>
                    <a:pt x="41" y="52"/>
                    <a:pt x="41" y="53"/>
                  </a:cubicBezTo>
                  <a:cubicBezTo>
                    <a:pt x="42" y="53"/>
                    <a:pt x="44" y="53"/>
                    <a:pt x="45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1"/>
                    <a:pt x="45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7"/>
                    <a:pt x="46" y="47"/>
                    <a:pt x="46" y="46"/>
                  </a:cubicBezTo>
                  <a:cubicBezTo>
                    <a:pt x="46" y="46"/>
                    <a:pt x="46" y="46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4"/>
                    <a:pt x="46" y="44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îṥliḑè">
              <a:extLst>
                <a:ext uri="{FF2B5EF4-FFF2-40B4-BE49-F238E27FC236}">
                  <a16:creationId xmlns:a16="http://schemas.microsoft.com/office/drawing/2014/main" id="{7015FC5B-D7DA-4709-93DD-BF78CA73B771}"/>
                </a:ext>
              </a:extLst>
            </p:cNvPr>
            <p:cNvSpPr/>
            <p:nvPr/>
          </p:nvSpPr>
          <p:spPr bwMode="auto">
            <a:xfrm>
              <a:off x="4911725" y="4640263"/>
              <a:ext cx="12700" cy="7938"/>
            </a:xfrm>
            <a:custGeom>
              <a:avLst/>
              <a:gdLst>
                <a:gd name="T0" fmla="*/ 3 w 5"/>
                <a:gd name="T1" fmla="*/ 2 h 3"/>
                <a:gd name="T2" fmla="*/ 5 w 5"/>
                <a:gd name="T3" fmla="*/ 0 h 3"/>
                <a:gd name="T4" fmla="*/ 0 w 5"/>
                <a:gd name="T5" fmla="*/ 3 h 3"/>
                <a:gd name="T6" fmla="*/ 0 w 5"/>
                <a:gd name="T7" fmla="*/ 3 h 3"/>
                <a:gd name="T8" fmla="*/ 3 w 5"/>
                <a:gd name="T9" fmla="*/ 2 h 3"/>
                <a:gd name="T10" fmla="*/ 3 w 5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4" y="1"/>
                    <a:pt x="4" y="1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$ḷíḋè">
              <a:extLst>
                <a:ext uri="{FF2B5EF4-FFF2-40B4-BE49-F238E27FC236}">
                  <a16:creationId xmlns:a16="http://schemas.microsoft.com/office/drawing/2014/main" id="{D65C44B6-0742-4553-B6D9-F65BB65A3207}"/>
                </a:ext>
              </a:extLst>
            </p:cNvPr>
            <p:cNvSpPr/>
            <p:nvPr/>
          </p:nvSpPr>
          <p:spPr bwMode="auto">
            <a:xfrm>
              <a:off x="4887913" y="4635500"/>
              <a:ext cx="122238" cy="127000"/>
            </a:xfrm>
            <a:custGeom>
              <a:avLst/>
              <a:gdLst>
                <a:gd name="T0" fmla="*/ 48 w 48"/>
                <a:gd name="T1" fmla="*/ 39 h 50"/>
                <a:gd name="T2" fmla="*/ 46 w 48"/>
                <a:gd name="T3" fmla="*/ 33 h 50"/>
                <a:gd name="T4" fmla="*/ 44 w 48"/>
                <a:gd name="T5" fmla="*/ 27 h 50"/>
                <a:gd name="T6" fmla="*/ 41 w 48"/>
                <a:gd name="T7" fmla="*/ 21 h 50"/>
                <a:gd name="T8" fmla="*/ 36 w 48"/>
                <a:gd name="T9" fmla="*/ 14 h 50"/>
                <a:gd name="T10" fmla="*/ 34 w 48"/>
                <a:gd name="T11" fmla="*/ 11 h 50"/>
                <a:gd name="T12" fmla="*/ 29 w 48"/>
                <a:gd name="T13" fmla="*/ 7 h 50"/>
                <a:gd name="T14" fmla="*/ 22 w 48"/>
                <a:gd name="T15" fmla="*/ 2 h 50"/>
                <a:gd name="T16" fmla="*/ 21 w 48"/>
                <a:gd name="T17" fmla="*/ 2 h 50"/>
                <a:gd name="T18" fmla="*/ 19 w 48"/>
                <a:gd name="T19" fmla="*/ 1 h 50"/>
                <a:gd name="T20" fmla="*/ 17 w 48"/>
                <a:gd name="T21" fmla="*/ 0 h 50"/>
                <a:gd name="T22" fmla="*/ 16 w 48"/>
                <a:gd name="T23" fmla="*/ 0 h 50"/>
                <a:gd name="T24" fmla="*/ 15 w 48"/>
                <a:gd name="T25" fmla="*/ 0 h 50"/>
                <a:gd name="T26" fmla="*/ 13 w 48"/>
                <a:gd name="T27" fmla="*/ 0 h 50"/>
                <a:gd name="T28" fmla="*/ 12 w 48"/>
                <a:gd name="T29" fmla="*/ 0 h 50"/>
                <a:gd name="T30" fmla="*/ 10 w 48"/>
                <a:gd name="T31" fmla="*/ 0 h 50"/>
                <a:gd name="T32" fmla="*/ 7 w 48"/>
                <a:gd name="T33" fmla="*/ 2 h 50"/>
                <a:gd name="T34" fmla="*/ 3 w 48"/>
                <a:gd name="T35" fmla="*/ 33 h 50"/>
                <a:gd name="T36" fmla="*/ 5 w 48"/>
                <a:gd name="T37" fmla="*/ 32 h 50"/>
                <a:gd name="T38" fmla="*/ 5 w 48"/>
                <a:gd name="T39" fmla="*/ 30 h 50"/>
                <a:gd name="T40" fmla="*/ 5 w 48"/>
                <a:gd name="T41" fmla="*/ 29 h 50"/>
                <a:gd name="T42" fmla="*/ 5 w 48"/>
                <a:gd name="T43" fmla="*/ 29 h 50"/>
                <a:gd name="T44" fmla="*/ 4 w 48"/>
                <a:gd name="T45" fmla="*/ 28 h 50"/>
                <a:gd name="T46" fmla="*/ 4 w 48"/>
                <a:gd name="T47" fmla="*/ 27 h 50"/>
                <a:gd name="T48" fmla="*/ 4 w 48"/>
                <a:gd name="T49" fmla="*/ 26 h 50"/>
                <a:gd name="T50" fmla="*/ 3 w 48"/>
                <a:gd name="T51" fmla="*/ 24 h 50"/>
                <a:gd name="T52" fmla="*/ 3 w 48"/>
                <a:gd name="T53" fmla="*/ 24 h 50"/>
                <a:gd name="T54" fmla="*/ 3 w 48"/>
                <a:gd name="T55" fmla="*/ 24 h 50"/>
                <a:gd name="T56" fmla="*/ 3 w 48"/>
                <a:gd name="T57" fmla="*/ 22 h 50"/>
                <a:gd name="T58" fmla="*/ 3 w 48"/>
                <a:gd name="T59" fmla="*/ 21 h 50"/>
                <a:gd name="T60" fmla="*/ 3 w 48"/>
                <a:gd name="T61" fmla="*/ 20 h 50"/>
                <a:gd name="T62" fmla="*/ 3 w 48"/>
                <a:gd name="T63" fmla="*/ 19 h 50"/>
                <a:gd name="T64" fmla="*/ 3 w 48"/>
                <a:gd name="T65" fmla="*/ 17 h 50"/>
                <a:gd name="T66" fmla="*/ 3 w 48"/>
                <a:gd name="T67" fmla="*/ 16 h 50"/>
                <a:gd name="T68" fmla="*/ 3 w 48"/>
                <a:gd name="T69" fmla="*/ 16 h 50"/>
                <a:gd name="T70" fmla="*/ 3 w 48"/>
                <a:gd name="T71" fmla="*/ 14 h 50"/>
                <a:gd name="T72" fmla="*/ 3 w 48"/>
                <a:gd name="T73" fmla="*/ 14 h 50"/>
                <a:gd name="T74" fmla="*/ 4 w 48"/>
                <a:gd name="T75" fmla="*/ 13 h 50"/>
                <a:gd name="T76" fmla="*/ 4 w 48"/>
                <a:gd name="T77" fmla="*/ 12 h 50"/>
                <a:gd name="T78" fmla="*/ 4 w 48"/>
                <a:gd name="T79" fmla="*/ 11 h 50"/>
                <a:gd name="T80" fmla="*/ 5 w 48"/>
                <a:gd name="T81" fmla="*/ 10 h 50"/>
                <a:gd name="T82" fmla="*/ 5 w 48"/>
                <a:gd name="T83" fmla="*/ 10 h 50"/>
                <a:gd name="T84" fmla="*/ 5 w 48"/>
                <a:gd name="T85" fmla="*/ 9 h 50"/>
                <a:gd name="T86" fmla="*/ 7 w 48"/>
                <a:gd name="T87" fmla="*/ 7 h 50"/>
                <a:gd name="T88" fmla="*/ 7 w 48"/>
                <a:gd name="T89" fmla="*/ 7 h 50"/>
                <a:gd name="T90" fmla="*/ 12 w 48"/>
                <a:gd name="T91" fmla="*/ 4 h 50"/>
                <a:gd name="T92" fmla="*/ 34 w 48"/>
                <a:gd name="T93" fmla="*/ 15 h 50"/>
                <a:gd name="T94" fmla="*/ 45 w 48"/>
                <a:gd name="T95" fmla="*/ 43 h 50"/>
                <a:gd name="T96" fmla="*/ 48 w 48"/>
                <a:gd name="T97" fmla="*/ 50 h 50"/>
                <a:gd name="T98" fmla="*/ 48 w 48"/>
                <a:gd name="T99" fmla="*/ 48 h 50"/>
                <a:gd name="T100" fmla="*/ 48 w 48"/>
                <a:gd name="T101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50">
                  <a:moveTo>
                    <a:pt x="48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37"/>
                    <a:pt x="47" y="35"/>
                    <a:pt x="4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6" y="32"/>
                    <a:pt x="46" y="31"/>
                    <a:pt x="45" y="30"/>
                  </a:cubicBezTo>
                  <a:cubicBezTo>
                    <a:pt x="45" y="29"/>
                    <a:pt x="45" y="28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3" y="25"/>
                    <a:pt x="42" y="23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0" y="19"/>
                    <a:pt x="38" y="16"/>
                    <a:pt x="36" y="14"/>
                  </a:cubicBezTo>
                  <a:cubicBezTo>
                    <a:pt x="35" y="13"/>
                    <a:pt x="35" y="12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9"/>
                    <a:pt x="31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5"/>
                    <a:pt x="26" y="4"/>
                    <a:pt x="24" y="3"/>
                  </a:cubicBezTo>
                  <a:cubicBezTo>
                    <a:pt x="23" y="3"/>
                    <a:pt x="23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3" y="4"/>
                    <a:pt x="0" y="9"/>
                    <a:pt x="0" y="17"/>
                  </a:cubicBezTo>
                  <a:cubicBezTo>
                    <a:pt x="0" y="22"/>
                    <a:pt x="1" y="28"/>
                    <a:pt x="3" y="33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1"/>
                    <a:pt x="5" y="31"/>
                    <a:pt x="5" y="30"/>
                  </a:cubicBezTo>
                  <a:cubicBezTo>
                    <a:pt x="5" y="30"/>
                    <a:pt x="5" y="30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4" y="28"/>
                    <a:pt x="4" y="28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5"/>
                    <a:pt x="4" y="25"/>
                  </a:cubicBezTo>
                  <a:cubicBezTo>
                    <a:pt x="3" y="25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3"/>
                    <a:pt x="3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1"/>
                  </a:cubicBezTo>
                  <a:cubicBezTo>
                    <a:pt x="4" y="11"/>
                    <a:pt x="4" y="11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9" y="5"/>
                  </a:cubicBezTo>
                  <a:cubicBezTo>
                    <a:pt x="10" y="5"/>
                    <a:pt x="11" y="4"/>
                    <a:pt x="12" y="4"/>
                  </a:cubicBezTo>
                  <a:cubicBezTo>
                    <a:pt x="15" y="3"/>
                    <a:pt x="19" y="4"/>
                    <a:pt x="24" y="7"/>
                  </a:cubicBezTo>
                  <a:cubicBezTo>
                    <a:pt x="28" y="9"/>
                    <a:pt x="31" y="12"/>
                    <a:pt x="34" y="15"/>
                  </a:cubicBezTo>
                  <a:cubicBezTo>
                    <a:pt x="38" y="20"/>
                    <a:pt x="41" y="25"/>
                    <a:pt x="43" y="30"/>
                  </a:cubicBezTo>
                  <a:cubicBezTo>
                    <a:pt x="44" y="34"/>
                    <a:pt x="45" y="39"/>
                    <a:pt x="45" y="43"/>
                  </a:cubicBezTo>
                  <a:cubicBezTo>
                    <a:pt x="45" y="46"/>
                    <a:pt x="45" y="48"/>
                    <a:pt x="44" y="50"/>
                  </a:cubicBezTo>
                  <a:cubicBezTo>
                    <a:pt x="45" y="50"/>
                    <a:pt x="47" y="50"/>
                    <a:pt x="48" y="50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3"/>
                    <a:pt x="48" y="41"/>
                    <a:pt x="48" y="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í$ḻíḑè">
              <a:extLst>
                <a:ext uri="{FF2B5EF4-FFF2-40B4-BE49-F238E27FC236}">
                  <a16:creationId xmlns:a16="http://schemas.microsoft.com/office/drawing/2014/main" id="{D8878E0D-3D02-46D3-8C4B-A9BE9ABEBFEE}"/>
                </a:ext>
              </a:extLst>
            </p:cNvPr>
            <p:cNvSpPr/>
            <p:nvPr/>
          </p:nvSpPr>
          <p:spPr bwMode="auto">
            <a:xfrm>
              <a:off x="4906963" y="4652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ŝľiḍê">
              <a:extLst>
                <a:ext uri="{FF2B5EF4-FFF2-40B4-BE49-F238E27FC236}">
                  <a16:creationId xmlns:a16="http://schemas.microsoft.com/office/drawing/2014/main" id="{332F48E0-3A4E-456B-A0CA-37375408AAC0}"/>
                </a:ext>
              </a:extLst>
            </p:cNvPr>
            <p:cNvSpPr/>
            <p:nvPr/>
          </p:nvSpPr>
          <p:spPr bwMode="auto">
            <a:xfrm>
              <a:off x="4906963" y="46529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ïSḻîḋe">
              <a:extLst>
                <a:ext uri="{FF2B5EF4-FFF2-40B4-BE49-F238E27FC236}">
                  <a16:creationId xmlns:a16="http://schemas.microsoft.com/office/drawing/2014/main" id="{3681DDC6-9AFD-49CE-A0F9-B9725F9B6889}"/>
                </a:ext>
              </a:extLst>
            </p:cNvPr>
            <p:cNvSpPr/>
            <p:nvPr/>
          </p:nvSpPr>
          <p:spPr bwMode="auto">
            <a:xfrm>
              <a:off x="4932363" y="4635500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ṡļîḓê">
              <a:extLst>
                <a:ext uri="{FF2B5EF4-FFF2-40B4-BE49-F238E27FC236}">
                  <a16:creationId xmlns:a16="http://schemas.microsoft.com/office/drawing/2014/main" id="{CC531F38-48A3-4A14-94B3-CC667B48CF77}"/>
                </a:ext>
              </a:extLst>
            </p:cNvPr>
            <p:cNvSpPr/>
            <p:nvPr/>
          </p:nvSpPr>
          <p:spPr bwMode="auto">
            <a:xfrm>
              <a:off x="4932363" y="4635500"/>
              <a:ext cx="1588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slîḍe">
              <a:extLst>
                <a:ext uri="{FF2B5EF4-FFF2-40B4-BE49-F238E27FC236}">
                  <a16:creationId xmlns:a16="http://schemas.microsoft.com/office/drawing/2014/main" id="{CAA68194-2226-42B6-ACE8-444B7CF5AE27}"/>
                </a:ext>
              </a:extLst>
            </p:cNvPr>
            <p:cNvSpPr/>
            <p:nvPr/>
          </p:nvSpPr>
          <p:spPr bwMode="auto">
            <a:xfrm>
              <a:off x="4937125" y="4638675"/>
              <a:ext cx="4763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Sḻîḑè">
              <a:extLst>
                <a:ext uri="{FF2B5EF4-FFF2-40B4-BE49-F238E27FC236}">
                  <a16:creationId xmlns:a16="http://schemas.microsoft.com/office/drawing/2014/main" id="{5FB938C8-BAA4-4FB7-9F71-34CDDAFBD45B}"/>
                </a:ext>
              </a:extLst>
            </p:cNvPr>
            <p:cNvSpPr/>
            <p:nvPr/>
          </p:nvSpPr>
          <p:spPr bwMode="auto">
            <a:xfrm>
              <a:off x="4937125" y="4638675"/>
              <a:ext cx="4763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0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ṧḷîdê">
              <a:extLst>
                <a:ext uri="{FF2B5EF4-FFF2-40B4-BE49-F238E27FC236}">
                  <a16:creationId xmlns:a16="http://schemas.microsoft.com/office/drawing/2014/main" id="{20F86566-21E5-413A-86DA-A433CE6E1326}"/>
                </a:ext>
              </a:extLst>
            </p:cNvPr>
            <p:cNvSpPr/>
            <p:nvPr/>
          </p:nvSpPr>
          <p:spPr bwMode="auto">
            <a:xfrm>
              <a:off x="4919663" y="4635500"/>
              <a:ext cx="4763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ṣ1íḍé">
              <a:extLst>
                <a:ext uri="{FF2B5EF4-FFF2-40B4-BE49-F238E27FC236}">
                  <a16:creationId xmlns:a16="http://schemas.microsoft.com/office/drawing/2014/main" id="{63EBF434-F0E9-4760-9A60-96C48569F5BF}"/>
                </a:ext>
              </a:extLst>
            </p:cNvPr>
            <p:cNvSpPr/>
            <p:nvPr/>
          </p:nvSpPr>
          <p:spPr bwMode="auto">
            <a:xfrm>
              <a:off x="4919663" y="4635500"/>
              <a:ext cx="4763" cy="0"/>
            </a:xfrm>
            <a:custGeom>
              <a:avLst/>
              <a:gdLst>
                <a:gd name="T0" fmla="*/ 0 w 2"/>
                <a:gd name="T1" fmla="*/ 1 w 2"/>
                <a:gd name="T2" fmla="*/ 2 w 2"/>
                <a:gd name="T3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$ḻíďê">
              <a:extLst>
                <a:ext uri="{FF2B5EF4-FFF2-40B4-BE49-F238E27FC236}">
                  <a16:creationId xmlns:a16="http://schemas.microsoft.com/office/drawing/2014/main" id="{BCF1FF20-59AF-41F7-B956-4CC01DCC1E4C}"/>
                </a:ext>
              </a:extLst>
            </p:cNvPr>
            <p:cNvSpPr/>
            <p:nvPr/>
          </p:nvSpPr>
          <p:spPr bwMode="auto">
            <a:xfrm>
              <a:off x="4926013" y="46355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ŝľiḋè">
              <a:extLst>
                <a:ext uri="{FF2B5EF4-FFF2-40B4-BE49-F238E27FC236}">
                  <a16:creationId xmlns:a16="http://schemas.microsoft.com/office/drawing/2014/main" id="{0AA2F8BA-3A89-4830-BD47-C6BA98960C8D}"/>
                </a:ext>
              </a:extLst>
            </p:cNvPr>
            <p:cNvSpPr/>
            <p:nvPr/>
          </p:nvSpPr>
          <p:spPr bwMode="auto">
            <a:xfrm>
              <a:off x="4926013" y="4635500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ṩlíḍè">
              <a:extLst>
                <a:ext uri="{FF2B5EF4-FFF2-40B4-BE49-F238E27FC236}">
                  <a16:creationId xmlns:a16="http://schemas.microsoft.com/office/drawing/2014/main" id="{DE7814A5-3E7D-4ED2-B2AB-6397F97723A7}"/>
                </a:ext>
              </a:extLst>
            </p:cNvPr>
            <p:cNvSpPr/>
            <p:nvPr/>
          </p:nvSpPr>
          <p:spPr bwMode="auto">
            <a:xfrm>
              <a:off x="4906963" y="4635500"/>
              <a:ext cx="6350" cy="4763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2 w 3"/>
                <a:gd name="T5" fmla="*/ 1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ïsľîḓé">
              <a:extLst>
                <a:ext uri="{FF2B5EF4-FFF2-40B4-BE49-F238E27FC236}">
                  <a16:creationId xmlns:a16="http://schemas.microsoft.com/office/drawing/2014/main" id="{98B9AE1D-1A8F-48BE-B8CC-253F253DCC0C}"/>
                </a:ext>
              </a:extLst>
            </p:cNvPr>
            <p:cNvSpPr/>
            <p:nvPr/>
          </p:nvSpPr>
          <p:spPr bwMode="auto">
            <a:xfrm>
              <a:off x="4906963" y="4635500"/>
              <a:ext cx="6350" cy="4763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2 w 3"/>
                <a:gd name="T5" fmla="*/ 1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şľîḍe">
              <a:extLst>
                <a:ext uri="{FF2B5EF4-FFF2-40B4-BE49-F238E27FC236}">
                  <a16:creationId xmlns:a16="http://schemas.microsoft.com/office/drawing/2014/main" id="{3EB4E11C-388D-4BA0-A0B0-56DF5A16B2F7}"/>
                </a:ext>
              </a:extLst>
            </p:cNvPr>
            <p:cNvSpPr/>
            <p:nvPr/>
          </p:nvSpPr>
          <p:spPr bwMode="auto">
            <a:xfrm>
              <a:off x="4945063" y="4640263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îŝḷîde">
              <a:extLst>
                <a:ext uri="{FF2B5EF4-FFF2-40B4-BE49-F238E27FC236}">
                  <a16:creationId xmlns:a16="http://schemas.microsoft.com/office/drawing/2014/main" id="{77582ACE-569F-4EEF-BDC7-E25465CDAB65}"/>
                </a:ext>
              </a:extLst>
            </p:cNvPr>
            <p:cNvSpPr/>
            <p:nvPr/>
          </p:nvSpPr>
          <p:spPr bwMode="auto">
            <a:xfrm>
              <a:off x="4945063" y="4640263"/>
              <a:ext cx="4763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ś1iḓê">
              <a:extLst>
                <a:ext uri="{FF2B5EF4-FFF2-40B4-BE49-F238E27FC236}">
                  <a16:creationId xmlns:a16="http://schemas.microsoft.com/office/drawing/2014/main" id="{A44BEBF5-2D9E-4EF8-9EC0-F70C82EE1C97}"/>
                </a:ext>
              </a:extLst>
            </p:cNvPr>
            <p:cNvSpPr/>
            <p:nvPr/>
          </p:nvSpPr>
          <p:spPr bwMode="auto">
            <a:xfrm>
              <a:off x="4916488" y="4635500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D2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ïšļiḍé">
              <a:extLst>
                <a:ext uri="{FF2B5EF4-FFF2-40B4-BE49-F238E27FC236}">
                  <a16:creationId xmlns:a16="http://schemas.microsoft.com/office/drawing/2014/main" id="{52F11895-F4EE-4352-B869-FA8EE71628EC}"/>
                </a:ext>
              </a:extLst>
            </p:cNvPr>
            <p:cNvSpPr/>
            <p:nvPr/>
          </p:nvSpPr>
          <p:spPr bwMode="auto">
            <a:xfrm>
              <a:off x="4916488" y="4635500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şlîḑe">
              <a:extLst>
                <a:ext uri="{FF2B5EF4-FFF2-40B4-BE49-F238E27FC236}">
                  <a16:creationId xmlns:a16="http://schemas.microsoft.com/office/drawing/2014/main" id="{0EA3EA11-2BA7-4A83-BC49-E22208222545}"/>
                </a:ext>
              </a:extLst>
            </p:cNvPr>
            <p:cNvSpPr/>
            <p:nvPr/>
          </p:nvSpPr>
          <p:spPr bwMode="auto">
            <a:xfrm>
              <a:off x="6248400" y="1579563"/>
              <a:ext cx="488950" cy="280988"/>
            </a:xfrm>
            <a:custGeom>
              <a:avLst/>
              <a:gdLst>
                <a:gd name="T0" fmla="*/ 190 w 308"/>
                <a:gd name="T1" fmla="*/ 177 h 177"/>
                <a:gd name="T2" fmla="*/ 308 w 308"/>
                <a:gd name="T3" fmla="*/ 109 h 177"/>
                <a:gd name="T4" fmla="*/ 119 w 308"/>
                <a:gd name="T5" fmla="*/ 0 h 177"/>
                <a:gd name="T6" fmla="*/ 0 w 308"/>
                <a:gd name="T7" fmla="*/ 68 h 177"/>
                <a:gd name="T8" fmla="*/ 190 w 308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77">
                  <a:moveTo>
                    <a:pt x="190" y="177"/>
                  </a:moveTo>
                  <a:lnTo>
                    <a:pt x="308" y="109"/>
                  </a:lnTo>
                  <a:lnTo>
                    <a:pt x="119" y="0"/>
                  </a:lnTo>
                  <a:lnTo>
                    <a:pt x="0" y="68"/>
                  </a:lnTo>
                  <a:lnTo>
                    <a:pt x="190" y="177"/>
                  </a:lnTo>
                  <a:close/>
                </a:path>
              </a:pathLst>
            </a:custGeom>
            <a:solidFill>
              <a:srgbClr val="FF9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Sļíďê">
              <a:extLst>
                <a:ext uri="{FF2B5EF4-FFF2-40B4-BE49-F238E27FC236}">
                  <a16:creationId xmlns:a16="http://schemas.microsoft.com/office/drawing/2014/main" id="{B2F68D55-72D0-4B9C-AF3E-D2C8570AB9F3}"/>
                </a:ext>
              </a:extLst>
            </p:cNvPr>
            <p:cNvSpPr/>
            <p:nvPr/>
          </p:nvSpPr>
          <p:spPr bwMode="auto">
            <a:xfrm>
              <a:off x="6272213" y="1471613"/>
              <a:ext cx="177800" cy="257175"/>
            </a:xfrm>
            <a:custGeom>
              <a:avLst/>
              <a:gdLst>
                <a:gd name="T0" fmla="*/ 70 w 70"/>
                <a:gd name="T1" fmla="*/ 22 h 101"/>
                <a:gd name="T2" fmla="*/ 0 w 70"/>
                <a:gd name="T3" fmla="*/ 61 h 101"/>
                <a:gd name="T4" fmla="*/ 70 w 70"/>
                <a:gd name="T5" fmla="*/ 101 h 101"/>
                <a:gd name="T6" fmla="*/ 70 w 70"/>
                <a:gd name="T7" fmla="*/ 2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01">
                  <a:moveTo>
                    <a:pt x="70" y="22"/>
                  </a:moveTo>
                  <a:cubicBezTo>
                    <a:pt x="32" y="0"/>
                    <a:pt x="0" y="17"/>
                    <a:pt x="0" y="61"/>
                  </a:cubicBezTo>
                  <a:cubicBezTo>
                    <a:pt x="70" y="101"/>
                    <a:pt x="70" y="101"/>
                    <a:pt x="70" y="101"/>
                  </a:cubicBezTo>
                  <a:lnTo>
                    <a:pt x="70" y="22"/>
                  </a:ln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îślíḍé">
              <a:extLst>
                <a:ext uri="{FF2B5EF4-FFF2-40B4-BE49-F238E27FC236}">
                  <a16:creationId xmlns:a16="http://schemas.microsoft.com/office/drawing/2014/main" id="{244A139B-49DE-406C-BAE4-D97FA43080FB}"/>
                </a:ext>
              </a:extLst>
            </p:cNvPr>
            <p:cNvSpPr/>
            <p:nvPr/>
          </p:nvSpPr>
          <p:spPr bwMode="auto">
            <a:xfrm>
              <a:off x="6323013" y="1411288"/>
              <a:ext cx="287338" cy="117475"/>
            </a:xfrm>
            <a:custGeom>
              <a:avLst/>
              <a:gdLst>
                <a:gd name="T0" fmla="*/ 4 w 113"/>
                <a:gd name="T1" fmla="*/ 39 h 46"/>
                <a:gd name="T2" fmla="*/ 8 w 113"/>
                <a:gd name="T3" fmla="*/ 38 h 46"/>
                <a:gd name="T4" fmla="*/ 8 w 113"/>
                <a:gd name="T5" fmla="*/ 38 h 46"/>
                <a:gd name="T6" fmla="*/ 11 w 113"/>
                <a:gd name="T7" fmla="*/ 37 h 46"/>
                <a:gd name="T8" fmla="*/ 12 w 113"/>
                <a:gd name="T9" fmla="*/ 37 h 46"/>
                <a:gd name="T10" fmla="*/ 15 w 113"/>
                <a:gd name="T11" fmla="*/ 36 h 46"/>
                <a:gd name="T12" fmla="*/ 16 w 113"/>
                <a:gd name="T13" fmla="*/ 36 h 46"/>
                <a:gd name="T14" fmla="*/ 20 w 113"/>
                <a:gd name="T15" fmla="*/ 36 h 46"/>
                <a:gd name="T16" fmla="*/ 21 w 113"/>
                <a:gd name="T17" fmla="*/ 36 h 46"/>
                <a:gd name="T18" fmla="*/ 26 w 113"/>
                <a:gd name="T19" fmla="*/ 37 h 46"/>
                <a:gd name="T20" fmla="*/ 29 w 113"/>
                <a:gd name="T21" fmla="*/ 37 h 46"/>
                <a:gd name="T22" fmla="*/ 30 w 113"/>
                <a:gd name="T23" fmla="*/ 38 h 46"/>
                <a:gd name="T24" fmla="*/ 32 w 113"/>
                <a:gd name="T25" fmla="*/ 38 h 46"/>
                <a:gd name="T26" fmla="*/ 36 w 113"/>
                <a:gd name="T27" fmla="*/ 39 h 46"/>
                <a:gd name="T28" fmla="*/ 37 w 113"/>
                <a:gd name="T29" fmla="*/ 40 h 46"/>
                <a:gd name="T30" fmla="*/ 40 w 113"/>
                <a:gd name="T31" fmla="*/ 41 h 46"/>
                <a:gd name="T32" fmla="*/ 41 w 113"/>
                <a:gd name="T33" fmla="*/ 41 h 46"/>
                <a:gd name="T34" fmla="*/ 44 w 113"/>
                <a:gd name="T35" fmla="*/ 43 h 46"/>
                <a:gd name="T36" fmla="*/ 45 w 113"/>
                <a:gd name="T37" fmla="*/ 43 h 46"/>
                <a:gd name="T38" fmla="*/ 50 w 113"/>
                <a:gd name="T39" fmla="*/ 46 h 46"/>
                <a:gd name="T40" fmla="*/ 113 w 113"/>
                <a:gd name="T41" fmla="*/ 9 h 46"/>
                <a:gd name="T42" fmla="*/ 108 w 113"/>
                <a:gd name="T43" fmla="*/ 7 h 46"/>
                <a:gd name="T44" fmla="*/ 107 w 113"/>
                <a:gd name="T45" fmla="*/ 6 h 46"/>
                <a:gd name="T46" fmla="*/ 104 w 113"/>
                <a:gd name="T47" fmla="*/ 5 h 46"/>
                <a:gd name="T48" fmla="*/ 103 w 113"/>
                <a:gd name="T49" fmla="*/ 4 h 46"/>
                <a:gd name="T50" fmla="*/ 103 w 113"/>
                <a:gd name="T51" fmla="*/ 4 h 46"/>
                <a:gd name="T52" fmla="*/ 99 w 113"/>
                <a:gd name="T53" fmla="*/ 3 h 46"/>
                <a:gd name="T54" fmla="*/ 99 w 113"/>
                <a:gd name="T55" fmla="*/ 3 h 46"/>
                <a:gd name="T56" fmla="*/ 95 w 113"/>
                <a:gd name="T57" fmla="*/ 2 h 46"/>
                <a:gd name="T58" fmla="*/ 95 w 113"/>
                <a:gd name="T59" fmla="*/ 2 h 46"/>
                <a:gd name="T60" fmla="*/ 93 w 113"/>
                <a:gd name="T61" fmla="*/ 1 h 46"/>
                <a:gd name="T62" fmla="*/ 92 w 113"/>
                <a:gd name="T63" fmla="*/ 1 h 46"/>
                <a:gd name="T64" fmla="*/ 89 w 113"/>
                <a:gd name="T65" fmla="*/ 0 h 46"/>
                <a:gd name="T66" fmla="*/ 89 w 113"/>
                <a:gd name="T67" fmla="*/ 0 h 46"/>
                <a:gd name="T68" fmla="*/ 84 w 113"/>
                <a:gd name="T69" fmla="*/ 0 h 46"/>
                <a:gd name="T70" fmla="*/ 83 w 113"/>
                <a:gd name="T71" fmla="*/ 0 h 46"/>
                <a:gd name="T72" fmla="*/ 83 w 113"/>
                <a:gd name="T73" fmla="*/ 0 h 46"/>
                <a:gd name="T74" fmla="*/ 79 w 113"/>
                <a:gd name="T75" fmla="*/ 0 h 46"/>
                <a:gd name="T76" fmla="*/ 79 w 113"/>
                <a:gd name="T77" fmla="*/ 0 h 46"/>
                <a:gd name="T78" fmla="*/ 78 w 113"/>
                <a:gd name="T79" fmla="*/ 0 h 46"/>
                <a:gd name="T80" fmla="*/ 75 w 113"/>
                <a:gd name="T81" fmla="*/ 0 h 46"/>
                <a:gd name="T82" fmla="*/ 74 w 113"/>
                <a:gd name="T83" fmla="*/ 0 h 46"/>
                <a:gd name="T84" fmla="*/ 74 w 113"/>
                <a:gd name="T85" fmla="*/ 0 h 46"/>
                <a:gd name="T86" fmla="*/ 71 w 113"/>
                <a:gd name="T87" fmla="*/ 1 h 46"/>
                <a:gd name="T88" fmla="*/ 71 w 113"/>
                <a:gd name="T89" fmla="*/ 1 h 46"/>
                <a:gd name="T90" fmla="*/ 70 w 113"/>
                <a:gd name="T91" fmla="*/ 1 h 46"/>
                <a:gd name="T92" fmla="*/ 67 w 113"/>
                <a:gd name="T93" fmla="*/ 2 h 46"/>
                <a:gd name="T94" fmla="*/ 67 w 113"/>
                <a:gd name="T95" fmla="*/ 3 h 46"/>
                <a:gd name="T96" fmla="*/ 66 w 113"/>
                <a:gd name="T97" fmla="*/ 3 h 46"/>
                <a:gd name="T98" fmla="*/ 64 w 113"/>
                <a:gd name="T99" fmla="*/ 4 h 46"/>
                <a:gd name="T100" fmla="*/ 63 w 113"/>
                <a:gd name="T101" fmla="*/ 4 h 46"/>
                <a:gd name="T102" fmla="*/ 63 w 113"/>
                <a:gd name="T103" fmla="*/ 4 h 46"/>
                <a:gd name="T104" fmla="*/ 0 w 113"/>
                <a:gd name="T105" fmla="*/ 41 h 46"/>
                <a:gd name="T106" fmla="*/ 1 w 113"/>
                <a:gd name="T107" fmla="*/ 41 h 46"/>
                <a:gd name="T108" fmla="*/ 4 w 113"/>
                <a:gd name="T109" fmla="*/ 39 h 46"/>
                <a:gd name="T110" fmla="*/ 4 w 113"/>
                <a:gd name="T111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" h="46">
                  <a:moveTo>
                    <a:pt x="4" y="39"/>
                  </a:moveTo>
                  <a:cubicBezTo>
                    <a:pt x="5" y="38"/>
                    <a:pt x="6" y="38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7"/>
                    <a:pt x="14" y="36"/>
                    <a:pt x="15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7" y="36"/>
                    <a:pt x="19" y="36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3" y="36"/>
                    <a:pt x="24" y="37"/>
                    <a:pt x="26" y="37"/>
                  </a:cubicBezTo>
                  <a:cubicBezTo>
                    <a:pt x="27" y="37"/>
                    <a:pt x="28" y="37"/>
                    <a:pt x="29" y="37"/>
                  </a:cubicBezTo>
                  <a:cubicBezTo>
                    <a:pt x="29" y="37"/>
                    <a:pt x="30" y="38"/>
                    <a:pt x="30" y="38"/>
                  </a:cubicBezTo>
                  <a:cubicBezTo>
                    <a:pt x="31" y="38"/>
                    <a:pt x="31" y="38"/>
                    <a:pt x="32" y="38"/>
                  </a:cubicBezTo>
                  <a:cubicBezTo>
                    <a:pt x="33" y="39"/>
                    <a:pt x="35" y="39"/>
                    <a:pt x="36" y="39"/>
                  </a:cubicBezTo>
                  <a:cubicBezTo>
                    <a:pt x="36" y="39"/>
                    <a:pt x="36" y="40"/>
                    <a:pt x="37" y="40"/>
                  </a:cubicBezTo>
                  <a:cubicBezTo>
                    <a:pt x="38" y="40"/>
                    <a:pt x="39" y="40"/>
                    <a:pt x="40" y="41"/>
                  </a:cubicBezTo>
                  <a:cubicBezTo>
                    <a:pt x="40" y="41"/>
                    <a:pt x="40" y="41"/>
                    <a:pt x="41" y="41"/>
                  </a:cubicBezTo>
                  <a:cubicBezTo>
                    <a:pt x="42" y="42"/>
                    <a:pt x="43" y="42"/>
                    <a:pt x="44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4"/>
                    <a:pt x="48" y="45"/>
                    <a:pt x="50" y="46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111" y="8"/>
                    <a:pt x="110" y="8"/>
                    <a:pt x="108" y="7"/>
                  </a:cubicBezTo>
                  <a:cubicBezTo>
                    <a:pt x="108" y="7"/>
                    <a:pt x="108" y="7"/>
                    <a:pt x="107" y="6"/>
                  </a:cubicBezTo>
                  <a:cubicBezTo>
                    <a:pt x="106" y="6"/>
                    <a:pt x="105" y="5"/>
                    <a:pt x="104" y="5"/>
                  </a:cubicBezTo>
                  <a:cubicBezTo>
                    <a:pt x="103" y="5"/>
                    <a:pt x="103" y="5"/>
                    <a:pt x="103" y="4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2" y="4"/>
                    <a:pt x="101" y="3"/>
                    <a:pt x="99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2"/>
                    <a:pt x="96" y="2"/>
                    <a:pt x="95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4" y="1"/>
                    <a:pt x="93" y="1"/>
                    <a:pt x="93" y="1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1" y="1"/>
                    <a:pt x="9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5" y="0"/>
                    <a:pt x="84" y="0"/>
                  </a:cubicBezTo>
                  <a:cubicBezTo>
                    <a:pt x="84" y="0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0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8" y="0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1"/>
                    <a:pt x="72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0" y="1"/>
                    <a:pt x="70" y="1"/>
                  </a:cubicBezTo>
                  <a:cubicBezTo>
                    <a:pt x="69" y="2"/>
                    <a:pt x="68" y="2"/>
                    <a:pt x="67" y="2"/>
                  </a:cubicBezTo>
                  <a:cubicBezTo>
                    <a:pt x="67" y="2"/>
                    <a:pt x="67" y="2"/>
                    <a:pt x="67" y="3"/>
                  </a:cubicBezTo>
                  <a:cubicBezTo>
                    <a:pt x="67" y="3"/>
                    <a:pt x="67" y="3"/>
                    <a:pt x="66" y="3"/>
                  </a:cubicBezTo>
                  <a:cubicBezTo>
                    <a:pt x="66" y="3"/>
                    <a:pt x="65" y="4"/>
                    <a:pt x="64" y="4"/>
                  </a:cubicBezTo>
                  <a:cubicBezTo>
                    <a:pt x="64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1" y="41"/>
                    <a:pt x="1" y="41"/>
                  </a:cubicBezTo>
                  <a:cubicBezTo>
                    <a:pt x="2" y="40"/>
                    <a:pt x="3" y="40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lose/>
                </a:path>
              </a:pathLst>
            </a:custGeom>
            <a:solidFill>
              <a:srgbClr val="D839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ṩľide">
              <a:extLst>
                <a:ext uri="{FF2B5EF4-FFF2-40B4-BE49-F238E27FC236}">
                  <a16:creationId xmlns:a16="http://schemas.microsoft.com/office/drawing/2014/main" id="{BEA57CBB-2C14-43CF-BC94-97A0DDCC3D06}"/>
                </a:ext>
              </a:extLst>
            </p:cNvPr>
            <p:cNvSpPr/>
            <p:nvPr/>
          </p:nvSpPr>
          <p:spPr bwMode="auto">
            <a:xfrm>
              <a:off x="6450013" y="1433513"/>
              <a:ext cx="160338" cy="295275"/>
            </a:xfrm>
            <a:custGeom>
              <a:avLst/>
              <a:gdLst>
                <a:gd name="T0" fmla="*/ 0 w 101"/>
                <a:gd name="T1" fmla="*/ 60 h 186"/>
                <a:gd name="T2" fmla="*/ 0 w 101"/>
                <a:gd name="T3" fmla="*/ 186 h 186"/>
                <a:gd name="T4" fmla="*/ 101 w 101"/>
                <a:gd name="T5" fmla="*/ 127 h 186"/>
                <a:gd name="T6" fmla="*/ 101 w 101"/>
                <a:gd name="T7" fmla="*/ 0 h 186"/>
                <a:gd name="T8" fmla="*/ 0 w 101"/>
                <a:gd name="T9" fmla="*/ 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86">
                  <a:moveTo>
                    <a:pt x="0" y="60"/>
                  </a:moveTo>
                  <a:lnTo>
                    <a:pt x="0" y="186"/>
                  </a:lnTo>
                  <a:lnTo>
                    <a:pt x="101" y="127"/>
                  </a:lnTo>
                  <a:lnTo>
                    <a:pt x="101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B52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ṧľíḑê">
              <a:extLst>
                <a:ext uri="{FF2B5EF4-FFF2-40B4-BE49-F238E27FC236}">
                  <a16:creationId xmlns:a16="http://schemas.microsoft.com/office/drawing/2014/main" id="{72415DD6-2E49-4724-BA7D-C5824BB726E6}"/>
                </a:ext>
              </a:extLst>
            </p:cNvPr>
            <p:cNvSpPr/>
            <p:nvPr/>
          </p:nvSpPr>
          <p:spPr bwMode="auto">
            <a:xfrm>
              <a:off x="6551613" y="1458913"/>
              <a:ext cx="407988" cy="773113"/>
            </a:xfrm>
            <a:custGeom>
              <a:avLst/>
              <a:gdLst>
                <a:gd name="T0" fmla="*/ 159 w 160"/>
                <a:gd name="T1" fmla="*/ 191 h 304"/>
                <a:gd name="T2" fmla="*/ 158 w 160"/>
                <a:gd name="T3" fmla="*/ 180 h 304"/>
                <a:gd name="T4" fmla="*/ 157 w 160"/>
                <a:gd name="T5" fmla="*/ 174 h 304"/>
                <a:gd name="T6" fmla="*/ 156 w 160"/>
                <a:gd name="T7" fmla="*/ 166 h 304"/>
                <a:gd name="T8" fmla="*/ 155 w 160"/>
                <a:gd name="T9" fmla="*/ 162 h 304"/>
                <a:gd name="T10" fmla="*/ 153 w 160"/>
                <a:gd name="T11" fmla="*/ 155 h 304"/>
                <a:gd name="T12" fmla="*/ 152 w 160"/>
                <a:gd name="T13" fmla="*/ 151 h 304"/>
                <a:gd name="T14" fmla="*/ 149 w 160"/>
                <a:gd name="T15" fmla="*/ 139 h 304"/>
                <a:gd name="T16" fmla="*/ 149 w 160"/>
                <a:gd name="T17" fmla="*/ 138 h 304"/>
                <a:gd name="T18" fmla="*/ 145 w 160"/>
                <a:gd name="T19" fmla="*/ 128 h 304"/>
                <a:gd name="T20" fmla="*/ 141 w 160"/>
                <a:gd name="T21" fmla="*/ 118 h 304"/>
                <a:gd name="T22" fmla="*/ 140 w 160"/>
                <a:gd name="T23" fmla="*/ 117 h 304"/>
                <a:gd name="T24" fmla="*/ 136 w 160"/>
                <a:gd name="T25" fmla="*/ 107 h 304"/>
                <a:gd name="T26" fmla="*/ 131 w 160"/>
                <a:gd name="T27" fmla="*/ 98 h 304"/>
                <a:gd name="T28" fmla="*/ 130 w 160"/>
                <a:gd name="T29" fmla="*/ 96 h 304"/>
                <a:gd name="T30" fmla="*/ 125 w 160"/>
                <a:gd name="T31" fmla="*/ 87 h 304"/>
                <a:gd name="T32" fmla="*/ 120 w 160"/>
                <a:gd name="T33" fmla="*/ 78 h 304"/>
                <a:gd name="T34" fmla="*/ 118 w 160"/>
                <a:gd name="T35" fmla="*/ 76 h 304"/>
                <a:gd name="T36" fmla="*/ 112 w 160"/>
                <a:gd name="T37" fmla="*/ 67 h 304"/>
                <a:gd name="T38" fmla="*/ 105 w 160"/>
                <a:gd name="T39" fmla="*/ 57 h 304"/>
                <a:gd name="T40" fmla="*/ 104 w 160"/>
                <a:gd name="T41" fmla="*/ 56 h 304"/>
                <a:gd name="T42" fmla="*/ 95 w 160"/>
                <a:gd name="T43" fmla="*/ 44 h 304"/>
                <a:gd name="T44" fmla="*/ 89 w 160"/>
                <a:gd name="T45" fmla="*/ 38 h 304"/>
                <a:gd name="T46" fmla="*/ 82 w 160"/>
                <a:gd name="T47" fmla="*/ 31 h 304"/>
                <a:gd name="T48" fmla="*/ 78 w 160"/>
                <a:gd name="T49" fmla="*/ 27 h 304"/>
                <a:gd name="T50" fmla="*/ 72 w 160"/>
                <a:gd name="T51" fmla="*/ 22 h 304"/>
                <a:gd name="T52" fmla="*/ 67 w 160"/>
                <a:gd name="T53" fmla="*/ 17 h 304"/>
                <a:gd name="T54" fmla="*/ 61 w 160"/>
                <a:gd name="T55" fmla="*/ 13 h 304"/>
                <a:gd name="T56" fmla="*/ 56 w 160"/>
                <a:gd name="T57" fmla="*/ 9 h 304"/>
                <a:gd name="T58" fmla="*/ 50 w 160"/>
                <a:gd name="T59" fmla="*/ 5 h 304"/>
                <a:gd name="T60" fmla="*/ 42 w 160"/>
                <a:gd name="T61" fmla="*/ 0 h 304"/>
                <a:gd name="T62" fmla="*/ 5 w 160"/>
                <a:gd name="T63" fmla="*/ 28 h 304"/>
                <a:gd name="T64" fmla="*/ 11 w 160"/>
                <a:gd name="T65" fmla="*/ 32 h 304"/>
                <a:gd name="T66" fmla="*/ 16 w 160"/>
                <a:gd name="T67" fmla="*/ 36 h 304"/>
                <a:gd name="T68" fmla="*/ 22 w 160"/>
                <a:gd name="T69" fmla="*/ 40 h 304"/>
                <a:gd name="T70" fmla="*/ 28 w 160"/>
                <a:gd name="T71" fmla="*/ 45 h 304"/>
                <a:gd name="T72" fmla="*/ 34 w 160"/>
                <a:gd name="T73" fmla="*/ 51 h 304"/>
                <a:gd name="T74" fmla="*/ 39 w 160"/>
                <a:gd name="T75" fmla="*/ 56 h 304"/>
                <a:gd name="T76" fmla="*/ 46 w 160"/>
                <a:gd name="T77" fmla="*/ 62 h 304"/>
                <a:gd name="T78" fmla="*/ 52 w 160"/>
                <a:gd name="T79" fmla="*/ 70 h 304"/>
                <a:gd name="T80" fmla="*/ 62 w 160"/>
                <a:gd name="T81" fmla="*/ 82 h 304"/>
                <a:gd name="T82" fmla="*/ 69 w 160"/>
                <a:gd name="T83" fmla="*/ 92 h 304"/>
                <a:gd name="T84" fmla="*/ 77 w 160"/>
                <a:gd name="T85" fmla="*/ 103 h 304"/>
                <a:gd name="T86" fmla="*/ 82 w 160"/>
                <a:gd name="T87" fmla="*/ 112 h 304"/>
                <a:gd name="T88" fmla="*/ 88 w 160"/>
                <a:gd name="T89" fmla="*/ 123 h 304"/>
                <a:gd name="T90" fmla="*/ 93 w 160"/>
                <a:gd name="T91" fmla="*/ 132 h 304"/>
                <a:gd name="T92" fmla="*/ 98 w 160"/>
                <a:gd name="T93" fmla="*/ 143 h 304"/>
                <a:gd name="T94" fmla="*/ 102 w 160"/>
                <a:gd name="T95" fmla="*/ 153 h 304"/>
                <a:gd name="T96" fmla="*/ 106 w 160"/>
                <a:gd name="T97" fmla="*/ 164 h 304"/>
                <a:gd name="T98" fmla="*/ 110 w 160"/>
                <a:gd name="T99" fmla="*/ 177 h 304"/>
                <a:gd name="T100" fmla="*/ 111 w 160"/>
                <a:gd name="T101" fmla="*/ 184 h 304"/>
                <a:gd name="T102" fmla="*/ 113 w 160"/>
                <a:gd name="T103" fmla="*/ 190 h 304"/>
                <a:gd name="T104" fmla="*/ 114 w 160"/>
                <a:gd name="T105" fmla="*/ 198 h 304"/>
                <a:gd name="T106" fmla="*/ 115 w 160"/>
                <a:gd name="T107" fmla="*/ 206 h 304"/>
                <a:gd name="T108" fmla="*/ 117 w 160"/>
                <a:gd name="T109" fmla="*/ 218 h 304"/>
                <a:gd name="T110" fmla="*/ 83 w 160"/>
                <a:gd name="T111" fmla="*/ 304 h 304"/>
                <a:gd name="T112" fmla="*/ 160 w 160"/>
                <a:gd name="T113" fmla="*/ 2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" h="304">
                  <a:moveTo>
                    <a:pt x="160" y="193"/>
                  </a:moveTo>
                  <a:cubicBezTo>
                    <a:pt x="160" y="193"/>
                    <a:pt x="159" y="192"/>
                    <a:pt x="159" y="191"/>
                  </a:cubicBezTo>
                  <a:cubicBezTo>
                    <a:pt x="159" y="188"/>
                    <a:pt x="159" y="184"/>
                    <a:pt x="158" y="181"/>
                  </a:cubicBezTo>
                  <a:cubicBezTo>
                    <a:pt x="158" y="181"/>
                    <a:pt x="158" y="181"/>
                    <a:pt x="158" y="180"/>
                  </a:cubicBezTo>
                  <a:cubicBezTo>
                    <a:pt x="158" y="180"/>
                    <a:pt x="158" y="179"/>
                    <a:pt x="158" y="178"/>
                  </a:cubicBezTo>
                  <a:cubicBezTo>
                    <a:pt x="158" y="177"/>
                    <a:pt x="158" y="175"/>
                    <a:pt x="157" y="174"/>
                  </a:cubicBezTo>
                  <a:cubicBezTo>
                    <a:pt x="157" y="172"/>
                    <a:pt x="157" y="171"/>
                    <a:pt x="157" y="170"/>
                  </a:cubicBezTo>
                  <a:cubicBezTo>
                    <a:pt x="156" y="169"/>
                    <a:pt x="156" y="167"/>
                    <a:pt x="156" y="166"/>
                  </a:cubicBezTo>
                  <a:cubicBezTo>
                    <a:pt x="156" y="165"/>
                    <a:pt x="156" y="165"/>
                    <a:pt x="156" y="164"/>
                  </a:cubicBezTo>
                  <a:cubicBezTo>
                    <a:pt x="155" y="163"/>
                    <a:pt x="155" y="163"/>
                    <a:pt x="155" y="162"/>
                  </a:cubicBezTo>
                  <a:cubicBezTo>
                    <a:pt x="155" y="161"/>
                    <a:pt x="155" y="160"/>
                    <a:pt x="154" y="159"/>
                  </a:cubicBezTo>
                  <a:cubicBezTo>
                    <a:pt x="154" y="158"/>
                    <a:pt x="154" y="156"/>
                    <a:pt x="153" y="155"/>
                  </a:cubicBezTo>
                  <a:cubicBezTo>
                    <a:pt x="153" y="154"/>
                    <a:pt x="153" y="153"/>
                    <a:pt x="153" y="152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52" y="150"/>
                    <a:pt x="152" y="150"/>
                    <a:pt x="152" y="149"/>
                  </a:cubicBezTo>
                  <a:cubicBezTo>
                    <a:pt x="151" y="146"/>
                    <a:pt x="150" y="143"/>
                    <a:pt x="149" y="139"/>
                  </a:cubicBezTo>
                  <a:cubicBezTo>
                    <a:pt x="149" y="139"/>
                    <a:pt x="149" y="139"/>
                    <a:pt x="149" y="139"/>
                  </a:cubicBezTo>
                  <a:cubicBezTo>
                    <a:pt x="149" y="139"/>
                    <a:pt x="149" y="139"/>
                    <a:pt x="149" y="138"/>
                  </a:cubicBezTo>
                  <a:cubicBezTo>
                    <a:pt x="147" y="135"/>
                    <a:pt x="146" y="132"/>
                    <a:pt x="145" y="129"/>
                  </a:cubicBezTo>
                  <a:cubicBezTo>
                    <a:pt x="145" y="128"/>
                    <a:pt x="145" y="128"/>
                    <a:pt x="145" y="128"/>
                  </a:cubicBezTo>
                  <a:cubicBezTo>
                    <a:pt x="144" y="127"/>
                    <a:pt x="144" y="127"/>
                    <a:pt x="144" y="126"/>
                  </a:cubicBezTo>
                  <a:cubicBezTo>
                    <a:pt x="143" y="123"/>
                    <a:pt x="142" y="121"/>
                    <a:pt x="141" y="118"/>
                  </a:cubicBezTo>
                  <a:cubicBezTo>
                    <a:pt x="141" y="118"/>
                    <a:pt x="140" y="117"/>
                    <a:pt x="140" y="117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139" y="114"/>
                    <a:pt x="137" y="111"/>
                    <a:pt x="136" y="108"/>
                  </a:cubicBezTo>
                  <a:cubicBezTo>
                    <a:pt x="136" y="107"/>
                    <a:pt x="136" y="107"/>
                    <a:pt x="136" y="107"/>
                  </a:cubicBezTo>
                  <a:cubicBezTo>
                    <a:pt x="135" y="106"/>
                    <a:pt x="135" y="106"/>
                    <a:pt x="135" y="105"/>
                  </a:cubicBezTo>
                  <a:cubicBezTo>
                    <a:pt x="134" y="103"/>
                    <a:pt x="132" y="101"/>
                    <a:pt x="131" y="98"/>
                  </a:cubicBezTo>
                  <a:cubicBezTo>
                    <a:pt x="131" y="98"/>
                    <a:pt x="131" y="97"/>
                    <a:pt x="131" y="97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129" y="93"/>
                    <a:pt x="127" y="90"/>
                    <a:pt x="125" y="87"/>
                  </a:cubicBezTo>
                  <a:cubicBezTo>
                    <a:pt x="125" y="87"/>
                    <a:pt x="125" y="87"/>
                    <a:pt x="125" y="87"/>
                  </a:cubicBezTo>
                  <a:cubicBezTo>
                    <a:pt x="125" y="86"/>
                    <a:pt x="124" y="86"/>
                    <a:pt x="124" y="86"/>
                  </a:cubicBezTo>
                  <a:cubicBezTo>
                    <a:pt x="123" y="83"/>
                    <a:pt x="121" y="81"/>
                    <a:pt x="120" y="78"/>
                  </a:cubicBezTo>
                  <a:cubicBezTo>
                    <a:pt x="119" y="78"/>
                    <a:pt x="119" y="77"/>
                    <a:pt x="119" y="77"/>
                  </a:cubicBezTo>
                  <a:cubicBezTo>
                    <a:pt x="119" y="77"/>
                    <a:pt x="119" y="76"/>
                    <a:pt x="118" y="76"/>
                  </a:cubicBezTo>
                  <a:cubicBezTo>
                    <a:pt x="116" y="73"/>
                    <a:pt x="114" y="70"/>
                    <a:pt x="112" y="67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12" y="66"/>
                    <a:pt x="112" y="66"/>
                    <a:pt x="111" y="66"/>
                  </a:cubicBezTo>
                  <a:cubicBezTo>
                    <a:pt x="109" y="63"/>
                    <a:pt x="107" y="60"/>
                    <a:pt x="105" y="57"/>
                  </a:cubicBezTo>
                  <a:cubicBezTo>
                    <a:pt x="105" y="57"/>
                    <a:pt x="104" y="56"/>
                    <a:pt x="104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1" y="52"/>
                    <a:pt x="98" y="49"/>
                    <a:pt x="95" y="45"/>
                  </a:cubicBezTo>
                  <a:cubicBezTo>
                    <a:pt x="95" y="45"/>
                    <a:pt x="95" y="45"/>
                    <a:pt x="95" y="44"/>
                  </a:cubicBezTo>
                  <a:cubicBezTo>
                    <a:pt x="95" y="44"/>
                    <a:pt x="94" y="44"/>
                    <a:pt x="94" y="44"/>
                  </a:cubicBezTo>
                  <a:cubicBezTo>
                    <a:pt x="92" y="42"/>
                    <a:pt x="90" y="40"/>
                    <a:pt x="89" y="38"/>
                  </a:cubicBezTo>
                  <a:cubicBezTo>
                    <a:pt x="89" y="38"/>
                    <a:pt x="88" y="37"/>
                    <a:pt x="88" y="37"/>
                  </a:cubicBezTo>
                  <a:cubicBezTo>
                    <a:pt x="86" y="35"/>
                    <a:pt x="84" y="33"/>
                    <a:pt x="82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1" y="30"/>
                    <a:pt x="80" y="29"/>
                    <a:pt x="78" y="27"/>
                  </a:cubicBezTo>
                  <a:cubicBezTo>
                    <a:pt x="78" y="27"/>
                    <a:pt x="78" y="27"/>
                    <a:pt x="77" y="26"/>
                  </a:cubicBezTo>
                  <a:cubicBezTo>
                    <a:pt x="76" y="25"/>
                    <a:pt x="74" y="23"/>
                    <a:pt x="72" y="22"/>
                  </a:cubicBezTo>
                  <a:cubicBezTo>
                    <a:pt x="72" y="21"/>
                    <a:pt x="71" y="21"/>
                    <a:pt x="71" y="20"/>
                  </a:cubicBezTo>
                  <a:cubicBezTo>
                    <a:pt x="69" y="19"/>
                    <a:pt x="68" y="18"/>
                    <a:pt x="67" y="17"/>
                  </a:cubicBezTo>
                  <a:cubicBezTo>
                    <a:pt x="66" y="17"/>
                    <a:pt x="66" y="16"/>
                    <a:pt x="65" y="16"/>
                  </a:cubicBezTo>
                  <a:cubicBezTo>
                    <a:pt x="64" y="15"/>
                    <a:pt x="63" y="14"/>
                    <a:pt x="61" y="13"/>
                  </a:cubicBezTo>
                  <a:cubicBezTo>
                    <a:pt x="61" y="12"/>
                    <a:pt x="60" y="12"/>
                    <a:pt x="59" y="11"/>
                  </a:cubicBezTo>
                  <a:cubicBezTo>
                    <a:pt x="58" y="10"/>
                    <a:pt x="57" y="10"/>
                    <a:pt x="56" y="9"/>
                  </a:cubicBezTo>
                  <a:cubicBezTo>
                    <a:pt x="55" y="8"/>
                    <a:pt x="54" y="8"/>
                    <a:pt x="54" y="7"/>
                  </a:cubicBezTo>
                  <a:cubicBezTo>
                    <a:pt x="52" y="6"/>
                    <a:pt x="51" y="6"/>
                    <a:pt x="50" y="5"/>
                  </a:cubicBezTo>
                  <a:cubicBezTo>
                    <a:pt x="49" y="4"/>
                    <a:pt x="49" y="4"/>
                    <a:pt x="48" y="4"/>
                  </a:cubicBezTo>
                  <a:cubicBezTo>
                    <a:pt x="46" y="2"/>
                    <a:pt x="44" y="1"/>
                    <a:pt x="42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8"/>
                  </a:cubicBezTo>
                  <a:cubicBezTo>
                    <a:pt x="6" y="29"/>
                    <a:pt x="6" y="29"/>
                    <a:pt x="7" y="30"/>
                  </a:cubicBezTo>
                  <a:cubicBezTo>
                    <a:pt x="8" y="30"/>
                    <a:pt x="10" y="31"/>
                    <a:pt x="11" y="32"/>
                  </a:cubicBezTo>
                  <a:cubicBezTo>
                    <a:pt x="11" y="33"/>
                    <a:pt x="12" y="33"/>
                    <a:pt x="13" y="34"/>
                  </a:cubicBezTo>
                  <a:cubicBezTo>
                    <a:pt x="14" y="34"/>
                    <a:pt x="15" y="35"/>
                    <a:pt x="16" y="36"/>
                  </a:cubicBezTo>
                  <a:cubicBezTo>
                    <a:pt x="17" y="37"/>
                    <a:pt x="18" y="37"/>
                    <a:pt x="18" y="38"/>
                  </a:cubicBezTo>
                  <a:cubicBezTo>
                    <a:pt x="20" y="39"/>
                    <a:pt x="21" y="39"/>
                    <a:pt x="22" y="40"/>
                  </a:cubicBezTo>
                  <a:cubicBezTo>
                    <a:pt x="23" y="41"/>
                    <a:pt x="23" y="41"/>
                    <a:pt x="24" y="42"/>
                  </a:cubicBezTo>
                  <a:cubicBezTo>
                    <a:pt x="25" y="43"/>
                    <a:pt x="26" y="44"/>
                    <a:pt x="28" y="45"/>
                  </a:cubicBezTo>
                  <a:cubicBezTo>
                    <a:pt x="28" y="46"/>
                    <a:pt x="29" y="46"/>
                    <a:pt x="29" y="46"/>
                  </a:cubicBezTo>
                  <a:cubicBezTo>
                    <a:pt x="31" y="48"/>
                    <a:pt x="33" y="50"/>
                    <a:pt x="34" y="51"/>
                  </a:cubicBezTo>
                  <a:cubicBezTo>
                    <a:pt x="35" y="51"/>
                    <a:pt x="35" y="52"/>
                    <a:pt x="36" y="52"/>
                  </a:cubicBezTo>
                  <a:cubicBezTo>
                    <a:pt x="37" y="53"/>
                    <a:pt x="38" y="55"/>
                    <a:pt x="39" y="56"/>
                  </a:cubicBezTo>
                  <a:cubicBezTo>
                    <a:pt x="41" y="58"/>
                    <a:pt x="43" y="60"/>
                    <a:pt x="45" y="62"/>
                  </a:cubicBezTo>
                  <a:cubicBezTo>
                    <a:pt x="45" y="62"/>
                    <a:pt x="46" y="62"/>
                    <a:pt x="46" y="62"/>
                  </a:cubicBezTo>
                  <a:cubicBezTo>
                    <a:pt x="48" y="64"/>
                    <a:pt x="49" y="66"/>
                    <a:pt x="51" y="69"/>
                  </a:cubicBezTo>
                  <a:cubicBezTo>
                    <a:pt x="52" y="69"/>
                    <a:pt x="52" y="69"/>
                    <a:pt x="52" y="70"/>
                  </a:cubicBezTo>
                  <a:cubicBezTo>
                    <a:pt x="55" y="73"/>
                    <a:pt x="58" y="77"/>
                    <a:pt x="61" y="80"/>
                  </a:cubicBezTo>
                  <a:cubicBezTo>
                    <a:pt x="61" y="81"/>
                    <a:pt x="62" y="81"/>
                    <a:pt x="62" y="82"/>
                  </a:cubicBezTo>
                  <a:cubicBezTo>
                    <a:pt x="64" y="85"/>
                    <a:pt x="66" y="87"/>
                    <a:pt x="68" y="91"/>
                  </a:cubicBezTo>
                  <a:cubicBezTo>
                    <a:pt x="69" y="91"/>
                    <a:pt x="69" y="91"/>
                    <a:pt x="69" y="92"/>
                  </a:cubicBezTo>
                  <a:cubicBezTo>
                    <a:pt x="71" y="95"/>
                    <a:pt x="73" y="98"/>
                    <a:pt x="75" y="101"/>
                  </a:cubicBezTo>
                  <a:cubicBezTo>
                    <a:pt x="76" y="101"/>
                    <a:pt x="76" y="102"/>
                    <a:pt x="77" y="103"/>
                  </a:cubicBezTo>
                  <a:cubicBezTo>
                    <a:pt x="78" y="105"/>
                    <a:pt x="80" y="108"/>
                    <a:pt x="81" y="110"/>
                  </a:cubicBezTo>
                  <a:cubicBezTo>
                    <a:pt x="82" y="111"/>
                    <a:pt x="82" y="111"/>
                    <a:pt x="82" y="112"/>
                  </a:cubicBezTo>
                  <a:cubicBezTo>
                    <a:pt x="84" y="115"/>
                    <a:pt x="86" y="118"/>
                    <a:pt x="87" y="121"/>
                  </a:cubicBezTo>
                  <a:cubicBezTo>
                    <a:pt x="88" y="121"/>
                    <a:pt x="88" y="122"/>
                    <a:pt x="88" y="123"/>
                  </a:cubicBezTo>
                  <a:cubicBezTo>
                    <a:pt x="90" y="125"/>
                    <a:pt x="91" y="128"/>
                    <a:pt x="92" y="130"/>
                  </a:cubicBezTo>
                  <a:cubicBezTo>
                    <a:pt x="92" y="131"/>
                    <a:pt x="93" y="132"/>
                    <a:pt x="93" y="132"/>
                  </a:cubicBezTo>
                  <a:cubicBezTo>
                    <a:pt x="94" y="135"/>
                    <a:pt x="96" y="138"/>
                    <a:pt x="97" y="141"/>
                  </a:cubicBezTo>
                  <a:cubicBezTo>
                    <a:pt x="97" y="142"/>
                    <a:pt x="98" y="142"/>
                    <a:pt x="98" y="143"/>
                  </a:cubicBezTo>
                  <a:cubicBezTo>
                    <a:pt x="99" y="145"/>
                    <a:pt x="100" y="148"/>
                    <a:pt x="101" y="151"/>
                  </a:cubicBezTo>
                  <a:cubicBezTo>
                    <a:pt x="101" y="152"/>
                    <a:pt x="102" y="153"/>
                    <a:pt x="102" y="153"/>
                  </a:cubicBezTo>
                  <a:cubicBezTo>
                    <a:pt x="103" y="157"/>
                    <a:pt x="104" y="160"/>
                    <a:pt x="106" y="163"/>
                  </a:cubicBezTo>
                  <a:cubicBezTo>
                    <a:pt x="106" y="163"/>
                    <a:pt x="106" y="164"/>
                    <a:pt x="106" y="164"/>
                  </a:cubicBezTo>
                  <a:cubicBezTo>
                    <a:pt x="107" y="167"/>
                    <a:pt x="108" y="171"/>
                    <a:pt x="109" y="174"/>
                  </a:cubicBezTo>
                  <a:cubicBezTo>
                    <a:pt x="109" y="175"/>
                    <a:pt x="109" y="176"/>
                    <a:pt x="110" y="177"/>
                  </a:cubicBezTo>
                  <a:cubicBezTo>
                    <a:pt x="110" y="178"/>
                    <a:pt x="110" y="179"/>
                    <a:pt x="110" y="180"/>
                  </a:cubicBezTo>
                  <a:cubicBezTo>
                    <a:pt x="111" y="181"/>
                    <a:pt x="111" y="182"/>
                    <a:pt x="111" y="184"/>
                  </a:cubicBezTo>
                  <a:cubicBezTo>
                    <a:pt x="112" y="185"/>
                    <a:pt x="112" y="186"/>
                    <a:pt x="112" y="187"/>
                  </a:cubicBezTo>
                  <a:cubicBezTo>
                    <a:pt x="112" y="188"/>
                    <a:pt x="113" y="189"/>
                    <a:pt x="113" y="190"/>
                  </a:cubicBezTo>
                  <a:cubicBezTo>
                    <a:pt x="113" y="192"/>
                    <a:pt x="114" y="194"/>
                    <a:pt x="114" y="195"/>
                  </a:cubicBezTo>
                  <a:cubicBezTo>
                    <a:pt x="114" y="196"/>
                    <a:pt x="114" y="197"/>
                    <a:pt x="114" y="198"/>
                  </a:cubicBezTo>
                  <a:cubicBezTo>
                    <a:pt x="115" y="200"/>
                    <a:pt x="115" y="201"/>
                    <a:pt x="115" y="203"/>
                  </a:cubicBezTo>
                  <a:cubicBezTo>
                    <a:pt x="115" y="204"/>
                    <a:pt x="115" y="205"/>
                    <a:pt x="115" y="206"/>
                  </a:cubicBezTo>
                  <a:cubicBezTo>
                    <a:pt x="116" y="209"/>
                    <a:pt x="116" y="213"/>
                    <a:pt x="116" y="216"/>
                  </a:cubicBezTo>
                  <a:cubicBezTo>
                    <a:pt x="117" y="217"/>
                    <a:pt x="117" y="217"/>
                    <a:pt x="117" y="218"/>
                  </a:cubicBezTo>
                  <a:cubicBezTo>
                    <a:pt x="117" y="221"/>
                    <a:pt x="117" y="225"/>
                    <a:pt x="117" y="228"/>
                  </a:cubicBezTo>
                  <a:cubicBezTo>
                    <a:pt x="117" y="265"/>
                    <a:pt x="104" y="292"/>
                    <a:pt x="83" y="304"/>
                  </a:cubicBezTo>
                  <a:cubicBezTo>
                    <a:pt x="126" y="279"/>
                    <a:pt x="126" y="279"/>
                    <a:pt x="126" y="279"/>
                  </a:cubicBezTo>
                  <a:cubicBezTo>
                    <a:pt x="147" y="267"/>
                    <a:pt x="160" y="241"/>
                    <a:pt x="160" y="204"/>
                  </a:cubicBezTo>
                  <a:cubicBezTo>
                    <a:pt x="160" y="200"/>
                    <a:pt x="160" y="197"/>
                    <a:pt x="160" y="193"/>
                  </a:cubicBezTo>
                  <a:close/>
                </a:path>
              </a:pathLst>
            </a:cu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ïśļïdè">
              <a:extLst>
                <a:ext uri="{FF2B5EF4-FFF2-40B4-BE49-F238E27FC236}">
                  <a16:creationId xmlns:a16="http://schemas.microsoft.com/office/drawing/2014/main" id="{B786EA87-60EF-4E3D-ADA1-08E3FF2153B9}"/>
                </a:ext>
              </a:extLst>
            </p:cNvPr>
            <p:cNvSpPr/>
            <p:nvPr/>
          </p:nvSpPr>
          <p:spPr bwMode="auto">
            <a:xfrm>
              <a:off x="6246813" y="1522413"/>
              <a:ext cx="603250" cy="784225"/>
            </a:xfrm>
            <a:custGeom>
              <a:avLst/>
              <a:gdLst>
                <a:gd name="T0" fmla="*/ 120 w 237"/>
                <a:gd name="T1" fmla="*/ 0 h 308"/>
                <a:gd name="T2" fmla="*/ 119 w 237"/>
                <a:gd name="T3" fmla="*/ 127 h 308"/>
                <a:gd name="T4" fmla="*/ 114 w 237"/>
                <a:gd name="T5" fmla="*/ 130 h 308"/>
                <a:gd name="T6" fmla="*/ 1 w 237"/>
                <a:gd name="T7" fmla="*/ 65 h 308"/>
                <a:gd name="T8" fmla="*/ 1 w 237"/>
                <a:gd name="T9" fmla="*/ 65 h 308"/>
                <a:gd name="T10" fmla="*/ 119 w 237"/>
                <a:gd name="T11" fmla="*/ 271 h 308"/>
                <a:gd name="T12" fmla="*/ 237 w 237"/>
                <a:gd name="T13" fmla="*/ 203 h 308"/>
                <a:gd name="T14" fmla="*/ 120 w 237"/>
                <a:gd name="T1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308">
                  <a:moveTo>
                    <a:pt x="120" y="0"/>
                  </a:moveTo>
                  <a:cubicBezTo>
                    <a:pt x="119" y="127"/>
                    <a:pt x="119" y="127"/>
                    <a:pt x="119" y="127"/>
                  </a:cubicBezTo>
                  <a:cubicBezTo>
                    <a:pt x="119" y="130"/>
                    <a:pt x="116" y="131"/>
                    <a:pt x="114" y="130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0" y="140"/>
                    <a:pt x="53" y="233"/>
                    <a:pt x="119" y="271"/>
                  </a:cubicBezTo>
                  <a:cubicBezTo>
                    <a:pt x="184" y="308"/>
                    <a:pt x="237" y="278"/>
                    <a:pt x="237" y="203"/>
                  </a:cubicBezTo>
                  <a:cubicBezTo>
                    <a:pt x="237" y="129"/>
                    <a:pt x="185" y="37"/>
                    <a:pt x="120" y="0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S1îḑe">
              <a:extLst>
                <a:ext uri="{FF2B5EF4-FFF2-40B4-BE49-F238E27FC236}">
                  <a16:creationId xmlns:a16="http://schemas.microsoft.com/office/drawing/2014/main" id="{F2F1D03E-3981-46AA-8953-94AF85B97B6F}"/>
                </a:ext>
              </a:extLst>
            </p:cNvPr>
            <p:cNvSpPr/>
            <p:nvPr/>
          </p:nvSpPr>
          <p:spPr bwMode="auto">
            <a:xfrm>
              <a:off x="4630738" y="3943350"/>
              <a:ext cx="184150" cy="147638"/>
            </a:xfrm>
            <a:custGeom>
              <a:avLst/>
              <a:gdLst>
                <a:gd name="T0" fmla="*/ 0 w 72"/>
                <a:gd name="T1" fmla="*/ 23 h 58"/>
                <a:gd name="T2" fmla="*/ 2 w 72"/>
                <a:gd name="T3" fmla="*/ 38 h 58"/>
                <a:gd name="T4" fmla="*/ 18 w 72"/>
                <a:gd name="T5" fmla="*/ 58 h 58"/>
                <a:gd name="T6" fmla="*/ 51 w 72"/>
                <a:gd name="T7" fmla="*/ 25 h 58"/>
                <a:gd name="T8" fmla="*/ 70 w 72"/>
                <a:gd name="T9" fmla="*/ 6 h 58"/>
                <a:gd name="T10" fmla="*/ 67 w 72"/>
                <a:gd name="T11" fmla="*/ 1 h 58"/>
                <a:gd name="T12" fmla="*/ 39 w 72"/>
                <a:gd name="T13" fmla="*/ 10 h 58"/>
                <a:gd name="T14" fmla="*/ 0 w 72"/>
                <a:gd name="T15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58">
                  <a:moveTo>
                    <a:pt x="0" y="23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2" y="4"/>
                    <a:pt x="70" y="0"/>
                    <a:pt x="67" y="1"/>
                  </a:cubicBezTo>
                  <a:cubicBezTo>
                    <a:pt x="39" y="10"/>
                    <a:pt x="39" y="10"/>
                    <a:pt x="39" y="1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3C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ṧľiḍè">
              <a:extLst>
                <a:ext uri="{FF2B5EF4-FFF2-40B4-BE49-F238E27FC236}">
                  <a16:creationId xmlns:a16="http://schemas.microsoft.com/office/drawing/2014/main" id="{EB3BE0A5-57C5-4334-9E7E-CC54557903D7}"/>
                </a:ext>
              </a:extLst>
            </p:cNvPr>
            <p:cNvSpPr/>
            <p:nvPr/>
          </p:nvSpPr>
          <p:spPr bwMode="auto">
            <a:xfrm>
              <a:off x="4630738" y="3968750"/>
              <a:ext cx="130175" cy="122238"/>
            </a:xfrm>
            <a:custGeom>
              <a:avLst/>
              <a:gdLst>
                <a:gd name="T0" fmla="*/ 0 w 51"/>
                <a:gd name="T1" fmla="*/ 13 h 48"/>
                <a:gd name="T2" fmla="*/ 2 w 51"/>
                <a:gd name="T3" fmla="*/ 28 h 48"/>
                <a:gd name="T4" fmla="*/ 18 w 51"/>
                <a:gd name="T5" fmla="*/ 48 h 48"/>
                <a:gd name="T6" fmla="*/ 51 w 51"/>
                <a:gd name="T7" fmla="*/ 15 h 48"/>
                <a:gd name="T8" fmla="*/ 39 w 51"/>
                <a:gd name="T9" fmla="*/ 0 h 48"/>
                <a:gd name="T10" fmla="*/ 0 w 51"/>
                <a:gd name="T11" fmla="*/ 1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8">
                  <a:moveTo>
                    <a:pt x="0" y="13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8" y="10"/>
                    <a:pt x="44" y="5"/>
                    <a:pt x="39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îṥļïḑê">
              <a:extLst>
                <a:ext uri="{FF2B5EF4-FFF2-40B4-BE49-F238E27FC236}">
                  <a16:creationId xmlns:a16="http://schemas.microsoft.com/office/drawing/2014/main" id="{B295E0C0-2CB0-48D3-9D40-CDBBAC1D09E1}"/>
                </a:ext>
              </a:extLst>
            </p:cNvPr>
            <p:cNvSpPr/>
            <p:nvPr/>
          </p:nvSpPr>
          <p:spPr bwMode="auto">
            <a:xfrm>
              <a:off x="4154488" y="4002088"/>
              <a:ext cx="533400" cy="354013"/>
            </a:xfrm>
            <a:custGeom>
              <a:avLst/>
              <a:gdLst>
                <a:gd name="T0" fmla="*/ 23 w 209"/>
                <a:gd name="T1" fmla="*/ 123 h 139"/>
                <a:gd name="T2" fmla="*/ 22 w 209"/>
                <a:gd name="T3" fmla="*/ 120 h 139"/>
                <a:gd name="T4" fmla="*/ 20 w 209"/>
                <a:gd name="T5" fmla="*/ 116 h 139"/>
                <a:gd name="T6" fmla="*/ 18 w 209"/>
                <a:gd name="T7" fmla="*/ 113 h 139"/>
                <a:gd name="T8" fmla="*/ 16 w 209"/>
                <a:gd name="T9" fmla="*/ 111 h 139"/>
                <a:gd name="T10" fmla="*/ 13 w 209"/>
                <a:gd name="T11" fmla="*/ 108 h 139"/>
                <a:gd name="T12" fmla="*/ 10 w 209"/>
                <a:gd name="T13" fmla="*/ 106 h 139"/>
                <a:gd name="T14" fmla="*/ 7 w 209"/>
                <a:gd name="T15" fmla="*/ 104 h 139"/>
                <a:gd name="T16" fmla="*/ 4 w 209"/>
                <a:gd name="T17" fmla="*/ 104 h 139"/>
                <a:gd name="T18" fmla="*/ 2 w 209"/>
                <a:gd name="T19" fmla="*/ 104 h 139"/>
                <a:gd name="T20" fmla="*/ 185 w 209"/>
                <a:gd name="T21" fmla="*/ 1 h 139"/>
                <a:gd name="T22" fmla="*/ 186 w 209"/>
                <a:gd name="T23" fmla="*/ 1 h 139"/>
                <a:gd name="T24" fmla="*/ 187 w 209"/>
                <a:gd name="T25" fmla="*/ 0 h 139"/>
                <a:gd name="T26" fmla="*/ 187 w 209"/>
                <a:gd name="T27" fmla="*/ 0 h 139"/>
                <a:gd name="T28" fmla="*/ 189 w 209"/>
                <a:gd name="T29" fmla="*/ 0 h 139"/>
                <a:gd name="T30" fmla="*/ 190 w 209"/>
                <a:gd name="T31" fmla="*/ 0 h 139"/>
                <a:gd name="T32" fmla="*/ 191 w 209"/>
                <a:gd name="T33" fmla="*/ 0 h 139"/>
                <a:gd name="T34" fmla="*/ 192 w 209"/>
                <a:gd name="T35" fmla="*/ 1 h 139"/>
                <a:gd name="T36" fmla="*/ 195 w 209"/>
                <a:gd name="T37" fmla="*/ 2 h 139"/>
                <a:gd name="T38" fmla="*/ 198 w 209"/>
                <a:gd name="T39" fmla="*/ 5 h 139"/>
                <a:gd name="T40" fmla="*/ 200 w 209"/>
                <a:gd name="T41" fmla="*/ 6 h 139"/>
                <a:gd name="T42" fmla="*/ 201 w 209"/>
                <a:gd name="T43" fmla="*/ 7 h 139"/>
                <a:gd name="T44" fmla="*/ 203 w 209"/>
                <a:gd name="T45" fmla="*/ 9 h 139"/>
                <a:gd name="T46" fmla="*/ 203 w 209"/>
                <a:gd name="T47" fmla="*/ 10 h 139"/>
                <a:gd name="T48" fmla="*/ 205 w 209"/>
                <a:gd name="T49" fmla="*/ 12 h 139"/>
                <a:gd name="T50" fmla="*/ 205 w 209"/>
                <a:gd name="T51" fmla="*/ 13 h 139"/>
                <a:gd name="T52" fmla="*/ 206 w 209"/>
                <a:gd name="T53" fmla="*/ 15 h 139"/>
                <a:gd name="T54" fmla="*/ 207 w 209"/>
                <a:gd name="T55" fmla="*/ 16 h 139"/>
                <a:gd name="T56" fmla="*/ 207 w 209"/>
                <a:gd name="T57" fmla="*/ 17 h 139"/>
                <a:gd name="T58" fmla="*/ 208 w 209"/>
                <a:gd name="T59" fmla="*/ 19 h 139"/>
                <a:gd name="T60" fmla="*/ 208 w 209"/>
                <a:gd name="T61" fmla="*/ 20 h 139"/>
                <a:gd name="T62" fmla="*/ 209 w 209"/>
                <a:gd name="T63" fmla="*/ 23 h 139"/>
                <a:gd name="T64" fmla="*/ 209 w 209"/>
                <a:gd name="T65" fmla="*/ 24 h 139"/>
                <a:gd name="T66" fmla="*/ 205 w 209"/>
                <a:gd name="T67" fmla="*/ 35 h 139"/>
                <a:gd name="T68" fmla="*/ 24 w 209"/>
                <a:gd name="T69" fmla="*/ 130 h 139"/>
                <a:gd name="T70" fmla="*/ 24 w 209"/>
                <a:gd name="T71" fmla="*/ 12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9" h="139">
                  <a:moveTo>
                    <a:pt x="24" y="126"/>
                  </a:moveTo>
                  <a:cubicBezTo>
                    <a:pt x="24" y="125"/>
                    <a:pt x="23" y="124"/>
                    <a:pt x="23" y="123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3" y="122"/>
                    <a:pt x="22" y="121"/>
                    <a:pt x="22" y="120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21" y="119"/>
                    <a:pt x="21" y="117"/>
                    <a:pt x="20" y="116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19" y="115"/>
                    <a:pt x="19" y="114"/>
                    <a:pt x="18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7" y="112"/>
                    <a:pt x="16" y="111"/>
                    <a:pt x="16" y="111"/>
                  </a:cubicBezTo>
                  <a:cubicBezTo>
                    <a:pt x="16" y="110"/>
                    <a:pt x="15" y="110"/>
                    <a:pt x="15" y="110"/>
                  </a:cubicBezTo>
                  <a:cubicBezTo>
                    <a:pt x="15" y="109"/>
                    <a:pt x="14" y="109"/>
                    <a:pt x="13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12" y="107"/>
                    <a:pt x="11" y="106"/>
                    <a:pt x="10" y="106"/>
                  </a:cubicBezTo>
                  <a:cubicBezTo>
                    <a:pt x="9" y="105"/>
                    <a:pt x="8" y="105"/>
                    <a:pt x="7" y="105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4"/>
                    <a:pt x="5" y="104"/>
                    <a:pt x="5" y="104"/>
                  </a:cubicBezTo>
                  <a:cubicBezTo>
                    <a:pt x="5" y="104"/>
                    <a:pt x="5" y="104"/>
                    <a:pt x="4" y="104"/>
                  </a:cubicBezTo>
                  <a:cubicBezTo>
                    <a:pt x="4" y="104"/>
                    <a:pt x="3" y="104"/>
                    <a:pt x="2" y="104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1" y="104"/>
                    <a:pt x="1" y="104"/>
                    <a:pt x="0" y="105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5" y="1"/>
                    <a:pt x="186" y="1"/>
                    <a:pt x="186" y="1"/>
                  </a:cubicBezTo>
                  <a:cubicBezTo>
                    <a:pt x="186" y="0"/>
                    <a:pt x="186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189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89" y="0"/>
                    <a:pt x="190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2" y="0"/>
                    <a:pt x="192" y="1"/>
                    <a:pt x="192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4" y="1"/>
                    <a:pt x="194" y="2"/>
                    <a:pt x="195" y="2"/>
                  </a:cubicBezTo>
                  <a:cubicBezTo>
                    <a:pt x="196" y="3"/>
                    <a:pt x="197" y="3"/>
                    <a:pt x="198" y="4"/>
                  </a:cubicBezTo>
                  <a:cubicBezTo>
                    <a:pt x="198" y="4"/>
                    <a:pt x="198" y="4"/>
                    <a:pt x="198" y="5"/>
                  </a:cubicBezTo>
                  <a:cubicBezTo>
                    <a:pt x="199" y="5"/>
                    <a:pt x="199" y="5"/>
                    <a:pt x="200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0" y="6"/>
                    <a:pt x="201" y="7"/>
                    <a:pt x="201" y="7"/>
                  </a:cubicBezTo>
                  <a:cubicBezTo>
                    <a:pt x="201" y="7"/>
                    <a:pt x="201" y="7"/>
                    <a:pt x="201" y="7"/>
                  </a:cubicBezTo>
                  <a:cubicBezTo>
                    <a:pt x="202" y="8"/>
                    <a:pt x="202" y="8"/>
                    <a:pt x="202" y="9"/>
                  </a:cubicBezTo>
                  <a:cubicBezTo>
                    <a:pt x="202" y="9"/>
                    <a:pt x="203" y="9"/>
                    <a:pt x="203" y="9"/>
                  </a:cubicBezTo>
                  <a:cubicBezTo>
                    <a:pt x="203" y="9"/>
                    <a:pt x="203" y="9"/>
                    <a:pt x="203" y="10"/>
                  </a:cubicBezTo>
                  <a:cubicBezTo>
                    <a:pt x="203" y="10"/>
                    <a:pt x="203" y="10"/>
                    <a:pt x="203" y="10"/>
                  </a:cubicBezTo>
                  <a:cubicBezTo>
                    <a:pt x="204" y="10"/>
                    <a:pt x="204" y="11"/>
                    <a:pt x="204" y="11"/>
                  </a:cubicBezTo>
                  <a:cubicBezTo>
                    <a:pt x="204" y="12"/>
                    <a:pt x="205" y="12"/>
                    <a:pt x="205" y="12"/>
                  </a:cubicBezTo>
                  <a:cubicBezTo>
                    <a:pt x="205" y="12"/>
                    <a:pt x="205" y="13"/>
                    <a:pt x="205" y="13"/>
                  </a:cubicBezTo>
                  <a:cubicBezTo>
                    <a:pt x="205" y="13"/>
                    <a:pt x="205" y="13"/>
                    <a:pt x="205" y="13"/>
                  </a:cubicBezTo>
                  <a:cubicBezTo>
                    <a:pt x="205" y="13"/>
                    <a:pt x="205" y="13"/>
                    <a:pt x="205" y="14"/>
                  </a:cubicBezTo>
                  <a:cubicBezTo>
                    <a:pt x="206" y="14"/>
                    <a:pt x="206" y="14"/>
                    <a:pt x="206" y="15"/>
                  </a:cubicBezTo>
                  <a:cubicBezTo>
                    <a:pt x="206" y="15"/>
                    <a:pt x="206" y="16"/>
                    <a:pt x="207" y="16"/>
                  </a:cubicBezTo>
                  <a:cubicBezTo>
                    <a:pt x="207" y="16"/>
                    <a:pt x="207" y="16"/>
                    <a:pt x="207" y="16"/>
                  </a:cubicBezTo>
                  <a:cubicBezTo>
                    <a:pt x="207" y="16"/>
                    <a:pt x="207" y="16"/>
                    <a:pt x="207" y="16"/>
                  </a:cubicBezTo>
                  <a:cubicBezTo>
                    <a:pt x="207" y="16"/>
                    <a:pt x="207" y="17"/>
                    <a:pt x="207" y="17"/>
                  </a:cubicBezTo>
                  <a:cubicBezTo>
                    <a:pt x="207" y="18"/>
                    <a:pt x="207" y="18"/>
                    <a:pt x="208" y="19"/>
                  </a:cubicBezTo>
                  <a:cubicBezTo>
                    <a:pt x="208" y="19"/>
                    <a:pt x="208" y="19"/>
                    <a:pt x="208" y="19"/>
                  </a:cubicBezTo>
                  <a:cubicBezTo>
                    <a:pt x="208" y="19"/>
                    <a:pt x="208" y="20"/>
                    <a:pt x="208" y="20"/>
                  </a:cubicBezTo>
                  <a:cubicBezTo>
                    <a:pt x="208" y="20"/>
                    <a:pt x="208" y="20"/>
                    <a:pt x="208" y="20"/>
                  </a:cubicBezTo>
                  <a:cubicBezTo>
                    <a:pt x="208" y="21"/>
                    <a:pt x="208" y="21"/>
                    <a:pt x="208" y="22"/>
                  </a:cubicBezTo>
                  <a:cubicBezTo>
                    <a:pt x="209" y="22"/>
                    <a:pt x="209" y="22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4"/>
                  </a:cubicBezTo>
                  <a:cubicBezTo>
                    <a:pt x="209" y="25"/>
                    <a:pt x="209" y="25"/>
                    <a:pt x="209" y="26"/>
                  </a:cubicBezTo>
                  <a:cubicBezTo>
                    <a:pt x="209" y="31"/>
                    <a:pt x="207" y="34"/>
                    <a:pt x="205" y="35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2" y="138"/>
                    <a:pt x="24" y="135"/>
                    <a:pt x="24" y="130"/>
                  </a:cubicBezTo>
                  <a:cubicBezTo>
                    <a:pt x="24" y="129"/>
                    <a:pt x="24" y="128"/>
                    <a:pt x="24" y="127"/>
                  </a:cubicBezTo>
                  <a:cubicBezTo>
                    <a:pt x="24" y="127"/>
                    <a:pt x="24" y="127"/>
                    <a:pt x="24" y="126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ṩḷiḋê">
              <a:extLst>
                <a:ext uri="{FF2B5EF4-FFF2-40B4-BE49-F238E27FC236}">
                  <a16:creationId xmlns:a16="http://schemas.microsoft.com/office/drawing/2014/main" id="{CB66CBDA-45A6-4459-9F4E-2B3C464C2E97}"/>
                </a:ext>
              </a:extLst>
            </p:cNvPr>
            <p:cNvSpPr/>
            <p:nvPr/>
          </p:nvSpPr>
          <p:spPr bwMode="auto">
            <a:xfrm>
              <a:off x="4154488" y="4225925"/>
              <a:ext cx="122238" cy="130175"/>
            </a:xfrm>
            <a:custGeom>
              <a:avLst/>
              <a:gdLst>
                <a:gd name="T0" fmla="*/ 48 w 48"/>
                <a:gd name="T1" fmla="*/ 31 h 51"/>
                <a:gd name="T2" fmla="*/ 48 w 48"/>
                <a:gd name="T3" fmla="*/ 35 h 51"/>
                <a:gd name="T4" fmla="*/ 20 w 48"/>
                <a:gd name="T5" fmla="*/ 51 h 51"/>
                <a:gd name="T6" fmla="*/ 24 w 48"/>
                <a:gd name="T7" fmla="*/ 42 h 51"/>
                <a:gd name="T8" fmla="*/ 24 w 48"/>
                <a:gd name="T9" fmla="*/ 39 h 51"/>
                <a:gd name="T10" fmla="*/ 24 w 48"/>
                <a:gd name="T11" fmla="*/ 38 h 51"/>
                <a:gd name="T12" fmla="*/ 23 w 48"/>
                <a:gd name="T13" fmla="*/ 35 h 51"/>
                <a:gd name="T14" fmla="*/ 23 w 48"/>
                <a:gd name="T15" fmla="*/ 35 h 51"/>
                <a:gd name="T16" fmla="*/ 22 w 48"/>
                <a:gd name="T17" fmla="*/ 32 h 51"/>
                <a:gd name="T18" fmla="*/ 22 w 48"/>
                <a:gd name="T19" fmla="*/ 32 h 51"/>
                <a:gd name="T20" fmla="*/ 20 w 48"/>
                <a:gd name="T21" fmla="*/ 28 h 51"/>
                <a:gd name="T22" fmla="*/ 20 w 48"/>
                <a:gd name="T23" fmla="*/ 28 h 51"/>
                <a:gd name="T24" fmla="*/ 18 w 48"/>
                <a:gd name="T25" fmla="*/ 25 h 51"/>
                <a:gd name="T26" fmla="*/ 18 w 48"/>
                <a:gd name="T27" fmla="*/ 25 h 51"/>
                <a:gd name="T28" fmla="*/ 16 w 48"/>
                <a:gd name="T29" fmla="*/ 22 h 51"/>
                <a:gd name="T30" fmla="*/ 15 w 48"/>
                <a:gd name="T31" fmla="*/ 22 h 51"/>
                <a:gd name="T32" fmla="*/ 13 w 48"/>
                <a:gd name="T33" fmla="*/ 20 h 51"/>
                <a:gd name="T34" fmla="*/ 13 w 48"/>
                <a:gd name="T35" fmla="*/ 20 h 51"/>
                <a:gd name="T36" fmla="*/ 10 w 48"/>
                <a:gd name="T37" fmla="*/ 18 h 51"/>
                <a:gd name="T38" fmla="*/ 7 w 48"/>
                <a:gd name="T39" fmla="*/ 17 h 51"/>
                <a:gd name="T40" fmla="*/ 7 w 48"/>
                <a:gd name="T41" fmla="*/ 16 h 51"/>
                <a:gd name="T42" fmla="*/ 5 w 48"/>
                <a:gd name="T43" fmla="*/ 16 h 51"/>
                <a:gd name="T44" fmla="*/ 4 w 48"/>
                <a:gd name="T45" fmla="*/ 16 h 51"/>
                <a:gd name="T46" fmla="*/ 2 w 48"/>
                <a:gd name="T47" fmla="*/ 16 h 51"/>
                <a:gd name="T48" fmla="*/ 2 w 48"/>
                <a:gd name="T49" fmla="*/ 16 h 51"/>
                <a:gd name="T50" fmla="*/ 0 w 48"/>
                <a:gd name="T51" fmla="*/ 17 h 51"/>
                <a:gd name="T52" fmla="*/ 29 w 48"/>
                <a:gd name="T53" fmla="*/ 0 h 51"/>
                <a:gd name="T54" fmla="*/ 31 w 48"/>
                <a:gd name="T55" fmla="*/ 2 h 51"/>
                <a:gd name="T56" fmla="*/ 34 w 48"/>
                <a:gd name="T57" fmla="*/ 4 h 51"/>
                <a:gd name="T58" fmla="*/ 35 w 48"/>
                <a:gd name="T59" fmla="*/ 5 h 51"/>
                <a:gd name="T60" fmla="*/ 38 w 48"/>
                <a:gd name="T61" fmla="*/ 7 h 51"/>
                <a:gd name="T62" fmla="*/ 38 w 48"/>
                <a:gd name="T63" fmla="*/ 7 h 51"/>
                <a:gd name="T64" fmla="*/ 41 w 48"/>
                <a:gd name="T65" fmla="*/ 10 h 51"/>
                <a:gd name="T66" fmla="*/ 41 w 48"/>
                <a:gd name="T67" fmla="*/ 11 h 51"/>
                <a:gd name="T68" fmla="*/ 43 w 48"/>
                <a:gd name="T69" fmla="*/ 14 h 51"/>
                <a:gd name="T70" fmla="*/ 43 w 48"/>
                <a:gd name="T71" fmla="*/ 15 h 51"/>
                <a:gd name="T72" fmla="*/ 45 w 48"/>
                <a:gd name="T73" fmla="*/ 19 h 51"/>
                <a:gd name="T74" fmla="*/ 45 w 48"/>
                <a:gd name="T75" fmla="*/ 19 h 51"/>
                <a:gd name="T76" fmla="*/ 47 w 48"/>
                <a:gd name="T77" fmla="*/ 23 h 51"/>
                <a:gd name="T78" fmla="*/ 47 w 48"/>
                <a:gd name="T79" fmla="*/ 23 h 51"/>
                <a:gd name="T80" fmla="*/ 48 w 48"/>
                <a:gd name="T81" fmla="*/ 27 h 51"/>
                <a:gd name="T82" fmla="*/ 48 w 48"/>
                <a:gd name="T83" fmla="*/ 27 h 51"/>
                <a:gd name="T84" fmla="*/ 48 w 48"/>
                <a:gd name="T8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" h="51">
                  <a:moveTo>
                    <a:pt x="48" y="31"/>
                  </a:moveTo>
                  <a:cubicBezTo>
                    <a:pt x="48" y="33"/>
                    <a:pt x="48" y="34"/>
                    <a:pt x="48" y="3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0"/>
                    <a:pt x="24" y="47"/>
                    <a:pt x="24" y="42"/>
                  </a:cubicBezTo>
                  <a:cubicBezTo>
                    <a:pt x="24" y="41"/>
                    <a:pt x="24" y="40"/>
                    <a:pt x="24" y="39"/>
                  </a:cubicBezTo>
                  <a:cubicBezTo>
                    <a:pt x="24" y="39"/>
                    <a:pt x="24" y="39"/>
                    <a:pt x="24" y="38"/>
                  </a:cubicBezTo>
                  <a:cubicBezTo>
                    <a:pt x="23" y="37"/>
                    <a:pt x="23" y="36"/>
                    <a:pt x="23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2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1"/>
                    <a:pt x="21" y="29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9" y="26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1"/>
                    <a:pt x="14" y="21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19"/>
                    <a:pt x="11" y="18"/>
                    <a:pt x="10" y="18"/>
                  </a:cubicBezTo>
                  <a:cubicBezTo>
                    <a:pt x="9" y="17"/>
                    <a:pt x="8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1" y="16"/>
                    <a:pt x="0" y="1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0" y="1"/>
                    <a:pt x="30" y="1"/>
                    <a:pt x="31" y="2"/>
                  </a:cubicBezTo>
                  <a:cubicBezTo>
                    <a:pt x="32" y="2"/>
                    <a:pt x="33" y="3"/>
                    <a:pt x="34" y="4"/>
                  </a:cubicBezTo>
                  <a:cubicBezTo>
                    <a:pt x="35" y="4"/>
                    <a:pt x="35" y="4"/>
                    <a:pt x="35" y="5"/>
                  </a:cubicBezTo>
                  <a:cubicBezTo>
                    <a:pt x="36" y="5"/>
                    <a:pt x="37" y="6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8"/>
                    <a:pt x="40" y="9"/>
                    <a:pt x="41" y="10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2" y="12"/>
                    <a:pt x="43" y="13"/>
                    <a:pt x="43" y="14"/>
                  </a:cubicBezTo>
                  <a:cubicBezTo>
                    <a:pt x="43" y="14"/>
                    <a:pt x="43" y="15"/>
                    <a:pt x="43" y="15"/>
                  </a:cubicBezTo>
                  <a:cubicBezTo>
                    <a:pt x="44" y="16"/>
                    <a:pt x="45" y="17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20"/>
                    <a:pt x="46" y="21"/>
                    <a:pt x="47" y="23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4"/>
                    <a:pt x="48" y="26"/>
                    <a:pt x="48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9"/>
                    <a:pt x="48" y="30"/>
                    <a:pt x="48" y="31"/>
                  </a:cubicBez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ṣľîḍé">
              <a:extLst>
                <a:ext uri="{FF2B5EF4-FFF2-40B4-BE49-F238E27FC236}">
                  <a16:creationId xmlns:a16="http://schemas.microsoft.com/office/drawing/2014/main" id="{E273D8A8-33E0-44B0-BC1E-55A84AD6766A}"/>
                </a:ext>
              </a:extLst>
            </p:cNvPr>
            <p:cNvSpPr/>
            <p:nvPr/>
          </p:nvSpPr>
          <p:spPr bwMode="auto">
            <a:xfrm>
              <a:off x="4144963" y="4259263"/>
              <a:ext cx="71438" cy="106363"/>
            </a:xfrm>
            <a:custGeom>
              <a:avLst/>
              <a:gdLst>
                <a:gd name="T0" fmla="*/ 14 w 28"/>
                <a:gd name="T1" fmla="*/ 5 h 42"/>
                <a:gd name="T2" fmla="*/ 0 w 28"/>
                <a:gd name="T3" fmla="*/ 13 h 42"/>
                <a:gd name="T4" fmla="*/ 14 w 28"/>
                <a:gd name="T5" fmla="*/ 37 h 42"/>
                <a:gd name="T6" fmla="*/ 28 w 28"/>
                <a:gd name="T7" fmla="*/ 29 h 42"/>
                <a:gd name="T8" fmla="*/ 14 w 28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2">
                  <a:moveTo>
                    <a:pt x="14" y="5"/>
                  </a:moveTo>
                  <a:cubicBezTo>
                    <a:pt x="6" y="0"/>
                    <a:pt x="0" y="4"/>
                    <a:pt x="0" y="13"/>
                  </a:cubicBezTo>
                  <a:cubicBezTo>
                    <a:pt x="0" y="22"/>
                    <a:pt x="6" y="32"/>
                    <a:pt x="14" y="37"/>
                  </a:cubicBezTo>
                  <a:cubicBezTo>
                    <a:pt x="22" y="42"/>
                    <a:pt x="28" y="38"/>
                    <a:pt x="28" y="29"/>
                  </a:cubicBezTo>
                  <a:cubicBezTo>
                    <a:pt x="28" y="20"/>
                    <a:pt x="22" y="9"/>
                    <a:pt x="14" y="5"/>
                  </a:cubicBez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íŝlïḍè">
              <a:extLst>
                <a:ext uri="{FF2B5EF4-FFF2-40B4-BE49-F238E27FC236}">
                  <a16:creationId xmlns:a16="http://schemas.microsoft.com/office/drawing/2014/main" id="{9A7D739F-5822-4D1A-91CF-2FD0FF837E30}"/>
                </a:ext>
              </a:extLst>
            </p:cNvPr>
            <p:cNvSpPr/>
            <p:nvPr/>
          </p:nvSpPr>
          <p:spPr bwMode="auto">
            <a:xfrm>
              <a:off x="4159250" y="4284663"/>
              <a:ext cx="41275" cy="55563"/>
            </a:xfrm>
            <a:custGeom>
              <a:avLst/>
              <a:gdLst>
                <a:gd name="T0" fmla="*/ 8 w 16"/>
                <a:gd name="T1" fmla="*/ 2 h 22"/>
                <a:gd name="T2" fmla="*/ 0 w 16"/>
                <a:gd name="T3" fmla="*/ 6 h 22"/>
                <a:gd name="T4" fmla="*/ 8 w 16"/>
                <a:gd name="T5" fmla="*/ 20 h 22"/>
                <a:gd name="T6" fmla="*/ 16 w 16"/>
                <a:gd name="T7" fmla="*/ 15 h 22"/>
                <a:gd name="T8" fmla="*/ 8 w 16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2">
                  <a:moveTo>
                    <a:pt x="8" y="2"/>
                  </a:moveTo>
                  <a:cubicBezTo>
                    <a:pt x="4" y="0"/>
                    <a:pt x="1" y="2"/>
                    <a:pt x="0" y="6"/>
                  </a:cubicBezTo>
                  <a:cubicBezTo>
                    <a:pt x="0" y="11"/>
                    <a:pt x="4" y="17"/>
                    <a:pt x="8" y="20"/>
                  </a:cubicBezTo>
                  <a:cubicBezTo>
                    <a:pt x="12" y="22"/>
                    <a:pt x="15" y="20"/>
                    <a:pt x="16" y="15"/>
                  </a:cubicBezTo>
                  <a:cubicBezTo>
                    <a:pt x="16" y="11"/>
                    <a:pt x="12" y="5"/>
                    <a:pt x="8" y="2"/>
                  </a:cubicBezTo>
                  <a:close/>
                </a:path>
              </a:pathLst>
            </a:custGeom>
            <a:solidFill>
              <a:srgbClr val="034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sḻíḑè">
              <a:extLst>
                <a:ext uri="{FF2B5EF4-FFF2-40B4-BE49-F238E27FC236}">
                  <a16:creationId xmlns:a16="http://schemas.microsoft.com/office/drawing/2014/main" id="{46774C09-F78B-4C5C-B309-97D6DE6CCE57}"/>
                </a:ext>
              </a:extLst>
            </p:cNvPr>
            <p:cNvSpPr/>
            <p:nvPr/>
          </p:nvSpPr>
          <p:spPr bwMode="auto">
            <a:xfrm>
              <a:off x="5392738" y="3013075"/>
              <a:ext cx="185738" cy="180975"/>
            </a:xfrm>
            <a:custGeom>
              <a:avLst/>
              <a:gdLst>
                <a:gd name="T0" fmla="*/ 0 w 73"/>
                <a:gd name="T1" fmla="*/ 54 h 71"/>
                <a:gd name="T2" fmla="*/ 26 w 73"/>
                <a:gd name="T3" fmla="*/ 35 h 71"/>
                <a:gd name="T4" fmla="*/ 36 w 73"/>
                <a:gd name="T5" fmla="*/ 23 h 71"/>
                <a:gd name="T6" fmla="*/ 37 w 73"/>
                <a:gd name="T7" fmla="*/ 22 h 71"/>
                <a:gd name="T8" fmla="*/ 64 w 73"/>
                <a:gd name="T9" fmla="*/ 2 h 71"/>
                <a:gd name="T10" fmla="*/ 71 w 73"/>
                <a:gd name="T11" fmla="*/ 3 h 71"/>
                <a:gd name="T12" fmla="*/ 71 w 73"/>
                <a:gd name="T13" fmla="*/ 3 h 71"/>
                <a:gd name="T14" fmla="*/ 71 w 73"/>
                <a:gd name="T15" fmla="*/ 10 h 71"/>
                <a:gd name="T16" fmla="*/ 56 w 73"/>
                <a:gd name="T17" fmla="*/ 23 h 71"/>
                <a:gd name="T18" fmla="*/ 56 w 73"/>
                <a:gd name="T19" fmla="*/ 27 h 71"/>
                <a:gd name="T20" fmla="*/ 60 w 73"/>
                <a:gd name="T21" fmla="*/ 32 h 71"/>
                <a:gd name="T22" fmla="*/ 60 w 73"/>
                <a:gd name="T23" fmla="*/ 44 h 71"/>
                <a:gd name="T24" fmla="*/ 55 w 73"/>
                <a:gd name="T25" fmla="*/ 51 h 71"/>
                <a:gd name="T26" fmla="*/ 15 w 73"/>
                <a:gd name="T27" fmla="*/ 71 h 71"/>
                <a:gd name="T28" fmla="*/ 0 w 73"/>
                <a:gd name="T29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71">
                  <a:moveTo>
                    <a:pt x="0" y="54"/>
                  </a:moveTo>
                  <a:cubicBezTo>
                    <a:pt x="26" y="35"/>
                    <a:pt x="26" y="35"/>
                    <a:pt x="26" y="35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7" y="22"/>
                    <a:pt x="37" y="2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7" y="0"/>
                    <a:pt x="70" y="1"/>
                    <a:pt x="71" y="3"/>
                  </a:cubicBezTo>
                  <a:cubicBezTo>
                    <a:pt x="71" y="3"/>
                    <a:pt x="71" y="3"/>
                    <a:pt x="71" y="3"/>
                  </a:cubicBezTo>
                  <a:cubicBezTo>
                    <a:pt x="73" y="5"/>
                    <a:pt x="73" y="8"/>
                    <a:pt x="71" y="10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54" y="24"/>
                    <a:pt x="54" y="26"/>
                    <a:pt x="56" y="27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3" y="36"/>
                    <a:pt x="63" y="41"/>
                    <a:pt x="60" y="44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15" y="71"/>
                    <a:pt x="15" y="71"/>
                    <a:pt x="15" y="7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î$liḓe">
              <a:extLst>
                <a:ext uri="{FF2B5EF4-FFF2-40B4-BE49-F238E27FC236}">
                  <a16:creationId xmlns:a16="http://schemas.microsoft.com/office/drawing/2014/main" id="{291835E4-7811-455A-BA2F-8AAA6E7555E8}"/>
                </a:ext>
              </a:extLst>
            </p:cNvPr>
            <p:cNvSpPr/>
            <p:nvPr/>
          </p:nvSpPr>
          <p:spPr bwMode="auto">
            <a:xfrm>
              <a:off x="4835525" y="2944813"/>
              <a:ext cx="180975" cy="627063"/>
            </a:xfrm>
            <a:custGeom>
              <a:avLst/>
              <a:gdLst>
                <a:gd name="T0" fmla="*/ 94 w 114"/>
                <a:gd name="T1" fmla="*/ 202 h 395"/>
                <a:gd name="T2" fmla="*/ 86 w 114"/>
                <a:gd name="T3" fmla="*/ 240 h 395"/>
                <a:gd name="T4" fmla="*/ 64 w 114"/>
                <a:gd name="T5" fmla="*/ 213 h 395"/>
                <a:gd name="T6" fmla="*/ 91 w 114"/>
                <a:gd name="T7" fmla="*/ 176 h 395"/>
                <a:gd name="T8" fmla="*/ 70 w 114"/>
                <a:gd name="T9" fmla="*/ 0 h 395"/>
                <a:gd name="T10" fmla="*/ 33 w 114"/>
                <a:gd name="T11" fmla="*/ 38 h 395"/>
                <a:gd name="T12" fmla="*/ 0 w 114"/>
                <a:gd name="T13" fmla="*/ 247 h 395"/>
                <a:gd name="T14" fmla="*/ 85 w 114"/>
                <a:gd name="T15" fmla="*/ 395 h 395"/>
                <a:gd name="T16" fmla="*/ 114 w 114"/>
                <a:gd name="T17" fmla="*/ 370 h 395"/>
                <a:gd name="T18" fmla="*/ 94 w 114"/>
                <a:gd name="T19" fmla="*/ 202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395">
                  <a:moveTo>
                    <a:pt x="94" y="202"/>
                  </a:moveTo>
                  <a:lnTo>
                    <a:pt x="86" y="240"/>
                  </a:lnTo>
                  <a:lnTo>
                    <a:pt x="64" y="213"/>
                  </a:lnTo>
                  <a:lnTo>
                    <a:pt x="91" y="176"/>
                  </a:lnTo>
                  <a:lnTo>
                    <a:pt x="70" y="0"/>
                  </a:lnTo>
                  <a:lnTo>
                    <a:pt x="33" y="38"/>
                  </a:lnTo>
                  <a:lnTo>
                    <a:pt x="0" y="247"/>
                  </a:lnTo>
                  <a:lnTo>
                    <a:pt x="85" y="395"/>
                  </a:lnTo>
                  <a:lnTo>
                    <a:pt x="114" y="370"/>
                  </a:lnTo>
                  <a:lnTo>
                    <a:pt x="94" y="202"/>
                  </a:lnTo>
                  <a:close/>
                </a:path>
              </a:pathLst>
            </a:custGeom>
            <a:solidFill>
              <a:srgbClr val="3D4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şḷîḓé">
              <a:extLst>
                <a:ext uri="{FF2B5EF4-FFF2-40B4-BE49-F238E27FC236}">
                  <a16:creationId xmlns:a16="http://schemas.microsoft.com/office/drawing/2014/main" id="{80947EE6-9B32-4BAE-B03E-F3025AE541ED}"/>
                </a:ext>
              </a:extLst>
            </p:cNvPr>
            <p:cNvSpPr/>
            <p:nvPr/>
          </p:nvSpPr>
          <p:spPr bwMode="auto">
            <a:xfrm>
              <a:off x="4921250" y="4114800"/>
              <a:ext cx="244475" cy="123825"/>
            </a:xfrm>
            <a:custGeom>
              <a:avLst/>
              <a:gdLst>
                <a:gd name="T0" fmla="*/ 95 w 96"/>
                <a:gd name="T1" fmla="*/ 19 h 49"/>
                <a:gd name="T2" fmla="*/ 54 w 96"/>
                <a:gd name="T3" fmla="*/ 44 h 49"/>
                <a:gd name="T4" fmla="*/ 17 w 96"/>
                <a:gd name="T5" fmla="*/ 44 h 49"/>
                <a:gd name="T6" fmla="*/ 4 w 96"/>
                <a:gd name="T7" fmla="*/ 37 h 49"/>
                <a:gd name="T8" fmla="*/ 6 w 96"/>
                <a:gd name="T9" fmla="*/ 13 h 49"/>
                <a:gd name="T10" fmla="*/ 47 w 96"/>
                <a:gd name="T11" fmla="*/ 6 h 49"/>
                <a:gd name="T12" fmla="*/ 59 w 96"/>
                <a:gd name="T13" fmla="*/ 3 h 49"/>
                <a:gd name="T14" fmla="*/ 95 w 96"/>
                <a:gd name="T15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49">
                  <a:moveTo>
                    <a:pt x="95" y="19"/>
                  </a:moveTo>
                  <a:cubicBezTo>
                    <a:pt x="96" y="30"/>
                    <a:pt x="72" y="35"/>
                    <a:pt x="54" y="44"/>
                  </a:cubicBezTo>
                  <a:cubicBezTo>
                    <a:pt x="42" y="49"/>
                    <a:pt x="29" y="49"/>
                    <a:pt x="17" y="44"/>
                  </a:cubicBezTo>
                  <a:cubicBezTo>
                    <a:pt x="11" y="42"/>
                    <a:pt x="6" y="39"/>
                    <a:pt x="4" y="37"/>
                  </a:cubicBezTo>
                  <a:cubicBezTo>
                    <a:pt x="0" y="32"/>
                    <a:pt x="6" y="13"/>
                    <a:pt x="6" y="13"/>
                  </a:cubicBezTo>
                  <a:cubicBezTo>
                    <a:pt x="22" y="11"/>
                    <a:pt x="37" y="8"/>
                    <a:pt x="47" y="6"/>
                  </a:cubicBezTo>
                  <a:cubicBezTo>
                    <a:pt x="52" y="5"/>
                    <a:pt x="56" y="4"/>
                    <a:pt x="59" y="3"/>
                  </a:cubicBezTo>
                  <a:cubicBezTo>
                    <a:pt x="65" y="0"/>
                    <a:pt x="92" y="4"/>
                    <a:pt x="95" y="19"/>
                  </a:cubicBezTo>
                  <a:close/>
                </a:path>
              </a:pathLst>
            </a:custGeom>
            <a:solidFill>
              <a:srgbClr val="3D4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šḷíḓê">
              <a:extLst>
                <a:ext uri="{FF2B5EF4-FFF2-40B4-BE49-F238E27FC236}">
                  <a16:creationId xmlns:a16="http://schemas.microsoft.com/office/drawing/2014/main" id="{A375C43D-1B19-4D03-839D-AE0E85F19DFD}"/>
                </a:ext>
              </a:extLst>
            </p:cNvPr>
            <p:cNvSpPr/>
            <p:nvPr/>
          </p:nvSpPr>
          <p:spPr bwMode="auto">
            <a:xfrm>
              <a:off x="4937125" y="4135438"/>
              <a:ext cx="109538" cy="52388"/>
            </a:xfrm>
            <a:custGeom>
              <a:avLst/>
              <a:gdLst>
                <a:gd name="T0" fmla="*/ 34 w 43"/>
                <a:gd name="T1" fmla="*/ 13 h 21"/>
                <a:gd name="T2" fmla="*/ 0 w 43"/>
                <a:gd name="T3" fmla="*/ 5 h 21"/>
                <a:gd name="T4" fmla="*/ 40 w 43"/>
                <a:gd name="T5" fmla="*/ 0 h 21"/>
                <a:gd name="T6" fmla="*/ 34 w 43"/>
                <a:gd name="T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21">
                  <a:moveTo>
                    <a:pt x="34" y="13"/>
                  </a:moveTo>
                  <a:cubicBezTo>
                    <a:pt x="25" y="21"/>
                    <a:pt x="0" y="5"/>
                    <a:pt x="0" y="5"/>
                  </a:cubicBezTo>
                  <a:cubicBezTo>
                    <a:pt x="16" y="3"/>
                    <a:pt x="30" y="2"/>
                    <a:pt x="40" y="0"/>
                  </a:cubicBezTo>
                  <a:cubicBezTo>
                    <a:pt x="43" y="6"/>
                    <a:pt x="41" y="6"/>
                    <a:pt x="34" y="13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šľïḓê">
              <a:extLst>
                <a:ext uri="{FF2B5EF4-FFF2-40B4-BE49-F238E27FC236}">
                  <a16:creationId xmlns:a16="http://schemas.microsoft.com/office/drawing/2014/main" id="{412B5C13-5D9A-4F2C-86CC-2F23E89DA432}"/>
                </a:ext>
              </a:extLst>
            </p:cNvPr>
            <p:cNvSpPr/>
            <p:nvPr/>
          </p:nvSpPr>
          <p:spPr bwMode="auto">
            <a:xfrm>
              <a:off x="5138738" y="4186238"/>
              <a:ext cx="269875" cy="136525"/>
            </a:xfrm>
            <a:custGeom>
              <a:avLst/>
              <a:gdLst>
                <a:gd name="T0" fmla="*/ 104 w 106"/>
                <a:gd name="T1" fmla="*/ 21 h 54"/>
                <a:gd name="T2" fmla="*/ 59 w 106"/>
                <a:gd name="T3" fmla="*/ 48 h 54"/>
                <a:gd name="T4" fmla="*/ 19 w 106"/>
                <a:gd name="T5" fmla="*/ 49 h 54"/>
                <a:gd name="T6" fmla="*/ 5 w 106"/>
                <a:gd name="T7" fmla="*/ 41 h 54"/>
                <a:gd name="T8" fmla="*/ 7 w 106"/>
                <a:gd name="T9" fmla="*/ 14 h 54"/>
                <a:gd name="T10" fmla="*/ 52 w 106"/>
                <a:gd name="T11" fmla="*/ 6 h 54"/>
                <a:gd name="T12" fmla="*/ 65 w 106"/>
                <a:gd name="T13" fmla="*/ 3 h 54"/>
                <a:gd name="T14" fmla="*/ 104 w 106"/>
                <a:gd name="T15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54">
                  <a:moveTo>
                    <a:pt x="104" y="21"/>
                  </a:moveTo>
                  <a:cubicBezTo>
                    <a:pt x="106" y="32"/>
                    <a:pt x="79" y="39"/>
                    <a:pt x="59" y="48"/>
                  </a:cubicBezTo>
                  <a:cubicBezTo>
                    <a:pt x="46" y="54"/>
                    <a:pt x="32" y="54"/>
                    <a:pt x="19" y="49"/>
                  </a:cubicBezTo>
                  <a:cubicBezTo>
                    <a:pt x="12" y="46"/>
                    <a:pt x="7" y="43"/>
                    <a:pt x="5" y="41"/>
                  </a:cubicBezTo>
                  <a:cubicBezTo>
                    <a:pt x="0" y="35"/>
                    <a:pt x="7" y="14"/>
                    <a:pt x="7" y="14"/>
                  </a:cubicBezTo>
                  <a:cubicBezTo>
                    <a:pt x="25" y="12"/>
                    <a:pt x="41" y="9"/>
                    <a:pt x="52" y="6"/>
                  </a:cubicBezTo>
                  <a:cubicBezTo>
                    <a:pt x="58" y="5"/>
                    <a:pt x="62" y="4"/>
                    <a:pt x="65" y="3"/>
                  </a:cubicBezTo>
                  <a:cubicBezTo>
                    <a:pt x="72" y="0"/>
                    <a:pt x="102" y="5"/>
                    <a:pt x="104" y="21"/>
                  </a:cubicBezTo>
                  <a:close/>
                </a:path>
              </a:pathLst>
            </a:custGeom>
            <a:solidFill>
              <a:srgbClr val="3D4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iṧ1iḑè">
              <a:extLst>
                <a:ext uri="{FF2B5EF4-FFF2-40B4-BE49-F238E27FC236}">
                  <a16:creationId xmlns:a16="http://schemas.microsoft.com/office/drawing/2014/main" id="{103C1336-544B-4901-890A-3FDB23E05E04}"/>
                </a:ext>
              </a:extLst>
            </p:cNvPr>
            <p:cNvSpPr/>
            <p:nvPr/>
          </p:nvSpPr>
          <p:spPr bwMode="auto">
            <a:xfrm>
              <a:off x="5156200" y="4205288"/>
              <a:ext cx="119063" cy="58738"/>
            </a:xfrm>
            <a:custGeom>
              <a:avLst/>
              <a:gdLst>
                <a:gd name="T0" fmla="*/ 37 w 47"/>
                <a:gd name="T1" fmla="*/ 14 h 23"/>
                <a:gd name="T2" fmla="*/ 0 w 47"/>
                <a:gd name="T3" fmla="*/ 6 h 23"/>
                <a:gd name="T4" fmla="*/ 44 w 47"/>
                <a:gd name="T5" fmla="*/ 0 h 23"/>
                <a:gd name="T6" fmla="*/ 37 w 47"/>
                <a:gd name="T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23">
                  <a:moveTo>
                    <a:pt x="37" y="14"/>
                  </a:moveTo>
                  <a:cubicBezTo>
                    <a:pt x="28" y="23"/>
                    <a:pt x="0" y="6"/>
                    <a:pt x="0" y="6"/>
                  </a:cubicBezTo>
                  <a:cubicBezTo>
                    <a:pt x="18" y="4"/>
                    <a:pt x="33" y="3"/>
                    <a:pt x="44" y="0"/>
                  </a:cubicBezTo>
                  <a:cubicBezTo>
                    <a:pt x="47" y="8"/>
                    <a:pt x="45" y="7"/>
                    <a:pt x="37" y="14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iṣḻíḋe">
              <a:extLst>
                <a:ext uri="{FF2B5EF4-FFF2-40B4-BE49-F238E27FC236}">
                  <a16:creationId xmlns:a16="http://schemas.microsoft.com/office/drawing/2014/main" id="{AE1FD43D-43C9-4907-A193-313B53CEC90D}"/>
                </a:ext>
              </a:extLst>
            </p:cNvPr>
            <p:cNvSpPr/>
            <p:nvPr/>
          </p:nvSpPr>
          <p:spPr bwMode="auto">
            <a:xfrm>
              <a:off x="4937125" y="3389313"/>
              <a:ext cx="206375" cy="758825"/>
            </a:xfrm>
            <a:custGeom>
              <a:avLst/>
              <a:gdLst>
                <a:gd name="T0" fmla="*/ 6 w 130"/>
                <a:gd name="T1" fmla="*/ 13 h 478"/>
                <a:gd name="T2" fmla="*/ 0 w 130"/>
                <a:gd name="T3" fmla="*/ 478 h 478"/>
                <a:gd name="T4" fmla="*/ 66 w 130"/>
                <a:gd name="T5" fmla="*/ 478 h 478"/>
                <a:gd name="T6" fmla="*/ 130 w 130"/>
                <a:gd name="T7" fmla="*/ 141 h 478"/>
                <a:gd name="T8" fmla="*/ 66 w 130"/>
                <a:gd name="T9" fmla="*/ 0 h 478"/>
                <a:gd name="T10" fmla="*/ 6 w 130"/>
                <a:gd name="T11" fmla="*/ 13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478">
                  <a:moveTo>
                    <a:pt x="6" y="13"/>
                  </a:moveTo>
                  <a:lnTo>
                    <a:pt x="0" y="478"/>
                  </a:lnTo>
                  <a:lnTo>
                    <a:pt x="66" y="478"/>
                  </a:lnTo>
                  <a:lnTo>
                    <a:pt x="130" y="141"/>
                  </a:lnTo>
                  <a:lnTo>
                    <a:pt x="66" y="0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222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íṧḻíḍè">
              <a:extLst>
                <a:ext uri="{FF2B5EF4-FFF2-40B4-BE49-F238E27FC236}">
                  <a16:creationId xmlns:a16="http://schemas.microsoft.com/office/drawing/2014/main" id="{905861D5-6DBD-48F8-A9CF-CA45A7D4EF1B}"/>
                </a:ext>
              </a:extLst>
            </p:cNvPr>
            <p:cNvSpPr/>
            <p:nvPr/>
          </p:nvSpPr>
          <p:spPr bwMode="auto">
            <a:xfrm>
              <a:off x="5029200" y="3409950"/>
              <a:ext cx="244475" cy="814388"/>
            </a:xfrm>
            <a:custGeom>
              <a:avLst/>
              <a:gdLst>
                <a:gd name="T0" fmla="*/ 0 w 96"/>
                <a:gd name="T1" fmla="*/ 14 h 320"/>
                <a:gd name="T2" fmla="*/ 26 w 96"/>
                <a:gd name="T3" fmla="*/ 112 h 320"/>
                <a:gd name="T4" fmla="*/ 50 w 96"/>
                <a:gd name="T5" fmla="*/ 320 h 320"/>
                <a:gd name="T6" fmla="*/ 95 w 96"/>
                <a:gd name="T7" fmla="*/ 320 h 320"/>
                <a:gd name="T8" fmla="*/ 96 w 96"/>
                <a:gd name="T9" fmla="*/ 30 h 320"/>
                <a:gd name="T10" fmla="*/ 44 w 96"/>
                <a:gd name="T11" fmla="*/ 0 h 320"/>
                <a:gd name="T12" fmla="*/ 0 w 96"/>
                <a:gd name="T13" fmla="*/ 14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320">
                  <a:moveTo>
                    <a:pt x="0" y="14"/>
                  </a:moveTo>
                  <a:cubicBezTo>
                    <a:pt x="0" y="14"/>
                    <a:pt x="11" y="92"/>
                    <a:pt x="26" y="112"/>
                  </a:cubicBezTo>
                  <a:cubicBezTo>
                    <a:pt x="50" y="320"/>
                    <a:pt x="50" y="320"/>
                    <a:pt x="50" y="320"/>
                  </a:cubicBezTo>
                  <a:cubicBezTo>
                    <a:pt x="95" y="320"/>
                    <a:pt x="95" y="320"/>
                    <a:pt x="95" y="320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3D4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ṧḻîḋé">
              <a:extLst>
                <a:ext uri="{FF2B5EF4-FFF2-40B4-BE49-F238E27FC236}">
                  <a16:creationId xmlns:a16="http://schemas.microsoft.com/office/drawing/2014/main" id="{8DC32224-0B6C-4874-9280-2D1E0B2F06FF}"/>
                </a:ext>
              </a:extLst>
            </p:cNvPr>
            <p:cNvSpPr/>
            <p:nvPr/>
          </p:nvSpPr>
          <p:spPr bwMode="auto">
            <a:xfrm>
              <a:off x="4938713" y="2916238"/>
              <a:ext cx="538163" cy="671513"/>
            </a:xfrm>
            <a:custGeom>
              <a:avLst/>
              <a:gdLst>
                <a:gd name="T0" fmla="*/ 211 w 211"/>
                <a:gd name="T1" fmla="*/ 105 h 264"/>
                <a:gd name="T2" fmla="*/ 126 w 211"/>
                <a:gd name="T3" fmla="*/ 177 h 264"/>
                <a:gd name="T4" fmla="*/ 121 w 211"/>
                <a:gd name="T5" fmla="*/ 151 h 264"/>
                <a:gd name="T6" fmla="*/ 131 w 211"/>
                <a:gd name="T7" fmla="*/ 224 h 264"/>
                <a:gd name="T8" fmla="*/ 131 w 211"/>
                <a:gd name="T9" fmla="*/ 224 h 264"/>
                <a:gd name="T10" fmla="*/ 3 w 211"/>
                <a:gd name="T11" fmla="*/ 194 h 264"/>
                <a:gd name="T12" fmla="*/ 9 w 211"/>
                <a:gd name="T13" fmla="*/ 138 h 264"/>
                <a:gd name="T14" fmla="*/ 3 w 211"/>
                <a:gd name="T15" fmla="*/ 79 h 264"/>
                <a:gd name="T16" fmla="*/ 3 w 211"/>
                <a:gd name="T17" fmla="*/ 11 h 264"/>
                <a:gd name="T18" fmla="*/ 20 w 211"/>
                <a:gd name="T19" fmla="*/ 4 h 264"/>
                <a:gd name="T20" fmla="*/ 40 w 211"/>
                <a:gd name="T21" fmla="*/ 0 h 264"/>
                <a:gd name="T22" fmla="*/ 96 w 211"/>
                <a:gd name="T23" fmla="*/ 6 h 264"/>
                <a:gd name="T24" fmla="*/ 148 w 211"/>
                <a:gd name="T25" fmla="*/ 32 h 264"/>
                <a:gd name="T26" fmla="*/ 149 w 211"/>
                <a:gd name="T27" fmla="*/ 113 h 264"/>
                <a:gd name="T28" fmla="*/ 191 w 211"/>
                <a:gd name="T29" fmla="*/ 77 h 264"/>
                <a:gd name="T30" fmla="*/ 211 w 211"/>
                <a:gd name="T31" fmla="*/ 10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1" h="264">
                  <a:moveTo>
                    <a:pt x="211" y="105"/>
                  </a:moveTo>
                  <a:cubicBezTo>
                    <a:pt x="126" y="177"/>
                    <a:pt x="126" y="177"/>
                    <a:pt x="126" y="177"/>
                  </a:cubicBezTo>
                  <a:cubicBezTo>
                    <a:pt x="121" y="151"/>
                    <a:pt x="121" y="151"/>
                    <a:pt x="121" y="151"/>
                  </a:cubicBezTo>
                  <a:cubicBezTo>
                    <a:pt x="131" y="224"/>
                    <a:pt x="131" y="224"/>
                    <a:pt x="131" y="224"/>
                  </a:cubicBezTo>
                  <a:cubicBezTo>
                    <a:pt x="131" y="224"/>
                    <a:pt x="131" y="224"/>
                    <a:pt x="131" y="224"/>
                  </a:cubicBezTo>
                  <a:cubicBezTo>
                    <a:pt x="46" y="264"/>
                    <a:pt x="3" y="194"/>
                    <a:pt x="3" y="194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79"/>
                    <a:pt x="0" y="41"/>
                    <a:pt x="3" y="11"/>
                  </a:cubicBezTo>
                  <a:cubicBezTo>
                    <a:pt x="9" y="8"/>
                    <a:pt x="14" y="6"/>
                    <a:pt x="20" y="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6" y="6"/>
                    <a:pt x="143" y="22"/>
                    <a:pt x="148" y="32"/>
                  </a:cubicBezTo>
                  <a:cubicBezTo>
                    <a:pt x="154" y="43"/>
                    <a:pt x="149" y="113"/>
                    <a:pt x="149" y="113"/>
                  </a:cubicBezTo>
                  <a:cubicBezTo>
                    <a:pt x="191" y="77"/>
                    <a:pt x="191" y="77"/>
                    <a:pt x="191" y="77"/>
                  </a:cubicBezTo>
                  <a:lnTo>
                    <a:pt x="211" y="105"/>
                  </a:lnTo>
                  <a:close/>
                </a:path>
              </a:pathLst>
            </a:custGeom>
            <a:solidFill>
              <a:srgbClr val="646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î$ľïḓé">
              <a:extLst>
                <a:ext uri="{FF2B5EF4-FFF2-40B4-BE49-F238E27FC236}">
                  <a16:creationId xmlns:a16="http://schemas.microsoft.com/office/drawing/2014/main" id="{696D8627-573C-46E1-8E27-55266B47EA4F}"/>
                </a:ext>
              </a:extLst>
            </p:cNvPr>
            <p:cNvSpPr/>
            <p:nvPr/>
          </p:nvSpPr>
          <p:spPr bwMode="auto">
            <a:xfrm>
              <a:off x="5038725" y="28194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işļîďê">
              <a:extLst>
                <a:ext uri="{FF2B5EF4-FFF2-40B4-BE49-F238E27FC236}">
                  <a16:creationId xmlns:a16="http://schemas.microsoft.com/office/drawing/2014/main" id="{A7CE2D3C-B4BE-409B-9A45-49E9098AC4A5}"/>
                </a:ext>
              </a:extLst>
            </p:cNvPr>
            <p:cNvSpPr/>
            <p:nvPr/>
          </p:nvSpPr>
          <p:spPr bwMode="auto">
            <a:xfrm>
              <a:off x="5060950" y="28352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Sľíḑe">
              <a:extLst>
                <a:ext uri="{FF2B5EF4-FFF2-40B4-BE49-F238E27FC236}">
                  <a16:creationId xmlns:a16="http://schemas.microsoft.com/office/drawing/2014/main" id="{B503B56C-ADBD-4CC1-917B-B29F0A9BC7A0}"/>
                </a:ext>
              </a:extLst>
            </p:cNvPr>
            <p:cNvSpPr/>
            <p:nvPr/>
          </p:nvSpPr>
          <p:spPr bwMode="auto">
            <a:xfrm>
              <a:off x="5113338" y="28559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îsļîḓê">
              <a:extLst>
                <a:ext uri="{FF2B5EF4-FFF2-40B4-BE49-F238E27FC236}">
                  <a16:creationId xmlns:a16="http://schemas.microsoft.com/office/drawing/2014/main" id="{980CBBE5-DFFF-4F6C-8DDA-E8FF7D288DFB}"/>
                </a:ext>
              </a:extLst>
            </p:cNvPr>
            <p:cNvSpPr/>
            <p:nvPr/>
          </p:nvSpPr>
          <p:spPr bwMode="auto">
            <a:xfrm>
              <a:off x="5033963" y="28146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śľïďê">
              <a:extLst>
                <a:ext uri="{FF2B5EF4-FFF2-40B4-BE49-F238E27FC236}">
                  <a16:creationId xmlns:a16="http://schemas.microsoft.com/office/drawing/2014/main" id="{6C2504AA-5E46-4872-9119-2A74F9D5A123}"/>
                </a:ext>
              </a:extLst>
            </p:cNvPr>
            <p:cNvSpPr/>
            <p:nvPr/>
          </p:nvSpPr>
          <p:spPr bwMode="auto">
            <a:xfrm>
              <a:off x="5029200" y="28130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ïṩľîḑè">
              <a:extLst>
                <a:ext uri="{FF2B5EF4-FFF2-40B4-BE49-F238E27FC236}">
                  <a16:creationId xmlns:a16="http://schemas.microsoft.com/office/drawing/2014/main" id="{53CBFBE9-5BDA-45FB-84E7-7ECF00EC5C45}"/>
                </a:ext>
              </a:extLst>
            </p:cNvPr>
            <p:cNvSpPr/>
            <p:nvPr/>
          </p:nvSpPr>
          <p:spPr bwMode="auto">
            <a:xfrm>
              <a:off x="5026025" y="2809875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Sḷiḍè">
              <a:extLst>
                <a:ext uri="{FF2B5EF4-FFF2-40B4-BE49-F238E27FC236}">
                  <a16:creationId xmlns:a16="http://schemas.microsoft.com/office/drawing/2014/main" id="{BE10DC6D-0F38-416F-BAB5-4DC83F49D9BE}"/>
                </a:ext>
              </a:extLst>
            </p:cNvPr>
            <p:cNvSpPr/>
            <p:nvPr/>
          </p:nvSpPr>
          <p:spPr bwMode="auto">
            <a:xfrm>
              <a:off x="5068888" y="2840038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îşḻïḍè">
              <a:extLst>
                <a:ext uri="{FF2B5EF4-FFF2-40B4-BE49-F238E27FC236}">
                  <a16:creationId xmlns:a16="http://schemas.microsoft.com/office/drawing/2014/main" id="{FB512660-FE54-44BD-A5D2-480442299A89}"/>
                </a:ext>
              </a:extLst>
            </p:cNvPr>
            <p:cNvSpPr/>
            <p:nvPr/>
          </p:nvSpPr>
          <p:spPr bwMode="auto">
            <a:xfrm>
              <a:off x="5135563" y="28559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ṩ1ïďe">
              <a:extLst>
                <a:ext uri="{FF2B5EF4-FFF2-40B4-BE49-F238E27FC236}">
                  <a16:creationId xmlns:a16="http://schemas.microsoft.com/office/drawing/2014/main" id="{953DD124-5556-4346-BF41-8EF5E3E96EB4}"/>
                </a:ext>
              </a:extLst>
            </p:cNvPr>
            <p:cNvSpPr/>
            <p:nvPr/>
          </p:nvSpPr>
          <p:spPr bwMode="auto">
            <a:xfrm>
              <a:off x="5122863" y="28559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işľíďè">
              <a:extLst>
                <a:ext uri="{FF2B5EF4-FFF2-40B4-BE49-F238E27FC236}">
                  <a16:creationId xmlns:a16="http://schemas.microsoft.com/office/drawing/2014/main" id="{C2126D50-E9C0-4E38-BC0B-3295FC412DB2}"/>
                </a:ext>
              </a:extLst>
            </p:cNvPr>
            <p:cNvSpPr/>
            <p:nvPr/>
          </p:nvSpPr>
          <p:spPr bwMode="auto">
            <a:xfrm>
              <a:off x="5165725" y="290830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ís1îḓè">
              <a:extLst>
                <a:ext uri="{FF2B5EF4-FFF2-40B4-BE49-F238E27FC236}">
                  <a16:creationId xmlns:a16="http://schemas.microsoft.com/office/drawing/2014/main" id="{99092D59-8581-42E0-84B7-1C48A0967103}"/>
                </a:ext>
              </a:extLst>
            </p:cNvPr>
            <p:cNvSpPr/>
            <p:nvPr/>
          </p:nvSpPr>
          <p:spPr bwMode="auto">
            <a:xfrm>
              <a:off x="5029200" y="2813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íṡľiḍé">
              <a:extLst>
                <a:ext uri="{FF2B5EF4-FFF2-40B4-BE49-F238E27FC236}">
                  <a16:creationId xmlns:a16="http://schemas.microsoft.com/office/drawing/2014/main" id="{D1BBE173-2554-466F-BE44-4BFDE5CE6934}"/>
                </a:ext>
              </a:extLst>
            </p:cNvPr>
            <p:cNvSpPr/>
            <p:nvPr/>
          </p:nvSpPr>
          <p:spPr bwMode="auto">
            <a:xfrm>
              <a:off x="5030788" y="2814638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ṥḷidê">
              <a:extLst>
                <a:ext uri="{FF2B5EF4-FFF2-40B4-BE49-F238E27FC236}">
                  <a16:creationId xmlns:a16="http://schemas.microsoft.com/office/drawing/2014/main" id="{23809761-D524-486D-99DD-3FC964D6CAE5}"/>
                </a:ext>
              </a:extLst>
            </p:cNvPr>
            <p:cNvSpPr/>
            <p:nvPr/>
          </p:nvSpPr>
          <p:spPr bwMode="auto">
            <a:xfrm>
              <a:off x="5033963" y="2817813"/>
              <a:ext cx="4763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0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ïSḻïďè">
              <a:extLst>
                <a:ext uri="{FF2B5EF4-FFF2-40B4-BE49-F238E27FC236}">
                  <a16:creationId xmlns:a16="http://schemas.microsoft.com/office/drawing/2014/main" id="{2DAB1461-0D13-4811-9EEF-84AA98F154FC}"/>
                </a:ext>
              </a:extLst>
            </p:cNvPr>
            <p:cNvSpPr/>
            <p:nvPr/>
          </p:nvSpPr>
          <p:spPr bwMode="auto">
            <a:xfrm>
              <a:off x="5060950" y="2835275"/>
              <a:ext cx="7938" cy="4763"/>
            </a:xfrm>
            <a:custGeom>
              <a:avLst/>
              <a:gdLst>
                <a:gd name="T0" fmla="*/ 0 w 3"/>
                <a:gd name="T1" fmla="*/ 0 h 2"/>
                <a:gd name="T2" fmla="*/ 3 w 3"/>
                <a:gd name="T3" fmla="*/ 2 h 2"/>
                <a:gd name="T4" fmla="*/ 0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ïşľíḑé">
              <a:extLst>
                <a:ext uri="{FF2B5EF4-FFF2-40B4-BE49-F238E27FC236}">
                  <a16:creationId xmlns:a16="http://schemas.microsoft.com/office/drawing/2014/main" id="{AD01F8A4-0F11-4586-ABD8-31E90F08519C}"/>
                </a:ext>
              </a:extLst>
            </p:cNvPr>
            <p:cNvSpPr/>
            <p:nvPr/>
          </p:nvSpPr>
          <p:spPr bwMode="auto">
            <a:xfrm>
              <a:off x="5135563" y="2852738"/>
              <a:ext cx="20638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1 h 1"/>
                <a:gd name="T4" fmla="*/ 8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5" y="1"/>
                    <a:pt x="3" y="1"/>
                    <a:pt x="0" y="1"/>
                  </a:cubicBezTo>
                  <a:cubicBezTo>
                    <a:pt x="3" y="1"/>
                    <a:pt x="5" y="1"/>
                    <a:pt x="8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ṥ1íḓè">
              <a:extLst>
                <a:ext uri="{FF2B5EF4-FFF2-40B4-BE49-F238E27FC236}">
                  <a16:creationId xmlns:a16="http://schemas.microsoft.com/office/drawing/2014/main" id="{1670373E-009B-4527-BBB4-606D39219E61}"/>
                </a:ext>
              </a:extLst>
            </p:cNvPr>
            <p:cNvSpPr/>
            <p:nvPr/>
          </p:nvSpPr>
          <p:spPr bwMode="auto">
            <a:xfrm>
              <a:off x="5113338" y="2855913"/>
              <a:ext cx="9525" cy="0"/>
            </a:xfrm>
            <a:custGeom>
              <a:avLst/>
              <a:gdLst>
                <a:gd name="T0" fmla="*/ 0 w 4"/>
                <a:gd name="T1" fmla="*/ 4 w 4"/>
                <a:gd name="T2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şlíḑe">
              <a:extLst>
                <a:ext uri="{FF2B5EF4-FFF2-40B4-BE49-F238E27FC236}">
                  <a16:creationId xmlns:a16="http://schemas.microsoft.com/office/drawing/2014/main" id="{53702055-CAEF-4DE4-9540-331C1543A750}"/>
                </a:ext>
              </a:extLst>
            </p:cNvPr>
            <p:cNvSpPr/>
            <p:nvPr/>
          </p:nvSpPr>
          <p:spPr bwMode="auto">
            <a:xfrm>
              <a:off x="5072063" y="2840038"/>
              <a:ext cx="41275" cy="15875"/>
            </a:xfrm>
            <a:custGeom>
              <a:avLst/>
              <a:gdLst>
                <a:gd name="T0" fmla="*/ 0 w 16"/>
                <a:gd name="T1" fmla="*/ 0 h 6"/>
                <a:gd name="T2" fmla="*/ 16 w 16"/>
                <a:gd name="T3" fmla="*/ 6 h 6"/>
                <a:gd name="T4" fmla="*/ 0 w 1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6">
                  <a:moveTo>
                    <a:pt x="0" y="0"/>
                  </a:moveTo>
                  <a:cubicBezTo>
                    <a:pt x="5" y="2"/>
                    <a:pt x="10" y="4"/>
                    <a:pt x="16" y="6"/>
                  </a:cubicBezTo>
                  <a:cubicBezTo>
                    <a:pt x="10" y="4"/>
                    <a:pt x="5" y="2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iŝ1îḑè">
              <a:extLst>
                <a:ext uri="{FF2B5EF4-FFF2-40B4-BE49-F238E27FC236}">
                  <a16:creationId xmlns:a16="http://schemas.microsoft.com/office/drawing/2014/main" id="{8CED4551-47A7-4A47-B0A5-4C0002D577A0}"/>
                </a:ext>
              </a:extLst>
            </p:cNvPr>
            <p:cNvSpPr/>
            <p:nvPr/>
          </p:nvSpPr>
          <p:spPr bwMode="auto">
            <a:xfrm>
              <a:off x="5126038" y="2855913"/>
              <a:ext cx="9525" cy="1588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0 h 1"/>
                <a:gd name="T4" fmla="*/ 4 w 4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1" y="0"/>
                    <a:pt x="2" y="1"/>
                    <a:pt x="4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îšḻîḑê">
              <a:extLst>
                <a:ext uri="{FF2B5EF4-FFF2-40B4-BE49-F238E27FC236}">
                  <a16:creationId xmlns:a16="http://schemas.microsoft.com/office/drawing/2014/main" id="{2D774E84-F246-4B72-914A-27498C18D95A}"/>
                </a:ext>
              </a:extLst>
            </p:cNvPr>
            <p:cNvSpPr/>
            <p:nvPr/>
          </p:nvSpPr>
          <p:spPr bwMode="auto">
            <a:xfrm>
              <a:off x="5038725" y="2819400"/>
              <a:ext cx="22225" cy="15875"/>
            </a:xfrm>
            <a:custGeom>
              <a:avLst/>
              <a:gdLst>
                <a:gd name="T0" fmla="*/ 0 w 9"/>
                <a:gd name="T1" fmla="*/ 0 h 6"/>
                <a:gd name="T2" fmla="*/ 9 w 9"/>
                <a:gd name="T3" fmla="*/ 6 h 6"/>
                <a:gd name="T4" fmla="*/ 0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cubicBezTo>
                    <a:pt x="3" y="2"/>
                    <a:pt x="5" y="4"/>
                    <a:pt x="9" y="6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îṩ1îḓê">
              <a:extLst>
                <a:ext uri="{FF2B5EF4-FFF2-40B4-BE49-F238E27FC236}">
                  <a16:creationId xmlns:a16="http://schemas.microsoft.com/office/drawing/2014/main" id="{33A1D6D1-EA45-46BF-8939-980AB122CD0D}"/>
                </a:ext>
              </a:extLst>
            </p:cNvPr>
            <p:cNvSpPr/>
            <p:nvPr/>
          </p:nvSpPr>
          <p:spPr bwMode="auto">
            <a:xfrm>
              <a:off x="5140325" y="2678113"/>
              <a:ext cx="134938" cy="242888"/>
            </a:xfrm>
            <a:custGeom>
              <a:avLst/>
              <a:gdLst>
                <a:gd name="T0" fmla="*/ 51 w 53"/>
                <a:gd name="T1" fmla="*/ 0 h 96"/>
                <a:gd name="T2" fmla="*/ 36 w 53"/>
                <a:gd name="T3" fmla="*/ 10 h 96"/>
                <a:gd name="T4" fmla="*/ 6 w 53"/>
                <a:gd name="T5" fmla="*/ 69 h 96"/>
                <a:gd name="T6" fmla="*/ 10 w 53"/>
                <a:gd name="T7" fmla="*/ 91 h 96"/>
                <a:gd name="T8" fmla="*/ 11 w 53"/>
                <a:gd name="T9" fmla="*/ 92 h 96"/>
                <a:gd name="T10" fmla="*/ 10 w 53"/>
                <a:gd name="T11" fmla="*/ 91 h 96"/>
                <a:gd name="T12" fmla="*/ 29 w 53"/>
                <a:gd name="T13" fmla="*/ 89 h 96"/>
                <a:gd name="T14" fmla="*/ 51 w 53"/>
                <a:gd name="T1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96">
                  <a:moveTo>
                    <a:pt x="51" y="0"/>
                  </a:move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0" y="4"/>
                    <a:pt x="6" y="6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0" y="91"/>
                    <a:pt x="10" y="96"/>
                    <a:pt x="29" y="89"/>
                  </a:cubicBezTo>
                  <a:cubicBezTo>
                    <a:pt x="45" y="84"/>
                    <a:pt x="53" y="19"/>
                    <a:pt x="51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i$ḷïḍê">
              <a:extLst>
                <a:ext uri="{FF2B5EF4-FFF2-40B4-BE49-F238E27FC236}">
                  <a16:creationId xmlns:a16="http://schemas.microsoft.com/office/drawing/2014/main" id="{EF4A5DEE-DF39-486D-B0E9-81D8EDC12352}"/>
                </a:ext>
              </a:extLst>
            </p:cNvPr>
            <p:cNvSpPr/>
            <p:nvPr/>
          </p:nvSpPr>
          <p:spPr bwMode="auto">
            <a:xfrm>
              <a:off x="5165725" y="2908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îşḷíďe">
              <a:extLst>
                <a:ext uri="{FF2B5EF4-FFF2-40B4-BE49-F238E27FC236}">
                  <a16:creationId xmlns:a16="http://schemas.microsoft.com/office/drawing/2014/main" id="{538196A7-6E68-46BB-B645-F6E601C91C36}"/>
                </a:ext>
              </a:extLst>
            </p:cNvPr>
            <p:cNvSpPr/>
            <p:nvPr/>
          </p:nvSpPr>
          <p:spPr bwMode="auto">
            <a:xfrm>
              <a:off x="5041900" y="2822575"/>
              <a:ext cx="127000" cy="130175"/>
            </a:xfrm>
            <a:custGeom>
              <a:avLst/>
              <a:gdLst>
                <a:gd name="T0" fmla="*/ 49 w 50"/>
                <a:gd name="T1" fmla="*/ 34 h 51"/>
                <a:gd name="T2" fmla="*/ 45 w 50"/>
                <a:gd name="T3" fmla="*/ 12 h 51"/>
                <a:gd name="T4" fmla="*/ 37 w 50"/>
                <a:gd name="T5" fmla="*/ 13 h 51"/>
                <a:gd name="T6" fmla="*/ 37 w 50"/>
                <a:gd name="T7" fmla="*/ 13 h 51"/>
                <a:gd name="T8" fmla="*/ 33 w 50"/>
                <a:gd name="T9" fmla="*/ 13 h 51"/>
                <a:gd name="T10" fmla="*/ 32 w 50"/>
                <a:gd name="T11" fmla="*/ 13 h 51"/>
                <a:gd name="T12" fmla="*/ 28 w 50"/>
                <a:gd name="T13" fmla="*/ 13 h 51"/>
                <a:gd name="T14" fmla="*/ 28 w 50"/>
                <a:gd name="T15" fmla="*/ 13 h 51"/>
                <a:gd name="T16" fmla="*/ 12 w 50"/>
                <a:gd name="T17" fmla="*/ 7 h 51"/>
                <a:gd name="T18" fmla="*/ 11 w 50"/>
                <a:gd name="T19" fmla="*/ 7 h 51"/>
                <a:gd name="T20" fmla="*/ 8 w 50"/>
                <a:gd name="T21" fmla="*/ 5 h 51"/>
                <a:gd name="T22" fmla="*/ 8 w 50"/>
                <a:gd name="T23" fmla="*/ 5 h 51"/>
                <a:gd name="T24" fmla="*/ 0 w 50"/>
                <a:gd name="T25" fmla="*/ 0 h 51"/>
                <a:gd name="T26" fmla="*/ 0 w 50"/>
                <a:gd name="T27" fmla="*/ 38 h 51"/>
                <a:gd name="T28" fmla="*/ 50 w 50"/>
                <a:gd name="T29" fmla="*/ 43 h 51"/>
                <a:gd name="T30" fmla="*/ 49 w 50"/>
                <a:gd name="T31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51">
                  <a:moveTo>
                    <a:pt x="49" y="34"/>
                  </a:moveTo>
                  <a:cubicBezTo>
                    <a:pt x="45" y="12"/>
                    <a:pt x="45" y="12"/>
                    <a:pt x="45" y="12"/>
                  </a:cubicBezTo>
                  <a:cubicBezTo>
                    <a:pt x="42" y="13"/>
                    <a:pt x="40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5" y="14"/>
                    <a:pt x="34" y="13"/>
                    <a:pt x="33" y="13"/>
                  </a:cubicBezTo>
                  <a:cubicBezTo>
                    <a:pt x="33" y="13"/>
                    <a:pt x="32" y="13"/>
                    <a:pt x="32" y="13"/>
                  </a:cubicBezTo>
                  <a:cubicBezTo>
                    <a:pt x="31" y="13"/>
                    <a:pt x="29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2" y="11"/>
                    <a:pt x="17" y="9"/>
                    <a:pt x="12" y="7"/>
                  </a:cubicBezTo>
                  <a:cubicBezTo>
                    <a:pt x="12" y="7"/>
                    <a:pt x="12" y="7"/>
                    <a:pt x="11" y="7"/>
                  </a:cubicBezTo>
                  <a:cubicBezTo>
                    <a:pt x="10" y="6"/>
                    <a:pt x="9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5" y="3"/>
                    <a:pt x="2" y="1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6" y="45"/>
                    <a:pt x="34" y="51"/>
                    <a:pt x="50" y="43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FBB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îṩľïďè">
              <a:extLst>
                <a:ext uri="{FF2B5EF4-FFF2-40B4-BE49-F238E27FC236}">
                  <a16:creationId xmlns:a16="http://schemas.microsoft.com/office/drawing/2014/main" id="{B4895AF3-C7BB-4520-B368-E0F07D6C5A2B}"/>
                </a:ext>
              </a:extLst>
            </p:cNvPr>
            <p:cNvSpPr/>
            <p:nvPr/>
          </p:nvSpPr>
          <p:spPr bwMode="auto">
            <a:xfrm>
              <a:off x="5216525" y="3138488"/>
              <a:ext cx="57150" cy="347663"/>
            </a:xfrm>
            <a:custGeom>
              <a:avLst/>
              <a:gdLst>
                <a:gd name="T0" fmla="*/ 22 w 22"/>
                <a:gd name="T1" fmla="*/ 137 h 137"/>
                <a:gd name="T2" fmla="*/ 22 w 22"/>
                <a:gd name="T3" fmla="*/ 137 h 137"/>
                <a:gd name="T4" fmla="*/ 0 w 22"/>
                <a:gd name="T5" fmla="*/ 69 h 137"/>
                <a:gd name="T6" fmla="*/ 8 w 22"/>
                <a:gd name="T7" fmla="*/ 0 h 137"/>
                <a:gd name="T8" fmla="*/ 11 w 22"/>
                <a:gd name="T9" fmla="*/ 60 h 137"/>
                <a:gd name="T10" fmla="*/ 13 w 22"/>
                <a:gd name="T11" fmla="*/ 70 h 137"/>
                <a:gd name="T12" fmla="*/ 21 w 22"/>
                <a:gd name="T13" fmla="*/ 112 h 137"/>
                <a:gd name="T14" fmla="*/ 21 w 22"/>
                <a:gd name="T15" fmla="*/ 113 h 137"/>
                <a:gd name="T16" fmla="*/ 22 w 22"/>
                <a:gd name="T1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7">
                  <a:moveTo>
                    <a:pt x="22" y="137"/>
                  </a:moveTo>
                  <a:cubicBezTo>
                    <a:pt x="22" y="137"/>
                    <a:pt x="22" y="137"/>
                    <a:pt x="22" y="13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1" y="113"/>
                    <a:pt x="21" y="113"/>
                    <a:pt x="21" y="113"/>
                  </a:cubicBezTo>
                  <a:lnTo>
                    <a:pt x="22" y="137"/>
                  </a:lnTo>
                  <a:close/>
                </a:path>
              </a:pathLst>
            </a:custGeom>
            <a:solidFill>
              <a:srgbClr val="3D4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ísľiḓé">
              <a:extLst>
                <a:ext uri="{FF2B5EF4-FFF2-40B4-BE49-F238E27FC236}">
                  <a16:creationId xmlns:a16="http://schemas.microsoft.com/office/drawing/2014/main" id="{577369E2-E6FE-4421-9B06-BBE26F85EB6E}"/>
                </a:ext>
              </a:extLst>
            </p:cNvPr>
            <p:cNvSpPr/>
            <p:nvPr/>
          </p:nvSpPr>
          <p:spPr bwMode="auto">
            <a:xfrm>
              <a:off x="4987925" y="2547938"/>
              <a:ext cx="282575" cy="360363"/>
            </a:xfrm>
            <a:custGeom>
              <a:avLst/>
              <a:gdLst>
                <a:gd name="T0" fmla="*/ 91 w 111"/>
                <a:gd name="T1" fmla="*/ 96 h 142"/>
                <a:gd name="T2" fmla="*/ 100 w 111"/>
                <a:gd name="T3" fmla="*/ 96 h 142"/>
                <a:gd name="T4" fmla="*/ 111 w 111"/>
                <a:gd name="T5" fmla="*/ 52 h 142"/>
                <a:gd name="T6" fmla="*/ 44 w 111"/>
                <a:gd name="T7" fmla="*/ 16 h 142"/>
                <a:gd name="T8" fmla="*/ 2 w 111"/>
                <a:gd name="T9" fmla="*/ 96 h 142"/>
                <a:gd name="T10" fmla="*/ 38 w 111"/>
                <a:gd name="T11" fmla="*/ 142 h 142"/>
                <a:gd name="T12" fmla="*/ 88 w 111"/>
                <a:gd name="T13" fmla="*/ 111 h 142"/>
                <a:gd name="T14" fmla="*/ 76 w 111"/>
                <a:gd name="T15" fmla="*/ 91 h 142"/>
                <a:gd name="T16" fmla="*/ 91 w 111"/>
                <a:gd name="T17" fmla="*/ 9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42">
                  <a:moveTo>
                    <a:pt x="91" y="96"/>
                  </a:moveTo>
                  <a:cubicBezTo>
                    <a:pt x="100" y="96"/>
                    <a:pt x="100" y="96"/>
                    <a:pt x="100" y="96"/>
                  </a:cubicBezTo>
                  <a:cubicBezTo>
                    <a:pt x="100" y="96"/>
                    <a:pt x="98" y="58"/>
                    <a:pt x="111" y="52"/>
                  </a:cubicBezTo>
                  <a:cubicBezTo>
                    <a:pt x="111" y="52"/>
                    <a:pt x="84" y="0"/>
                    <a:pt x="44" y="16"/>
                  </a:cubicBezTo>
                  <a:cubicBezTo>
                    <a:pt x="5" y="32"/>
                    <a:pt x="0" y="68"/>
                    <a:pt x="2" y="96"/>
                  </a:cubicBezTo>
                  <a:cubicBezTo>
                    <a:pt x="5" y="130"/>
                    <a:pt x="29" y="141"/>
                    <a:pt x="38" y="142"/>
                  </a:cubicBezTo>
                  <a:cubicBezTo>
                    <a:pt x="47" y="142"/>
                    <a:pt x="79" y="134"/>
                    <a:pt x="88" y="111"/>
                  </a:cubicBezTo>
                  <a:cubicBezTo>
                    <a:pt x="88" y="111"/>
                    <a:pt x="71" y="102"/>
                    <a:pt x="76" y="91"/>
                  </a:cubicBezTo>
                  <a:cubicBezTo>
                    <a:pt x="81" y="81"/>
                    <a:pt x="84" y="70"/>
                    <a:pt x="91" y="96"/>
                  </a:cubicBezTo>
                  <a:close/>
                </a:path>
              </a:pathLst>
            </a:custGeom>
            <a:solidFill>
              <a:srgbClr val="222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$1iḓè">
              <a:extLst>
                <a:ext uri="{FF2B5EF4-FFF2-40B4-BE49-F238E27FC236}">
                  <a16:creationId xmlns:a16="http://schemas.microsoft.com/office/drawing/2014/main" id="{FE728DED-0011-45C8-BE0C-FCC1B3B44A4E}"/>
                </a:ext>
              </a:extLst>
            </p:cNvPr>
            <p:cNvSpPr/>
            <p:nvPr/>
          </p:nvSpPr>
          <p:spPr bwMode="auto">
            <a:xfrm>
              <a:off x="4397375" y="1490663"/>
              <a:ext cx="842963" cy="874713"/>
            </a:xfrm>
            <a:custGeom>
              <a:avLst/>
              <a:gdLst>
                <a:gd name="T0" fmla="*/ 331 w 331"/>
                <a:gd name="T1" fmla="*/ 167 h 344"/>
                <a:gd name="T2" fmla="*/ 160 w 331"/>
                <a:gd name="T3" fmla="*/ 3 h 344"/>
                <a:gd name="T4" fmla="*/ 3 w 331"/>
                <a:gd name="T5" fmla="*/ 161 h 344"/>
                <a:gd name="T6" fmla="*/ 167 w 331"/>
                <a:gd name="T7" fmla="*/ 331 h 344"/>
                <a:gd name="T8" fmla="*/ 193 w 331"/>
                <a:gd name="T9" fmla="*/ 329 h 344"/>
                <a:gd name="T10" fmla="*/ 205 w 331"/>
                <a:gd name="T11" fmla="*/ 330 h 344"/>
                <a:gd name="T12" fmla="*/ 243 w 331"/>
                <a:gd name="T13" fmla="*/ 344 h 344"/>
                <a:gd name="T14" fmla="*/ 249 w 331"/>
                <a:gd name="T15" fmla="*/ 317 h 344"/>
                <a:gd name="T16" fmla="*/ 259 w 331"/>
                <a:gd name="T17" fmla="*/ 302 h 344"/>
                <a:gd name="T18" fmla="*/ 331 w 331"/>
                <a:gd name="T19" fmla="*/ 16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344">
                  <a:moveTo>
                    <a:pt x="331" y="167"/>
                  </a:moveTo>
                  <a:cubicBezTo>
                    <a:pt x="331" y="74"/>
                    <a:pt x="254" y="0"/>
                    <a:pt x="160" y="3"/>
                  </a:cubicBezTo>
                  <a:cubicBezTo>
                    <a:pt x="76" y="7"/>
                    <a:pt x="6" y="76"/>
                    <a:pt x="3" y="161"/>
                  </a:cubicBezTo>
                  <a:cubicBezTo>
                    <a:pt x="0" y="254"/>
                    <a:pt x="74" y="331"/>
                    <a:pt x="167" y="331"/>
                  </a:cubicBezTo>
                  <a:cubicBezTo>
                    <a:pt x="176" y="331"/>
                    <a:pt x="184" y="330"/>
                    <a:pt x="193" y="329"/>
                  </a:cubicBezTo>
                  <a:cubicBezTo>
                    <a:pt x="197" y="328"/>
                    <a:pt x="201" y="328"/>
                    <a:pt x="205" y="330"/>
                  </a:cubicBezTo>
                  <a:cubicBezTo>
                    <a:pt x="243" y="344"/>
                    <a:pt x="243" y="344"/>
                    <a:pt x="243" y="344"/>
                  </a:cubicBezTo>
                  <a:cubicBezTo>
                    <a:pt x="249" y="317"/>
                    <a:pt x="249" y="317"/>
                    <a:pt x="249" y="317"/>
                  </a:cubicBezTo>
                  <a:cubicBezTo>
                    <a:pt x="250" y="311"/>
                    <a:pt x="254" y="306"/>
                    <a:pt x="259" y="302"/>
                  </a:cubicBezTo>
                  <a:cubicBezTo>
                    <a:pt x="302" y="273"/>
                    <a:pt x="331" y="223"/>
                    <a:pt x="331" y="167"/>
                  </a:cubicBezTo>
                  <a:close/>
                </a:path>
              </a:pathLst>
            </a:cu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ṥ1íḍè">
              <a:extLst>
                <a:ext uri="{FF2B5EF4-FFF2-40B4-BE49-F238E27FC236}">
                  <a16:creationId xmlns:a16="http://schemas.microsoft.com/office/drawing/2014/main" id="{AC4B72CB-FCF5-4779-A810-050FB2BC8922}"/>
                </a:ext>
              </a:extLst>
            </p:cNvPr>
            <p:cNvSpPr/>
            <p:nvPr/>
          </p:nvSpPr>
          <p:spPr bwMode="auto">
            <a:xfrm>
              <a:off x="7065963" y="1657350"/>
              <a:ext cx="630238" cy="654050"/>
            </a:xfrm>
            <a:custGeom>
              <a:avLst/>
              <a:gdLst>
                <a:gd name="T0" fmla="*/ 0 w 247"/>
                <a:gd name="T1" fmla="*/ 125 h 257"/>
                <a:gd name="T2" fmla="*/ 127 w 247"/>
                <a:gd name="T3" fmla="*/ 3 h 257"/>
                <a:gd name="T4" fmla="*/ 244 w 247"/>
                <a:gd name="T5" fmla="*/ 121 h 257"/>
                <a:gd name="T6" fmla="*/ 122 w 247"/>
                <a:gd name="T7" fmla="*/ 248 h 257"/>
                <a:gd name="T8" fmla="*/ 103 w 247"/>
                <a:gd name="T9" fmla="*/ 246 h 257"/>
                <a:gd name="T10" fmla="*/ 94 w 247"/>
                <a:gd name="T11" fmla="*/ 247 h 257"/>
                <a:gd name="T12" fmla="*/ 66 w 247"/>
                <a:gd name="T13" fmla="*/ 257 h 257"/>
                <a:gd name="T14" fmla="*/ 61 w 247"/>
                <a:gd name="T15" fmla="*/ 237 h 257"/>
                <a:gd name="T16" fmla="*/ 54 w 247"/>
                <a:gd name="T17" fmla="*/ 226 h 257"/>
                <a:gd name="T18" fmla="*/ 0 w 247"/>
                <a:gd name="T19" fmla="*/ 12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" h="257">
                  <a:moveTo>
                    <a:pt x="0" y="125"/>
                  </a:moveTo>
                  <a:cubicBezTo>
                    <a:pt x="0" y="56"/>
                    <a:pt x="57" y="0"/>
                    <a:pt x="127" y="3"/>
                  </a:cubicBezTo>
                  <a:cubicBezTo>
                    <a:pt x="190" y="5"/>
                    <a:pt x="242" y="57"/>
                    <a:pt x="244" y="121"/>
                  </a:cubicBezTo>
                  <a:cubicBezTo>
                    <a:pt x="247" y="190"/>
                    <a:pt x="191" y="248"/>
                    <a:pt x="122" y="248"/>
                  </a:cubicBezTo>
                  <a:cubicBezTo>
                    <a:pt x="116" y="248"/>
                    <a:pt x="109" y="247"/>
                    <a:pt x="103" y="246"/>
                  </a:cubicBezTo>
                  <a:cubicBezTo>
                    <a:pt x="100" y="246"/>
                    <a:pt x="97" y="246"/>
                    <a:pt x="94" y="24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1" y="237"/>
                    <a:pt x="61" y="237"/>
                    <a:pt x="61" y="237"/>
                  </a:cubicBezTo>
                  <a:cubicBezTo>
                    <a:pt x="60" y="233"/>
                    <a:pt x="57" y="229"/>
                    <a:pt x="54" y="226"/>
                  </a:cubicBezTo>
                  <a:cubicBezTo>
                    <a:pt x="21" y="204"/>
                    <a:pt x="0" y="167"/>
                    <a:pt x="0" y="125"/>
                  </a:cubicBez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i$lídé">
              <a:extLst>
                <a:ext uri="{FF2B5EF4-FFF2-40B4-BE49-F238E27FC236}">
                  <a16:creationId xmlns:a16="http://schemas.microsoft.com/office/drawing/2014/main" id="{814B71E6-0565-4A61-8069-432816028914}"/>
                </a:ext>
              </a:extLst>
            </p:cNvPr>
            <p:cNvSpPr/>
            <p:nvPr/>
          </p:nvSpPr>
          <p:spPr bwMode="auto">
            <a:xfrm>
              <a:off x="7697788" y="3494088"/>
              <a:ext cx="649288" cy="673100"/>
            </a:xfrm>
            <a:custGeom>
              <a:avLst/>
              <a:gdLst>
                <a:gd name="T0" fmla="*/ 35 w 255"/>
                <a:gd name="T1" fmla="*/ 55 h 265"/>
                <a:gd name="T2" fmla="*/ 205 w 255"/>
                <a:gd name="T3" fmla="*/ 46 h 265"/>
                <a:gd name="T4" fmla="*/ 217 w 255"/>
                <a:gd name="T5" fmla="*/ 206 h 265"/>
                <a:gd name="T6" fmla="*/ 47 w 255"/>
                <a:gd name="T7" fmla="*/ 221 h 265"/>
                <a:gd name="T8" fmla="*/ 34 w 255"/>
                <a:gd name="T9" fmla="*/ 208 h 265"/>
                <a:gd name="T10" fmla="*/ 27 w 255"/>
                <a:gd name="T11" fmla="*/ 203 h 265"/>
                <a:gd name="T12" fmla="*/ 0 w 255"/>
                <a:gd name="T13" fmla="*/ 193 h 265"/>
                <a:gd name="T14" fmla="*/ 9 w 255"/>
                <a:gd name="T15" fmla="*/ 175 h 265"/>
                <a:gd name="T16" fmla="*/ 10 w 255"/>
                <a:gd name="T17" fmla="*/ 163 h 265"/>
                <a:gd name="T18" fmla="*/ 35 w 255"/>
                <a:gd name="T19" fmla="*/ 5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265">
                  <a:moveTo>
                    <a:pt x="35" y="55"/>
                  </a:moveTo>
                  <a:cubicBezTo>
                    <a:pt x="79" y="4"/>
                    <a:pt x="156" y="0"/>
                    <a:pt x="205" y="46"/>
                  </a:cubicBezTo>
                  <a:cubicBezTo>
                    <a:pt x="250" y="88"/>
                    <a:pt x="255" y="158"/>
                    <a:pt x="217" y="206"/>
                  </a:cubicBezTo>
                  <a:cubicBezTo>
                    <a:pt x="174" y="258"/>
                    <a:pt x="98" y="265"/>
                    <a:pt x="47" y="221"/>
                  </a:cubicBezTo>
                  <a:cubicBezTo>
                    <a:pt x="42" y="217"/>
                    <a:pt x="38" y="213"/>
                    <a:pt x="34" y="208"/>
                  </a:cubicBezTo>
                  <a:cubicBezTo>
                    <a:pt x="32" y="206"/>
                    <a:pt x="30" y="204"/>
                    <a:pt x="27" y="20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9" y="175"/>
                    <a:pt x="9" y="175"/>
                    <a:pt x="9" y="175"/>
                  </a:cubicBezTo>
                  <a:cubicBezTo>
                    <a:pt x="11" y="171"/>
                    <a:pt x="12" y="167"/>
                    <a:pt x="10" y="163"/>
                  </a:cubicBezTo>
                  <a:cubicBezTo>
                    <a:pt x="1" y="126"/>
                    <a:pt x="9" y="85"/>
                    <a:pt x="35" y="55"/>
                  </a:cubicBezTo>
                  <a:close/>
                </a:path>
              </a:pathLst>
            </a:cu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îsḻïďe">
              <a:extLst>
                <a:ext uri="{FF2B5EF4-FFF2-40B4-BE49-F238E27FC236}">
                  <a16:creationId xmlns:a16="http://schemas.microsoft.com/office/drawing/2014/main" id="{CD0BB308-70F8-4A02-A306-A0F1FD6C3498}"/>
                </a:ext>
              </a:extLst>
            </p:cNvPr>
            <p:cNvSpPr/>
            <p:nvPr/>
          </p:nvSpPr>
          <p:spPr bwMode="auto">
            <a:xfrm>
              <a:off x="5627688" y="1360488"/>
              <a:ext cx="396875" cy="409575"/>
            </a:xfrm>
            <a:custGeom>
              <a:avLst/>
              <a:gdLst>
                <a:gd name="T0" fmla="*/ 0 w 156"/>
                <a:gd name="T1" fmla="*/ 78 h 161"/>
                <a:gd name="T2" fmla="*/ 80 w 156"/>
                <a:gd name="T3" fmla="*/ 1 h 161"/>
                <a:gd name="T4" fmla="*/ 154 w 156"/>
                <a:gd name="T5" fmla="*/ 75 h 161"/>
                <a:gd name="T6" fmla="*/ 77 w 156"/>
                <a:gd name="T7" fmla="*/ 155 h 161"/>
                <a:gd name="T8" fmla="*/ 65 w 156"/>
                <a:gd name="T9" fmla="*/ 154 h 161"/>
                <a:gd name="T10" fmla="*/ 60 w 156"/>
                <a:gd name="T11" fmla="*/ 155 h 161"/>
                <a:gd name="T12" fmla="*/ 42 w 156"/>
                <a:gd name="T13" fmla="*/ 161 h 161"/>
                <a:gd name="T14" fmla="*/ 39 w 156"/>
                <a:gd name="T15" fmla="*/ 149 h 161"/>
                <a:gd name="T16" fmla="*/ 34 w 156"/>
                <a:gd name="T17" fmla="*/ 142 h 161"/>
                <a:gd name="T18" fmla="*/ 0 w 156"/>
                <a:gd name="T19" fmla="*/ 7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61">
                  <a:moveTo>
                    <a:pt x="0" y="78"/>
                  </a:moveTo>
                  <a:cubicBezTo>
                    <a:pt x="0" y="35"/>
                    <a:pt x="37" y="0"/>
                    <a:pt x="80" y="1"/>
                  </a:cubicBezTo>
                  <a:cubicBezTo>
                    <a:pt x="120" y="3"/>
                    <a:pt x="153" y="35"/>
                    <a:pt x="154" y="75"/>
                  </a:cubicBezTo>
                  <a:cubicBezTo>
                    <a:pt x="156" y="119"/>
                    <a:pt x="121" y="155"/>
                    <a:pt x="77" y="155"/>
                  </a:cubicBezTo>
                  <a:cubicBezTo>
                    <a:pt x="73" y="155"/>
                    <a:pt x="69" y="155"/>
                    <a:pt x="65" y="154"/>
                  </a:cubicBezTo>
                  <a:cubicBezTo>
                    <a:pt x="63" y="154"/>
                    <a:pt x="61" y="154"/>
                    <a:pt x="60" y="155"/>
                  </a:cubicBezTo>
                  <a:cubicBezTo>
                    <a:pt x="42" y="161"/>
                    <a:pt x="42" y="161"/>
                    <a:pt x="42" y="161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38" y="146"/>
                    <a:pt x="37" y="143"/>
                    <a:pt x="34" y="142"/>
                  </a:cubicBezTo>
                  <a:cubicBezTo>
                    <a:pt x="14" y="128"/>
                    <a:pt x="0" y="105"/>
                    <a:pt x="0" y="78"/>
                  </a:cubicBezTo>
                  <a:close/>
                </a:path>
              </a:pathLst>
            </a:cu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íŝľïḍé">
              <a:extLst>
                <a:ext uri="{FF2B5EF4-FFF2-40B4-BE49-F238E27FC236}">
                  <a16:creationId xmlns:a16="http://schemas.microsoft.com/office/drawing/2014/main" id="{652FB3AC-1AFE-4F3D-8729-ACDC7385E8C6}"/>
                </a:ext>
              </a:extLst>
            </p:cNvPr>
            <p:cNvSpPr/>
            <p:nvPr/>
          </p:nvSpPr>
          <p:spPr bwMode="auto">
            <a:xfrm>
              <a:off x="4243388" y="2316163"/>
              <a:ext cx="196850" cy="196850"/>
            </a:xfrm>
            <a:custGeom>
              <a:avLst/>
              <a:gdLst>
                <a:gd name="T0" fmla="*/ 41 w 77"/>
                <a:gd name="T1" fmla="*/ 3 h 77"/>
                <a:gd name="T2" fmla="*/ 47 w 77"/>
                <a:gd name="T3" fmla="*/ 28 h 77"/>
                <a:gd name="T4" fmla="*/ 49 w 77"/>
                <a:gd name="T5" fmla="*/ 30 h 77"/>
                <a:gd name="T6" fmla="*/ 74 w 77"/>
                <a:gd name="T7" fmla="*/ 36 h 77"/>
                <a:gd name="T8" fmla="*/ 74 w 77"/>
                <a:gd name="T9" fmla="*/ 41 h 77"/>
                <a:gd name="T10" fmla="*/ 49 w 77"/>
                <a:gd name="T11" fmla="*/ 48 h 77"/>
                <a:gd name="T12" fmla="*/ 47 w 77"/>
                <a:gd name="T13" fmla="*/ 50 h 77"/>
                <a:gd name="T14" fmla="*/ 41 w 77"/>
                <a:gd name="T15" fmla="*/ 75 h 77"/>
                <a:gd name="T16" fmla="*/ 36 w 77"/>
                <a:gd name="T17" fmla="*/ 75 h 77"/>
                <a:gd name="T18" fmla="*/ 29 w 77"/>
                <a:gd name="T19" fmla="*/ 50 h 77"/>
                <a:gd name="T20" fmla="*/ 27 w 77"/>
                <a:gd name="T21" fmla="*/ 48 h 77"/>
                <a:gd name="T22" fmla="*/ 2 w 77"/>
                <a:gd name="T23" fmla="*/ 41 h 77"/>
                <a:gd name="T24" fmla="*/ 2 w 77"/>
                <a:gd name="T25" fmla="*/ 36 h 77"/>
                <a:gd name="T26" fmla="*/ 27 w 77"/>
                <a:gd name="T27" fmla="*/ 30 h 77"/>
                <a:gd name="T28" fmla="*/ 29 w 77"/>
                <a:gd name="T29" fmla="*/ 28 h 77"/>
                <a:gd name="T30" fmla="*/ 36 w 77"/>
                <a:gd name="T31" fmla="*/ 3 h 77"/>
                <a:gd name="T32" fmla="*/ 41 w 77"/>
                <a:gd name="T33" fmla="*/ 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77">
                  <a:moveTo>
                    <a:pt x="41" y="3"/>
                  </a:moveTo>
                  <a:cubicBezTo>
                    <a:pt x="47" y="28"/>
                    <a:pt x="47" y="28"/>
                    <a:pt x="47" y="28"/>
                  </a:cubicBezTo>
                  <a:cubicBezTo>
                    <a:pt x="48" y="29"/>
                    <a:pt x="48" y="29"/>
                    <a:pt x="49" y="30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7" y="37"/>
                    <a:pt x="77" y="40"/>
                    <a:pt x="74" y="41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8" y="48"/>
                    <a:pt x="48" y="49"/>
                    <a:pt x="47" y="50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40" y="77"/>
                    <a:pt x="37" y="77"/>
                    <a:pt x="36" y="75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9"/>
                    <a:pt x="28" y="48"/>
                    <a:pt x="27" y="4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0"/>
                    <a:pt x="0" y="37"/>
                    <a:pt x="2" y="36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9"/>
                    <a:pt x="29" y="29"/>
                    <a:pt x="29" y="28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0"/>
                    <a:pt x="40" y="0"/>
                    <a:pt x="41" y="3"/>
                  </a:cubicBez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íşľide">
              <a:extLst>
                <a:ext uri="{FF2B5EF4-FFF2-40B4-BE49-F238E27FC236}">
                  <a16:creationId xmlns:a16="http://schemas.microsoft.com/office/drawing/2014/main" id="{25DF52BF-8700-462C-8226-5400AC7BE08C}"/>
                </a:ext>
              </a:extLst>
            </p:cNvPr>
            <p:cNvSpPr/>
            <p:nvPr/>
          </p:nvSpPr>
          <p:spPr bwMode="auto">
            <a:xfrm>
              <a:off x="6042025" y="1843088"/>
              <a:ext cx="122238" cy="122238"/>
            </a:xfrm>
            <a:custGeom>
              <a:avLst/>
              <a:gdLst>
                <a:gd name="T0" fmla="*/ 26 w 48"/>
                <a:gd name="T1" fmla="*/ 1 h 48"/>
                <a:gd name="T2" fmla="*/ 30 w 48"/>
                <a:gd name="T3" fmla="*/ 17 h 48"/>
                <a:gd name="T4" fmla="*/ 31 w 48"/>
                <a:gd name="T5" fmla="*/ 18 h 48"/>
                <a:gd name="T6" fmla="*/ 47 w 48"/>
                <a:gd name="T7" fmla="*/ 22 h 48"/>
                <a:gd name="T8" fmla="*/ 47 w 48"/>
                <a:gd name="T9" fmla="*/ 25 h 48"/>
                <a:gd name="T10" fmla="*/ 31 w 48"/>
                <a:gd name="T11" fmla="*/ 30 h 48"/>
                <a:gd name="T12" fmla="*/ 30 w 48"/>
                <a:gd name="T13" fmla="*/ 31 h 48"/>
                <a:gd name="T14" fmla="*/ 26 w 48"/>
                <a:gd name="T15" fmla="*/ 46 h 48"/>
                <a:gd name="T16" fmla="*/ 23 w 48"/>
                <a:gd name="T17" fmla="*/ 46 h 48"/>
                <a:gd name="T18" fmla="*/ 18 w 48"/>
                <a:gd name="T19" fmla="*/ 31 h 48"/>
                <a:gd name="T20" fmla="*/ 17 w 48"/>
                <a:gd name="T21" fmla="*/ 30 h 48"/>
                <a:gd name="T22" fmla="*/ 1 w 48"/>
                <a:gd name="T23" fmla="*/ 25 h 48"/>
                <a:gd name="T24" fmla="*/ 1 w 48"/>
                <a:gd name="T25" fmla="*/ 22 h 48"/>
                <a:gd name="T26" fmla="*/ 17 w 48"/>
                <a:gd name="T27" fmla="*/ 18 h 48"/>
                <a:gd name="T28" fmla="*/ 18 w 48"/>
                <a:gd name="T29" fmla="*/ 17 h 48"/>
                <a:gd name="T30" fmla="*/ 23 w 48"/>
                <a:gd name="T31" fmla="*/ 1 h 48"/>
                <a:gd name="T32" fmla="*/ 26 w 48"/>
                <a:gd name="T33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48">
                  <a:moveTo>
                    <a:pt x="26" y="1"/>
                  </a:move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8"/>
                    <a:pt x="31" y="18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8" y="25"/>
                    <a:pt x="47" y="25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0" y="30"/>
                    <a:pt x="30" y="30"/>
                    <a:pt x="30" y="31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8"/>
                    <a:pt x="23" y="48"/>
                    <a:pt x="23" y="46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0"/>
                    <a:pt x="18" y="30"/>
                    <a:pt x="17" y="30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3"/>
                    <a:pt x="1" y="22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8" y="17"/>
                    <a:pt x="18" y="17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0"/>
                    <a:pt x="25" y="0"/>
                    <a:pt x="26" y="1"/>
                  </a:cubicBez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ïṩlídè">
              <a:extLst>
                <a:ext uri="{FF2B5EF4-FFF2-40B4-BE49-F238E27FC236}">
                  <a16:creationId xmlns:a16="http://schemas.microsoft.com/office/drawing/2014/main" id="{BF23E019-4FBF-4FC8-ABB7-46FC2425C647}"/>
                </a:ext>
              </a:extLst>
            </p:cNvPr>
            <p:cNvSpPr/>
            <p:nvPr/>
          </p:nvSpPr>
          <p:spPr bwMode="auto">
            <a:xfrm>
              <a:off x="6883400" y="2303463"/>
              <a:ext cx="168275" cy="168275"/>
            </a:xfrm>
            <a:custGeom>
              <a:avLst/>
              <a:gdLst>
                <a:gd name="T0" fmla="*/ 35 w 66"/>
                <a:gd name="T1" fmla="*/ 2 h 66"/>
                <a:gd name="T2" fmla="*/ 41 w 66"/>
                <a:gd name="T3" fmla="*/ 24 h 66"/>
                <a:gd name="T4" fmla="*/ 42 w 66"/>
                <a:gd name="T5" fmla="*/ 25 h 66"/>
                <a:gd name="T6" fmla="*/ 63 w 66"/>
                <a:gd name="T7" fmla="*/ 31 h 66"/>
                <a:gd name="T8" fmla="*/ 63 w 66"/>
                <a:gd name="T9" fmla="*/ 35 h 66"/>
                <a:gd name="T10" fmla="*/ 42 w 66"/>
                <a:gd name="T11" fmla="*/ 41 h 66"/>
                <a:gd name="T12" fmla="*/ 41 w 66"/>
                <a:gd name="T13" fmla="*/ 42 h 66"/>
                <a:gd name="T14" fmla="*/ 35 w 66"/>
                <a:gd name="T15" fmla="*/ 64 h 66"/>
                <a:gd name="T16" fmla="*/ 31 w 66"/>
                <a:gd name="T17" fmla="*/ 64 h 66"/>
                <a:gd name="T18" fmla="*/ 25 w 66"/>
                <a:gd name="T19" fmla="*/ 42 h 66"/>
                <a:gd name="T20" fmla="*/ 23 w 66"/>
                <a:gd name="T21" fmla="*/ 41 h 66"/>
                <a:gd name="T22" fmla="*/ 2 w 66"/>
                <a:gd name="T23" fmla="*/ 35 h 66"/>
                <a:gd name="T24" fmla="*/ 2 w 66"/>
                <a:gd name="T25" fmla="*/ 31 h 66"/>
                <a:gd name="T26" fmla="*/ 23 w 66"/>
                <a:gd name="T27" fmla="*/ 25 h 66"/>
                <a:gd name="T28" fmla="*/ 25 w 66"/>
                <a:gd name="T29" fmla="*/ 24 h 66"/>
                <a:gd name="T30" fmla="*/ 31 w 66"/>
                <a:gd name="T31" fmla="*/ 2 h 66"/>
                <a:gd name="T32" fmla="*/ 35 w 66"/>
                <a:gd name="T33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66">
                  <a:moveTo>
                    <a:pt x="35" y="2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5"/>
                    <a:pt x="41" y="25"/>
                    <a:pt x="42" y="25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6" y="32"/>
                    <a:pt x="66" y="35"/>
                    <a:pt x="63" y="35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2"/>
                    <a:pt x="41" y="42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6"/>
                    <a:pt x="31" y="66"/>
                    <a:pt x="31" y="64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4" y="41"/>
                    <a:pt x="23" y="4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5"/>
                    <a:pt x="0" y="32"/>
                    <a:pt x="2" y="31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5"/>
                    <a:pt x="25" y="24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0"/>
                    <a:pt x="34" y="0"/>
                    <a:pt x="35" y="2"/>
                  </a:cubicBezTo>
                  <a:close/>
                </a:path>
              </a:pathLst>
            </a:custGeom>
            <a:solidFill>
              <a:srgbClr val="45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ïś1iḑé">
              <a:extLst>
                <a:ext uri="{FF2B5EF4-FFF2-40B4-BE49-F238E27FC236}">
                  <a16:creationId xmlns:a16="http://schemas.microsoft.com/office/drawing/2014/main" id="{0B74B72A-7DC0-4ABC-872C-C34231FFAF56}"/>
                </a:ext>
              </a:extLst>
            </p:cNvPr>
            <p:cNvSpPr/>
            <p:nvPr/>
          </p:nvSpPr>
          <p:spPr bwMode="auto">
            <a:xfrm>
              <a:off x="6946900" y="5162550"/>
              <a:ext cx="168275" cy="165100"/>
            </a:xfrm>
            <a:custGeom>
              <a:avLst/>
              <a:gdLst>
                <a:gd name="T0" fmla="*/ 35 w 66"/>
                <a:gd name="T1" fmla="*/ 2 h 65"/>
                <a:gd name="T2" fmla="*/ 41 w 66"/>
                <a:gd name="T3" fmla="*/ 23 h 65"/>
                <a:gd name="T4" fmla="*/ 43 w 66"/>
                <a:gd name="T5" fmla="*/ 25 h 65"/>
                <a:gd name="T6" fmla="*/ 64 w 66"/>
                <a:gd name="T7" fmla="*/ 30 h 65"/>
                <a:gd name="T8" fmla="*/ 64 w 66"/>
                <a:gd name="T9" fmla="*/ 35 h 65"/>
                <a:gd name="T10" fmla="*/ 43 w 66"/>
                <a:gd name="T11" fmla="*/ 40 h 65"/>
                <a:gd name="T12" fmla="*/ 41 w 66"/>
                <a:gd name="T13" fmla="*/ 42 h 65"/>
                <a:gd name="T14" fmla="*/ 35 w 66"/>
                <a:gd name="T15" fmla="*/ 63 h 65"/>
                <a:gd name="T16" fmla="*/ 31 w 66"/>
                <a:gd name="T17" fmla="*/ 63 h 65"/>
                <a:gd name="T18" fmla="*/ 25 w 66"/>
                <a:gd name="T19" fmla="*/ 42 h 65"/>
                <a:gd name="T20" fmla="*/ 24 w 66"/>
                <a:gd name="T21" fmla="*/ 40 h 65"/>
                <a:gd name="T22" fmla="*/ 3 w 66"/>
                <a:gd name="T23" fmla="*/ 35 h 65"/>
                <a:gd name="T24" fmla="*/ 3 w 66"/>
                <a:gd name="T25" fmla="*/ 30 h 65"/>
                <a:gd name="T26" fmla="*/ 24 w 66"/>
                <a:gd name="T27" fmla="*/ 25 h 65"/>
                <a:gd name="T28" fmla="*/ 25 w 66"/>
                <a:gd name="T29" fmla="*/ 23 h 65"/>
                <a:gd name="T30" fmla="*/ 31 w 66"/>
                <a:gd name="T31" fmla="*/ 2 h 65"/>
                <a:gd name="T32" fmla="*/ 35 w 66"/>
                <a:gd name="T33" fmla="*/ 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65">
                  <a:moveTo>
                    <a:pt x="35" y="2"/>
                  </a:moveTo>
                  <a:cubicBezTo>
                    <a:pt x="41" y="23"/>
                    <a:pt x="41" y="23"/>
                    <a:pt x="41" y="23"/>
                  </a:cubicBezTo>
                  <a:cubicBezTo>
                    <a:pt x="41" y="24"/>
                    <a:pt x="42" y="25"/>
                    <a:pt x="43" y="25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6" y="31"/>
                    <a:pt x="66" y="34"/>
                    <a:pt x="64" y="35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2" y="41"/>
                    <a:pt x="41" y="41"/>
                    <a:pt x="41" y="42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2" y="65"/>
                    <a:pt x="31" y="6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5" y="41"/>
                    <a:pt x="24" y="40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0" y="34"/>
                    <a:pt x="0" y="31"/>
                    <a:pt x="3" y="30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5"/>
                    <a:pt x="25" y="24"/>
                    <a:pt x="25" y="23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2" y="0"/>
                    <a:pt x="35" y="0"/>
                    <a:pt x="35" y="2"/>
                  </a:cubicBezTo>
                  <a:close/>
                </a:path>
              </a:pathLst>
            </a:cu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ïş1îḍé">
              <a:extLst>
                <a:ext uri="{FF2B5EF4-FFF2-40B4-BE49-F238E27FC236}">
                  <a16:creationId xmlns:a16="http://schemas.microsoft.com/office/drawing/2014/main" id="{62D69235-E9B7-4356-8055-98CFBAAC8B05}"/>
                </a:ext>
              </a:extLst>
            </p:cNvPr>
            <p:cNvSpPr/>
            <p:nvPr/>
          </p:nvSpPr>
          <p:spPr bwMode="auto">
            <a:xfrm>
              <a:off x="4108450" y="3224213"/>
              <a:ext cx="120650" cy="117475"/>
            </a:xfrm>
            <a:custGeom>
              <a:avLst/>
              <a:gdLst>
                <a:gd name="T0" fmla="*/ 25 w 47"/>
                <a:gd name="T1" fmla="*/ 1 h 46"/>
                <a:gd name="T2" fmla="*/ 29 w 47"/>
                <a:gd name="T3" fmla="*/ 16 h 46"/>
                <a:gd name="T4" fmla="*/ 30 w 47"/>
                <a:gd name="T5" fmla="*/ 17 h 46"/>
                <a:gd name="T6" fmla="*/ 45 w 47"/>
                <a:gd name="T7" fmla="*/ 21 h 46"/>
                <a:gd name="T8" fmla="*/ 45 w 47"/>
                <a:gd name="T9" fmla="*/ 24 h 46"/>
                <a:gd name="T10" fmla="*/ 30 w 47"/>
                <a:gd name="T11" fmla="*/ 29 h 46"/>
                <a:gd name="T12" fmla="*/ 29 w 47"/>
                <a:gd name="T13" fmla="*/ 30 h 46"/>
                <a:gd name="T14" fmla="*/ 25 w 47"/>
                <a:gd name="T15" fmla="*/ 45 h 46"/>
                <a:gd name="T16" fmla="*/ 22 w 47"/>
                <a:gd name="T17" fmla="*/ 45 h 46"/>
                <a:gd name="T18" fmla="*/ 18 w 47"/>
                <a:gd name="T19" fmla="*/ 30 h 46"/>
                <a:gd name="T20" fmla="*/ 17 w 47"/>
                <a:gd name="T21" fmla="*/ 29 h 46"/>
                <a:gd name="T22" fmla="*/ 1 w 47"/>
                <a:gd name="T23" fmla="*/ 24 h 46"/>
                <a:gd name="T24" fmla="*/ 1 w 47"/>
                <a:gd name="T25" fmla="*/ 21 h 46"/>
                <a:gd name="T26" fmla="*/ 17 w 47"/>
                <a:gd name="T27" fmla="*/ 17 h 46"/>
                <a:gd name="T28" fmla="*/ 18 w 47"/>
                <a:gd name="T29" fmla="*/ 16 h 46"/>
                <a:gd name="T30" fmla="*/ 22 w 47"/>
                <a:gd name="T31" fmla="*/ 1 h 46"/>
                <a:gd name="T32" fmla="*/ 25 w 47"/>
                <a:gd name="T33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46">
                  <a:moveTo>
                    <a:pt x="25" y="1"/>
                  </a:move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30" y="17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7" y="22"/>
                    <a:pt x="47" y="24"/>
                    <a:pt x="45" y="24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9" y="29"/>
                    <a:pt x="29" y="29"/>
                    <a:pt x="29" y="30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6"/>
                    <a:pt x="22" y="46"/>
                    <a:pt x="22" y="45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7" y="29"/>
                    <a:pt x="17" y="29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2"/>
                    <a:pt x="1" y="21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18" y="17"/>
                    <a:pt x="18" y="1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4" y="0"/>
                    <a:pt x="25" y="1"/>
                  </a:cubicBezTo>
                  <a:close/>
                </a:path>
              </a:pathLst>
            </a:custGeom>
            <a:solidFill>
              <a:srgbClr val="45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ŝliḑe">
              <a:extLst>
                <a:ext uri="{FF2B5EF4-FFF2-40B4-BE49-F238E27FC236}">
                  <a16:creationId xmlns:a16="http://schemas.microsoft.com/office/drawing/2014/main" id="{FC0C1C70-13C0-4050-9B79-FCC9A0C8191C}"/>
                </a:ext>
              </a:extLst>
            </p:cNvPr>
            <p:cNvSpPr/>
            <p:nvPr/>
          </p:nvSpPr>
          <p:spPr bwMode="auto">
            <a:xfrm>
              <a:off x="4106863" y="2789238"/>
              <a:ext cx="106363" cy="106363"/>
            </a:xfrm>
            <a:prstGeom prst="ellipse">
              <a:avLst/>
            </a:pr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ïṡ1íďé">
              <a:extLst>
                <a:ext uri="{FF2B5EF4-FFF2-40B4-BE49-F238E27FC236}">
                  <a16:creationId xmlns:a16="http://schemas.microsoft.com/office/drawing/2014/main" id="{6B4C8D20-F1C3-4F73-9E1D-2DBFB9D438C7}"/>
                </a:ext>
              </a:extLst>
            </p:cNvPr>
            <p:cNvSpPr/>
            <p:nvPr/>
          </p:nvSpPr>
          <p:spPr bwMode="auto">
            <a:xfrm>
              <a:off x="5397500" y="1604963"/>
              <a:ext cx="87313" cy="85725"/>
            </a:xfrm>
            <a:prstGeom prst="ellipse">
              <a:avLst/>
            </a:pr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S1iḑé">
              <a:extLst>
                <a:ext uri="{FF2B5EF4-FFF2-40B4-BE49-F238E27FC236}">
                  <a16:creationId xmlns:a16="http://schemas.microsoft.com/office/drawing/2014/main" id="{14AC771E-82F6-45DC-837C-2977C1374A6D}"/>
                </a:ext>
              </a:extLst>
            </p:cNvPr>
            <p:cNvSpPr/>
            <p:nvPr/>
          </p:nvSpPr>
          <p:spPr bwMode="auto">
            <a:xfrm>
              <a:off x="7799388" y="2293938"/>
              <a:ext cx="87313" cy="85725"/>
            </a:xfrm>
            <a:prstGeom prst="ellipse">
              <a:avLst/>
            </a:prstGeom>
            <a:solidFill>
              <a:srgbClr val="44E0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íś1îdé">
              <a:extLst>
                <a:ext uri="{FF2B5EF4-FFF2-40B4-BE49-F238E27FC236}">
                  <a16:creationId xmlns:a16="http://schemas.microsoft.com/office/drawing/2014/main" id="{637163A2-2DCD-4D9C-BA96-D6026DFCC32B}"/>
                </a:ext>
              </a:extLst>
            </p:cNvPr>
            <p:cNvSpPr/>
            <p:nvPr/>
          </p:nvSpPr>
          <p:spPr bwMode="auto">
            <a:xfrm>
              <a:off x="8110538" y="2700338"/>
              <a:ext cx="50800" cy="50800"/>
            </a:xfrm>
            <a:prstGeom prst="ellipse">
              <a:avLst/>
            </a:prstGeom>
            <a:solidFill>
              <a:srgbClr val="45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ś1ïďè">
              <a:extLst>
                <a:ext uri="{FF2B5EF4-FFF2-40B4-BE49-F238E27FC236}">
                  <a16:creationId xmlns:a16="http://schemas.microsoft.com/office/drawing/2014/main" id="{FCE42FA7-F501-469B-9CA9-3E05B74E3608}"/>
                </a:ext>
              </a:extLst>
            </p:cNvPr>
            <p:cNvSpPr/>
            <p:nvPr/>
          </p:nvSpPr>
          <p:spPr bwMode="auto">
            <a:xfrm>
              <a:off x="8126413" y="3387725"/>
              <a:ext cx="63500" cy="65088"/>
            </a:xfrm>
            <a:prstGeom prst="ellipse">
              <a:avLst/>
            </a:prstGeom>
            <a:solidFill>
              <a:srgbClr val="FF7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îṧļïḍè">
              <a:extLst>
                <a:ext uri="{FF2B5EF4-FFF2-40B4-BE49-F238E27FC236}">
                  <a16:creationId xmlns:a16="http://schemas.microsoft.com/office/drawing/2014/main" id="{6C361877-9434-4191-93F4-3362C3C7FFA9}"/>
                </a:ext>
              </a:extLst>
            </p:cNvPr>
            <p:cNvSpPr/>
            <p:nvPr/>
          </p:nvSpPr>
          <p:spPr bwMode="auto">
            <a:xfrm>
              <a:off x="8039100" y="4246563"/>
              <a:ext cx="74613" cy="76200"/>
            </a:xfrm>
            <a:prstGeom prst="ellipse">
              <a:avLst/>
            </a:pr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ïṧḻiḍé">
              <a:extLst>
                <a:ext uri="{FF2B5EF4-FFF2-40B4-BE49-F238E27FC236}">
                  <a16:creationId xmlns:a16="http://schemas.microsoft.com/office/drawing/2014/main" id="{5C22453A-FB78-4C32-97BB-97A091504286}"/>
                </a:ext>
              </a:extLst>
            </p:cNvPr>
            <p:cNvSpPr/>
            <p:nvPr/>
          </p:nvSpPr>
          <p:spPr bwMode="auto">
            <a:xfrm>
              <a:off x="7629525" y="4837113"/>
              <a:ext cx="127000" cy="123825"/>
            </a:xfrm>
            <a:prstGeom prst="ellipse">
              <a:avLst/>
            </a:prstGeom>
            <a:solidFill>
              <a:srgbClr val="207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ṡľíḋé">
              <a:extLst>
                <a:ext uri="{FF2B5EF4-FFF2-40B4-BE49-F238E27FC236}">
                  <a16:creationId xmlns:a16="http://schemas.microsoft.com/office/drawing/2014/main" id="{185D6A87-D25D-498D-914F-82F56A77B700}"/>
                </a:ext>
              </a:extLst>
            </p:cNvPr>
            <p:cNvSpPr/>
            <p:nvPr/>
          </p:nvSpPr>
          <p:spPr bwMode="auto">
            <a:xfrm>
              <a:off x="4171950" y="1624013"/>
              <a:ext cx="107950" cy="107950"/>
            </a:xfrm>
            <a:prstGeom prst="ellipse">
              <a:avLst/>
            </a:pr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šľíḋe">
              <a:extLst>
                <a:ext uri="{FF2B5EF4-FFF2-40B4-BE49-F238E27FC236}">
                  <a16:creationId xmlns:a16="http://schemas.microsoft.com/office/drawing/2014/main" id="{8EC6D6ED-926A-4D31-9445-2B016382428C}"/>
                </a:ext>
              </a:extLst>
            </p:cNvPr>
            <p:cNvSpPr/>
            <p:nvPr/>
          </p:nvSpPr>
          <p:spPr bwMode="auto">
            <a:xfrm>
              <a:off x="4618038" y="1871663"/>
              <a:ext cx="74613" cy="73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îsḷîďe">
              <a:extLst>
                <a:ext uri="{FF2B5EF4-FFF2-40B4-BE49-F238E27FC236}">
                  <a16:creationId xmlns:a16="http://schemas.microsoft.com/office/drawing/2014/main" id="{815CF578-C84F-404C-9B58-3F86D3A358A7}"/>
                </a:ext>
              </a:extLst>
            </p:cNvPr>
            <p:cNvSpPr/>
            <p:nvPr/>
          </p:nvSpPr>
          <p:spPr bwMode="auto">
            <a:xfrm>
              <a:off x="4776788" y="1871663"/>
              <a:ext cx="71438" cy="73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isļîďe">
              <a:extLst>
                <a:ext uri="{FF2B5EF4-FFF2-40B4-BE49-F238E27FC236}">
                  <a16:creationId xmlns:a16="http://schemas.microsoft.com/office/drawing/2014/main" id="{4392E937-02BE-4827-9B2F-1FE79F0F1A9B}"/>
                </a:ext>
              </a:extLst>
            </p:cNvPr>
            <p:cNvSpPr/>
            <p:nvPr/>
          </p:nvSpPr>
          <p:spPr bwMode="auto">
            <a:xfrm>
              <a:off x="4932363" y="1871663"/>
              <a:ext cx="71438" cy="73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ïSļîdé">
              <a:extLst>
                <a:ext uri="{FF2B5EF4-FFF2-40B4-BE49-F238E27FC236}">
                  <a16:creationId xmlns:a16="http://schemas.microsoft.com/office/drawing/2014/main" id="{D2099746-8D1F-4657-A74D-3B8773EC074D}"/>
                </a:ext>
              </a:extLst>
            </p:cNvPr>
            <p:cNvSpPr/>
            <p:nvPr/>
          </p:nvSpPr>
          <p:spPr bwMode="auto">
            <a:xfrm>
              <a:off x="7219950" y="1809750"/>
              <a:ext cx="330200" cy="331788"/>
            </a:xfrm>
            <a:custGeom>
              <a:avLst/>
              <a:gdLst>
                <a:gd name="T0" fmla="*/ 130 w 130"/>
                <a:gd name="T1" fmla="*/ 77 h 130"/>
                <a:gd name="T2" fmla="*/ 130 w 130"/>
                <a:gd name="T3" fmla="*/ 53 h 130"/>
                <a:gd name="T4" fmla="*/ 119 w 130"/>
                <a:gd name="T5" fmla="*/ 53 h 130"/>
                <a:gd name="T6" fmla="*/ 112 w 130"/>
                <a:gd name="T7" fmla="*/ 36 h 130"/>
                <a:gd name="T8" fmla="*/ 120 w 130"/>
                <a:gd name="T9" fmla="*/ 28 h 130"/>
                <a:gd name="T10" fmla="*/ 102 w 130"/>
                <a:gd name="T11" fmla="*/ 10 h 130"/>
                <a:gd name="T12" fmla="*/ 94 w 130"/>
                <a:gd name="T13" fmla="*/ 18 h 130"/>
                <a:gd name="T14" fmla="*/ 77 w 130"/>
                <a:gd name="T15" fmla="*/ 11 h 130"/>
                <a:gd name="T16" fmla="*/ 77 w 130"/>
                <a:gd name="T17" fmla="*/ 0 h 130"/>
                <a:gd name="T18" fmla="*/ 53 w 130"/>
                <a:gd name="T19" fmla="*/ 0 h 130"/>
                <a:gd name="T20" fmla="*/ 53 w 130"/>
                <a:gd name="T21" fmla="*/ 11 h 130"/>
                <a:gd name="T22" fmla="*/ 35 w 130"/>
                <a:gd name="T23" fmla="*/ 18 h 130"/>
                <a:gd name="T24" fmla="*/ 28 w 130"/>
                <a:gd name="T25" fmla="*/ 10 h 130"/>
                <a:gd name="T26" fmla="*/ 10 w 130"/>
                <a:gd name="T27" fmla="*/ 28 h 130"/>
                <a:gd name="T28" fmla="*/ 18 w 130"/>
                <a:gd name="T29" fmla="*/ 36 h 130"/>
                <a:gd name="T30" fmla="*/ 11 w 130"/>
                <a:gd name="T31" fmla="*/ 53 h 130"/>
                <a:gd name="T32" fmla="*/ 0 w 130"/>
                <a:gd name="T33" fmla="*/ 53 h 130"/>
                <a:gd name="T34" fmla="*/ 0 w 130"/>
                <a:gd name="T35" fmla="*/ 77 h 130"/>
                <a:gd name="T36" fmla="*/ 11 w 130"/>
                <a:gd name="T37" fmla="*/ 77 h 130"/>
                <a:gd name="T38" fmla="*/ 18 w 130"/>
                <a:gd name="T39" fmla="*/ 95 h 130"/>
                <a:gd name="T40" fmla="*/ 10 w 130"/>
                <a:gd name="T41" fmla="*/ 102 h 130"/>
                <a:gd name="T42" fmla="*/ 28 w 130"/>
                <a:gd name="T43" fmla="*/ 120 h 130"/>
                <a:gd name="T44" fmla="*/ 35 w 130"/>
                <a:gd name="T45" fmla="*/ 112 h 130"/>
                <a:gd name="T46" fmla="*/ 53 w 130"/>
                <a:gd name="T47" fmla="*/ 119 h 130"/>
                <a:gd name="T48" fmla="*/ 53 w 130"/>
                <a:gd name="T49" fmla="*/ 130 h 130"/>
                <a:gd name="T50" fmla="*/ 77 w 130"/>
                <a:gd name="T51" fmla="*/ 130 h 130"/>
                <a:gd name="T52" fmla="*/ 77 w 130"/>
                <a:gd name="T53" fmla="*/ 119 h 130"/>
                <a:gd name="T54" fmla="*/ 94 w 130"/>
                <a:gd name="T55" fmla="*/ 112 h 130"/>
                <a:gd name="T56" fmla="*/ 102 w 130"/>
                <a:gd name="T57" fmla="*/ 120 h 130"/>
                <a:gd name="T58" fmla="*/ 120 w 130"/>
                <a:gd name="T59" fmla="*/ 102 h 130"/>
                <a:gd name="T60" fmla="*/ 112 w 130"/>
                <a:gd name="T61" fmla="*/ 95 h 130"/>
                <a:gd name="T62" fmla="*/ 119 w 130"/>
                <a:gd name="T63" fmla="*/ 77 h 130"/>
                <a:gd name="T64" fmla="*/ 130 w 130"/>
                <a:gd name="T65" fmla="*/ 77 h 130"/>
                <a:gd name="T66" fmla="*/ 65 w 130"/>
                <a:gd name="T67" fmla="*/ 92 h 130"/>
                <a:gd name="T68" fmla="*/ 38 w 130"/>
                <a:gd name="T69" fmla="*/ 65 h 130"/>
                <a:gd name="T70" fmla="*/ 65 w 130"/>
                <a:gd name="T71" fmla="*/ 38 h 130"/>
                <a:gd name="T72" fmla="*/ 92 w 130"/>
                <a:gd name="T73" fmla="*/ 65 h 130"/>
                <a:gd name="T74" fmla="*/ 65 w 130"/>
                <a:gd name="T75" fmla="*/ 9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30">
                  <a:moveTo>
                    <a:pt x="130" y="77"/>
                  </a:moveTo>
                  <a:cubicBezTo>
                    <a:pt x="130" y="53"/>
                    <a:pt x="130" y="53"/>
                    <a:pt x="130" y="53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8" y="47"/>
                    <a:pt x="115" y="41"/>
                    <a:pt x="112" y="36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89" y="15"/>
                    <a:pt x="83" y="12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6" y="12"/>
                    <a:pt x="41" y="15"/>
                    <a:pt x="35" y="18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5" y="41"/>
                    <a:pt x="12" y="47"/>
                    <a:pt x="11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84"/>
                    <a:pt x="15" y="89"/>
                    <a:pt x="18" y="9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41" y="115"/>
                    <a:pt x="46" y="118"/>
                    <a:pt x="53" y="119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77" y="130"/>
                    <a:pt x="77" y="130"/>
                    <a:pt x="77" y="130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83" y="118"/>
                    <a:pt x="89" y="115"/>
                    <a:pt x="94" y="112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20" y="102"/>
                    <a:pt x="120" y="102"/>
                    <a:pt x="120" y="102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15" y="89"/>
                    <a:pt x="118" y="84"/>
                    <a:pt x="119" y="77"/>
                  </a:cubicBezTo>
                  <a:lnTo>
                    <a:pt x="130" y="77"/>
                  </a:lnTo>
                  <a:close/>
                  <a:moveTo>
                    <a:pt x="65" y="92"/>
                  </a:moveTo>
                  <a:cubicBezTo>
                    <a:pt x="50" y="92"/>
                    <a:pt x="38" y="80"/>
                    <a:pt x="38" y="65"/>
                  </a:cubicBezTo>
                  <a:cubicBezTo>
                    <a:pt x="38" y="50"/>
                    <a:pt x="50" y="38"/>
                    <a:pt x="65" y="38"/>
                  </a:cubicBezTo>
                  <a:cubicBezTo>
                    <a:pt x="80" y="38"/>
                    <a:pt x="92" y="50"/>
                    <a:pt x="92" y="65"/>
                  </a:cubicBezTo>
                  <a:cubicBezTo>
                    <a:pt x="92" y="80"/>
                    <a:pt x="80" y="92"/>
                    <a:pt x="65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ïśḷíḋé">
              <a:extLst>
                <a:ext uri="{FF2B5EF4-FFF2-40B4-BE49-F238E27FC236}">
                  <a16:creationId xmlns:a16="http://schemas.microsoft.com/office/drawing/2014/main" id="{26991A48-4DC9-4EF0-87DB-8BA1B35B0DDB}"/>
                </a:ext>
              </a:extLst>
            </p:cNvPr>
            <p:cNvSpPr/>
            <p:nvPr/>
          </p:nvSpPr>
          <p:spPr bwMode="auto">
            <a:xfrm>
              <a:off x="7853363" y="3681413"/>
              <a:ext cx="319088" cy="319088"/>
            </a:xfrm>
            <a:custGeom>
              <a:avLst/>
              <a:gdLst>
                <a:gd name="T0" fmla="*/ 125 w 125"/>
                <a:gd name="T1" fmla="*/ 111 h 125"/>
                <a:gd name="T2" fmla="*/ 98 w 125"/>
                <a:gd name="T3" fmla="*/ 84 h 125"/>
                <a:gd name="T4" fmla="*/ 103 w 125"/>
                <a:gd name="T5" fmla="*/ 80 h 125"/>
                <a:gd name="T6" fmla="*/ 96 w 125"/>
                <a:gd name="T7" fmla="*/ 72 h 125"/>
                <a:gd name="T8" fmla="*/ 86 w 125"/>
                <a:gd name="T9" fmla="*/ 19 h 125"/>
                <a:gd name="T10" fmla="*/ 19 w 125"/>
                <a:gd name="T11" fmla="*/ 19 h 125"/>
                <a:gd name="T12" fmla="*/ 19 w 125"/>
                <a:gd name="T13" fmla="*/ 86 h 125"/>
                <a:gd name="T14" fmla="*/ 72 w 125"/>
                <a:gd name="T15" fmla="*/ 96 h 125"/>
                <a:gd name="T16" fmla="*/ 80 w 125"/>
                <a:gd name="T17" fmla="*/ 103 h 125"/>
                <a:gd name="T18" fmla="*/ 84 w 125"/>
                <a:gd name="T19" fmla="*/ 99 h 125"/>
                <a:gd name="T20" fmla="*/ 111 w 125"/>
                <a:gd name="T21" fmla="*/ 125 h 125"/>
                <a:gd name="T22" fmla="*/ 125 w 125"/>
                <a:gd name="T23" fmla="*/ 111 h 125"/>
                <a:gd name="T24" fmla="*/ 32 w 125"/>
                <a:gd name="T25" fmla="*/ 73 h 125"/>
                <a:gd name="T26" fmla="*/ 32 w 125"/>
                <a:gd name="T27" fmla="*/ 32 h 125"/>
                <a:gd name="T28" fmla="*/ 73 w 125"/>
                <a:gd name="T29" fmla="*/ 32 h 125"/>
                <a:gd name="T30" fmla="*/ 73 w 125"/>
                <a:gd name="T31" fmla="*/ 73 h 125"/>
                <a:gd name="T32" fmla="*/ 32 w 125"/>
                <a:gd name="T33" fmla="*/ 7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125">
                  <a:moveTo>
                    <a:pt x="125" y="111"/>
                  </a:moveTo>
                  <a:cubicBezTo>
                    <a:pt x="98" y="84"/>
                    <a:pt x="98" y="84"/>
                    <a:pt x="98" y="84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104" y="55"/>
                    <a:pt x="101" y="33"/>
                    <a:pt x="86" y="19"/>
                  </a:cubicBezTo>
                  <a:cubicBezTo>
                    <a:pt x="68" y="0"/>
                    <a:pt x="37" y="0"/>
                    <a:pt x="19" y="19"/>
                  </a:cubicBezTo>
                  <a:cubicBezTo>
                    <a:pt x="0" y="37"/>
                    <a:pt x="0" y="68"/>
                    <a:pt x="19" y="86"/>
                  </a:cubicBezTo>
                  <a:cubicBezTo>
                    <a:pt x="33" y="101"/>
                    <a:pt x="55" y="104"/>
                    <a:pt x="72" y="96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111" y="125"/>
                    <a:pt x="111" y="125"/>
                    <a:pt x="111" y="125"/>
                  </a:cubicBezTo>
                  <a:lnTo>
                    <a:pt x="125" y="111"/>
                  </a:lnTo>
                  <a:close/>
                  <a:moveTo>
                    <a:pt x="32" y="73"/>
                  </a:moveTo>
                  <a:cubicBezTo>
                    <a:pt x="21" y="62"/>
                    <a:pt x="21" y="43"/>
                    <a:pt x="32" y="32"/>
                  </a:cubicBezTo>
                  <a:cubicBezTo>
                    <a:pt x="43" y="21"/>
                    <a:pt x="62" y="21"/>
                    <a:pt x="73" y="32"/>
                  </a:cubicBezTo>
                  <a:cubicBezTo>
                    <a:pt x="84" y="43"/>
                    <a:pt x="84" y="62"/>
                    <a:pt x="73" y="73"/>
                  </a:cubicBezTo>
                  <a:cubicBezTo>
                    <a:pt x="62" y="84"/>
                    <a:pt x="43" y="84"/>
                    <a:pt x="32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iṥ1íde">
              <a:extLst>
                <a:ext uri="{FF2B5EF4-FFF2-40B4-BE49-F238E27FC236}">
                  <a16:creationId xmlns:a16="http://schemas.microsoft.com/office/drawing/2014/main" id="{9CB01658-1F45-4711-BA2A-2467FC92C17B}"/>
                </a:ext>
              </a:extLst>
            </p:cNvPr>
            <p:cNvSpPr/>
            <p:nvPr/>
          </p:nvSpPr>
          <p:spPr bwMode="auto">
            <a:xfrm>
              <a:off x="3851275" y="3470275"/>
              <a:ext cx="527050" cy="552450"/>
            </a:xfrm>
            <a:custGeom>
              <a:avLst/>
              <a:gdLst>
                <a:gd name="T0" fmla="*/ 184 w 207"/>
                <a:gd name="T1" fmla="*/ 52 h 217"/>
                <a:gd name="T2" fmla="*/ 48 w 207"/>
                <a:gd name="T3" fmla="*/ 33 h 217"/>
                <a:gd name="T4" fmla="*/ 27 w 207"/>
                <a:gd name="T5" fmla="*/ 161 h 217"/>
                <a:gd name="T6" fmla="*/ 163 w 207"/>
                <a:gd name="T7" fmla="*/ 186 h 217"/>
                <a:gd name="T8" fmla="*/ 174 w 207"/>
                <a:gd name="T9" fmla="*/ 176 h 217"/>
                <a:gd name="T10" fmla="*/ 180 w 207"/>
                <a:gd name="T11" fmla="*/ 172 h 217"/>
                <a:gd name="T12" fmla="*/ 203 w 207"/>
                <a:gd name="T13" fmla="*/ 166 h 217"/>
                <a:gd name="T14" fmla="*/ 197 w 207"/>
                <a:gd name="T15" fmla="*/ 151 h 217"/>
                <a:gd name="T16" fmla="*/ 197 w 207"/>
                <a:gd name="T17" fmla="*/ 141 h 217"/>
                <a:gd name="T18" fmla="*/ 184 w 207"/>
                <a:gd name="T19" fmla="*/ 5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217">
                  <a:moveTo>
                    <a:pt x="184" y="52"/>
                  </a:moveTo>
                  <a:cubicBezTo>
                    <a:pt x="153" y="9"/>
                    <a:pt x="91" y="0"/>
                    <a:pt x="48" y="33"/>
                  </a:cubicBezTo>
                  <a:cubicBezTo>
                    <a:pt x="9" y="63"/>
                    <a:pt x="0" y="120"/>
                    <a:pt x="27" y="161"/>
                  </a:cubicBezTo>
                  <a:cubicBezTo>
                    <a:pt x="58" y="206"/>
                    <a:pt x="119" y="217"/>
                    <a:pt x="163" y="186"/>
                  </a:cubicBezTo>
                  <a:cubicBezTo>
                    <a:pt x="167" y="183"/>
                    <a:pt x="171" y="179"/>
                    <a:pt x="174" y="176"/>
                  </a:cubicBezTo>
                  <a:cubicBezTo>
                    <a:pt x="176" y="174"/>
                    <a:pt x="178" y="173"/>
                    <a:pt x="180" y="172"/>
                  </a:cubicBezTo>
                  <a:cubicBezTo>
                    <a:pt x="203" y="166"/>
                    <a:pt x="203" y="166"/>
                    <a:pt x="203" y="166"/>
                  </a:cubicBezTo>
                  <a:cubicBezTo>
                    <a:pt x="197" y="151"/>
                    <a:pt x="197" y="151"/>
                    <a:pt x="197" y="151"/>
                  </a:cubicBezTo>
                  <a:cubicBezTo>
                    <a:pt x="196" y="148"/>
                    <a:pt x="195" y="144"/>
                    <a:pt x="197" y="141"/>
                  </a:cubicBezTo>
                  <a:cubicBezTo>
                    <a:pt x="207" y="112"/>
                    <a:pt x="204" y="79"/>
                    <a:pt x="184" y="52"/>
                  </a:cubicBezTo>
                  <a:close/>
                </a:path>
              </a:pathLst>
            </a:custGeom>
            <a:solidFill>
              <a:srgbClr val="F2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ï$ľíḋè">
              <a:extLst>
                <a:ext uri="{FF2B5EF4-FFF2-40B4-BE49-F238E27FC236}">
                  <a16:creationId xmlns:a16="http://schemas.microsoft.com/office/drawing/2014/main" id="{9937F00A-D4DF-490D-8FCE-78A0B337C7F6}"/>
                </a:ext>
              </a:extLst>
            </p:cNvPr>
            <p:cNvSpPr/>
            <p:nvPr/>
          </p:nvSpPr>
          <p:spPr bwMode="auto">
            <a:xfrm>
              <a:off x="3968750" y="3713163"/>
              <a:ext cx="61913" cy="119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îśḷîdè">
              <a:extLst>
                <a:ext uri="{FF2B5EF4-FFF2-40B4-BE49-F238E27FC236}">
                  <a16:creationId xmlns:a16="http://schemas.microsoft.com/office/drawing/2014/main" id="{C2E86986-8D21-4D0F-A8BB-AE635E25D8E9}"/>
                </a:ext>
              </a:extLst>
            </p:cNvPr>
            <p:cNvSpPr/>
            <p:nvPr/>
          </p:nvSpPr>
          <p:spPr bwMode="auto">
            <a:xfrm>
              <a:off x="4075113" y="3668713"/>
              <a:ext cx="61913" cy="1635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iṥľíḑe">
              <a:extLst>
                <a:ext uri="{FF2B5EF4-FFF2-40B4-BE49-F238E27FC236}">
                  <a16:creationId xmlns:a16="http://schemas.microsoft.com/office/drawing/2014/main" id="{E371CA66-4B8D-42D7-9D96-BF6162B3D23D}"/>
                </a:ext>
              </a:extLst>
            </p:cNvPr>
            <p:cNvSpPr/>
            <p:nvPr/>
          </p:nvSpPr>
          <p:spPr bwMode="auto">
            <a:xfrm>
              <a:off x="4187825" y="3629025"/>
              <a:ext cx="61913" cy="20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işḷîḑê">
              <a:extLst>
                <a:ext uri="{FF2B5EF4-FFF2-40B4-BE49-F238E27FC236}">
                  <a16:creationId xmlns:a16="http://schemas.microsoft.com/office/drawing/2014/main" id="{100BA3B9-4F73-40E4-9D39-D586DBD22913}"/>
                </a:ext>
              </a:extLst>
            </p:cNvPr>
            <p:cNvSpPr/>
            <p:nvPr/>
          </p:nvSpPr>
          <p:spPr bwMode="auto">
            <a:xfrm>
              <a:off x="5741988" y="1449388"/>
              <a:ext cx="165100" cy="187325"/>
            </a:xfrm>
            <a:custGeom>
              <a:avLst/>
              <a:gdLst>
                <a:gd name="T0" fmla="*/ 57 w 65"/>
                <a:gd name="T1" fmla="*/ 42 h 74"/>
                <a:gd name="T2" fmla="*/ 43 w 65"/>
                <a:gd name="T3" fmla="*/ 37 h 74"/>
                <a:gd name="T4" fmla="*/ 52 w 65"/>
                <a:gd name="T5" fmla="*/ 20 h 74"/>
                <a:gd name="T6" fmla="*/ 32 w 65"/>
                <a:gd name="T7" fmla="*/ 0 h 74"/>
                <a:gd name="T8" fmla="*/ 13 w 65"/>
                <a:gd name="T9" fmla="*/ 20 h 74"/>
                <a:gd name="T10" fmla="*/ 21 w 65"/>
                <a:gd name="T11" fmla="*/ 37 h 74"/>
                <a:gd name="T12" fmla="*/ 8 w 65"/>
                <a:gd name="T13" fmla="*/ 42 h 74"/>
                <a:gd name="T14" fmla="*/ 0 w 65"/>
                <a:gd name="T15" fmla="*/ 54 h 74"/>
                <a:gd name="T16" fmla="*/ 0 w 65"/>
                <a:gd name="T17" fmla="*/ 74 h 74"/>
                <a:gd name="T18" fmla="*/ 32 w 65"/>
                <a:gd name="T19" fmla="*/ 74 h 74"/>
                <a:gd name="T20" fmla="*/ 33 w 65"/>
                <a:gd name="T21" fmla="*/ 74 h 74"/>
                <a:gd name="T22" fmla="*/ 65 w 65"/>
                <a:gd name="T23" fmla="*/ 74 h 74"/>
                <a:gd name="T24" fmla="*/ 65 w 65"/>
                <a:gd name="T25" fmla="*/ 54 h 74"/>
                <a:gd name="T26" fmla="*/ 57 w 65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74">
                  <a:moveTo>
                    <a:pt x="57" y="42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49" y="33"/>
                    <a:pt x="52" y="27"/>
                    <a:pt x="52" y="20"/>
                  </a:cubicBezTo>
                  <a:cubicBezTo>
                    <a:pt x="52" y="9"/>
                    <a:pt x="43" y="0"/>
                    <a:pt x="32" y="0"/>
                  </a:cubicBezTo>
                  <a:cubicBezTo>
                    <a:pt x="21" y="0"/>
                    <a:pt x="13" y="9"/>
                    <a:pt x="13" y="20"/>
                  </a:cubicBezTo>
                  <a:cubicBezTo>
                    <a:pt x="13" y="27"/>
                    <a:pt x="16" y="33"/>
                    <a:pt x="21" y="3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3" y="44"/>
                    <a:pt x="0" y="49"/>
                    <a:pt x="0" y="5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49"/>
                    <a:pt x="62" y="44"/>
                    <a:pt x="5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25282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9F819D-E12C-4605-A2C9-A786D5FF7F63}"/>
              </a:ext>
            </a:extLst>
          </p:cNvPr>
          <p:cNvSpPr/>
          <p:nvPr/>
        </p:nvSpPr>
        <p:spPr>
          <a:xfrm>
            <a:off x="1110820" y="2528818"/>
            <a:ext cx="4546268" cy="3554990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59DF97F-F1D5-4425-A54D-BC36B1E08F26}"/>
              </a:ext>
            </a:extLst>
          </p:cNvPr>
          <p:cNvGrpSpPr/>
          <p:nvPr/>
        </p:nvGrpSpPr>
        <p:grpSpPr>
          <a:xfrm>
            <a:off x="1110820" y="2112451"/>
            <a:ext cx="2198438" cy="416366"/>
            <a:chOff x="1303393" y="3235029"/>
            <a:chExt cx="2198438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0AAE9EF-3BC1-4ECC-ADDF-FDA191AD489B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9B5468-6B8F-4513-81FF-C82B921E8818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16EF2EE1-DDA3-4646-9B41-DDE585687743}"/>
              </a:ext>
            </a:extLst>
          </p:cNvPr>
          <p:cNvSpPr txBox="1"/>
          <p:nvPr/>
        </p:nvSpPr>
        <p:spPr>
          <a:xfrm>
            <a:off x="1311976" y="2712533"/>
            <a:ext cx="5250132" cy="318858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</a:rPr>
              <a:t>Hash</a:t>
            </a:r>
            <a:r>
              <a:rPr kumimoji="1" lang="zh-CN" altLang="en-US" sz="1600" dirty="0">
                <a:solidFill>
                  <a:schemeClr val="bg1"/>
                </a:solidFill>
              </a:rPr>
              <a:t> 哈希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特点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单条数据内部，记录多个键值对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键值对查询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</a:rPr>
              <a:t>修改快速高效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应用场景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多属性的复杂对象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部分元素反复变更及获取的对象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重要指令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hmset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hmget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hdel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hexists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hgetall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hincrby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600" dirty="0">
              <a:solidFill>
                <a:schemeClr val="bg1"/>
              </a:solidFill>
            </a:endParaRPr>
          </a:p>
        </p:txBody>
      </p:sp>
      <p:grpSp>
        <p:nvGrpSpPr>
          <p:cNvPr id="8" name="525c2932-acb1-49a6-8279-2e188c937f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361B757-1B77-44D1-90D9-5F1DBD5E316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43110" y="1791300"/>
            <a:ext cx="5738070" cy="4428947"/>
            <a:chOff x="3370263" y="1325563"/>
            <a:chExt cx="5448300" cy="4205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í$ḻiḍè">
              <a:extLst>
                <a:ext uri="{FF2B5EF4-FFF2-40B4-BE49-F238E27FC236}">
                  <a16:creationId xmlns:a16="http://schemas.microsoft.com/office/drawing/2014/main" id="{1A7E4F28-48A2-41B6-94F2-C1B928C7F8AE}"/>
                </a:ext>
              </a:extLst>
            </p:cNvPr>
            <p:cNvSpPr/>
            <p:nvPr/>
          </p:nvSpPr>
          <p:spPr bwMode="auto">
            <a:xfrm>
              <a:off x="3382963" y="4899025"/>
              <a:ext cx="3932238" cy="481013"/>
            </a:xfrm>
            <a:prstGeom prst="ellipse">
              <a:avLst/>
            </a:prstGeom>
            <a:solidFill>
              <a:srgbClr val="6C63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ṥ1îḓé">
              <a:extLst>
                <a:ext uri="{FF2B5EF4-FFF2-40B4-BE49-F238E27FC236}">
                  <a16:creationId xmlns:a16="http://schemas.microsoft.com/office/drawing/2014/main" id="{1BFF817B-3726-4839-A9FC-C3938BFD03EF}"/>
                </a:ext>
              </a:extLst>
            </p:cNvPr>
            <p:cNvSpPr/>
            <p:nvPr/>
          </p:nvSpPr>
          <p:spPr bwMode="auto">
            <a:xfrm>
              <a:off x="3484563" y="1325563"/>
              <a:ext cx="5334000" cy="2905125"/>
            </a:xfrm>
            <a:custGeom>
              <a:avLst/>
              <a:gdLst>
                <a:gd name="T0" fmla="*/ 31 w 3950"/>
                <a:gd name="T1" fmla="*/ 0 h 2154"/>
                <a:gd name="T2" fmla="*/ 3920 w 3950"/>
                <a:gd name="T3" fmla="*/ 0 h 2154"/>
                <a:gd name="T4" fmla="*/ 3950 w 3950"/>
                <a:gd name="T5" fmla="*/ 30 h 2154"/>
                <a:gd name="T6" fmla="*/ 3950 w 3950"/>
                <a:gd name="T7" fmla="*/ 2124 h 2154"/>
                <a:gd name="T8" fmla="*/ 3920 w 3950"/>
                <a:gd name="T9" fmla="*/ 2154 h 2154"/>
                <a:gd name="T10" fmla="*/ 31 w 3950"/>
                <a:gd name="T11" fmla="*/ 2154 h 2154"/>
                <a:gd name="T12" fmla="*/ 0 w 3950"/>
                <a:gd name="T13" fmla="*/ 2124 h 2154"/>
                <a:gd name="T14" fmla="*/ 0 w 3950"/>
                <a:gd name="T15" fmla="*/ 30 h 2154"/>
                <a:gd name="T16" fmla="*/ 31 w 3950"/>
                <a:gd name="T17" fmla="*/ 0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50" h="2154">
                  <a:moveTo>
                    <a:pt x="31" y="0"/>
                  </a:moveTo>
                  <a:cubicBezTo>
                    <a:pt x="3920" y="0"/>
                    <a:pt x="3920" y="0"/>
                    <a:pt x="3920" y="0"/>
                  </a:cubicBezTo>
                  <a:cubicBezTo>
                    <a:pt x="3937" y="0"/>
                    <a:pt x="3950" y="13"/>
                    <a:pt x="3950" y="30"/>
                  </a:cubicBezTo>
                  <a:cubicBezTo>
                    <a:pt x="3950" y="2124"/>
                    <a:pt x="3950" y="2124"/>
                    <a:pt x="3950" y="2124"/>
                  </a:cubicBezTo>
                  <a:cubicBezTo>
                    <a:pt x="3950" y="2141"/>
                    <a:pt x="3937" y="2154"/>
                    <a:pt x="3920" y="2154"/>
                  </a:cubicBezTo>
                  <a:cubicBezTo>
                    <a:pt x="31" y="2154"/>
                    <a:pt x="31" y="2154"/>
                    <a:pt x="31" y="2154"/>
                  </a:cubicBezTo>
                  <a:cubicBezTo>
                    <a:pt x="14" y="2154"/>
                    <a:pt x="0" y="2141"/>
                    <a:pt x="0" y="212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1" y="0"/>
                  </a:cubicBezTo>
                </a:path>
              </a:pathLst>
            </a:custGeom>
            <a:solidFill>
              <a:srgbClr val="E8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ṩḷídê">
              <a:extLst>
                <a:ext uri="{FF2B5EF4-FFF2-40B4-BE49-F238E27FC236}">
                  <a16:creationId xmlns:a16="http://schemas.microsoft.com/office/drawing/2014/main" id="{24CA2B7A-9ED5-476F-B750-7DA9C77DECDC}"/>
                </a:ext>
              </a:extLst>
            </p:cNvPr>
            <p:cNvSpPr/>
            <p:nvPr/>
          </p:nvSpPr>
          <p:spPr bwMode="auto">
            <a:xfrm>
              <a:off x="3484563" y="1325563"/>
              <a:ext cx="5334000" cy="180975"/>
            </a:xfrm>
            <a:custGeom>
              <a:avLst/>
              <a:gdLst>
                <a:gd name="T0" fmla="*/ 3950 w 3950"/>
                <a:gd name="T1" fmla="*/ 30 h 134"/>
                <a:gd name="T2" fmla="*/ 3950 w 3950"/>
                <a:gd name="T3" fmla="*/ 134 h 134"/>
                <a:gd name="T4" fmla="*/ 0 w 3950"/>
                <a:gd name="T5" fmla="*/ 134 h 134"/>
                <a:gd name="T6" fmla="*/ 0 w 3950"/>
                <a:gd name="T7" fmla="*/ 30 h 134"/>
                <a:gd name="T8" fmla="*/ 30 w 3950"/>
                <a:gd name="T9" fmla="*/ 0 h 134"/>
                <a:gd name="T10" fmla="*/ 31 w 3950"/>
                <a:gd name="T11" fmla="*/ 0 h 134"/>
                <a:gd name="T12" fmla="*/ 3920 w 3950"/>
                <a:gd name="T13" fmla="*/ 0 h 134"/>
                <a:gd name="T14" fmla="*/ 3950 w 3950"/>
                <a:gd name="T15" fmla="*/ 30 h 134"/>
                <a:gd name="T16" fmla="*/ 3950 w 3950"/>
                <a:gd name="T17" fmla="*/ 3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50" h="134">
                  <a:moveTo>
                    <a:pt x="3950" y="30"/>
                  </a:moveTo>
                  <a:cubicBezTo>
                    <a:pt x="3950" y="134"/>
                    <a:pt x="3950" y="134"/>
                    <a:pt x="395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920" y="0"/>
                    <a:pt x="3920" y="0"/>
                    <a:pt x="3920" y="0"/>
                  </a:cubicBezTo>
                  <a:cubicBezTo>
                    <a:pt x="3937" y="0"/>
                    <a:pt x="3950" y="13"/>
                    <a:pt x="3950" y="30"/>
                  </a:cubicBezTo>
                  <a:cubicBezTo>
                    <a:pt x="3950" y="30"/>
                    <a:pt x="3950" y="30"/>
                    <a:pt x="3950" y="30"/>
                  </a:cubicBezTo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slíḋê">
              <a:extLst>
                <a:ext uri="{FF2B5EF4-FFF2-40B4-BE49-F238E27FC236}">
                  <a16:creationId xmlns:a16="http://schemas.microsoft.com/office/drawing/2014/main" id="{E8DA6063-9872-418C-B37C-90723098C247}"/>
                </a:ext>
              </a:extLst>
            </p:cNvPr>
            <p:cNvSpPr/>
            <p:nvPr/>
          </p:nvSpPr>
          <p:spPr bwMode="auto">
            <a:xfrm>
              <a:off x="3532188" y="1381125"/>
              <a:ext cx="69850" cy="69850"/>
            </a:xfrm>
            <a:prstGeom prst="ellipse">
              <a:avLst/>
            </a:prstGeom>
            <a:solidFill>
              <a:srgbClr val="DC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ṧḻïḍe">
              <a:extLst>
                <a:ext uri="{FF2B5EF4-FFF2-40B4-BE49-F238E27FC236}">
                  <a16:creationId xmlns:a16="http://schemas.microsoft.com/office/drawing/2014/main" id="{7850666C-9F3E-406C-B41C-98BDF17DDFF9}"/>
                </a:ext>
              </a:extLst>
            </p:cNvPr>
            <p:cNvSpPr/>
            <p:nvPr/>
          </p:nvSpPr>
          <p:spPr bwMode="auto">
            <a:xfrm>
              <a:off x="3625851" y="1381125"/>
              <a:ext cx="69850" cy="69850"/>
            </a:xfrm>
            <a:prstGeom prst="ellipse">
              <a:avLst/>
            </a:prstGeom>
            <a:solidFill>
              <a:srgbClr val="DFB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śļíde">
              <a:extLst>
                <a:ext uri="{FF2B5EF4-FFF2-40B4-BE49-F238E27FC236}">
                  <a16:creationId xmlns:a16="http://schemas.microsoft.com/office/drawing/2014/main" id="{8C249518-B634-4111-BE07-A85B30003326}"/>
                </a:ext>
              </a:extLst>
            </p:cNvPr>
            <p:cNvSpPr/>
            <p:nvPr/>
          </p:nvSpPr>
          <p:spPr bwMode="auto">
            <a:xfrm>
              <a:off x="3721101" y="1381125"/>
              <a:ext cx="71438" cy="69850"/>
            </a:xfrm>
            <a:prstGeom prst="ellipse">
              <a:avLst/>
            </a:prstGeom>
            <a:solidFill>
              <a:srgbClr val="84B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ṣḻíḍé">
              <a:extLst>
                <a:ext uri="{FF2B5EF4-FFF2-40B4-BE49-F238E27FC236}">
                  <a16:creationId xmlns:a16="http://schemas.microsoft.com/office/drawing/2014/main" id="{1D762F44-DBC5-4934-B223-F26D6A03935E}"/>
                </a:ext>
              </a:extLst>
            </p:cNvPr>
            <p:cNvSpPr/>
            <p:nvPr/>
          </p:nvSpPr>
          <p:spPr bwMode="auto">
            <a:xfrm>
              <a:off x="3721101" y="1693863"/>
              <a:ext cx="2595563" cy="1203325"/>
            </a:xfrm>
            <a:custGeom>
              <a:avLst/>
              <a:gdLst>
                <a:gd name="T0" fmla="*/ 1892 w 1922"/>
                <a:gd name="T1" fmla="*/ 0 h 892"/>
                <a:gd name="T2" fmla="*/ 31 w 1922"/>
                <a:gd name="T3" fmla="*/ 0 h 892"/>
                <a:gd name="T4" fmla="*/ 0 w 1922"/>
                <a:gd name="T5" fmla="*/ 31 h 892"/>
                <a:gd name="T6" fmla="*/ 0 w 1922"/>
                <a:gd name="T7" fmla="*/ 862 h 892"/>
                <a:gd name="T8" fmla="*/ 31 w 1922"/>
                <a:gd name="T9" fmla="*/ 892 h 892"/>
                <a:gd name="T10" fmla="*/ 150 w 1922"/>
                <a:gd name="T11" fmla="*/ 892 h 892"/>
                <a:gd name="T12" fmla="*/ 148 w 1922"/>
                <a:gd name="T13" fmla="*/ 875 h 892"/>
                <a:gd name="T14" fmla="*/ 143 w 1922"/>
                <a:gd name="T15" fmla="*/ 865 h 892"/>
                <a:gd name="T16" fmla="*/ 148 w 1922"/>
                <a:gd name="T17" fmla="*/ 852 h 892"/>
                <a:gd name="T18" fmla="*/ 202 w 1922"/>
                <a:gd name="T19" fmla="*/ 820 h 892"/>
                <a:gd name="T20" fmla="*/ 232 w 1922"/>
                <a:gd name="T21" fmla="*/ 806 h 892"/>
                <a:gd name="T22" fmla="*/ 257 w 1922"/>
                <a:gd name="T23" fmla="*/ 802 h 892"/>
                <a:gd name="T24" fmla="*/ 291 w 1922"/>
                <a:gd name="T25" fmla="*/ 807 h 892"/>
                <a:gd name="T26" fmla="*/ 351 w 1922"/>
                <a:gd name="T27" fmla="*/ 852 h 892"/>
                <a:gd name="T28" fmla="*/ 349 w 1922"/>
                <a:gd name="T29" fmla="*/ 880 h 892"/>
                <a:gd name="T30" fmla="*/ 353 w 1922"/>
                <a:gd name="T31" fmla="*/ 883 h 892"/>
                <a:gd name="T32" fmla="*/ 353 w 1922"/>
                <a:gd name="T33" fmla="*/ 883 h 892"/>
                <a:gd name="T34" fmla="*/ 351 w 1922"/>
                <a:gd name="T35" fmla="*/ 884 h 892"/>
                <a:gd name="T36" fmla="*/ 360 w 1922"/>
                <a:gd name="T37" fmla="*/ 892 h 892"/>
                <a:gd name="T38" fmla="*/ 1892 w 1922"/>
                <a:gd name="T39" fmla="*/ 892 h 892"/>
                <a:gd name="T40" fmla="*/ 1922 w 1922"/>
                <a:gd name="T41" fmla="*/ 862 h 892"/>
                <a:gd name="T42" fmla="*/ 1922 w 1922"/>
                <a:gd name="T43" fmla="*/ 31 h 892"/>
                <a:gd name="T44" fmla="*/ 1892 w 1922"/>
                <a:gd name="T45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22" h="892">
                  <a:moveTo>
                    <a:pt x="189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862"/>
                    <a:pt x="0" y="862"/>
                    <a:pt x="0" y="862"/>
                  </a:cubicBezTo>
                  <a:cubicBezTo>
                    <a:pt x="0" y="879"/>
                    <a:pt x="14" y="892"/>
                    <a:pt x="31" y="892"/>
                  </a:cubicBezTo>
                  <a:cubicBezTo>
                    <a:pt x="150" y="892"/>
                    <a:pt x="150" y="892"/>
                    <a:pt x="150" y="892"/>
                  </a:cubicBezTo>
                  <a:cubicBezTo>
                    <a:pt x="151" y="886"/>
                    <a:pt x="151" y="880"/>
                    <a:pt x="148" y="875"/>
                  </a:cubicBezTo>
                  <a:cubicBezTo>
                    <a:pt x="146" y="872"/>
                    <a:pt x="144" y="869"/>
                    <a:pt x="143" y="865"/>
                  </a:cubicBezTo>
                  <a:cubicBezTo>
                    <a:pt x="142" y="861"/>
                    <a:pt x="144" y="856"/>
                    <a:pt x="148" y="852"/>
                  </a:cubicBezTo>
                  <a:cubicBezTo>
                    <a:pt x="162" y="837"/>
                    <a:pt x="183" y="829"/>
                    <a:pt x="202" y="820"/>
                  </a:cubicBezTo>
                  <a:cubicBezTo>
                    <a:pt x="211" y="814"/>
                    <a:pt x="222" y="809"/>
                    <a:pt x="232" y="806"/>
                  </a:cubicBezTo>
                  <a:cubicBezTo>
                    <a:pt x="240" y="803"/>
                    <a:pt x="249" y="802"/>
                    <a:pt x="257" y="802"/>
                  </a:cubicBezTo>
                  <a:cubicBezTo>
                    <a:pt x="269" y="802"/>
                    <a:pt x="280" y="804"/>
                    <a:pt x="291" y="807"/>
                  </a:cubicBezTo>
                  <a:cubicBezTo>
                    <a:pt x="315" y="814"/>
                    <a:pt x="339" y="829"/>
                    <a:pt x="351" y="852"/>
                  </a:cubicBezTo>
                  <a:cubicBezTo>
                    <a:pt x="356" y="862"/>
                    <a:pt x="356" y="872"/>
                    <a:pt x="349" y="880"/>
                  </a:cubicBezTo>
                  <a:cubicBezTo>
                    <a:pt x="350" y="881"/>
                    <a:pt x="352" y="882"/>
                    <a:pt x="353" y="883"/>
                  </a:cubicBezTo>
                  <a:cubicBezTo>
                    <a:pt x="353" y="883"/>
                    <a:pt x="353" y="883"/>
                    <a:pt x="353" y="883"/>
                  </a:cubicBezTo>
                  <a:cubicBezTo>
                    <a:pt x="352" y="883"/>
                    <a:pt x="352" y="884"/>
                    <a:pt x="351" y="884"/>
                  </a:cubicBezTo>
                  <a:cubicBezTo>
                    <a:pt x="354" y="887"/>
                    <a:pt x="357" y="890"/>
                    <a:pt x="360" y="892"/>
                  </a:cubicBezTo>
                  <a:cubicBezTo>
                    <a:pt x="1892" y="892"/>
                    <a:pt x="1892" y="892"/>
                    <a:pt x="1892" y="892"/>
                  </a:cubicBezTo>
                  <a:cubicBezTo>
                    <a:pt x="1909" y="892"/>
                    <a:pt x="1922" y="879"/>
                    <a:pt x="1922" y="862"/>
                  </a:cubicBezTo>
                  <a:cubicBezTo>
                    <a:pt x="1922" y="31"/>
                    <a:pt x="1922" y="31"/>
                    <a:pt x="1922" y="31"/>
                  </a:cubicBezTo>
                  <a:cubicBezTo>
                    <a:pt x="1922" y="14"/>
                    <a:pt x="1909" y="0"/>
                    <a:pt x="1892" y="0"/>
                  </a:cubicBezTo>
                </a:path>
              </a:pathLst>
            </a:custGeom>
            <a:solidFill>
              <a:srgbClr val="CFC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ṣḻïḓe">
              <a:extLst>
                <a:ext uri="{FF2B5EF4-FFF2-40B4-BE49-F238E27FC236}">
                  <a16:creationId xmlns:a16="http://schemas.microsoft.com/office/drawing/2014/main" id="{772E94F1-723B-4449-8CE0-A6E33E62AAC9}"/>
                </a:ext>
              </a:extLst>
            </p:cNvPr>
            <p:cNvSpPr/>
            <p:nvPr/>
          </p:nvSpPr>
          <p:spPr bwMode="auto">
            <a:xfrm>
              <a:off x="3721101" y="3265488"/>
              <a:ext cx="2595563" cy="82550"/>
            </a:xfrm>
            <a:custGeom>
              <a:avLst/>
              <a:gdLst>
                <a:gd name="T0" fmla="*/ 8 w 1922"/>
                <a:gd name="T1" fmla="*/ 0 h 61"/>
                <a:gd name="T2" fmla="*/ 1915 w 1922"/>
                <a:gd name="T3" fmla="*/ 0 h 61"/>
                <a:gd name="T4" fmla="*/ 1922 w 1922"/>
                <a:gd name="T5" fmla="*/ 7 h 61"/>
                <a:gd name="T6" fmla="*/ 1922 w 1922"/>
                <a:gd name="T7" fmla="*/ 53 h 61"/>
                <a:gd name="T8" fmla="*/ 1915 w 1922"/>
                <a:gd name="T9" fmla="*/ 61 h 61"/>
                <a:gd name="T10" fmla="*/ 8 w 1922"/>
                <a:gd name="T11" fmla="*/ 61 h 61"/>
                <a:gd name="T12" fmla="*/ 0 w 1922"/>
                <a:gd name="T13" fmla="*/ 53 h 61"/>
                <a:gd name="T14" fmla="*/ 0 w 1922"/>
                <a:gd name="T15" fmla="*/ 7 h 61"/>
                <a:gd name="T16" fmla="*/ 8 w 1922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2" h="61">
                  <a:moveTo>
                    <a:pt x="8" y="0"/>
                  </a:moveTo>
                  <a:cubicBezTo>
                    <a:pt x="1915" y="0"/>
                    <a:pt x="1915" y="0"/>
                    <a:pt x="1915" y="0"/>
                  </a:cubicBezTo>
                  <a:cubicBezTo>
                    <a:pt x="1919" y="0"/>
                    <a:pt x="1922" y="3"/>
                    <a:pt x="1922" y="7"/>
                  </a:cubicBezTo>
                  <a:cubicBezTo>
                    <a:pt x="1922" y="53"/>
                    <a:pt x="1922" y="53"/>
                    <a:pt x="1922" y="53"/>
                  </a:cubicBezTo>
                  <a:cubicBezTo>
                    <a:pt x="1922" y="57"/>
                    <a:pt x="1919" y="61"/>
                    <a:pt x="1915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4" y="61"/>
                    <a:pt x="0" y="57"/>
                    <a:pt x="0" y="5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ŝḻïďé">
              <a:extLst>
                <a:ext uri="{FF2B5EF4-FFF2-40B4-BE49-F238E27FC236}">
                  <a16:creationId xmlns:a16="http://schemas.microsoft.com/office/drawing/2014/main" id="{9EEDD98F-78FC-4A7D-90B7-1500D03AEEE9}"/>
                </a:ext>
              </a:extLst>
            </p:cNvPr>
            <p:cNvSpPr/>
            <p:nvPr/>
          </p:nvSpPr>
          <p:spPr bwMode="auto">
            <a:xfrm>
              <a:off x="3721101" y="3438525"/>
              <a:ext cx="2595563" cy="82550"/>
            </a:xfrm>
            <a:custGeom>
              <a:avLst/>
              <a:gdLst>
                <a:gd name="T0" fmla="*/ 8 w 1922"/>
                <a:gd name="T1" fmla="*/ 0 h 61"/>
                <a:gd name="T2" fmla="*/ 1915 w 1922"/>
                <a:gd name="T3" fmla="*/ 0 h 61"/>
                <a:gd name="T4" fmla="*/ 1922 w 1922"/>
                <a:gd name="T5" fmla="*/ 7 h 61"/>
                <a:gd name="T6" fmla="*/ 1922 w 1922"/>
                <a:gd name="T7" fmla="*/ 54 h 61"/>
                <a:gd name="T8" fmla="*/ 1915 w 1922"/>
                <a:gd name="T9" fmla="*/ 61 h 61"/>
                <a:gd name="T10" fmla="*/ 8 w 1922"/>
                <a:gd name="T11" fmla="*/ 61 h 61"/>
                <a:gd name="T12" fmla="*/ 0 w 1922"/>
                <a:gd name="T13" fmla="*/ 54 h 61"/>
                <a:gd name="T14" fmla="*/ 0 w 1922"/>
                <a:gd name="T15" fmla="*/ 7 h 61"/>
                <a:gd name="T16" fmla="*/ 8 w 1922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2" h="61">
                  <a:moveTo>
                    <a:pt x="8" y="0"/>
                  </a:moveTo>
                  <a:cubicBezTo>
                    <a:pt x="1915" y="0"/>
                    <a:pt x="1915" y="0"/>
                    <a:pt x="1915" y="0"/>
                  </a:cubicBezTo>
                  <a:cubicBezTo>
                    <a:pt x="1919" y="0"/>
                    <a:pt x="1922" y="3"/>
                    <a:pt x="1922" y="7"/>
                  </a:cubicBezTo>
                  <a:cubicBezTo>
                    <a:pt x="1922" y="54"/>
                    <a:pt x="1922" y="54"/>
                    <a:pt x="1922" y="54"/>
                  </a:cubicBezTo>
                  <a:cubicBezTo>
                    <a:pt x="1922" y="58"/>
                    <a:pt x="1919" y="61"/>
                    <a:pt x="1915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4" y="61"/>
                    <a:pt x="0" y="58"/>
                    <a:pt x="0" y="5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şḻiḓé">
              <a:extLst>
                <a:ext uri="{FF2B5EF4-FFF2-40B4-BE49-F238E27FC236}">
                  <a16:creationId xmlns:a16="http://schemas.microsoft.com/office/drawing/2014/main" id="{979E6E4D-EC81-4ADF-9B6A-CE3070CC6D6A}"/>
                </a:ext>
              </a:extLst>
            </p:cNvPr>
            <p:cNvSpPr/>
            <p:nvPr/>
          </p:nvSpPr>
          <p:spPr bwMode="auto">
            <a:xfrm>
              <a:off x="3721101" y="3613150"/>
              <a:ext cx="2595563" cy="82550"/>
            </a:xfrm>
            <a:custGeom>
              <a:avLst/>
              <a:gdLst>
                <a:gd name="T0" fmla="*/ 8 w 1922"/>
                <a:gd name="T1" fmla="*/ 0 h 61"/>
                <a:gd name="T2" fmla="*/ 1915 w 1922"/>
                <a:gd name="T3" fmla="*/ 0 h 61"/>
                <a:gd name="T4" fmla="*/ 1922 w 1922"/>
                <a:gd name="T5" fmla="*/ 8 h 61"/>
                <a:gd name="T6" fmla="*/ 1922 w 1922"/>
                <a:gd name="T7" fmla="*/ 54 h 61"/>
                <a:gd name="T8" fmla="*/ 1915 w 1922"/>
                <a:gd name="T9" fmla="*/ 61 h 61"/>
                <a:gd name="T10" fmla="*/ 8 w 1922"/>
                <a:gd name="T11" fmla="*/ 61 h 61"/>
                <a:gd name="T12" fmla="*/ 0 w 1922"/>
                <a:gd name="T13" fmla="*/ 54 h 61"/>
                <a:gd name="T14" fmla="*/ 0 w 1922"/>
                <a:gd name="T15" fmla="*/ 8 h 61"/>
                <a:gd name="T16" fmla="*/ 8 w 1922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2" h="61">
                  <a:moveTo>
                    <a:pt x="8" y="0"/>
                  </a:moveTo>
                  <a:cubicBezTo>
                    <a:pt x="1915" y="0"/>
                    <a:pt x="1915" y="0"/>
                    <a:pt x="1915" y="0"/>
                  </a:cubicBezTo>
                  <a:cubicBezTo>
                    <a:pt x="1919" y="0"/>
                    <a:pt x="1922" y="3"/>
                    <a:pt x="1922" y="8"/>
                  </a:cubicBezTo>
                  <a:cubicBezTo>
                    <a:pt x="1922" y="54"/>
                    <a:pt x="1922" y="54"/>
                    <a:pt x="1922" y="54"/>
                  </a:cubicBezTo>
                  <a:cubicBezTo>
                    <a:pt x="1922" y="58"/>
                    <a:pt x="1919" y="61"/>
                    <a:pt x="1915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4" y="61"/>
                    <a:pt x="0" y="58"/>
                    <a:pt x="0" y="5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ṩ1ïḋè">
              <a:extLst>
                <a:ext uri="{FF2B5EF4-FFF2-40B4-BE49-F238E27FC236}">
                  <a16:creationId xmlns:a16="http://schemas.microsoft.com/office/drawing/2014/main" id="{05A4BA16-BA83-4C81-81C7-6B2A2513A7D2}"/>
                </a:ext>
              </a:extLst>
            </p:cNvPr>
            <p:cNvSpPr/>
            <p:nvPr/>
          </p:nvSpPr>
          <p:spPr bwMode="auto">
            <a:xfrm>
              <a:off x="3721101" y="3787775"/>
              <a:ext cx="2595563" cy="82550"/>
            </a:xfrm>
            <a:custGeom>
              <a:avLst/>
              <a:gdLst>
                <a:gd name="T0" fmla="*/ 8 w 1922"/>
                <a:gd name="T1" fmla="*/ 0 h 62"/>
                <a:gd name="T2" fmla="*/ 1915 w 1922"/>
                <a:gd name="T3" fmla="*/ 0 h 62"/>
                <a:gd name="T4" fmla="*/ 1922 w 1922"/>
                <a:gd name="T5" fmla="*/ 8 h 62"/>
                <a:gd name="T6" fmla="*/ 1922 w 1922"/>
                <a:gd name="T7" fmla="*/ 54 h 62"/>
                <a:gd name="T8" fmla="*/ 1915 w 1922"/>
                <a:gd name="T9" fmla="*/ 62 h 62"/>
                <a:gd name="T10" fmla="*/ 8 w 1922"/>
                <a:gd name="T11" fmla="*/ 62 h 62"/>
                <a:gd name="T12" fmla="*/ 0 w 1922"/>
                <a:gd name="T13" fmla="*/ 54 h 62"/>
                <a:gd name="T14" fmla="*/ 0 w 1922"/>
                <a:gd name="T15" fmla="*/ 8 h 62"/>
                <a:gd name="T16" fmla="*/ 8 w 192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2" h="62">
                  <a:moveTo>
                    <a:pt x="8" y="0"/>
                  </a:moveTo>
                  <a:cubicBezTo>
                    <a:pt x="1915" y="0"/>
                    <a:pt x="1915" y="0"/>
                    <a:pt x="1915" y="0"/>
                  </a:cubicBezTo>
                  <a:cubicBezTo>
                    <a:pt x="1919" y="0"/>
                    <a:pt x="1922" y="4"/>
                    <a:pt x="1922" y="8"/>
                  </a:cubicBezTo>
                  <a:cubicBezTo>
                    <a:pt x="1922" y="54"/>
                    <a:pt x="1922" y="54"/>
                    <a:pt x="1922" y="54"/>
                  </a:cubicBezTo>
                  <a:cubicBezTo>
                    <a:pt x="1922" y="58"/>
                    <a:pt x="1919" y="62"/>
                    <a:pt x="1915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4" y="62"/>
                    <a:pt x="0" y="58"/>
                    <a:pt x="0" y="5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slîďè">
              <a:extLst>
                <a:ext uri="{FF2B5EF4-FFF2-40B4-BE49-F238E27FC236}">
                  <a16:creationId xmlns:a16="http://schemas.microsoft.com/office/drawing/2014/main" id="{9F8ACC60-C19C-4250-9A7A-96F1168CCEC5}"/>
                </a:ext>
              </a:extLst>
            </p:cNvPr>
            <p:cNvSpPr/>
            <p:nvPr/>
          </p:nvSpPr>
          <p:spPr bwMode="auto">
            <a:xfrm>
              <a:off x="3721101" y="3962400"/>
              <a:ext cx="2595563" cy="82550"/>
            </a:xfrm>
            <a:custGeom>
              <a:avLst/>
              <a:gdLst>
                <a:gd name="T0" fmla="*/ 8 w 1922"/>
                <a:gd name="T1" fmla="*/ 0 h 61"/>
                <a:gd name="T2" fmla="*/ 1915 w 1922"/>
                <a:gd name="T3" fmla="*/ 0 h 61"/>
                <a:gd name="T4" fmla="*/ 1922 w 1922"/>
                <a:gd name="T5" fmla="*/ 7 h 61"/>
                <a:gd name="T6" fmla="*/ 1922 w 1922"/>
                <a:gd name="T7" fmla="*/ 53 h 61"/>
                <a:gd name="T8" fmla="*/ 1915 w 1922"/>
                <a:gd name="T9" fmla="*/ 61 h 61"/>
                <a:gd name="T10" fmla="*/ 8 w 1922"/>
                <a:gd name="T11" fmla="*/ 61 h 61"/>
                <a:gd name="T12" fmla="*/ 0 w 1922"/>
                <a:gd name="T13" fmla="*/ 53 h 61"/>
                <a:gd name="T14" fmla="*/ 0 w 1922"/>
                <a:gd name="T15" fmla="*/ 7 h 61"/>
                <a:gd name="T16" fmla="*/ 8 w 1922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2" h="61">
                  <a:moveTo>
                    <a:pt x="8" y="0"/>
                  </a:moveTo>
                  <a:cubicBezTo>
                    <a:pt x="1915" y="0"/>
                    <a:pt x="1915" y="0"/>
                    <a:pt x="1915" y="0"/>
                  </a:cubicBezTo>
                  <a:cubicBezTo>
                    <a:pt x="1919" y="0"/>
                    <a:pt x="1922" y="3"/>
                    <a:pt x="1922" y="7"/>
                  </a:cubicBezTo>
                  <a:cubicBezTo>
                    <a:pt x="1922" y="53"/>
                    <a:pt x="1922" y="53"/>
                    <a:pt x="1922" y="53"/>
                  </a:cubicBezTo>
                  <a:cubicBezTo>
                    <a:pt x="1922" y="57"/>
                    <a:pt x="1919" y="61"/>
                    <a:pt x="1915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4" y="61"/>
                    <a:pt x="0" y="57"/>
                    <a:pt x="0" y="5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ṥḷîdé">
              <a:extLst>
                <a:ext uri="{FF2B5EF4-FFF2-40B4-BE49-F238E27FC236}">
                  <a16:creationId xmlns:a16="http://schemas.microsoft.com/office/drawing/2014/main" id="{B8C0CC86-46CA-4B5C-8D0D-F3228865FA80}"/>
                </a:ext>
              </a:extLst>
            </p:cNvPr>
            <p:cNvSpPr/>
            <p:nvPr/>
          </p:nvSpPr>
          <p:spPr bwMode="auto">
            <a:xfrm>
              <a:off x="6618288" y="1693863"/>
              <a:ext cx="1901825" cy="2351088"/>
            </a:xfrm>
            <a:custGeom>
              <a:avLst/>
              <a:gdLst>
                <a:gd name="T0" fmla="*/ 30 w 1408"/>
                <a:gd name="T1" fmla="*/ 0 h 1743"/>
                <a:gd name="T2" fmla="*/ 1377 w 1408"/>
                <a:gd name="T3" fmla="*/ 0 h 1743"/>
                <a:gd name="T4" fmla="*/ 1408 w 1408"/>
                <a:gd name="T5" fmla="*/ 31 h 1743"/>
                <a:gd name="T6" fmla="*/ 1408 w 1408"/>
                <a:gd name="T7" fmla="*/ 1712 h 1743"/>
                <a:gd name="T8" fmla="*/ 1377 w 1408"/>
                <a:gd name="T9" fmla="*/ 1743 h 1743"/>
                <a:gd name="T10" fmla="*/ 30 w 1408"/>
                <a:gd name="T11" fmla="*/ 1743 h 1743"/>
                <a:gd name="T12" fmla="*/ 0 w 1408"/>
                <a:gd name="T13" fmla="*/ 1712 h 1743"/>
                <a:gd name="T14" fmla="*/ 0 w 1408"/>
                <a:gd name="T15" fmla="*/ 31 h 1743"/>
                <a:gd name="T16" fmla="*/ 30 w 1408"/>
                <a:gd name="T17" fmla="*/ 0 h 1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8" h="1743">
                  <a:moveTo>
                    <a:pt x="30" y="0"/>
                  </a:moveTo>
                  <a:cubicBezTo>
                    <a:pt x="1377" y="0"/>
                    <a:pt x="1377" y="0"/>
                    <a:pt x="1377" y="0"/>
                  </a:cubicBezTo>
                  <a:cubicBezTo>
                    <a:pt x="1394" y="0"/>
                    <a:pt x="1408" y="14"/>
                    <a:pt x="1408" y="31"/>
                  </a:cubicBezTo>
                  <a:cubicBezTo>
                    <a:pt x="1408" y="1712"/>
                    <a:pt x="1408" y="1712"/>
                    <a:pt x="1408" y="1712"/>
                  </a:cubicBezTo>
                  <a:cubicBezTo>
                    <a:pt x="1408" y="1729"/>
                    <a:pt x="1394" y="1743"/>
                    <a:pt x="1377" y="1743"/>
                  </a:cubicBezTo>
                  <a:cubicBezTo>
                    <a:pt x="30" y="1743"/>
                    <a:pt x="30" y="1743"/>
                    <a:pt x="30" y="1743"/>
                  </a:cubicBezTo>
                  <a:cubicBezTo>
                    <a:pt x="13" y="1743"/>
                    <a:pt x="0" y="1729"/>
                    <a:pt x="0" y="171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ṡ1ïḍé">
              <a:extLst>
                <a:ext uri="{FF2B5EF4-FFF2-40B4-BE49-F238E27FC236}">
                  <a16:creationId xmlns:a16="http://schemas.microsoft.com/office/drawing/2014/main" id="{0A5845D4-AEAC-4685-9470-932FEEE412B8}"/>
                </a:ext>
              </a:extLst>
            </p:cNvPr>
            <p:cNvSpPr/>
            <p:nvPr/>
          </p:nvSpPr>
          <p:spPr bwMode="auto">
            <a:xfrm>
              <a:off x="6724651" y="1965325"/>
              <a:ext cx="342900" cy="82550"/>
            </a:xfrm>
            <a:custGeom>
              <a:avLst/>
              <a:gdLst>
                <a:gd name="T0" fmla="*/ 246 w 254"/>
                <a:gd name="T1" fmla="*/ 0 h 61"/>
                <a:gd name="T2" fmla="*/ 7 w 254"/>
                <a:gd name="T3" fmla="*/ 0 h 61"/>
                <a:gd name="T4" fmla="*/ 0 w 254"/>
                <a:gd name="T5" fmla="*/ 7 h 61"/>
                <a:gd name="T6" fmla="*/ 0 w 254"/>
                <a:gd name="T7" fmla="*/ 53 h 61"/>
                <a:gd name="T8" fmla="*/ 7 w 254"/>
                <a:gd name="T9" fmla="*/ 61 h 61"/>
                <a:gd name="T10" fmla="*/ 246 w 254"/>
                <a:gd name="T11" fmla="*/ 61 h 61"/>
                <a:gd name="T12" fmla="*/ 254 w 254"/>
                <a:gd name="T13" fmla="*/ 53 h 61"/>
                <a:gd name="T14" fmla="*/ 254 w 254"/>
                <a:gd name="T15" fmla="*/ 7 h 61"/>
                <a:gd name="T16" fmla="*/ 246 w 254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61">
                  <a:moveTo>
                    <a:pt x="24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3" y="61"/>
                    <a:pt x="7" y="61"/>
                  </a:cubicBezTo>
                  <a:cubicBezTo>
                    <a:pt x="246" y="61"/>
                    <a:pt x="246" y="61"/>
                    <a:pt x="246" y="61"/>
                  </a:cubicBezTo>
                  <a:cubicBezTo>
                    <a:pt x="250" y="61"/>
                    <a:pt x="254" y="58"/>
                    <a:pt x="254" y="53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3"/>
                    <a:pt x="250" y="0"/>
                    <a:pt x="246" y="0"/>
                  </a:cubicBezTo>
                </a:path>
              </a:pathLst>
            </a:custGeom>
            <a:solidFill>
              <a:srgbClr val="E2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ṩľiḑe">
              <a:extLst>
                <a:ext uri="{FF2B5EF4-FFF2-40B4-BE49-F238E27FC236}">
                  <a16:creationId xmlns:a16="http://schemas.microsoft.com/office/drawing/2014/main" id="{BFDA91ED-29AE-4E54-A912-812EE2B1FA53}"/>
                </a:ext>
              </a:extLst>
            </p:cNvPr>
            <p:cNvSpPr/>
            <p:nvPr/>
          </p:nvSpPr>
          <p:spPr bwMode="auto">
            <a:xfrm>
              <a:off x="6724651" y="2120900"/>
              <a:ext cx="1704975" cy="82550"/>
            </a:xfrm>
            <a:custGeom>
              <a:avLst/>
              <a:gdLst>
                <a:gd name="T0" fmla="*/ 7 w 1263"/>
                <a:gd name="T1" fmla="*/ 0 h 62"/>
                <a:gd name="T2" fmla="*/ 1255 w 1263"/>
                <a:gd name="T3" fmla="*/ 0 h 62"/>
                <a:gd name="T4" fmla="*/ 1263 w 1263"/>
                <a:gd name="T5" fmla="*/ 8 h 62"/>
                <a:gd name="T6" fmla="*/ 1263 w 1263"/>
                <a:gd name="T7" fmla="*/ 54 h 62"/>
                <a:gd name="T8" fmla="*/ 1255 w 1263"/>
                <a:gd name="T9" fmla="*/ 62 h 62"/>
                <a:gd name="T10" fmla="*/ 7 w 1263"/>
                <a:gd name="T11" fmla="*/ 62 h 62"/>
                <a:gd name="T12" fmla="*/ 0 w 1263"/>
                <a:gd name="T13" fmla="*/ 54 h 62"/>
                <a:gd name="T14" fmla="*/ 0 w 1263"/>
                <a:gd name="T15" fmla="*/ 8 h 62"/>
                <a:gd name="T16" fmla="*/ 7 w 1263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3" h="62">
                  <a:moveTo>
                    <a:pt x="7" y="0"/>
                  </a:moveTo>
                  <a:cubicBezTo>
                    <a:pt x="1255" y="0"/>
                    <a:pt x="1255" y="0"/>
                    <a:pt x="1255" y="0"/>
                  </a:cubicBezTo>
                  <a:cubicBezTo>
                    <a:pt x="1260" y="0"/>
                    <a:pt x="1263" y="4"/>
                    <a:pt x="1263" y="8"/>
                  </a:cubicBezTo>
                  <a:cubicBezTo>
                    <a:pt x="1263" y="54"/>
                    <a:pt x="1263" y="54"/>
                    <a:pt x="1263" y="54"/>
                  </a:cubicBezTo>
                  <a:cubicBezTo>
                    <a:pt x="1263" y="58"/>
                    <a:pt x="1260" y="62"/>
                    <a:pt x="1255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0" y="58"/>
                    <a:pt x="0" y="5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E8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śḻiḓê">
              <a:extLst>
                <a:ext uri="{FF2B5EF4-FFF2-40B4-BE49-F238E27FC236}">
                  <a16:creationId xmlns:a16="http://schemas.microsoft.com/office/drawing/2014/main" id="{C9A2815A-DA70-49B8-B497-E044CDB1FF9D}"/>
                </a:ext>
              </a:extLst>
            </p:cNvPr>
            <p:cNvSpPr/>
            <p:nvPr/>
          </p:nvSpPr>
          <p:spPr bwMode="auto">
            <a:xfrm>
              <a:off x="6724651" y="2276475"/>
              <a:ext cx="1704975" cy="82550"/>
            </a:xfrm>
            <a:custGeom>
              <a:avLst/>
              <a:gdLst>
                <a:gd name="T0" fmla="*/ 7 w 1263"/>
                <a:gd name="T1" fmla="*/ 0 h 61"/>
                <a:gd name="T2" fmla="*/ 1255 w 1263"/>
                <a:gd name="T3" fmla="*/ 0 h 61"/>
                <a:gd name="T4" fmla="*/ 1263 w 1263"/>
                <a:gd name="T5" fmla="*/ 8 h 61"/>
                <a:gd name="T6" fmla="*/ 1263 w 1263"/>
                <a:gd name="T7" fmla="*/ 54 h 61"/>
                <a:gd name="T8" fmla="*/ 1255 w 1263"/>
                <a:gd name="T9" fmla="*/ 61 h 61"/>
                <a:gd name="T10" fmla="*/ 7 w 1263"/>
                <a:gd name="T11" fmla="*/ 61 h 61"/>
                <a:gd name="T12" fmla="*/ 0 w 1263"/>
                <a:gd name="T13" fmla="*/ 54 h 61"/>
                <a:gd name="T14" fmla="*/ 0 w 1263"/>
                <a:gd name="T15" fmla="*/ 8 h 61"/>
                <a:gd name="T16" fmla="*/ 7 w 1263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3" h="61">
                  <a:moveTo>
                    <a:pt x="7" y="0"/>
                  </a:moveTo>
                  <a:cubicBezTo>
                    <a:pt x="1255" y="0"/>
                    <a:pt x="1255" y="0"/>
                    <a:pt x="1255" y="0"/>
                  </a:cubicBezTo>
                  <a:cubicBezTo>
                    <a:pt x="1260" y="0"/>
                    <a:pt x="1263" y="4"/>
                    <a:pt x="1263" y="8"/>
                  </a:cubicBezTo>
                  <a:cubicBezTo>
                    <a:pt x="1263" y="54"/>
                    <a:pt x="1263" y="54"/>
                    <a:pt x="1263" y="54"/>
                  </a:cubicBezTo>
                  <a:cubicBezTo>
                    <a:pt x="1263" y="58"/>
                    <a:pt x="1260" y="61"/>
                    <a:pt x="1255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3" y="61"/>
                    <a:pt x="0" y="58"/>
                    <a:pt x="0" y="5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E8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ṡľíḓé">
              <a:extLst>
                <a:ext uri="{FF2B5EF4-FFF2-40B4-BE49-F238E27FC236}">
                  <a16:creationId xmlns:a16="http://schemas.microsoft.com/office/drawing/2014/main" id="{A3E4CD6B-B132-4EBF-814C-6FB1FA6470E1}"/>
                </a:ext>
              </a:extLst>
            </p:cNvPr>
            <p:cNvSpPr/>
            <p:nvPr/>
          </p:nvSpPr>
          <p:spPr bwMode="auto">
            <a:xfrm>
              <a:off x="6724651" y="2587625"/>
              <a:ext cx="342900" cy="84138"/>
            </a:xfrm>
            <a:custGeom>
              <a:avLst/>
              <a:gdLst>
                <a:gd name="T0" fmla="*/ 246 w 254"/>
                <a:gd name="T1" fmla="*/ 0 h 62"/>
                <a:gd name="T2" fmla="*/ 7 w 254"/>
                <a:gd name="T3" fmla="*/ 0 h 62"/>
                <a:gd name="T4" fmla="*/ 0 w 254"/>
                <a:gd name="T5" fmla="*/ 8 h 62"/>
                <a:gd name="T6" fmla="*/ 0 w 254"/>
                <a:gd name="T7" fmla="*/ 54 h 62"/>
                <a:gd name="T8" fmla="*/ 7 w 254"/>
                <a:gd name="T9" fmla="*/ 62 h 62"/>
                <a:gd name="T10" fmla="*/ 246 w 254"/>
                <a:gd name="T11" fmla="*/ 62 h 62"/>
                <a:gd name="T12" fmla="*/ 254 w 254"/>
                <a:gd name="T13" fmla="*/ 54 h 62"/>
                <a:gd name="T14" fmla="*/ 254 w 254"/>
                <a:gd name="T15" fmla="*/ 8 h 62"/>
                <a:gd name="T16" fmla="*/ 246 w 254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62">
                  <a:moveTo>
                    <a:pt x="24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8"/>
                    <a:pt x="3" y="62"/>
                    <a:pt x="7" y="62"/>
                  </a:cubicBezTo>
                  <a:cubicBezTo>
                    <a:pt x="246" y="62"/>
                    <a:pt x="246" y="62"/>
                    <a:pt x="246" y="62"/>
                  </a:cubicBezTo>
                  <a:cubicBezTo>
                    <a:pt x="250" y="62"/>
                    <a:pt x="254" y="58"/>
                    <a:pt x="254" y="54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54" y="4"/>
                    <a:pt x="250" y="0"/>
                    <a:pt x="246" y="0"/>
                  </a:cubicBezTo>
                </a:path>
              </a:pathLst>
            </a:custGeom>
            <a:solidFill>
              <a:srgbClr val="E2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ŝḷîďè">
              <a:extLst>
                <a:ext uri="{FF2B5EF4-FFF2-40B4-BE49-F238E27FC236}">
                  <a16:creationId xmlns:a16="http://schemas.microsoft.com/office/drawing/2014/main" id="{F63ED05F-E22E-48E2-8AF5-AB596A080177}"/>
                </a:ext>
              </a:extLst>
            </p:cNvPr>
            <p:cNvSpPr/>
            <p:nvPr/>
          </p:nvSpPr>
          <p:spPr bwMode="auto">
            <a:xfrm>
              <a:off x="6724651" y="2744788"/>
              <a:ext cx="1704975" cy="82550"/>
            </a:xfrm>
            <a:custGeom>
              <a:avLst/>
              <a:gdLst>
                <a:gd name="T0" fmla="*/ 7 w 1263"/>
                <a:gd name="T1" fmla="*/ 0 h 61"/>
                <a:gd name="T2" fmla="*/ 1255 w 1263"/>
                <a:gd name="T3" fmla="*/ 0 h 61"/>
                <a:gd name="T4" fmla="*/ 1263 w 1263"/>
                <a:gd name="T5" fmla="*/ 8 h 61"/>
                <a:gd name="T6" fmla="*/ 1263 w 1263"/>
                <a:gd name="T7" fmla="*/ 54 h 61"/>
                <a:gd name="T8" fmla="*/ 1255 w 1263"/>
                <a:gd name="T9" fmla="*/ 61 h 61"/>
                <a:gd name="T10" fmla="*/ 7 w 1263"/>
                <a:gd name="T11" fmla="*/ 61 h 61"/>
                <a:gd name="T12" fmla="*/ 0 w 1263"/>
                <a:gd name="T13" fmla="*/ 54 h 61"/>
                <a:gd name="T14" fmla="*/ 0 w 1263"/>
                <a:gd name="T15" fmla="*/ 8 h 61"/>
                <a:gd name="T16" fmla="*/ 7 w 1263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3" h="61">
                  <a:moveTo>
                    <a:pt x="7" y="0"/>
                  </a:moveTo>
                  <a:cubicBezTo>
                    <a:pt x="1255" y="0"/>
                    <a:pt x="1255" y="0"/>
                    <a:pt x="1255" y="0"/>
                  </a:cubicBezTo>
                  <a:cubicBezTo>
                    <a:pt x="1260" y="0"/>
                    <a:pt x="1263" y="3"/>
                    <a:pt x="1263" y="8"/>
                  </a:cubicBezTo>
                  <a:cubicBezTo>
                    <a:pt x="1263" y="54"/>
                    <a:pt x="1263" y="54"/>
                    <a:pt x="1263" y="54"/>
                  </a:cubicBezTo>
                  <a:cubicBezTo>
                    <a:pt x="1263" y="58"/>
                    <a:pt x="1260" y="61"/>
                    <a:pt x="1255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3" y="61"/>
                    <a:pt x="0" y="58"/>
                    <a:pt x="0" y="5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E8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$ḷíḋè">
              <a:extLst>
                <a:ext uri="{FF2B5EF4-FFF2-40B4-BE49-F238E27FC236}">
                  <a16:creationId xmlns:a16="http://schemas.microsoft.com/office/drawing/2014/main" id="{06AC0096-4BF5-4D18-A584-34E9AEDCC908}"/>
                </a:ext>
              </a:extLst>
            </p:cNvPr>
            <p:cNvSpPr/>
            <p:nvPr/>
          </p:nvSpPr>
          <p:spPr bwMode="auto">
            <a:xfrm>
              <a:off x="6724651" y="2900363"/>
              <a:ext cx="1704975" cy="82550"/>
            </a:xfrm>
            <a:custGeom>
              <a:avLst/>
              <a:gdLst>
                <a:gd name="T0" fmla="*/ 7 w 1263"/>
                <a:gd name="T1" fmla="*/ 0 h 61"/>
                <a:gd name="T2" fmla="*/ 1255 w 1263"/>
                <a:gd name="T3" fmla="*/ 0 h 61"/>
                <a:gd name="T4" fmla="*/ 1263 w 1263"/>
                <a:gd name="T5" fmla="*/ 7 h 61"/>
                <a:gd name="T6" fmla="*/ 1263 w 1263"/>
                <a:gd name="T7" fmla="*/ 53 h 61"/>
                <a:gd name="T8" fmla="*/ 1255 w 1263"/>
                <a:gd name="T9" fmla="*/ 61 h 61"/>
                <a:gd name="T10" fmla="*/ 7 w 1263"/>
                <a:gd name="T11" fmla="*/ 61 h 61"/>
                <a:gd name="T12" fmla="*/ 0 w 1263"/>
                <a:gd name="T13" fmla="*/ 53 h 61"/>
                <a:gd name="T14" fmla="*/ 0 w 1263"/>
                <a:gd name="T15" fmla="*/ 7 h 61"/>
                <a:gd name="T16" fmla="*/ 7 w 1263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3" h="61">
                  <a:moveTo>
                    <a:pt x="7" y="0"/>
                  </a:moveTo>
                  <a:cubicBezTo>
                    <a:pt x="1255" y="0"/>
                    <a:pt x="1255" y="0"/>
                    <a:pt x="1255" y="0"/>
                  </a:cubicBezTo>
                  <a:cubicBezTo>
                    <a:pt x="1260" y="0"/>
                    <a:pt x="1263" y="3"/>
                    <a:pt x="1263" y="7"/>
                  </a:cubicBezTo>
                  <a:cubicBezTo>
                    <a:pt x="1263" y="53"/>
                    <a:pt x="1263" y="53"/>
                    <a:pt x="1263" y="53"/>
                  </a:cubicBezTo>
                  <a:cubicBezTo>
                    <a:pt x="1263" y="58"/>
                    <a:pt x="1260" y="61"/>
                    <a:pt x="1255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3" y="61"/>
                    <a:pt x="0" y="58"/>
                    <a:pt x="0" y="5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</a:path>
              </a:pathLst>
            </a:custGeom>
            <a:solidFill>
              <a:srgbClr val="E8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ṧ1íḓê">
              <a:extLst>
                <a:ext uri="{FF2B5EF4-FFF2-40B4-BE49-F238E27FC236}">
                  <a16:creationId xmlns:a16="http://schemas.microsoft.com/office/drawing/2014/main" id="{02742FCA-1C85-4B43-BF6C-603FA3FBCAD9}"/>
                </a:ext>
              </a:extLst>
            </p:cNvPr>
            <p:cNvSpPr/>
            <p:nvPr/>
          </p:nvSpPr>
          <p:spPr bwMode="auto">
            <a:xfrm>
              <a:off x="6932613" y="3213100"/>
              <a:ext cx="134938" cy="82550"/>
            </a:xfrm>
            <a:custGeom>
              <a:avLst/>
              <a:gdLst>
                <a:gd name="T0" fmla="*/ 91 w 99"/>
                <a:gd name="T1" fmla="*/ 0 h 61"/>
                <a:gd name="T2" fmla="*/ 0 w 99"/>
                <a:gd name="T3" fmla="*/ 0 h 61"/>
                <a:gd name="T4" fmla="*/ 34 w 99"/>
                <a:gd name="T5" fmla="*/ 61 h 61"/>
                <a:gd name="T6" fmla="*/ 91 w 99"/>
                <a:gd name="T7" fmla="*/ 61 h 61"/>
                <a:gd name="T8" fmla="*/ 99 w 99"/>
                <a:gd name="T9" fmla="*/ 54 h 61"/>
                <a:gd name="T10" fmla="*/ 99 w 99"/>
                <a:gd name="T11" fmla="*/ 8 h 61"/>
                <a:gd name="T12" fmla="*/ 91 w 99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61">
                  <a:moveTo>
                    <a:pt x="9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18"/>
                    <a:pt x="15" y="48"/>
                    <a:pt x="34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5" y="61"/>
                    <a:pt x="99" y="58"/>
                    <a:pt x="99" y="54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3"/>
                    <a:pt x="95" y="0"/>
                    <a:pt x="91" y="0"/>
                  </a:cubicBezTo>
                </a:path>
              </a:pathLst>
            </a:custGeom>
            <a:solidFill>
              <a:srgbClr val="E2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Sľiḑé">
              <a:extLst>
                <a:ext uri="{FF2B5EF4-FFF2-40B4-BE49-F238E27FC236}">
                  <a16:creationId xmlns:a16="http://schemas.microsoft.com/office/drawing/2014/main" id="{D5C08F5C-CE6A-428E-A980-786665265E04}"/>
                </a:ext>
              </a:extLst>
            </p:cNvPr>
            <p:cNvSpPr/>
            <p:nvPr/>
          </p:nvSpPr>
          <p:spPr bwMode="auto">
            <a:xfrm>
              <a:off x="6724651" y="3368675"/>
              <a:ext cx="1704975" cy="82550"/>
            </a:xfrm>
            <a:custGeom>
              <a:avLst/>
              <a:gdLst>
                <a:gd name="T0" fmla="*/ 7 w 1263"/>
                <a:gd name="T1" fmla="*/ 0 h 61"/>
                <a:gd name="T2" fmla="*/ 1255 w 1263"/>
                <a:gd name="T3" fmla="*/ 0 h 61"/>
                <a:gd name="T4" fmla="*/ 1263 w 1263"/>
                <a:gd name="T5" fmla="*/ 7 h 61"/>
                <a:gd name="T6" fmla="*/ 1263 w 1263"/>
                <a:gd name="T7" fmla="*/ 53 h 61"/>
                <a:gd name="T8" fmla="*/ 1255 w 1263"/>
                <a:gd name="T9" fmla="*/ 61 h 61"/>
                <a:gd name="T10" fmla="*/ 7 w 1263"/>
                <a:gd name="T11" fmla="*/ 61 h 61"/>
                <a:gd name="T12" fmla="*/ 0 w 1263"/>
                <a:gd name="T13" fmla="*/ 53 h 61"/>
                <a:gd name="T14" fmla="*/ 0 w 1263"/>
                <a:gd name="T15" fmla="*/ 7 h 61"/>
                <a:gd name="T16" fmla="*/ 7 w 1263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3" h="61">
                  <a:moveTo>
                    <a:pt x="7" y="0"/>
                  </a:moveTo>
                  <a:cubicBezTo>
                    <a:pt x="1255" y="0"/>
                    <a:pt x="1255" y="0"/>
                    <a:pt x="1255" y="0"/>
                  </a:cubicBezTo>
                  <a:cubicBezTo>
                    <a:pt x="1260" y="0"/>
                    <a:pt x="1263" y="3"/>
                    <a:pt x="1263" y="7"/>
                  </a:cubicBezTo>
                  <a:cubicBezTo>
                    <a:pt x="1263" y="53"/>
                    <a:pt x="1263" y="53"/>
                    <a:pt x="1263" y="53"/>
                  </a:cubicBezTo>
                  <a:cubicBezTo>
                    <a:pt x="1263" y="58"/>
                    <a:pt x="1260" y="61"/>
                    <a:pt x="1255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3" y="61"/>
                    <a:pt x="0" y="58"/>
                    <a:pt x="0" y="5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</a:path>
              </a:pathLst>
            </a:custGeom>
            <a:solidFill>
              <a:srgbClr val="E8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ṧḷîḋê">
              <a:extLst>
                <a:ext uri="{FF2B5EF4-FFF2-40B4-BE49-F238E27FC236}">
                  <a16:creationId xmlns:a16="http://schemas.microsoft.com/office/drawing/2014/main" id="{7606224B-FDD8-47DB-A0EC-D695EACDD571}"/>
                </a:ext>
              </a:extLst>
            </p:cNvPr>
            <p:cNvSpPr/>
            <p:nvPr/>
          </p:nvSpPr>
          <p:spPr bwMode="auto">
            <a:xfrm>
              <a:off x="6724651" y="3524250"/>
              <a:ext cx="1704975" cy="84138"/>
            </a:xfrm>
            <a:custGeom>
              <a:avLst/>
              <a:gdLst>
                <a:gd name="T0" fmla="*/ 7 w 1263"/>
                <a:gd name="T1" fmla="*/ 0 h 62"/>
                <a:gd name="T2" fmla="*/ 1255 w 1263"/>
                <a:gd name="T3" fmla="*/ 0 h 62"/>
                <a:gd name="T4" fmla="*/ 1263 w 1263"/>
                <a:gd name="T5" fmla="*/ 8 h 62"/>
                <a:gd name="T6" fmla="*/ 1263 w 1263"/>
                <a:gd name="T7" fmla="*/ 54 h 62"/>
                <a:gd name="T8" fmla="*/ 1255 w 1263"/>
                <a:gd name="T9" fmla="*/ 62 h 62"/>
                <a:gd name="T10" fmla="*/ 7 w 1263"/>
                <a:gd name="T11" fmla="*/ 62 h 62"/>
                <a:gd name="T12" fmla="*/ 0 w 1263"/>
                <a:gd name="T13" fmla="*/ 54 h 62"/>
                <a:gd name="T14" fmla="*/ 0 w 1263"/>
                <a:gd name="T15" fmla="*/ 8 h 62"/>
                <a:gd name="T16" fmla="*/ 7 w 1263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3" h="62">
                  <a:moveTo>
                    <a:pt x="7" y="0"/>
                  </a:moveTo>
                  <a:cubicBezTo>
                    <a:pt x="1255" y="0"/>
                    <a:pt x="1255" y="0"/>
                    <a:pt x="1255" y="0"/>
                  </a:cubicBezTo>
                  <a:cubicBezTo>
                    <a:pt x="1260" y="0"/>
                    <a:pt x="1263" y="4"/>
                    <a:pt x="1263" y="8"/>
                  </a:cubicBezTo>
                  <a:cubicBezTo>
                    <a:pt x="1263" y="54"/>
                    <a:pt x="1263" y="54"/>
                    <a:pt x="1263" y="54"/>
                  </a:cubicBezTo>
                  <a:cubicBezTo>
                    <a:pt x="1263" y="58"/>
                    <a:pt x="1260" y="62"/>
                    <a:pt x="1255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3" y="62"/>
                    <a:pt x="0" y="58"/>
                    <a:pt x="0" y="5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</a:path>
              </a:pathLst>
            </a:custGeom>
            <a:solidFill>
              <a:srgbClr val="E8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ṩḷîďé">
              <a:extLst>
                <a:ext uri="{FF2B5EF4-FFF2-40B4-BE49-F238E27FC236}">
                  <a16:creationId xmlns:a16="http://schemas.microsoft.com/office/drawing/2014/main" id="{5700DB74-69BB-436E-BD81-C93F5421E113}"/>
                </a:ext>
              </a:extLst>
            </p:cNvPr>
            <p:cNvSpPr/>
            <p:nvPr/>
          </p:nvSpPr>
          <p:spPr bwMode="auto">
            <a:xfrm>
              <a:off x="8062913" y="3836988"/>
              <a:ext cx="342900" cy="82550"/>
            </a:xfrm>
            <a:custGeom>
              <a:avLst/>
              <a:gdLst>
                <a:gd name="T0" fmla="*/ 7 w 254"/>
                <a:gd name="T1" fmla="*/ 0 h 61"/>
                <a:gd name="T2" fmla="*/ 246 w 254"/>
                <a:gd name="T3" fmla="*/ 0 h 61"/>
                <a:gd name="T4" fmla="*/ 254 w 254"/>
                <a:gd name="T5" fmla="*/ 7 h 61"/>
                <a:gd name="T6" fmla="*/ 254 w 254"/>
                <a:gd name="T7" fmla="*/ 53 h 61"/>
                <a:gd name="T8" fmla="*/ 246 w 254"/>
                <a:gd name="T9" fmla="*/ 61 h 61"/>
                <a:gd name="T10" fmla="*/ 7 w 254"/>
                <a:gd name="T11" fmla="*/ 61 h 61"/>
                <a:gd name="T12" fmla="*/ 0 w 254"/>
                <a:gd name="T13" fmla="*/ 53 h 61"/>
                <a:gd name="T14" fmla="*/ 0 w 254"/>
                <a:gd name="T15" fmla="*/ 7 h 61"/>
                <a:gd name="T16" fmla="*/ 7 w 254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61">
                  <a:moveTo>
                    <a:pt x="7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4" y="3"/>
                    <a:pt x="254" y="7"/>
                  </a:cubicBezTo>
                  <a:cubicBezTo>
                    <a:pt x="254" y="53"/>
                    <a:pt x="254" y="53"/>
                    <a:pt x="254" y="53"/>
                  </a:cubicBezTo>
                  <a:cubicBezTo>
                    <a:pt x="254" y="57"/>
                    <a:pt x="250" y="61"/>
                    <a:pt x="246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3" y="61"/>
                    <a:pt x="0" y="57"/>
                    <a:pt x="0" y="5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ṩļiḋè">
              <a:extLst>
                <a:ext uri="{FF2B5EF4-FFF2-40B4-BE49-F238E27FC236}">
                  <a16:creationId xmlns:a16="http://schemas.microsoft.com/office/drawing/2014/main" id="{21F55C2E-4725-46F2-8C7F-2E70CB8E4830}"/>
                </a:ext>
              </a:extLst>
            </p:cNvPr>
            <p:cNvSpPr/>
            <p:nvPr/>
          </p:nvSpPr>
          <p:spPr bwMode="auto">
            <a:xfrm>
              <a:off x="5973763" y="2982913"/>
              <a:ext cx="342900" cy="82550"/>
            </a:xfrm>
            <a:custGeom>
              <a:avLst/>
              <a:gdLst>
                <a:gd name="T0" fmla="*/ 8 w 254"/>
                <a:gd name="T1" fmla="*/ 0 h 61"/>
                <a:gd name="T2" fmla="*/ 247 w 254"/>
                <a:gd name="T3" fmla="*/ 0 h 61"/>
                <a:gd name="T4" fmla="*/ 254 w 254"/>
                <a:gd name="T5" fmla="*/ 8 h 61"/>
                <a:gd name="T6" fmla="*/ 254 w 254"/>
                <a:gd name="T7" fmla="*/ 54 h 61"/>
                <a:gd name="T8" fmla="*/ 247 w 254"/>
                <a:gd name="T9" fmla="*/ 61 h 61"/>
                <a:gd name="T10" fmla="*/ 8 w 254"/>
                <a:gd name="T11" fmla="*/ 61 h 61"/>
                <a:gd name="T12" fmla="*/ 0 w 254"/>
                <a:gd name="T13" fmla="*/ 54 h 61"/>
                <a:gd name="T14" fmla="*/ 0 w 254"/>
                <a:gd name="T15" fmla="*/ 8 h 61"/>
                <a:gd name="T16" fmla="*/ 8 w 254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61">
                  <a:moveTo>
                    <a:pt x="8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51" y="0"/>
                    <a:pt x="254" y="3"/>
                    <a:pt x="254" y="8"/>
                  </a:cubicBezTo>
                  <a:cubicBezTo>
                    <a:pt x="254" y="54"/>
                    <a:pt x="254" y="54"/>
                    <a:pt x="254" y="54"/>
                  </a:cubicBezTo>
                  <a:cubicBezTo>
                    <a:pt x="254" y="58"/>
                    <a:pt x="251" y="61"/>
                    <a:pt x="24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4" y="61"/>
                    <a:pt x="0" y="58"/>
                    <a:pt x="0" y="5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ṧ1íḓê">
              <a:extLst>
                <a:ext uri="{FF2B5EF4-FFF2-40B4-BE49-F238E27FC236}">
                  <a16:creationId xmlns:a16="http://schemas.microsoft.com/office/drawing/2014/main" id="{F550B30B-2C87-4811-A757-304F3A3E035B}"/>
                </a:ext>
              </a:extLst>
            </p:cNvPr>
            <p:cNvSpPr/>
            <p:nvPr/>
          </p:nvSpPr>
          <p:spPr bwMode="auto">
            <a:xfrm>
              <a:off x="6656388" y="3082925"/>
              <a:ext cx="203200" cy="187325"/>
            </a:xfrm>
            <a:custGeom>
              <a:avLst/>
              <a:gdLst>
                <a:gd name="T0" fmla="*/ 26 w 150"/>
                <a:gd name="T1" fmla="*/ 94 h 139"/>
                <a:gd name="T2" fmla="*/ 20 w 150"/>
                <a:gd name="T3" fmla="*/ 138 h 139"/>
                <a:gd name="T4" fmla="*/ 80 w 150"/>
                <a:gd name="T5" fmla="*/ 131 h 139"/>
                <a:gd name="T6" fmla="*/ 150 w 150"/>
                <a:gd name="T7" fmla="*/ 125 h 139"/>
                <a:gd name="T8" fmla="*/ 128 w 150"/>
                <a:gd name="T9" fmla="*/ 89 h 139"/>
                <a:gd name="T10" fmla="*/ 124 w 150"/>
                <a:gd name="T11" fmla="*/ 34 h 139"/>
                <a:gd name="T12" fmla="*/ 124 w 150"/>
                <a:gd name="T13" fmla="*/ 31 h 139"/>
                <a:gd name="T14" fmla="*/ 129 w 150"/>
                <a:gd name="T15" fmla="*/ 8 h 139"/>
                <a:gd name="T16" fmla="*/ 114 w 150"/>
                <a:gd name="T17" fmla="*/ 2 h 139"/>
                <a:gd name="T18" fmla="*/ 55 w 150"/>
                <a:gd name="T19" fmla="*/ 9 h 139"/>
                <a:gd name="T20" fmla="*/ 0 w 150"/>
                <a:gd name="T21" fmla="*/ 21 h 139"/>
                <a:gd name="T22" fmla="*/ 21 w 150"/>
                <a:gd name="T23" fmla="*/ 65 h 139"/>
                <a:gd name="T24" fmla="*/ 26 w 150"/>
                <a:gd name="T25" fmla="*/ 9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" h="139">
                  <a:moveTo>
                    <a:pt x="26" y="94"/>
                  </a:moveTo>
                  <a:cubicBezTo>
                    <a:pt x="25" y="109"/>
                    <a:pt x="20" y="123"/>
                    <a:pt x="20" y="138"/>
                  </a:cubicBezTo>
                  <a:cubicBezTo>
                    <a:pt x="40" y="139"/>
                    <a:pt x="60" y="135"/>
                    <a:pt x="80" y="131"/>
                  </a:cubicBezTo>
                  <a:cubicBezTo>
                    <a:pt x="103" y="126"/>
                    <a:pt x="127" y="122"/>
                    <a:pt x="150" y="125"/>
                  </a:cubicBezTo>
                  <a:cubicBezTo>
                    <a:pt x="138" y="117"/>
                    <a:pt x="132" y="103"/>
                    <a:pt x="128" y="89"/>
                  </a:cubicBezTo>
                  <a:cubicBezTo>
                    <a:pt x="123" y="71"/>
                    <a:pt x="122" y="53"/>
                    <a:pt x="124" y="34"/>
                  </a:cubicBezTo>
                  <a:cubicBezTo>
                    <a:pt x="124" y="33"/>
                    <a:pt x="124" y="32"/>
                    <a:pt x="124" y="31"/>
                  </a:cubicBezTo>
                  <a:cubicBezTo>
                    <a:pt x="126" y="24"/>
                    <a:pt x="130" y="13"/>
                    <a:pt x="129" y="8"/>
                  </a:cubicBezTo>
                  <a:cubicBezTo>
                    <a:pt x="127" y="0"/>
                    <a:pt x="120" y="1"/>
                    <a:pt x="114" y="2"/>
                  </a:cubicBezTo>
                  <a:cubicBezTo>
                    <a:pt x="94" y="3"/>
                    <a:pt x="74" y="6"/>
                    <a:pt x="55" y="9"/>
                  </a:cubicBezTo>
                  <a:cubicBezTo>
                    <a:pt x="50" y="10"/>
                    <a:pt x="1" y="23"/>
                    <a:pt x="0" y="21"/>
                  </a:cubicBezTo>
                  <a:cubicBezTo>
                    <a:pt x="9" y="35"/>
                    <a:pt x="16" y="50"/>
                    <a:pt x="21" y="65"/>
                  </a:cubicBezTo>
                  <a:cubicBezTo>
                    <a:pt x="24" y="75"/>
                    <a:pt x="26" y="84"/>
                    <a:pt x="26" y="94"/>
                  </a:cubicBezTo>
                </a:path>
              </a:pathLst>
            </a:custGeom>
            <a:solidFill>
              <a:srgbClr val="EE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Sļîḍé">
              <a:extLst>
                <a:ext uri="{FF2B5EF4-FFF2-40B4-BE49-F238E27FC236}">
                  <a16:creationId xmlns:a16="http://schemas.microsoft.com/office/drawing/2014/main" id="{03B09064-74A0-405E-BBB4-CCFC2210F4C5}"/>
                </a:ext>
              </a:extLst>
            </p:cNvPr>
            <p:cNvSpPr/>
            <p:nvPr/>
          </p:nvSpPr>
          <p:spPr bwMode="auto">
            <a:xfrm>
              <a:off x="6097588" y="3022600"/>
              <a:ext cx="127000" cy="166688"/>
            </a:xfrm>
            <a:custGeom>
              <a:avLst/>
              <a:gdLst>
                <a:gd name="T0" fmla="*/ 5 w 94"/>
                <a:gd name="T1" fmla="*/ 92 h 124"/>
                <a:gd name="T2" fmla="*/ 19 w 94"/>
                <a:gd name="T3" fmla="*/ 106 h 124"/>
                <a:gd name="T4" fmla="*/ 29 w 94"/>
                <a:gd name="T5" fmla="*/ 114 h 124"/>
                <a:gd name="T6" fmla="*/ 51 w 94"/>
                <a:gd name="T7" fmla="*/ 123 h 124"/>
                <a:gd name="T8" fmla="*/ 90 w 94"/>
                <a:gd name="T9" fmla="*/ 109 h 124"/>
                <a:gd name="T10" fmla="*/ 94 w 94"/>
                <a:gd name="T11" fmla="*/ 94 h 124"/>
                <a:gd name="T12" fmla="*/ 90 w 94"/>
                <a:gd name="T13" fmla="*/ 73 h 124"/>
                <a:gd name="T14" fmla="*/ 73 w 94"/>
                <a:gd name="T15" fmla="*/ 42 h 124"/>
                <a:gd name="T16" fmla="*/ 46 w 94"/>
                <a:gd name="T17" fmla="*/ 15 h 124"/>
                <a:gd name="T18" fmla="*/ 34 w 94"/>
                <a:gd name="T19" fmla="*/ 9 h 124"/>
                <a:gd name="T20" fmla="*/ 14 w 94"/>
                <a:gd name="T21" fmla="*/ 1 h 124"/>
                <a:gd name="T22" fmla="*/ 10 w 94"/>
                <a:gd name="T23" fmla="*/ 0 h 124"/>
                <a:gd name="T24" fmla="*/ 7 w 94"/>
                <a:gd name="T25" fmla="*/ 13 h 124"/>
                <a:gd name="T26" fmla="*/ 31 w 94"/>
                <a:gd name="T27" fmla="*/ 35 h 124"/>
                <a:gd name="T28" fmla="*/ 16 w 94"/>
                <a:gd name="T29" fmla="*/ 46 h 124"/>
                <a:gd name="T30" fmla="*/ 15 w 94"/>
                <a:gd name="T31" fmla="*/ 51 h 124"/>
                <a:gd name="T32" fmla="*/ 8 w 94"/>
                <a:gd name="T33" fmla="*/ 52 h 124"/>
                <a:gd name="T34" fmla="*/ 5 w 94"/>
                <a:gd name="T35" fmla="*/ 64 h 124"/>
                <a:gd name="T36" fmla="*/ 2 w 94"/>
                <a:gd name="T37" fmla="*/ 74 h 124"/>
                <a:gd name="T38" fmla="*/ 5 w 94"/>
                <a:gd name="T39" fmla="*/ 9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4" h="124">
                  <a:moveTo>
                    <a:pt x="5" y="92"/>
                  </a:moveTo>
                  <a:cubicBezTo>
                    <a:pt x="9" y="98"/>
                    <a:pt x="13" y="102"/>
                    <a:pt x="19" y="106"/>
                  </a:cubicBezTo>
                  <a:cubicBezTo>
                    <a:pt x="22" y="109"/>
                    <a:pt x="25" y="112"/>
                    <a:pt x="29" y="114"/>
                  </a:cubicBezTo>
                  <a:cubicBezTo>
                    <a:pt x="35" y="119"/>
                    <a:pt x="43" y="122"/>
                    <a:pt x="51" y="123"/>
                  </a:cubicBezTo>
                  <a:cubicBezTo>
                    <a:pt x="61" y="124"/>
                    <a:pt x="84" y="118"/>
                    <a:pt x="90" y="109"/>
                  </a:cubicBezTo>
                  <a:cubicBezTo>
                    <a:pt x="93" y="104"/>
                    <a:pt x="94" y="99"/>
                    <a:pt x="94" y="94"/>
                  </a:cubicBezTo>
                  <a:cubicBezTo>
                    <a:pt x="94" y="86"/>
                    <a:pt x="93" y="79"/>
                    <a:pt x="90" y="73"/>
                  </a:cubicBezTo>
                  <a:cubicBezTo>
                    <a:pt x="86" y="62"/>
                    <a:pt x="80" y="51"/>
                    <a:pt x="73" y="42"/>
                  </a:cubicBezTo>
                  <a:cubicBezTo>
                    <a:pt x="66" y="31"/>
                    <a:pt x="57" y="21"/>
                    <a:pt x="46" y="15"/>
                  </a:cubicBezTo>
                  <a:cubicBezTo>
                    <a:pt x="42" y="13"/>
                    <a:pt x="38" y="11"/>
                    <a:pt x="34" y="9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2" y="0"/>
                    <a:pt x="10" y="0"/>
                  </a:cubicBezTo>
                  <a:cubicBezTo>
                    <a:pt x="5" y="0"/>
                    <a:pt x="4" y="8"/>
                    <a:pt x="7" y="13"/>
                  </a:cubicBezTo>
                  <a:cubicBezTo>
                    <a:pt x="13" y="22"/>
                    <a:pt x="27" y="25"/>
                    <a:pt x="31" y="35"/>
                  </a:cubicBezTo>
                  <a:cubicBezTo>
                    <a:pt x="24" y="35"/>
                    <a:pt x="18" y="40"/>
                    <a:pt x="16" y="46"/>
                  </a:cubicBezTo>
                  <a:cubicBezTo>
                    <a:pt x="16" y="48"/>
                    <a:pt x="16" y="49"/>
                    <a:pt x="15" y="51"/>
                  </a:cubicBezTo>
                  <a:cubicBezTo>
                    <a:pt x="13" y="52"/>
                    <a:pt x="10" y="51"/>
                    <a:pt x="8" y="52"/>
                  </a:cubicBezTo>
                  <a:cubicBezTo>
                    <a:pt x="4" y="54"/>
                    <a:pt x="6" y="60"/>
                    <a:pt x="5" y="64"/>
                  </a:cubicBezTo>
                  <a:cubicBezTo>
                    <a:pt x="5" y="67"/>
                    <a:pt x="3" y="71"/>
                    <a:pt x="2" y="74"/>
                  </a:cubicBezTo>
                  <a:cubicBezTo>
                    <a:pt x="0" y="81"/>
                    <a:pt x="1" y="87"/>
                    <a:pt x="5" y="92"/>
                  </a:cubicBezTo>
                </a:path>
              </a:pathLst>
            </a:custGeom>
            <a:solidFill>
              <a:srgbClr val="EE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ṧ1íde">
              <a:extLst>
                <a:ext uri="{FF2B5EF4-FFF2-40B4-BE49-F238E27FC236}">
                  <a16:creationId xmlns:a16="http://schemas.microsoft.com/office/drawing/2014/main" id="{73715568-6EF9-492C-9339-07F78E97F8B0}"/>
                </a:ext>
              </a:extLst>
            </p:cNvPr>
            <p:cNvSpPr/>
            <p:nvPr/>
          </p:nvSpPr>
          <p:spPr bwMode="auto">
            <a:xfrm>
              <a:off x="6796088" y="5064125"/>
              <a:ext cx="127000" cy="106363"/>
            </a:xfrm>
            <a:custGeom>
              <a:avLst/>
              <a:gdLst>
                <a:gd name="T0" fmla="*/ 94 w 94"/>
                <a:gd name="T1" fmla="*/ 75 h 79"/>
                <a:gd name="T2" fmla="*/ 81 w 94"/>
                <a:gd name="T3" fmla="*/ 73 h 79"/>
                <a:gd name="T4" fmla="*/ 4 w 94"/>
                <a:gd name="T5" fmla="*/ 79 h 79"/>
                <a:gd name="T6" fmla="*/ 13 w 94"/>
                <a:gd name="T7" fmla="*/ 32 h 79"/>
                <a:gd name="T8" fmla="*/ 16 w 94"/>
                <a:gd name="T9" fmla="*/ 20 h 79"/>
                <a:gd name="T10" fmla="*/ 35 w 94"/>
                <a:gd name="T11" fmla="*/ 8 h 79"/>
                <a:gd name="T12" fmla="*/ 78 w 94"/>
                <a:gd name="T13" fmla="*/ 14 h 79"/>
                <a:gd name="T14" fmla="*/ 94 w 94"/>
                <a:gd name="T15" fmla="*/ 7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79">
                  <a:moveTo>
                    <a:pt x="94" y="75"/>
                  </a:moveTo>
                  <a:cubicBezTo>
                    <a:pt x="91" y="71"/>
                    <a:pt x="85" y="72"/>
                    <a:pt x="81" y="73"/>
                  </a:cubicBezTo>
                  <a:cubicBezTo>
                    <a:pt x="55" y="77"/>
                    <a:pt x="29" y="79"/>
                    <a:pt x="4" y="79"/>
                  </a:cubicBezTo>
                  <a:cubicBezTo>
                    <a:pt x="0" y="63"/>
                    <a:pt x="10" y="48"/>
                    <a:pt x="13" y="32"/>
                  </a:cubicBezTo>
                  <a:cubicBezTo>
                    <a:pt x="13" y="28"/>
                    <a:pt x="14" y="24"/>
                    <a:pt x="16" y="20"/>
                  </a:cubicBezTo>
                  <a:cubicBezTo>
                    <a:pt x="19" y="13"/>
                    <a:pt x="28" y="10"/>
                    <a:pt x="35" y="8"/>
                  </a:cubicBezTo>
                  <a:cubicBezTo>
                    <a:pt x="49" y="6"/>
                    <a:pt x="71" y="0"/>
                    <a:pt x="78" y="14"/>
                  </a:cubicBezTo>
                  <a:cubicBezTo>
                    <a:pt x="88" y="31"/>
                    <a:pt x="91" y="56"/>
                    <a:pt x="94" y="75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S1idê">
              <a:extLst>
                <a:ext uri="{FF2B5EF4-FFF2-40B4-BE49-F238E27FC236}">
                  <a16:creationId xmlns:a16="http://schemas.microsoft.com/office/drawing/2014/main" id="{32EF8704-0E30-43B6-9461-D532C0682F83}"/>
                </a:ext>
              </a:extLst>
            </p:cNvPr>
            <p:cNvSpPr/>
            <p:nvPr/>
          </p:nvSpPr>
          <p:spPr bwMode="auto">
            <a:xfrm>
              <a:off x="6519863" y="4981575"/>
              <a:ext cx="249238" cy="155575"/>
            </a:xfrm>
            <a:custGeom>
              <a:avLst/>
              <a:gdLst>
                <a:gd name="T0" fmla="*/ 17 w 184"/>
                <a:gd name="T1" fmla="*/ 76 h 115"/>
                <a:gd name="T2" fmla="*/ 53 w 184"/>
                <a:gd name="T3" fmla="*/ 87 h 115"/>
                <a:gd name="T4" fmla="*/ 90 w 184"/>
                <a:gd name="T5" fmla="*/ 96 h 115"/>
                <a:gd name="T6" fmla="*/ 118 w 184"/>
                <a:gd name="T7" fmla="*/ 112 h 115"/>
                <a:gd name="T8" fmla="*/ 148 w 184"/>
                <a:gd name="T9" fmla="*/ 112 h 115"/>
                <a:gd name="T10" fmla="*/ 178 w 184"/>
                <a:gd name="T11" fmla="*/ 96 h 115"/>
                <a:gd name="T12" fmla="*/ 182 w 184"/>
                <a:gd name="T13" fmla="*/ 65 h 115"/>
                <a:gd name="T14" fmla="*/ 180 w 184"/>
                <a:gd name="T15" fmla="*/ 29 h 115"/>
                <a:gd name="T16" fmla="*/ 177 w 184"/>
                <a:gd name="T17" fmla="*/ 21 h 115"/>
                <a:gd name="T18" fmla="*/ 137 w 184"/>
                <a:gd name="T19" fmla="*/ 26 h 115"/>
                <a:gd name="T20" fmla="*/ 89 w 184"/>
                <a:gd name="T21" fmla="*/ 5 h 115"/>
                <a:gd name="T22" fmla="*/ 85 w 184"/>
                <a:gd name="T23" fmla="*/ 2 h 115"/>
                <a:gd name="T24" fmla="*/ 71 w 184"/>
                <a:gd name="T25" fmla="*/ 8 h 115"/>
                <a:gd name="T26" fmla="*/ 69 w 184"/>
                <a:gd name="T27" fmla="*/ 9 h 115"/>
                <a:gd name="T28" fmla="*/ 33 w 184"/>
                <a:gd name="T29" fmla="*/ 22 h 115"/>
                <a:gd name="T30" fmla="*/ 3 w 184"/>
                <a:gd name="T31" fmla="*/ 44 h 115"/>
                <a:gd name="T32" fmla="*/ 3 w 184"/>
                <a:gd name="T33" fmla="*/ 46 h 115"/>
                <a:gd name="T34" fmla="*/ 17 w 184"/>
                <a:gd name="T35" fmla="*/ 7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" h="115">
                  <a:moveTo>
                    <a:pt x="17" y="76"/>
                  </a:moveTo>
                  <a:cubicBezTo>
                    <a:pt x="28" y="83"/>
                    <a:pt x="40" y="86"/>
                    <a:pt x="53" y="87"/>
                  </a:cubicBezTo>
                  <a:cubicBezTo>
                    <a:pt x="66" y="89"/>
                    <a:pt x="79" y="90"/>
                    <a:pt x="90" y="96"/>
                  </a:cubicBezTo>
                  <a:cubicBezTo>
                    <a:pt x="100" y="101"/>
                    <a:pt x="108" y="108"/>
                    <a:pt x="118" y="112"/>
                  </a:cubicBezTo>
                  <a:cubicBezTo>
                    <a:pt x="128" y="115"/>
                    <a:pt x="138" y="115"/>
                    <a:pt x="148" y="112"/>
                  </a:cubicBezTo>
                  <a:cubicBezTo>
                    <a:pt x="159" y="110"/>
                    <a:pt x="172" y="106"/>
                    <a:pt x="178" y="96"/>
                  </a:cubicBezTo>
                  <a:cubicBezTo>
                    <a:pt x="184" y="87"/>
                    <a:pt x="183" y="76"/>
                    <a:pt x="182" y="65"/>
                  </a:cubicBezTo>
                  <a:cubicBezTo>
                    <a:pt x="181" y="53"/>
                    <a:pt x="181" y="41"/>
                    <a:pt x="180" y="29"/>
                  </a:cubicBezTo>
                  <a:cubicBezTo>
                    <a:pt x="180" y="26"/>
                    <a:pt x="179" y="23"/>
                    <a:pt x="177" y="21"/>
                  </a:cubicBezTo>
                  <a:cubicBezTo>
                    <a:pt x="169" y="8"/>
                    <a:pt x="149" y="26"/>
                    <a:pt x="137" y="26"/>
                  </a:cubicBezTo>
                  <a:cubicBezTo>
                    <a:pt x="120" y="26"/>
                    <a:pt x="101" y="16"/>
                    <a:pt x="89" y="5"/>
                  </a:cubicBezTo>
                  <a:cubicBezTo>
                    <a:pt x="88" y="4"/>
                    <a:pt x="87" y="3"/>
                    <a:pt x="85" y="2"/>
                  </a:cubicBezTo>
                  <a:cubicBezTo>
                    <a:pt x="80" y="0"/>
                    <a:pt x="75" y="4"/>
                    <a:pt x="71" y="8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59" y="17"/>
                    <a:pt x="46" y="18"/>
                    <a:pt x="33" y="22"/>
                  </a:cubicBezTo>
                  <a:cubicBezTo>
                    <a:pt x="21" y="25"/>
                    <a:pt x="7" y="31"/>
                    <a:pt x="3" y="44"/>
                  </a:cubicBezTo>
                  <a:cubicBezTo>
                    <a:pt x="3" y="45"/>
                    <a:pt x="3" y="45"/>
                    <a:pt x="3" y="46"/>
                  </a:cubicBezTo>
                  <a:cubicBezTo>
                    <a:pt x="0" y="58"/>
                    <a:pt x="7" y="70"/>
                    <a:pt x="17" y="76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şḻíḍè">
              <a:extLst>
                <a:ext uri="{FF2B5EF4-FFF2-40B4-BE49-F238E27FC236}">
                  <a16:creationId xmlns:a16="http://schemas.microsoft.com/office/drawing/2014/main" id="{E87A499C-337E-40F2-92F6-48FDB80E19F8}"/>
                </a:ext>
              </a:extLst>
            </p:cNvPr>
            <p:cNvSpPr/>
            <p:nvPr/>
          </p:nvSpPr>
          <p:spPr bwMode="auto">
            <a:xfrm>
              <a:off x="6524626" y="4992688"/>
              <a:ext cx="207963" cy="103188"/>
            </a:xfrm>
            <a:custGeom>
              <a:avLst/>
              <a:gdLst>
                <a:gd name="T0" fmla="*/ 68 w 154"/>
                <a:gd name="T1" fmla="*/ 0 h 76"/>
                <a:gd name="T2" fmla="*/ 68 w 154"/>
                <a:gd name="T3" fmla="*/ 0 h 76"/>
                <a:gd name="T4" fmla="*/ 66 w 154"/>
                <a:gd name="T5" fmla="*/ 1 h 76"/>
                <a:gd name="T6" fmla="*/ 30 w 154"/>
                <a:gd name="T7" fmla="*/ 14 h 76"/>
                <a:gd name="T8" fmla="*/ 0 w 154"/>
                <a:gd name="T9" fmla="*/ 36 h 76"/>
                <a:gd name="T10" fmla="*/ 0 w 154"/>
                <a:gd name="T11" fmla="*/ 38 h 76"/>
                <a:gd name="T12" fmla="*/ 6 w 154"/>
                <a:gd name="T13" fmla="*/ 43 h 76"/>
                <a:gd name="T14" fmla="*/ 85 w 154"/>
                <a:gd name="T15" fmla="*/ 66 h 76"/>
                <a:gd name="T16" fmla="*/ 103 w 154"/>
                <a:gd name="T17" fmla="*/ 74 h 76"/>
                <a:gd name="T18" fmla="*/ 124 w 154"/>
                <a:gd name="T19" fmla="*/ 76 h 76"/>
                <a:gd name="T20" fmla="*/ 134 w 154"/>
                <a:gd name="T21" fmla="*/ 76 h 76"/>
                <a:gd name="T22" fmla="*/ 153 w 154"/>
                <a:gd name="T23" fmla="*/ 67 h 76"/>
                <a:gd name="T24" fmla="*/ 154 w 154"/>
                <a:gd name="T25" fmla="*/ 64 h 76"/>
                <a:gd name="T26" fmla="*/ 141 w 154"/>
                <a:gd name="T27" fmla="*/ 50 h 76"/>
                <a:gd name="T28" fmla="*/ 131 w 154"/>
                <a:gd name="T29" fmla="*/ 49 h 76"/>
                <a:gd name="T30" fmla="*/ 127 w 154"/>
                <a:gd name="T31" fmla="*/ 49 h 76"/>
                <a:gd name="T32" fmla="*/ 122 w 154"/>
                <a:gd name="T33" fmla="*/ 49 h 76"/>
                <a:gd name="T34" fmla="*/ 118 w 154"/>
                <a:gd name="T35" fmla="*/ 49 h 76"/>
                <a:gd name="T36" fmla="*/ 80 w 154"/>
                <a:gd name="T37" fmla="*/ 25 h 76"/>
                <a:gd name="T38" fmla="*/ 68 w 154"/>
                <a:gd name="T3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" h="76">
                  <a:moveTo>
                    <a:pt x="68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56" y="9"/>
                    <a:pt x="43" y="10"/>
                    <a:pt x="30" y="14"/>
                  </a:cubicBezTo>
                  <a:cubicBezTo>
                    <a:pt x="18" y="17"/>
                    <a:pt x="4" y="23"/>
                    <a:pt x="0" y="36"/>
                  </a:cubicBezTo>
                  <a:cubicBezTo>
                    <a:pt x="0" y="37"/>
                    <a:pt x="0" y="37"/>
                    <a:pt x="0" y="38"/>
                  </a:cubicBezTo>
                  <a:cubicBezTo>
                    <a:pt x="2" y="40"/>
                    <a:pt x="4" y="41"/>
                    <a:pt x="6" y="43"/>
                  </a:cubicBezTo>
                  <a:cubicBezTo>
                    <a:pt x="27" y="61"/>
                    <a:pt x="59" y="55"/>
                    <a:pt x="85" y="66"/>
                  </a:cubicBezTo>
                  <a:cubicBezTo>
                    <a:pt x="91" y="68"/>
                    <a:pt x="96" y="72"/>
                    <a:pt x="103" y="74"/>
                  </a:cubicBezTo>
                  <a:cubicBezTo>
                    <a:pt x="110" y="75"/>
                    <a:pt x="117" y="76"/>
                    <a:pt x="124" y="76"/>
                  </a:cubicBezTo>
                  <a:cubicBezTo>
                    <a:pt x="128" y="76"/>
                    <a:pt x="131" y="76"/>
                    <a:pt x="134" y="76"/>
                  </a:cubicBezTo>
                  <a:cubicBezTo>
                    <a:pt x="142" y="75"/>
                    <a:pt x="151" y="74"/>
                    <a:pt x="153" y="67"/>
                  </a:cubicBezTo>
                  <a:cubicBezTo>
                    <a:pt x="154" y="66"/>
                    <a:pt x="154" y="65"/>
                    <a:pt x="154" y="64"/>
                  </a:cubicBezTo>
                  <a:cubicBezTo>
                    <a:pt x="154" y="57"/>
                    <a:pt x="148" y="52"/>
                    <a:pt x="141" y="50"/>
                  </a:cubicBezTo>
                  <a:cubicBezTo>
                    <a:pt x="138" y="49"/>
                    <a:pt x="135" y="49"/>
                    <a:pt x="131" y="49"/>
                  </a:cubicBezTo>
                  <a:cubicBezTo>
                    <a:pt x="130" y="49"/>
                    <a:pt x="128" y="49"/>
                    <a:pt x="127" y="49"/>
                  </a:cubicBezTo>
                  <a:cubicBezTo>
                    <a:pt x="125" y="49"/>
                    <a:pt x="124" y="49"/>
                    <a:pt x="122" y="49"/>
                  </a:cubicBezTo>
                  <a:cubicBezTo>
                    <a:pt x="121" y="49"/>
                    <a:pt x="120" y="49"/>
                    <a:pt x="118" y="49"/>
                  </a:cubicBezTo>
                  <a:cubicBezTo>
                    <a:pt x="102" y="47"/>
                    <a:pt x="88" y="38"/>
                    <a:pt x="80" y="25"/>
                  </a:cubicBezTo>
                  <a:cubicBezTo>
                    <a:pt x="75" y="17"/>
                    <a:pt x="71" y="8"/>
                    <a:pt x="68" y="0"/>
                  </a:cubicBezTo>
                </a:path>
              </a:pathLst>
            </a:custGeom>
            <a:solidFill>
              <a:srgbClr val="3C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šḷiḓê">
              <a:extLst>
                <a:ext uri="{FF2B5EF4-FFF2-40B4-BE49-F238E27FC236}">
                  <a16:creationId xmlns:a16="http://schemas.microsoft.com/office/drawing/2014/main" id="{358444E9-83DC-4E85-9113-0D12041A66EE}"/>
                </a:ext>
              </a:extLst>
            </p:cNvPr>
            <p:cNvSpPr/>
            <p:nvPr/>
          </p:nvSpPr>
          <p:spPr bwMode="auto">
            <a:xfrm>
              <a:off x="6757988" y="5084763"/>
              <a:ext cx="9525" cy="30163"/>
            </a:xfrm>
            <a:custGeom>
              <a:avLst/>
              <a:gdLst>
                <a:gd name="T0" fmla="*/ 7 w 7"/>
                <a:gd name="T1" fmla="*/ 0 h 23"/>
                <a:gd name="T2" fmla="*/ 2 w 7"/>
                <a:gd name="T3" fmla="*/ 20 h 23"/>
                <a:gd name="T4" fmla="*/ 0 w 7"/>
                <a:gd name="T5" fmla="*/ 23 h 23"/>
                <a:gd name="T6" fmla="*/ 2 w 7"/>
                <a:gd name="T7" fmla="*/ 20 h 23"/>
                <a:gd name="T8" fmla="*/ 7 w 7"/>
                <a:gd name="T9" fmla="*/ 0 h 23"/>
                <a:gd name="T10" fmla="*/ 7 w 7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3">
                  <a:moveTo>
                    <a:pt x="7" y="0"/>
                  </a:moveTo>
                  <a:cubicBezTo>
                    <a:pt x="7" y="7"/>
                    <a:pt x="6" y="14"/>
                    <a:pt x="2" y="20"/>
                  </a:cubicBezTo>
                  <a:cubicBezTo>
                    <a:pt x="1" y="21"/>
                    <a:pt x="1" y="22"/>
                    <a:pt x="0" y="23"/>
                  </a:cubicBezTo>
                  <a:cubicBezTo>
                    <a:pt x="1" y="22"/>
                    <a:pt x="2" y="21"/>
                    <a:pt x="2" y="20"/>
                  </a:cubicBezTo>
                  <a:cubicBezTo>
                    <a:pt x="6" y="14"/>
                    <a:pt x="7" y="7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3C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s1ïḓe">
              <a:extLst>
                <a:ext uri="{FF2B5EF4-FFF2-40B4-BE49-F238E27FC236}">
                  <a16:creationId xmlns:a16="http://schemas.microsoft.com/office/drawing/2014/main" id="{3BC3DA06-F699-444F-93FE-F4F386B4BF1E}"/>
                </a:ext>
              </a:extLst>
            </p:cNvPr>
            <p:cNvSpPr/>
            <p:nvPr/>
          </p:nvSpPr>
          <p:spPr bwMode="auto">
            <a:xfrm>
              <a:off x="6516688" y="4981575"/>
              <a:ext cx="252413" cy="160338"/>
            </a:xfrm>
            <a:custGeom>
              <a:avLst/>
              <a:gdLst>
                <a:gd name="T0" fmla="*/ 20 w 187"/>
                <a:gd name="T1" fmla="*/ 80 h 119"/>
                <a:gd name="T2" fmla="*/ 56 w 187"/>
                <a:gd name="T3" fmla="*/ 91 h 119"/>
                <a:gd name="T4" fmla="*/ 93 w 187"/>
                <a:gd name="T5" fmla="*/ 100 h 119"/>
                <a:gd name="T6" fmla="*/ 121 w 187"/>
                <a:gd name="T7" fmla="*/ 116 h 119"/>
                <a:gd name="T8" fmla="*/ 151 w 187"/>
                <a:gd name="T9" fmla="*/ 116 h 119"/>
                <a:gd name="T10" fmla="*/ 181 w 187"/>
                <a:gd name="T11" fmla="*/ 96 h 119"/>
                <a:gd name="T12" fmla="*/ 185 w 187"/>
                <a:gd name="T13" fmla="*/ 65 h 119"/>
                <a:gd name="T14" fmla="*/ 183 w 187"/>
                <a:gd name="T15" fmla="*/ 29 h 119"/>
                <a:gd name="T16" fmla="*/ 180 w 187"/>
                <a:gd name="T17" fmla="*/ 21 h 119"/>
                <a:gd name="T18" fmla="*/ 140 w 187"/>
                <a:gd name="T19" fmla="*/ 26 h 119"/>
                <a:gd name="T20" fmla="*/ 92 w 187"/>
                <a:gd name="T21" fmla="*/ 5 h 119"/>
                <a:gd name="T22" fmla="*/ 88 w 187"/>
                <a:gd name="T23" fmla="*/ 2 h 119"/>
                <a:gd name="T24" fmla="*/ 74 w 187"/>
                <a:gd name="T25" fmla="*/ 8 h 119"/>
                <a:gd name="T26" fmla="*/ 86 w 187"/>
                <a:gd name="T27" fmla="*/ 33 h 119"/>
                <a:gd name="T28" fmla="*/ 124 w 187"/>
                <a:gd name="T29" fmla="*/ 57 h 119"/>
                <a:gd name="T30" fmla="*/ 133 w 187"/>
                <a:gd name="T31" fmla="*/ 57 h 119"/>
                <a:gd name="T32" fmla="*/ 147 w 187"/>
                <a:gd name="T33" fmla="*/ 58 h 119"/>
                <a:gd name="T34" fmla="*/ 159 w 187"/>
                <a:gd name="T35" fmla="*/ 75 h 119"/>
                <a:gd name="T36" fmla="*/ 140 w 187"/>
                <a:gd name="T37" fmla="*/ 84 h 119"/>
                <a:gd name="T38" fmla="*/ 109 w 187"/>
                <a:gd name="T39" fmla="*/ 82 h 119"/>
                <a:gd name="T40" fmla="*/ 91 w 187"/>
                <a:gd name="T41" fmla="*/ 74 h 119"/>
                <a:gd name="T42" fmla="*/ 12 w 187"/>
                <a:gd name="T43" fmla="*/ 51 h 119"/>
                <a:gd name="T44" fmla="*/ 6 w 187"/>
                <a:gd name="T45" fmla="*/ 46 h 119"/>
                <a:gd name="T46" fmla="*/ 20 w 187"/>
                <a:gd name="T47" fmla="*/ 8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7" h="119">
                  <a:moveTo>
                    <a:pt x="20" y="80"/>
                  </a:moveTo>
                  <a:cubicBezTo>
                    <a:pt x="31" y="87"/>
                    <a:pt x="43" y="90"/>
                    <a:pt x="56" y="91"/>
                  </a:cubicBezTo>
                  <a:cubicBezTo>
                    <a:pt x="69" y="93"/>
                    <a:pt x="82" y="94"/>
                    <a:pt x="93" y="100"/>
                  </a:cubicBezTo>
                  <a:cubicBezTo>
                    <a:pt x="103" y="105"/>
                    <a:pt x="111" y="112"/>
                    <a:pt x="121" y="116"/>
                  </a:cubicBezTo>
                  <a:cubicBezTo>
                    <a:pt x="131" y="119"/>
                    <a:pt x="141" y="119"/>
                    <a:pt x="151" y="116"/>
                  </a:cubicBezTo>
                  <a:cubicBezTo>
                    <a:pt x="163" y="114"/>
                    <a:pt x="174" y="106"/>
                    <a:pt x="181" y="96"/>
                  </a:cubicBezTo>
                  <a:cubicBezTo>
                    <a:pt x="187" y="87"/>
                    <a:pt x="186" y="76"/>
                    <a:pt x="185" y="65"/>
                  </a:cubicBezTo>
                  <a:cubicBezTo>
                    <a:pt x="184" y="53"/>
                    <a:pt x="184" y="41"/>
                    <a:pt x="183" y="29"/>
                  </a:cubicBezTo>
                  <a:cubicBezTo>
                    <a:pt x="183" y="26"/>
                    <a:pt x="182" y="23"/>
                    <a:pt x="180" y="21"/>
                  </a:cubicBezTo>
                  <a:cubicBezTo>
                    <a:pt x="172" y="8"/>
                    <a:pt x="152" y="26"/>
                    <a:pt x="140" y="26"/>
                  </a:cubicBezTo>
                  <a:cubicBezTo>
                    <a:pt x="123" y="26"/>
                    <a:pt x="104" y="16"/>
                    <a:pt x="92" y="5"/>
                  </a:cubicBezTo>
                  <a:cubicBezTo>
                    <a:pt x="91" y="4"/>
                    <a:pt x="90" y="3"/>
                    <a:pt x="88" y="2"/>
                  </a:cubicBezTo>
                  <a:cubicBezTo>
                    <a:pt x="83" y="0"/>
                    <a:pt x="78" y="4"/>
                    <a:pt x="74" y="8"/>
                  </a:cubicBezTo>
                  <a:cubicBezTo>
                    <a:pt x="77" y="16"/>
                    <a:pt x="81" y="25"/>
                    <a:pt x="86" y="33"/>
                  </a:cubicBezTo>
                  <a:cubicBezTo>
                    <a:pt x="94" y="46"/>
                    <a:pt x="108" y="55"/>
                    <a:pt x="124" y="57"/>
                  </a:cubicBezTo>
                  <a:cubicBezTo>
                    <a:pt x="127" y="57"/>
                    <a:pt x="130" y="57"/>
                    <a:pt x="133" y="57"/>
                  </a:cubicBezTo>
                  <a:cubicBezTo>
                    <a:pt x="138" y="57"/>
                    <a:pt x="143" y="57"/>
                    <a:pt x="147" y="58"/>
                  </a:cubicBezTo>
                  <a:cubicBezTo>
                    <a:pt x="155" y="60"/>
                    <a:pt x="162" y="67"/>
                    <a:pt x="159" y="75"/>
                  </a:cubicBezTo>
                  <a:cubicBezTo>
                    <a:pt x="157" y="82"/>
                    <a:pt x="148" y="83"/>
                    <a:pt x="140" y="84"/>
                  </a:cubicBezTo>
                  <a:cubicBezTo>
                    <a:pt x="129" y="85"/>
                    <a:pt x="119" y="84"/>
                    <a:pt x="109" y="82"/>
                  </a:cubicBezTo>
                  <a:cubicBezTo>
                    <a:pt x="102" y="80"/>
                    <a:pt x="97" y="76"/>
                    <a:pt x="91" y="74"/>
                  </a:cubicBezTo>
                  <a:cubicBezTo>
                    <a:pt x="65" y="63"/>
                    <a:pt x="33" y="69"/>
                    <a:pt x="12" y="51"/>
                  </a:cubicBezTo>
                  <a:cubicBezTo>
                    <a:pt x="10" y="49"/>
                    <a:pt x="8" y="48"/>
                    <a:pt x="6" y="46"/>
                  </a:cubicBezTo>
                  <a:cubicBezTo>
                    <a:pt x="0" y="58"/>
                    <a:pt x="10" y="74"/>
                    <a:pt x="20" y="80"/>
                  </a:cubicBezTo>
                </a:path>
              </a:pathLst>
            </a:custGeom>
            <a:solidFill>
              <a:srgbClr val="E8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ṣ1ïḑe">
              <a:extLst>
                <a:ext uri="{FF2B5EF4-FFF2-40B4-BE49-F238E27FC236}">
                  <a16:creationId xmlns:a16="http://schemas.microsoft.com/office/drawing/2014/main" id="{DCEACE63-9B54-4ADF-9AE2-9A772DE93060}"/>
                </a:ext>
              </a:extLst>
            </p:cNvPr>
            <p:cNvSpPr/>
            <p:nvPr/>
          </p:nvSpPr>
          <p:spPr bwMode="auto">
            <a:xfrm>
              <a:off x="6521451" y="4989513"/>
              <a:ext cx="246063" cy="152400"/>
            </a:xfrm>
            <a:custGeom>
              <a:avLst/>
              <a:gdLst>
                <a:gd name="T0" fmla="*/ 72 w 182"/>
                <a:gd name="T1" fmla="*/ 0 h 112"/>
                <a:gd name="T2" fmla="*/ 70 w 182"/>
                <a:gd name="T3" fmla="*/ 2 h 112"/>
                <a:gd name="T4" fmla="*/ 82 w 182"/>
                <a:gd name="T5" fmla="*/ 27 h 112"/>
                <a:gd name="T6" fmla="*/ 120 w 182"/>
                <a:gd name="T7" fmla="*/ 51 h 112"/>
                <a:gd name="T8" fmla="*/ 124 w 182"/>
                <a:gd name="T9" fmla="*/ 51 h 112"/>
                <a:gd name="T10" fmla="*/ 129 w 182"/>
                <a:gd name="T11" fmla="*/ 51 h 112"/>
                <a:gd name="T12" fmla="*/ 133 w 182"/>
                <a:gd name="T13" fmla="*/ 51 h 112"/>
                <a:gd name="T14" fmla="*/ 143 w 182"/>
                <a:gd name="T15" fmla="*/ 52 h 112"/>
                <a:gd name="T16" fmla="*/ 156 w 182"/>
                <a:gd name="T17" fmla="*/ 66 h 112"/>
                <a:gd name="T18" fmla="*/ 155 w 182"/>
                <a:gd name="T19" fmla="*/ 69 h 112"/>
                <a:gd name="T20" fmla="*/ 136 w 182"/>
                <a:gd name="T21" fmla="*/ 78 h 112"/>
                <a:gd name="T22" fmla="*/ 126 w 182"/>
                <a:gd name="T23" fmla="*/ 78 h 112"/>
                <a:gd name="T24" fmla="*/ 105 w 182"/>
                <a:gd name="T25" fmla="*/ 76 h 112"/>
                <a:gd name="T26" fmla="*/ 87 w 182"/>
                <a:gd name="T27" fmla="*/ 68 h 112"/>
                <a:gd name="T28" fmla="*/ 8 w 182"/>
                <a:gd name="T29" fmla="*/ 45 h 112"/>
                <a:gd name="T30" fmla="*/ 2 w 182"/>
                <a:gd name="T31" fmla="*/ 40 h 112"/>
                <a:gd name="T32" fmla="*/ 2 w 182"/>
                <a:gd name="T33" fmla="*/ 40 h 112"/>
                <a:gd name="T34" fmla="*/ 0 w 182"/>
                <a:gd name="T35" fmla="*/ 47 h 112"/>
                <a:gd name="T36" fmla="*/ 16 w 182"/>
                <a:gd name="T37" fmla="*/ 74 h 112"/>
                <a:gd name="T38" fmla="*/ 52 w 182"/>
                <a:gd name="T39" fmla="*/ 85 h 112"/>
                <a:gd name="T40" fmla="*/ 89 w 182"/>
                <a:gd name="T41" fmla="*/ 94 h 112"/>
                <a:gd name="T42" fmla="*/ 117 w 182"/>
                <a:gd name="T43" fmla="*/ 110 h 112"/>
                <a:gd name="T44" fmla="*/ 133 w 182"/>
                <a:gd name="T45" fmla="*/ 112 h 112"/>
                <a:gd name="T46" fmla="*/ 147 w 182"/>
                <a:gd name="T47" fmla="*/ 110 h 112"/>
                <a:gd name="T48" fmla="*/ 177 w 182"/>
                <a:gd name="T49" fmla="*/ 90 h 112"/>
                <a:gd name="T50" fmla="*/ 182 w 182"/>
                <a:gd name="T51" fmla="*/ 70 h 112"/>
                <a:gd name="T52" fmla="*/ 181 w 182"/>
                <a:gd name="T53" fmla="*/ 59 h 112"/>
                <a:gd name="T54" fmla="*/ 181 w 182"/>
                <a:gd name="T55" fmla="*/ 54 h 112"/>
                <a:gd name="T56" fmla="*/ 175 w 182"/>
                <a:gd name="T57" fmla="*/ 38 h 112"/>
                <a:gd name="T58" fmla="*/ 169 w 182"/>
                <a:gd name="T59" fmla="*/ 21 h 112"/>
                <a:gd name="T60" fmla="*/ 168 w 182"/>
                <a:gd name="T61" fmla="*/ 22 h 112"/>
                <a:gd name="T62" fmla="*/ 156 w 182"/>
                <a:gd name="T63" fmla="*/ 28 h 112"/>
                <a:gd name="T64" fmla="*/ 140 w 182"/>
                <a:gd name="T65" fmla="*/ 30 h 112"/>
                <a:gd name="T66" fmla="*/ 96 w 182"/>
                <a:gd name="T67" fmla="*/ 18 h 112"/>
                <a:gd name="T68" fmla="*/ 72 w 182"/>
                <a:gd name="T6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112">
                  <a:moveTo>
                    <a:pt x="72" y="0"/>
                  </a:moveTo>
                  <a:cubicBezTo>
                    <a:pt x="72" y="0"/>
                    <a:pt x="71" y="1"/>
                    <a:pt x="70" y="2"/>
                  </a:cubicBezTo>
                  <a:cubicBezTo>
                    <a:pt x="73" y="10"/>
                    <a:pt x="77" y="19"/>
                    <a:pt x="82" y="27"/>
                  </a:cubicBezTo>
                  <a:cubicBezTo>
                    <a:pt x="90" y="40"/>
                    <a:pt x="104" y="49"/>
                    <a:pt x="120" y="51"/>
                  </a:cubicBezTo>
                  <a:cubicBezTo>
                    <a:pt x="122" y="51"/>
                    <a:pt x="123" y="51"/>
                    <a:pt x="124" y="51"/>
                  </a:cubicBezTo>
                  <a:cubicBezTo>
                    <a:pt x="126" y="51"/>
                    <a:pt x="127" y="51"/>
                    <a:pt x="129" y="51"/>
                  </a:cubicBezTo>
                  <a:cubicBezTo>
                    <a:pt x="130" y="51"/>
                    <a:pt x="132" y="51"/>
                    <a:pt x="133" y="51"/>
                  </a:cubicBezTo>
                  <a:cubicBezTo>
                    <a:pt x="137" y="51"/>
                    <a:pt x="140" y="51"/>
                    <a:pt x="143" y="52"/>
                  </a:cubicBezTo>
                  <a:cubicBezTo>
                    <a:pt x="150" y="54"/>
                    <a:pt x="156" y="59"/>
                    <a:pt x="156" y="66"/>
                  </a:cubicBezTo>
                  <a:cubicBezTo>
                    <a:pt x="156" y="67"/>
                    <a:pt x="156" y="68"/>
                    <a:pt x="155" y="69"/>
                  </a:cubicBezTo>
                  <a:cubicBezTo>
                    <a:pt x="153" y="76"/>
                    <a:pt x="144" y="77"/>
                    <a:pt x="136" y="78"/>
                  </a:cubicBezTo>
                  <a:cubicBezTo>
                    <a:pt x="133" y="78"/>
                    <a:pt x="130" y="78"/>
                    <a:pt x="126" y="78"/>
                  </a:cubicBezTo>
                  <a:cubicBezTo>
                    <a:pt x="119" y="78"/>
                    <a:pt x="112" y="77"/>
                    <a:pt x="105" y="76"/>
                  </a:cubicBezTo>
                  <a:cubicBezTo>
                    <a:pt x="98" y="74"/>
                    <a:pt x="93" y="70"/>
                    <a:pt x="87" y="68"/>
                  </a:cubicBezTo>
                  <a:cubicBezTo>
                    <a:pt x="61" y="57"/>
                    <a:pt x="29" y="63"/>
                    <a:pt x="8" y="45"/>
                  </a:cubicBezTo>
                  <a:cubicBezTo>
                    <a:pt x="6" y="43"/>
                    <a:pt x="4" y="42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2"/>
                    <a:pt x="0" y="45"/>
                    <a:pt x="0" y="47"/>
                  </a:cubicBezTo>
                  <a:cubicBezTo>
                    <a:pt x="0" y="58"/>
                    <a:pt x="8" y="69"/>
                    <a:pt x="16" y="74"/>
                  </a:cubicBezTo>
                  <a:cubicBezTo>
                    <a:pt x="27" y="81"/>
                    <a:pt x="39" y="84"/>
                    <a:pt x="52" y="85"/>
                  </a:cubicBezTo>
                  <a:cubicBezTo>
                    <a:pt x="65" y="87"/>
                    <a:pt x="78" y="88"/>
                    <a:pt x="89" y="94"/>
                  </a:cubicBezTo>
                  <a:cubicBezTo>
                    <a:pt x="99" y="99"/>
                    <a:pt x="107" y="106"/>
                    <a:pt x="117" y="110"/>
                  </a:cubicBezTo>
                  <a:cubicBezTo>
                    <a:pt x="122" y="111"/>
                    <a:pt x="128" y="112"/>
                    <a:pt x="133" y="112"/>
                  </a:cubicBezTo>
                  <a:cubicBezTo>
                    <a:pt x="138" y="112"/>
                    <a:pt x="142" y="111"/>
                    <a:pt x="147" y="110"/>
                  </a:cubicBezTo>
                  <a:cubicBezTo>
                    <a:pt x="159" y="108"/>
                    <a:pt x="170" y="100"/>
                    <a:pt x="177" y="90"/>
                  </a:cubicBezTo>
                  <a:cubicBezTo>
                    <a:pt x="181" y="84"/>
                    <a:pt x="182" y="77"/>
                    <a:pt x="182" y="70"/>
                  </a:cubicBezTo>
                  <a:cubicBezTo>
                    <a:pt x="182" y="66"/>
                    <a:pt x="182" y="63"/>
                    <a:pt x="181" y="59"/>
                  </a:cubicBezTo>
                  <a:cubicBezTo>
                    <a:pt x="181" y="57"/>
                    <a:pt x="181" y="55"/>
                    <a:pt x="181" y="54"/>
                  </a:cubicBezTo>
                  <a:cubicBezTo>
                    <a:pt x="179" y="49"/>
                    <a:pt x="177" y="44"/>
                    <a:pt x="175" y="38"/>
                  </a:cubicBezTo>
                  <a:cubicBezTo>
                    <a:pt x="173" y="33"/>
                    <a:pt x="171" y="27"/>
                    <a:pt x="169" y="21"/>
                  </a:cubicBezTo>
                  <a:cubicBezTo>
                    <a:pt x="169" y="21"/>
                    <a:pt x="169" y="22"/>
                    <a:pt x="168" y="22"/>
                  </a:cubicBezTo>
                  <a:cubicBezTo>
                    <a:pt x="165" y="25"/>
                    <a:pt x="160" y="27"/>
                    <a:pt x="156" y="28"/>
                  </a:cubicBezTo>
                  <a:cubicBezTo>
                    <a:pt x="151" y="29"/>
                    <a:pt x="146" y="30"/>
                    <a:pt x="140" y="30"/>
                  </a:cubicBezTo>
                  <a:cubicBezTo>
                    <a:pt x="125" y="30"/>
                    <a:pt x="110" y="25"/>
                    <a:pt x="96" y="18"/>
                  </a:cubicBezTo>
                  <a:cubicBezTo>
                    <a:pt x="87" y="14"/>
                    <a:pt x="77" y="8"/>
                    <a:pt x="72" y="0"/>
                  </a:cubicBezTo>
                </a:path>
              </a:pathLst>
            </a:custGeom>
            <a:solidFill>
              <a:srgbClr val="DCD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ṣľíḓe">
              <a:extLst>
                <a:ext uri="{FF2B5EF4-FFF2-40B4-BE49-F238E27FC236}">
                  <a16:creationId xmlns:a16="http://schemas.microsoft.com/office/drawing/2014/main" id="{282AE3C1-1AA7-4227-8D26-4EF24E6C3610}"/>
                </a:ext>
              </a:extLst>
            </p:cNvPr>
            <p:cNvSpPr/>
            <p:nvPr/>
          </p:nvSpPr>
          <p:spPr bwMode="auto">
            <a:xfrm>
              <a:off x="6516688" y="3976688"/>
              <a:ext cx="409575" cy="1057275"/>
            </a:xfrm>
            <a:custGeom>
              <a:avLst/>
              <a:gdLst>
                <a:gd name="T0" fmla="*/ 295 w 303"/>
                <a:gd name="T1" fmla="*/ 47 h 784"/>
                <a:gd name="T2" fmla="*/ 274 w 303"/>
                <a:gd name="T3" fmla="*/ 162 h 784"/>
                <a:gd name="T4" fmla="*/ 256 w 303"/>
                <a:gd name="T5" fmla="*/ 190 h 784"/>
                <a:gd name="T6" fmla="*/ 250 w 303"/>
                <a:gd name="T7" fmla="*/ 212 h 784"/>
                <a:gd name="T8" fmla="*/ 230 w 303"/>
                <a:gd name="T9" fmla="*/ 292 h 784"/>
                <a:gd name="T10" fmla="*/ 221 w 303"/>
                <a:gd name="T11" fmla="*/ 358 h 784"/>
                <a:gd name="T12" fmla="*/ 217 w 303"/>
                <a:gd name="T13" fmla="*/ 403 h 784"/>
                <a:gd name="T14" fmla="*/ 211 w 303"/>
                <a:gd name="T15" fmla="*/ 411 h 784"/>
                <a:gd name="T16" fmla="*/ 211 w 303"/>
                <a:gd name="T17" fmla="*/ 421 h 784"/>
                <a:gd name="T18" fmla="*/ 210 w 303"/>
                <a:gd name="T19" fmla="*/ 596 h 784"/>
                <a:gd name="T20" fmla="*/ 180 w 303"/>
                <a:gd name="T21" fmla="*/ 755 h 784"/>
                <a:gd name="T22" fmla="*/ 171 w 303"/>
                <a:gd name="T23" fmla="*/ 773 h 784"/>
                <a:gd name="T24" fmla="*/ 159 w 303"/>
                <a:gd name="T25" fmla="*/ 779 h 784"/>
                <a:gd name="T26" fmla="*/ 99 w 303"/>
                <a:gd name="T27" fmla="*/ 769 h 784"/>
                <a:gd name="T28" fmla="*/ 73 w 303"/>
                <a:gd name="T29" fmla="*/ 738 h 784"/>
                <a:gd name="T30" fmla="*/ 80 w 303"/>
                <a:gd name="T31" fmla="*/ 719 h 784"/>
                <a:gd name="T32" fmla="*/ 87 w 303"/>
                <a:gd name="T33" fmla="*/ 679 h 784"/>
                <a:gd name="T34" fmla="*/ 109 w 303"/>
                <a:gd name="T35" fmla="*/ 580 h 784"/>
                <a:gd name="T36" fmla="*/ 116 w 303"/>
                <a:gd name="T37" fmla="*/ 479 h 784"/>
                <a:gd name="T38" fmla="*/ 51 w 303"/>
                <a:gd name="T39" fmla="*/ 280 h 784"/>
                <a:gd name="T40" fmla="*/ 45 w 303"/>
                <a:gd name="T41" fmla="*/ 271 h 784"/>
                <a:gd name="T42" fmla="*/ 36 w 303"/>
                <a:gd name="T43" fmla="*/ 265 h 784"/>
                <a:gd name="T44" fmla="*/ 32 w 303"/>
                <a:gd name="T45" fmla="*/ 254 h 784"/>
                <a:gd name="T46" fmla="*/ 15 w 303"/>
                <a:gd name="T47" fmla="*/ 227 h 784"/>
                <a:gd name="T48" fmla="*/ 5 w 303"/>
                <a:gd name="T49" fmla="*/ 146 h 784"/>
                <a:gd name="T50" fmla="*/ 6 w 303"/>
                <a:gd name="T51" fmla="*/ 66 h 784"/>
                <a:gd name="T52" fmla="*/ 51 w 303"/>
                <a:gd name="T53" fmla="*/ 4 h 784"/>
                <a:gd name="T54" fmla="*/ 91 w 303"/>
                <a:gd name="T55" fmla="*/ 2 h 784"/>
                <a:gd name="T56" fmla="*/ 295 w 303"/>
                <a:gd name="T57" fmla="*/ 4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3" h="784">
                  <a:moveTo>
                    <a:pt x="295" y="47"/>
                  </a:moveTo>
                  <a:cubicBezTo>
                    <a:pt x="303" y="87"/>
                    <a:pt x="296" y="128"/>
                    <a:pt x="274" y="162"/>
                  </a:cubicBezTo>
                  <a:cubicBezTo>
                    <a:pt x="267" y="171"/>
                    <a:pt x="261" y="180"/>
                    <a:pt x="256" y="190"/>
                  </a:cubicBezTo>
                  <a:cubicBezTo>
                    <a:pt x="253" y="197"/>
                    <a:pt x="251" y="205"/>
                    <a:pt x="250" y="212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25" y="314"/>
                    <a:pt x="220" y="336"/>
                    <a:pt x="221" y="358"/>
                  </a:cubicBezTo>
                  <a:cubicBezTo>
                    <a:pt x="222" y="374"/>
                    <a:pt x="226" y="391"/>
                    <a:pt x="217" y="403"/>
                  </a:cubicBezTo>
                  <a:cubicBezTo>
                    <a:pt x="215" y="405"/>
                    <a:pt x="213" y="408"/>
                    <a:pt x="211" y="411"/>
                  </a:cubicBezTo>
                  <a:cubicBezTo>
                    <a:pt x="210" y="414"/>
                    <a:pt x="210" y="418"/>
                    <a:pt x="211" y="421"/>
                  </a:cubicBezTo>
                  <a:cubicBezTo>
                    <a:pt x="221" y="480"/>
                    <a:pt x="228" y="540"/>
                    <a:pt x="210" y="596"/>
                  </a:cubicBezTo>
                  <a:cubicBezTo>
                    <a:pt x="194" y="647"/>
                    <a:pt x="193" y="704"/>
                    <a:pt x="180" y="755"/>
                  </a:cubicBezTo>
                  <a:cubicBezTo>
                    <a:pt x="179" y="762"/>
                    <a:pt x="176" y="768"/>
                    <a:pt x="171" y="773"/>
                  </a:cubicBezTo>
                  <a:cubicBezTo>
                    <a:pt x="168" y="776"/>
                    <a:pt x="163" y="778"/>
                    <a:pt x="159" y="779"/>
                  </a:cubicBezTo>
                  <a:cubicBezTo>
                    <a:pt x="139" y="784"/>
                    <a:pt x="118" y="778"/>
                    <a:pt x="99" y="769"/>
                  </a:cubicBezTo>
                  <a:cubicBezTo>
                    <a:pt x="86" y="763"/>
                    <a:pt x="71" y="753"/>
                    <a:pt x="73" y="738"/>
                  </a:cubicBezTo>
                  <a:cubicBezTo>
                    <a:pt x="73" y="731"/>
                    <a:pt x="77" y="725"/>
                    <a:pt x="80" y="719"/>
                  </a:cubicBezTo>
                  <a:cubicBezTo>
                    <a:pt x="85" y="707"/>
                    <a:pt x="86" y="693"/>
                    <a:pt x="87" y="679"/>
                  </a:cubicBezTo>
                  <a:cubicBezTo>
                    <a:pt x="91" y="646"/>
                    <a:pt x="101" y="613"/>
                    <a:pt x="109" y="580"/>
                  </a:cubicBezTo>
                  <a:cubicBezTo>
                    <a:pt x="117" y="547"/>
                    <a:pt x="122" y="512"/>
                    <a:pt x="116" y="479"/>
                  </a:cubicBezTo>
                  <a:cubicBezTo>
                    <a:pt x="102" y="410"/>
                    <a:pt x="80" y="343"/>
                    <a:pt x="51" y="280"/>
                  </a:cubicBezTo>
                  <a:cubicBezTo>
                    <a:pt x="49" y="276"/>
                    <a:pt x="47" y="273"/>
                    <a:pt x="45" y="271"/>
                  </a:cubicBezTo>
                  <a:cubicBezTo>
                    <a:pt x="42" y="269"/>
                    <a:pt x="39" y="267"/>
                    <a:pt x="36" y="265"/>
                  </a:cubicBezTo>
                  <a:cubicBezTo>
                    <a:pt x="34" y="262"/>
                    <a:pt x="33" y="258"/>
                    <a:pt x="32" y="254"/>
                  </a:cubicBezTo>
                  <a:cubicBezTo>
                    <a:pt x="29" y="244"/>
                    <a:pt x="21" y="236"/>
                    <a:pt x="15" y="227"/>
                  </a:cubicBezTo>
                  <a:cubicBezTo>
                    <a:pt x="0" y="203"/>
                    <a:pt x="5" y="174"/>
                    <a:pt x="5" y="146"/>
                  </a:cubicBezTo>
                  <a:cubicBezTo>
                    <a:pt x="6" y="119"/>
                    <a:pt x="2" y="92"/>
                    <a:pt x="6" y="66"/>
                  </a:cubicBezTo>
                  <a:cubicBezTo>
                    <a:pt x="11" y="39"/>
                    <a:pt x="26" y="12"/>
                    <a:pt x="51" y="4"/>
                  </a:cubicBezTo>
                  <a:cubicBezTo>
                    <a:pt x="64" y="0"/>
                    <a:pt x="78" y="1"/>
                    <a:pt x="91" y="2"/>
                  </a:cubicBezTo>
                  <a:cubicBezTo>
                    <a:pt x="161" y="9"/>
                    <a:pt x="229" y="22"/>
                    <a:pt x="295" y="47"/>
                  </a:cubicBezTo>
                </a:path>
              </a:pathLst>
            </a:custGeom>
            <a:solidFill>
              <a:srgbClr val="303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ṡļíḑê">
              <a:extLst>
                <a:ext uri="{FF2B5EF4-FFF2-40B4-BE49-F238E27FC236}">
                  <a16:creationId xmlns:a16="http://schemas.microsoft.com/office/drawing/2014/main" id="{25FB8F8C-FA60-498B-9AF1-A994559124F1}"/>
                </a:ext>
              </a:extLst>
            </p:cNvPr>
            <p:cNvSpPr/>
            <p:nvPr/>
          </p:nvSpPr>
          <p:spPr bwMode="auto">
            <a:xfrm>
              <a:off x="6523038" y="4022725"/>
              <a:ext cx="396875" cy="1008063"/>
            </a:xfrm>
            <a:custGeom>
              <a:avLst/>
              <a:gdLst>
                <a:gd name="T0" fmla="*/ 108 w 294"/>
                <a:gd name="T1" fmla="*/ 535 h 747"/>
                <a:gd name="T2" fmla="*/ 105 w 294"/>
                <a:gd name="T3" fmla="*/ 546 h 747"/>
                <a:gd name="T4" fmla="*/ 83 w 294"/>
                <a:gd name="T5" fmla="*/ 645 h 747"/>
                <a:gd name="T6" fmla="*/ 76 w 294"/>
                <a:gd name="T7" fmla="*/ 685 h 747"/>
                <a:gd name="T8" fmla="*/ 72 w 294"/>
                <a:gd name="T9" fmla="*/ 692 h 747"/>
                <a:gd name="T10" fmla="*/ 69 w 294"/>
                <a:gd name="T11" fmla="*/ 704 h 747"/>
                <a:gd name="T12" fmla="*/ 69 w 294"/>
                <a:gd name="T13" fmla="*/ 706 h 747"/>
                <a:gd name="T14" fmla="*/ 95 w 294"/>
                <a:gd name="T15" fmla="*/ 735 h 747"/>
                <a:gd name="T16" fmla="*/ 139 w 294"/>
                <a:gd name="T17" fmla="*/ 747 h 747"/>
                <a:gd name="T18" fmla="*/ 155 w 294"/>
                <a:gd name="T19" fmla="*/ 745 h 747"/>
                <a:gd name="T20" fmla="*/ 167 w 294"/>
                <a:gd name="T21" fmla="*/ 739 h 747"/>
                <a:gd name="T22" fmla="*/ 168 w 294"/>
                <a:gd name="T23" fmla="*/ 738 h 747"/>
                <a:gd name="T24" fmla="*/ 108 w 294"/>
                <a:gd name="T25" fmla="*/ 535 h 747"/>
                <a:gd name="T26" fmla="*/ 0 w 294"/>
                <a:gd name="T27" fmla="*/ 152 h 747"/>
                <a:gd name="T28" fmla="*/ 6 w 294"/>
                <a:gd name="T29" fmla="*/ 183 h 747"/>
                <a:gd name="T30" fmla="*/ 6 w 294"/>
                <a:gd name="T31" fmla="*/ 181 h 747"/>
                <a:gd name="T32" fmla="*/ 0 w 294"/>
                <a:gd name="T33" fmla="*/ 152 h 747"/>
                <a:gd name="T34" fmla="*/ 247 w 294"/>
                <a:gd name="T35" fmla="*/ 20 h 747"/>
                <a:gd name="T36" fmla="*/ 247 w 294"/>
                <a:gd name="T37" fmla="*/ 21 h 747"/>
                <a:gd name="T38" fmla="*/ 249 w 294"/>
                <a:gd name="T39" fmla="*/ 26 h 747"/>
                <a:gd name="T40" fmla="*/ 249 w 294"/>
                <a:gd name="T41" fmla="*/ 36 h 747"/>
                <a:gd name="T42" fmla="*/ 241 w 294"/>
                <a:gd name="T43" fmla="*/ 81 h 747"/>
                <a:gd name="T44" fmla="*/ 216 w 294"/>
                <a:gd name="T45" fmla="*/ 117 h 747"/>
                <a:gd name="T46" fmla="*/ 197 w 294"/>
                <a:gd name="T47" fmla="*/ 131 h 747"/>
                <a:gd name="T48" fmla="*/ 191 w 294"/>
                <a:gd name="T49" fmla="*/ 184 h 747"/>
                <a:gd name="T50" fmla="*/ 187 w 294"/>
                <a:gd name="T51" fmla="*/ 199 h 747"/>
                <a:gd name="T52" fmla="*/ 184 w 294"/>
                <a:gd name="T53" fmla="*/ 231 h 747"/>
                <a:gd name="T54" fmla="*/ 184 w 294"/>
                <a:gd name="T55" fmla="*/ 287 h 747"/>
                <a:gd name="T56" fmla="*/ 191 w 294"/>
                <a:gd name="T57" fmla="*/ 314 h 747"/>
                <a:gd name="T58" fmla="*/ 185 w 294"/>
                <a:gd name="T59" fmla="*/ 341 h 747"/>
                <a:gd name="T60" fmla="*/ 182 w 294"/>
                <a:gd name="T61" fmla="*/ 383 h 747"/>
                <a:gd name="T62" fmla="*/ 184 w 294"/>
                <a:gd name="T63" fmla="*/ 388 h 747"/>
                <a:gd name="T64" fmla="*/ 194 w 294"/>
                <a:gd name="T65" fmla="*/ 394 h 747"/>
                <a:gd name="T66" fmla="*/ 196 w 294"/>
                <a:gd name="T67" fmla="*/ 420 h 747"/>
                <a:gd name="T68" fmla="*/ 217 w 294"/>
                <a:gd name="T69" fmla="*/ 465 h 747"/>
                <a:gd name="T70" fmla="*/ 207 w 294"/>
                <a:gd name="T71" fmla="*/ 387 h 747"/>
                <a:gd name="T72" fmla="*/ 206 w 294"/>
                <a:gd name="T73" fmla="*/ 382 h 747"/>
                <a:gd name="T74" fmla="*/ 207 w 294"/>
                <a:gd name="T75" fmla="*/ 377 h 747"/>
                <a:gd name="T76" fmla="*/ 213 w 294"/>
                <a:gd name="T77" fmla="*/ 369 h 747"/>
                <a:gd name="T78" fmla="*/ 219 w 294"/>
                <a:gd name="T79" fmla="*/ 347 h 747"/>
                <a:gd name="T80" fmla="*/ 217 w 294"/>
                <a:gd name="T81" fmla="*/ 324 h 747"/>
                <a:gd name="T82" fmla="*/ 217 w 294"/>
                <a:gd name="T83" fmla="*/ 316 h 747"/>
                <a:gd name="T84" fmla="*/ 226 w 294"/>
                <a:gd name="T85" fmla="*/ 258 h 747"/>
                <a:gd name="T86" fmla="*/ 246 w 294"/>
                <a:gd name="T87" fmla="*/ 178 h 747"/>
                <a:gd name="T88" fmla="*/ 252 w 294"/>
                <a:gd name="T89" fmla="*/ 156 h 747"/>
                <a:gd name="T90" fmla="*/ 270 w 294"/>
                <a:gd name="T91" fmla="*/ 128 h 747"/>
                <a:gd name="T92" fmla="*/ 294 w 294"/>
                <a:gd name="T93" fmla="*/ 44 h 747"/>
                <a:gd name="T94" fmla="*/ 294 w 294"/>
                <a:gd name="T95" fmla="*/ 33 h 747"/>
                <a:gd name="T96" fmla="*/ 247 w 294"/>
                <a:gd name="T97" fmla="*/ 20 h 747"/>
                <a:gd name="T98" fmla="*/ 13 w 294"/>
                <a:gd name="T99" fmla="*/ 0 h 747"/>
                <a:gd name="T100" fmla="*/ 2 w 294"/>
                <a:gd name="T101" fmla="*/ 32 h 747"/>
                <a:gd name="T102" fmla="*/ 0 w 294"/>
                <a:gd name="T103" fmla="*/ 61 h 747"/>
                <a:gd name="T104" fmla="*/ 0 w 294"/>
                <a:gd name="T105" fmla="*/ 69 h 747"/>
                <a:gd name="T106" fmla="*/ 4 w 294"/>
                <a:gd name="T107" fmla="*/ 23 h 747"/>
                <a:gd name="T108" fmla="*/ 13 w 294"/>
                <a:gd name="T109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4" h="747">
                  <a:moveTo>
                    <a:pt x="108" y="535"/>
                  </a:moveTo>
                  <a:cubicBezTo>
                    <a:pt x="107" y="538"/>
                    <a:pt x="106" y="542"/>
                    <a:pt x="105" y="546"/>
                  </a:cubicBezTo>
                  <a:cubicBezTo>
                    <a:pt x="97" y="579"/>
                    <a:pt x="87" y="612"/>
                    <a:pt x="83" y="645"/>
                  </a:cubicBezTo>
                  <a:cubicBezTo>
                    <a:pt x="82" y="659"/>
                    <a:pt x="81" y="673"/>
                    <a:pt x="76" y="685"/>
                  </a:cubicBezTo>
                  <a:cubicBezTo>
                    <a:pt x="75" y="687"/>
                    <a:pt x="74" y="690"/>
                    <a:pt x="72" y="692"/>
                  </a:cubicBezTo>
                  <a:cubicBezTo>
                    <a:pt x="71" y="696"/>
                    <a:pt x="69" y="700"/>
                    <a:pt x="69" y="704"/>
                  </a:cubicBezTo>
                  <a:cubicBezTo>
                    <a:pt x="69" y="705"/>
                    <a:pt x="69" y="705"/>
                    <a:pt x="69" y="706"/>
                  </a:cubicBezTo>
                  <a:cubicBezTo>
                    <a:pt x="69" y="719"/>
                    <a:pt x="82" y="730"/>
                    <a:pt x="95" y="735"/>
                  </a:cubicBezTo>
                  <a:cubicBezTo>
                    <a:pt x="109" y="742"/>
                    <a:pt x="124" y="747"/>
                    <a:pt x="139" y="747"/>
                  </a:cubicBezTo>
                  <a:cubicBezTo>
                    <a:pt x="145" y="747"/>
                    <a:pt x="150" y="746"/>
                    <a:pt x="155" y="745"/>
                  </a:cubicBezTo>
                  <a:cubicBezTo>
                    <a:pt x="159" y="744"/>
                    <a:pt x="164" y="742"/>
                    <a:pt x="167" y="739"/>
                  </a:cubicBezTo>
                  <a:cubicBezTo>
                    <a:pt x="168" y="739"/>
                    <a:pt x="168" y="738"/>
                    <a:pt x="168" y="738"/>
                  </a:cubicBezTo>
                  <a:cubicBezTo>
                    <a:pt x="147" y="671"/>
                    <a:pt x="138" y="596"/>
                    <a:pt x="108" y="535"/>
                  </a:cubicBezTo>
                  <a:moveTo>
                    <a:pt x="0" y="152"/>
                  </a:moveTo>
                  <a:cubicBezTo>
                    <a:pt x="1" y="163"/>
                    <a:pt x="2" y="173"/>
                    <a:pt x="6" y="183"/>
                  </a:cubicBezTo>
                  <a:cubicBezTo>
                    <a:pt x="6" y="182"/>
                    <a:pt x="6" y="182"/>
                    <a:pt x="6" y="181"/>
                  </a:cubicBezTo>
                  <a:cubicBezTo>
                    <a:pt x="6" y="174"/>
                    <a:pt x="3" y="163"/>
                    <a:pt x="0" y="152"/>
                  </a:cubicBezTo>
                  <a:moveTo>
                    <a:pt x="247" y="20"/>
                  </a:moveTo>
                  <a:cubicBezTo>
                    <a:pt x="247" y="20"/>
                    <a:pt x="247" y="21"/>
                    <a:pt x="247" y="21"/>
                  </a:cubicBezTo>
                  <a:cubicBezTo>
                    <a:pt x="248" y="23"/>
                    <a:pt x="248" y="24"/>
                    <a:pt x="249" y="26"/>
                  </a:cubicBezTo>
                  <a:cubicBezTo>
                    <a:pt x="249" y="29"/>
                    <a:pt x="249" y="32"/>
                    <a:pt x="249" y="36"/>
                  </a:cubicBezTo>
                  <a:cubicBezTo>
                    <a:pt x="248" y="51"/>
                    <a:pt x="245" y="66"/>
                    <a:pt x="241" y="81"/>
                  </a:cubicBezTo>
                  <a:cubicBezTo>
                    <a:pt x="237" y="95"/>
                    <a:pt x="228" y="108"/>
                    <a:pt x="216" y="117"/>
                  </a:cubicBezTo>
                  <a:cubicBezTo>
                    <a:pt x="209" y="122"/>
                    <a:pt x="202" y="125"/>
                    <a:pt x="197" y="131"/>
                  </a:cubicBezTo>
                  <a:cubicBezTo>
                    <a:pt x="185" y="145"/>
                    <a:pt x="195" y="166"/>
                    <a:pt x="191" y="184"/>
                  </a:cubicBezTo>
                  <a:cubicBezTo>
                    <a:pt x="190" y="189"/>
                    <a:pt x="188" y="194"/>
                    <a:pt x="187" y="199"/>
                  </a:cubicBezTo>
                  <a:cubicBezTo>
                    <a:pt x="184" y="209"/>
                    <a:pt x="183" y="220"/>
                    <a:pt x="184" y="231"/>
                  </a:cubicBezTo>
                  <a:cubicBezTo>
                    <a:pt x="184" y="249"/>
                    <a:pt x="184" y="269"/>
                    <a:pt x="184" y="287"/>
                  </a:cubicBezTo>
                  <a:cubicBezTo>
                    <a:pt x="190" y="295"/>
                    <a:pt x="193" y="304"/>
                    <a:pt x="191" y="314"/>
                  </a:cubicBezTo>
                  <a:cubicBezTo>
                    <a:pt x="190" y="323"/>
                    <a:pt x="188" y="332"/>
                    <a:pt x="185" y="341"/>
                  </a:cubicBezTo>
                  <a:cubicBezTo>
                    <a:pt x="182" y="355"/>
                    <a:pt x="181" y="369"/>
                    <a:pt x="182" y="383"/>
                  </a:cubicBezTo>
                  <a:cubicBezTo>
                    <a:pt x="182" y="385"/>
                    <a:pt x="183" y="387"/>
                    <a:pt x="184" y="388"/>
                  </a:cubicBezTo>
                  <a:cubicBezTo>
                    <a:pt x="186" y="392"/>
                    <a:pt x="191" y="392"/>
                    <a:pt x="194" y="394"/>
                  </a:cubicBezTo>
                  <a:cubicBezTo>
                    <a:pt x="201" y="399"/>
                    <a:pt x="197" y="411"/>
                    <a:pt x="196" y="420"/>
                  </a:cubicBezTo>
                  <a:cubicBezTo>
                    <a:pt x="195" y="437"/>
                    <a:pt x="206" y="451"/>
                    <a:pt x="217" y="465"/>
                  </a:cubicBezTo>
                  <a:cubicBezTo>
                    <a:pt x="215" y="439"/>
                    <a:pt x="211" y="413"/>
                    <a:pt x="207" y="387"/>
                  </a:cubicBezTo>
                  <a:cubicBezTo>
                    <a:pt x="207" y="386"/>
                    <a:pt x="206" y="384"/>
                    <a:pt x="206" y="382"/>
                  </a:cubicBezTo>
                  <a:cubicBezTo>
                    <a:pt x="206" y="381"/>
                    <a:pt x="207" y="379"/>
                    <a:pt x="207" y="377"/>
                  </a:cubicBezTo>
                  <a:cubicBezTo>
                    <a:pt x="209" y="374"/>
                    <a:pt x="211" y="371"/>
                    <a:pt x="213" y="369"/>
                  </a:cubicBezTo>
                  <a:cubicBezTo>
                    <a:pt x="218" y="363"/>
                    <a:pt x="219" y="355"/>
                    <a:pt x="219" y="347"/>
                  </a:cubicBezTo>
                  <a:cubicBezTo>
                    <a:pt x="219" y="339"/>
                    <a:pt x="218" y="332"/>
                    <a:pt x="217" y="324"/>
                  </a:cubicBezTo>
                  <a:cubicBezTo>
                    <a:pt x="217" y="321"/>
                    <a:pt x="217" y="319"/>
                    <a:pt x="217" y="316"/>
                  </a:cubicBezTo>
                  <a:cubicBezTo>
                    <a:pt x="217" y="297"/>
                    <a:pt x="222" y="277"/>
                    <a:pt x="226" y="258"/>
                  </a:cubicBezTo>
                  <a:cubicBezTo>
                    <a:pt x="246" y="178"/>
                    <a:pt x="246" y="178"/>
                    <a:pt x="246" y="178"/>
                  </a:cubicBezTo>
                  <a:cubicBezTo>
                    <a:pt x="247" y="171"/>
                    <a:pt x="249" y="163"/>
                    <a:pt x="252" y="156"/>
                  </a:cubicBezTo>
                  <a:cubicBezTo>
                    <a:pt x="257" y="146"/>
                    <a:pt x="263" y="137"/>
                    <a:pt x="270" y="128"/>
                  </a:cubicBezTo>
                  <a:cubicBezTo>
                    <a:pt x="286" y="103"/>
                    <a:pt x="294" y="74"/>
                    <a:pt x="294" y="44"/>
                  </a:cubicBezTo>
                  <a:cubicBezTo>
                    <a:pt x="294" y="40"/>
                    <a:pt x="294" y="37"/>
                    <a:pt x="294" y="33"/>
                  </a:cubicBezTo>
                  <a:cubicBezTo>
                    <a:pt x="279" y="28"/>
                    <a:pt x="263" y="23"/>
                    <a:pt x="247" y="20"/>
                  </a:cubicBezTo>
                  <a:moveTo>
                    <a:pt x="13" y="0"/>
                  </a:moveTo>
                  <a:cubicBezTo>
                    <a:pt x="8" y="10"/>
                    <a:pt x="4" y="21"/>
                    <a:pt x="2" y="32"/>
                  </a:cubicBezTo>
                  <a:cubicBezTo>
                    <a:pt x="1" y="41"/>
                    <a:pt x="0" y="51"/>
                    <a:pt x="0" y="61"/>
                  </a:cubicBezTo>
                  <a:cubicBezTo>
                    <a:pt x="0" y="64"/>
                    <a:pt x="0" y="66"/>
                    <a:pt x="0" y="69"/>
                  </a:cubicBezTo>
                  <a:cubicBezTo>
                    <a:pt x="1" y="49"/>
                    <a:pt x="2" y="29"/>
                    <a:pt x="4" y="23"/>
                  </a:cubicBezTo>
                  <a:cubicBezTo>
                    <a:pt x="7" y="15"/>
                    <a:pt x="10" y="7"/>
                    <a:pt x="13" y="0"/>
                  </a:cubicBezTo>
                </a:path>
              </a:pathLst>
            </a:custGeom>
            <a:solidFill>
              <a:srgbClr val="2E3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ṩļiḍé">
              <a:extLst>
                <a:ext uri="{FF2B5EF4-FFF2-40B4-BE49-F238E27FC236}">
                  <a16:creationId xmlns:a16="http://schemas.microsoft.com/office/drawing/2014/main" id="{C58D15E9-4934-4B1A-A5FC-980EBD46B467}"/>
                </a:ext>
              </a:extLst>
            </p:cNvPr>
            <p:cNvSpPr/>
            <p:nvPr/>
          </p:nvSpPr>
          <p:spPr bwMode="auto">
            <a:xfrm>
              <a:off x="6510338" y="3987800"/>
              <a:ext cx="422275" cy="1144588"/>
            </a:xfrm>
            <a:custGeom>
              <a:avLst/>
              <a:gdLst>
                <a:gd name="T0" fmla="*/ 15 w 312"/>
                <a:gd name="T1" fmla="*/ 207 h 849"/>
                <a:gd name="T2" fmla="*/ 18 w 312"/>
                <a:gd name="T3" fmla="*/ 238 h 849"/>
                <a:gd name="T4" fmla="*/ 58 w 312"/>
                <a:gd name="T5" fmla="*/ 445 h 849"/>
                <a:gd name="T6" fmla="*/ 62 w 312"/>
                <a:gd name="T7" fmla="*/ 463 h 849"/>
                <a:gd name="T8" fmla="*/ 89 w 312"/>
                <a:gd name="T9" fmla="*/ 516 h 849"/>
                <a:gd name="T10" fmla="*/ 183 w 312"/>
                <a:gd name="T11" fmla="*/ 781 h 849"/>
                <a:gd name="T12" fmla="*/ 190 w 312"/>
                <a:gd name="T13" fmla="*/ 799 h 849"/>
                <a:gd name="T14" fmla="*/ 209 w 312"/>
                <a:gd name="T15" fmla="*/ 843 h 849"/>
                <a:gd name="T16" fmla="*/ 213 w 312"/>
                <a:gd name="T17" fmla="*/ 848 h 849"/>
                <a:gd name="T18" fmla="*/ 220 w 312"/>
                <a:gd name="T19" fmla="*/ 849 h 849"/>
                <a:gd name="T20" fmla="*/ 302 w 312"/>
                <a:gd name="T21" fmla="*/ 830 h 849"/>
                <a:gd name="T22" fmla="*/ 311 w 312"/>
                <a:gd name="T23" fmla="*/ 823 h 849"/>
                <a:gd name="T24" fmla="*/ 312 w 312"/>
                <a:gd name="T25" fmla="*/ 815 h 849"/>
                <a:gd name="T26" fmla="*/ 301 w 312"/>
                <a:gd name="T27" fmla="*/ 764 h 849"/>
                <a:gd name="T28" fmla="*/ 281 w 312"/>
                <a:gd name="T29" fmla="*/ 740 h 849"/>
                <a:gd name="T30" fmla="*/ 261 w 312"/>
                <a:gd name="T31" fmla="*/ 578 h 849"/>
                <a:gd name="T32" fmla="*/ 232 w 312"/>
                <a:gd name="T33" fmla="*/ 500 h 849"/>
                <a:gd name="T34" fmla="*/ 205 w 312"/>
                <a:gd name="T35" fmla="*/ 446 h 849"/>
                <a:gd name="T36" fmla="*/ 203 w 312"/>
                <a:gd name="T37" fmla="*/ 420 h 849"/>
                <a:gd name="T38" fmla="*/ 193 w 312"/>
                <a:gd name="T39" fmla="*/ 414 h 849"/>
                <a:gd name="T40" fmla="*/ 191 w 312"/>
                <a:gd name="T41" fmla="*/ 409 h 849"/>
                <a:gd name="T42" fmla="*/ 194 w 312"/>
                <a:gd name="T43" fmla="*/ 367 h 849"/>
                <a:gd name="T44" fmla="*/ 200 w 312"/>
                <a:gd name="T45" fmla="*/ 340 h 849"/>
                <a:gd name="T46" fmla="*/ 193 w 312"/>
                <a:gd name="T47" fmla="*/ 313 h 849"/>
                <a:gd name="T48" fmla="*/ 193 w 312"/>
                <a:gd name="T49" fmla="*/ 257 h 849"/>
                <a:gd name="T50" fmla="*/ 196 w 312"/>
                <a:gd name="T51" fmla="*/ 225 h 849"/>
                <a:gd name="T52" fmla="*/ 200 w 312"/>
                <a:gd name="T53" fmla="*/ 210 h 849"/>
                <a:gd name="T54" fmla="*/ 206 w 312"/>
                <a:gd name="T55" fmla="*/ 157 h 849"/>
                <a:gd name="T56" fmla="*/ 225 w 312"/>
                <a:gd name="T57" fmla="*/ 143 h 849"/>
                <a:gd name="T58" fmla="*/ 250 w 312"/>
                <a:gd name="T59" fmla="*/ 107 h 849"/>
                <a:gd name="T60" fmla="*/ 258 w 312"/>
                <a:gd name="T61" fmla="*/ 62 h 849"/>
                <a:gd name="T62" fmla="*/ 258 w 312"/>
                <a:gd name="T63" fmla="*/ 52 h 849"/>
                <a:gd name="T64" fmla="*/ 256 w 312"/>
                <a:gd name="T65" fmla="*/ 47 h 849"/>
                <a:gd name="T66" fmla="*/ 234 w 312"/>
                <a:gd name="T67" fmla="*/ 34 h 849"/>
                <a:gd name="T68" fmla="*/ 67 w 312"/>
                <a:gd name="T69" fmla="*/ 14 h 849"/>
                <a:gd name="T70" fmla="*/ 25 w 312"/>
                <a:gd name="T71" fmla="*/ 20 h 849"/>
                <a:gd name="T72" fmla="*/ 13 w 312"/>
                <a:gd name="T73" fmla="*/ 49 h 849"/>
                <a:gd name="T74" fmla="*/ 5 w 312"/>
                <a:gd name="T75" fmla="*/ 142 h 849"/>
                <a:gd name="T76" fmla="*/ 15 w 312"/>
                <a:gd name="T77" fmla="*/ 207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2" h="849">
                  <a:moveTo>
                    <a:pt x="15" y="207"/>
                  </a:moveTo>
                  <a:cubicBezTo>
                    <a:pt x="15" y="217"/>
                    <a:pt x="16" y="228"/>
                    <a:pt x="18" y="238"/>
                  </a:cubicBezTo>
                  <a:cubicBezTo>
                    <a:pt x="31" y="307"/>
                    <a:pt x="44" y="377"/>
                    <a:pt x="58" y="445"/>
                  </a:cubicBezTo>
                  <a:cubicBezTo>
                    <a:pt x="59" y="451"/>
                    <a:pt x="60" y="457"/>
                    <a:pt x="62" y="463"/>
                  </a:cubicBezTo>
                  <a:cubicBezTo>
                    <a:pt x="67" y="482"/>
                    <a:pt x="76" y="500"/>
                    <a:pt x="89" y="516"/>
                  </a:cubicBezTo>
                  <a:cubicBezTo>
                    <a:pt x="147" y="589"/>
                    <a:pt x="152" y="694"/>
                    <a:pt x="183" y="781"/>
                  </a:cubicBezTo>
                  <a:cubicBezTo>
                    <a:pt x="186" y="787"/>
                    <a:pt x="188" y="793"/>
                    <a:pt x="190" y="799"/>
                  </a:cubicBezTo>
                  <a:cubicBezTo>
                    <a:pt x="196" y="814"/>
                    <a:pt x="202" y="829"/>
                    <a:pt x="209" y="843"/>
                  </a:cubicBezTo>
                  <a:cubicBezTo>
                    <a:pt x="210" y="845"/>
                    <a:pt x="212" y="847"/>
                    <a:pt x="213" y="848"/>
                  </a:cubicBezTo>
                  <a:cubicBezTo>
                    <a:pt x="215" y="849"/>
                    <a:pt x="218" y="849"/>
                    <a:pt x="220" y="849"/>
                  </a:cubicBezTo>
                  <a:cubicBezTo>
                    <a:pt x="248" y="849"/>
                    <a:pt x="276" y="843"/>
                    <a:pt x="302" y="830"/>
                  </a:cubicBezTo>
                  <a:cubicBezTo>
                    <a:pt x="306" y="829"/>
                    <a:pt x="309" y="827"/>
                    <a:pt x="311" y="823"/>
                  </a:cubicBezTo>
                  <a:cubicBezTo>
                    <a:pt x="312" y="821"/>
                    <a:pt x="312" y="818"/>
                    <a:pt x="312" y="815"/>
                  </a:cubicBezTo>
                  <a:cubicBezTo>
                    <a:pt x="311" y="797"/>
                    <a:pt x="310" y="780"/>
                    <a:pt x="301" y="764"/>
                  </a:cubicBezTo>
                  <a:cubicBezTo>
                    <a:pt x="296" y="755"/>
                    <a:pt x="289" y="747"/>
                    <a:pt x="281" y="740"/>
                  </a:cubicBezTo>
                  <a:cubicBezTo>
                    <a:pt x="279" y="685"/>
                    <a:pt x="273" y="631"/>
                    <a:pt x="261" y="578"/>
                  </a:cubicBezTo>
                  <a:cubicBezTo>
                    <a:pt x="255" y="550"/>
                    <a:pt x="248" y="523"/>
                    <a:pt x="232" y="500"/>
                  </a:cubicBezTo>
                  <a:cubicBezTo>
                    <a:pt x="220" y="483"/>
                    <a:pt x="203" y="466"/>
                    <a:pt x="205" y="446"/>
                  </a:cubicBezTo>
                  <a:cubicBezTo>
                    <a:pt x="206" y="437"/>
                    <a:pt x="210" y="425"/>
                    <a:pt x="203" y="420"/>
                  </a:cubicBezTo>
                  <a:cubicBezTo>
                    <a:pt x="200" y="418"/>
                    <a:pt x="195" y="418"/>
                    <a:pt x="193" y="414"/>
                  </a:cubicBezTo>
                  <a:cubicBezTo>
                    <a:pt x="192" y="413"/>
                    <a:pt x="191" y="411"/>
                    <a:pt x="191" y="409"/>
                  </a:cubicBezTo>
                  <a:cubicBezTo>
                    <a:pt x="190" y="395"/>
                    <a:pt x="191" y="381"/>
                    <a:pt x="194" y="367"/>
                  </a:cubicBezTo>
                  <a:cubicBezTo>
                    <a:pt x="197" y="358"/>
                    <a:pt x="199" y="349"/>
                    <a:pt x="200" y="340"/>
                  </a:cubicBezTo>
                  <a:cubicBezTo>
                    <a:pt x="202" y="330"/>
                    <a:pt x="199" y="321"/>
                    <a:pt x="193" y="313"/>
                  </a:cubicBezTo>
                  <a:cubicBezTo>
                    <a:pt x="193" y="295"/>
                    <a:pt x="193" y="275"/>
                    <a:pt x="193" y="257"/>
                  </a:cubicBezTo>
                  <a:cubicBezTo>
                    <a:pt x="192" y="246"/>
                    <a:pt x="193" y="235"/>
                    <a:pt x="196" y="225"/>
                  </a:cubicBezTo>
                  <a:cubicBezTo>
                    <a:pt x="197" y="220"/>
                    <a:pt x="199" y="215"/>
                    <a:pt x="200" y="210"/>
                  </a:cubicBezTo>
                  <a:cubicBezTo>
                    <a:pt x="204" y="192"/>
                    <a:pt x="194" y="171"/>
                    <a:pt x="206" y="157"/>
                  </a:cubicBezTo>
                  <a:cubicBezTo>
                    <a:pt x="211" y="151"/>
                    <a:pt x="218" y="148"/>
                    <a:pt x="225" y="143"/>
                  </a:cubicBezTo>
                  <a:cubicBezTo>
                    <a:pt x="237" y="134"/>
                    <a:pt x="246" y="121"/>
                    <a:pt x="250" y="107"/>
                  </a:cubicBezTo>
                  <a:cubicBezTo>
                    <a:pt x="254" y="92"/>
                    <a:pt x="257" y="77"/>
                    <a:pt x="258" y="62"/>
                  </a:cubicBezTo>
                  <a:cubicBezTo>
                    <a:pt x="258" y="58"/>
                    <a:pt x="258" y="55"/>
                    <a:pt x="258" y="52"/>
                  </a:cubicBezTo>
                  <a:cubicBezTo>
                    <a:pt x="257" y="50"/>
                    <a:pt x="257" y="49"/>
                    <a:pt x="256" y="47"/>
                  </a:cubicBezTo>
                  <a:cubicBezTo>
                    <a:pt x="253" y="39"/>
                    <a:pt x="243" y="36"/>
                    <a:pt x="234" y="34"/>
                  </a:cubicBezTo>
                  <a:cubicBezTo>
                    <a:pt x="179" y="21"/>
                    <a:pt x="123" y="14"/>
                    <a:pt x="67" y="14"/>
                  </a:cubicBezTo>
                  <a:cubicBezTo>
                    <a:pt x="46" y="0"/>
                    <a:pt x="34" y="5"/>
                    <a:pt x="25" y="20"/>
                  </a:cubicBezTo>
                  <a:cubicBezTo>
                    <a:pt x="20" y="29"/>
                    <a:pt x="16" y="39"/>
                    <a:pt x="13" y="49"/>
                  </a:cubicBezTo>
                  <a:cubicBezTo>
                    <a:pt x="9" y="61"/>
                    <a:pt x="9" y="129"/>
                    <a:pt x="5" y="142"/>
                  </a:cubicBezTo>
                  <a:cubicBezTo>
                    <a:pt x="0" y="158"/>
                    <a:pt x="15" y="190"/>
                    <a:pt x="15" y="207"/>
                  </a:cubicBezTo>
                </a:path>
              </a:pathLst>
            </a:custGeom>
            <a:solidFill>
              <a:srgbClr val="303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S1íďe">
              <a:extLst>
                <a:ext uri="{FF2B5EF4-FFF2-40B4-BE49-F238E27FC236}">
                  <a16:creationId xmlns:a16="http://schemas.microsoft.com/office/drawing/2014/main" id="{29D98AD3-33A1-4A3C-AE15-1BAB85AE955C}"/>
                </a:ext>
              </a:extLst>
            </p:cNvPr>
            <p:cNvSpPr/>
            <p:nvPr/>
          </p:nvSpPr>
          <p:spPr bwMode="auto">
            <a:xfrm>
              <a:off x="6851651" y="3394075"/>
              <a:ext cx="198438" cy="608013"/>
            </a:xfrm>
            <a:custGeom>
              <a:avLst/>
              <a:gdLst>
                <a:gd name="T0" fmla="*/ 139 w 146"/>
                <a:gd name="T1" fmla="*/ 25 h 450"/>
                <a:gd name="T2" fmla="*/ 135 w 146"/>
                <a:gd name="T3" fmla="*/ 57 h 450"/>
                <a:gd name="T4" fmla="*/ 140 w 146"/>
                <a:gd name="T5" fmla="*/ 85 h 450"/>
                <a:gd name="T6" fmla="*/ 120 w 146"/>
                <a:gd name="T7" fmla="*/ 193 h 450"/>
                <a:gd name="T8" fmla="*/ 116 w 146"/>
                <a:gd name="T9" fmla="*/ 211 h 450"/>
                <a:gd name="T10" fmla="*/ 124 w 146"/>
                <a:gd name="T11" fmla="*/ 243 h 450"/>
                <a:gd name="T12" fmla="*/ 110 w 146"/>
                <a:gd name="T13" fmla="*/ 313 h 450"/>
                <a:gd name="T14" fmla="*/ 110 w 146"/>
                <a:gd name="T15" fmla="*/ 345 h 450"/>
                <a:gd name="T16" fmla="*/ 101 w 146"/>
                <a:gd name="T17" fmla="*/ 365 h 450"/>
                <a:gd name="T18" fmla="*/ 88 w 146"/>
                <a:gd name="T19" fmla="*/ 402 h 450"/>
                <a:gd name="T20" fmla="*/ 39 w 146"/>
                <a:gd name="T21" fmla="*/ 450 h 450"/>
                <a:gd name="T22" fmla="*/ 9 w 146"/>
                <a:gd name="T23" fmla="*/ 432 h 450"/>
                <a:gd name="T24" fmla="*/ 4 w 146"/>
                <a:gd name="T25" fmla="*/ 416 h 450"/>
                <a:gd name="T26" fmla="*/ 0 w 146"/>
                <a:gd name="T27" fmla="*/ 342 h 450"/>
                <a:gd name="T28" fmla="*/ 4 w 146"/>
                <a:gd name="T29" fmla="*/ 278 h 450"/>
                <a:gd name="T30" fmla="*/ 23 w 146"/>
                <a:gd name="T31" fmla="*/ 199 h 450"/>
                <a:gd name="T32" fmla="*/ 47 w 146"/>
                <a:gd name="T33" fmla="*/ 100 h 450"/>
                <a:gd name="T34" fmla="*/ 92 w 146"/>
                <a:gd name="T35" fmla="*/ 23 h 450"/>
                <a:gd name="T36" fmla="*/ 117 w 146"/>
                <a:gd name="T37" fmla="*/ 2 h 450"/>
                <a:gd name="T38" fmla="*/ 139 w 146"/>
                <a:gd name="T39" fmla="*/ 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6" h="450">
                  <a:moveTo>
                    <a:pt x="139" y="25"/>
                  </a:moveTo>
                  <a:cubicBezTo>
                    <a:pt x="141" y="36"/>
                    <a:pt x="136" y="46"/>
                    <a:pt x="135" y="57"/>
                  </a:cubicBezTo>
                  <a:cubicBezTo>
                    <a:pt x="135" y="66"/>
                    <a:pt x="138" y="76"/>
                    <a:pt x="140" y="85"/>
                  </a:cubicBezTo>
                  <a:cubicBezTo>
                    <a:pt x="146" y="121"/>
                    <a:pt x="133" y="158"/>
                    <a:pt x="120" y="193"/>
                  </a:cubicBezTo>
                  <a:cubicBezTo>
                    <a:pt x="118" y="198"/>
                    <a:pt x="116" y="204"/>
                    <a:pt x="116" y="211"/>
                  </a:cubicBezTo>
                  <a:cubicBezTo>
                    <a:pt x="115" y="222"/>
                    <a:pt x="122" y="232"/>
                    <a:pt x="124" y="243"/>
                  </a:cubicBezTo>
                  <a:cubicBezTo>
                    <a:pt x="127" y="267"/>
                    <a:pt x="110" y="289"/>
                    <a:pt x="110" y="313"/>
                  </a:cubicBezTo>
                  <a:cubicBezTo>
                    <a:pt x="110" y="324"/>
                    <a:pt x="113" y="335"/>
                    <a:pt x="110" y="345"/>
                  </a:cubicBezTo>
                  <a:cubicBezTo>
                    <a:pt x="108" y="352"/>
                    <a:pt x="105" y="359"/>
                    <a:pt x="101" y="365"/>
                  </a:cubicBezTo>
                  <a:cubicBezTo>
                    <a:pt x="95" y="377"/>
                    <a:pt x="94" y="390"/>
                    <a:pt x="88" y="402"/>
                  </a:cubicBezTo>
                  <a:cubicBezTo>
                    <a:pt x="79" y="423"/>
                    <a:pt x="58" y="437"/>
                    <a:pt x="39" y="450"/>
                  </a:cubicBezTo>
                  <a:cubicBezTo>
                    <a:pt x="28" y="446"/>
                    <a:pt x="16" y="442"/>
                    <a:pt x="9" y="432"/>
                  </a:cubicBezTo>
                  <a:cubicBezTo>
                    <a:pt x="7" y="427"/>
                    <a:pt x="5" y="421"/>
                    <a:pt x="4" y="416"/>
                  </a:cubicBezTo>
                  <a:cubicBezTo>
                    <a:pt x="0" y="392"/>
                    <a:pt x="0" y="367"/>
                    <a:pt x="0" y="342"/>
                  </a:cubicBezTo>
                  <a:cubicBezTo>
                    <a:pt x="0" y="321"/>
                    <a:pt x="1" y="300"/>
                    <a:pt x="4" y="278"/>
                  </a:cubicBezTo>
                  <a:cubicBezTo>
                    <a:pt x="8" y="252"/>
                    <a:pt x="16" y="226"/>
                    <a:pt x="23" y="199"/>
                  </a:cubicBezTo>
                  <a:cubicBezTo>
                    <a:pt x="31" y="166"/>
                    <a:pt x="35" y="132"/>
                    <a:pt x="47" y="100"/>
                  </a:cubicBezTo>
                  <a:cubicBezTo>
                    <a:pt x="57" y="72"/>
                    <a:pt x="74" y="47"/>
                    <a:pt x="92" y="23"/>
                  </a:cubicBezTo>
                  <a:cubicBezTo>
                    <a:pt x="99" y="13"/>
                    <a:pt x="104" y="0"/>
                    <a:pt x="117" y="2"/>
                  </a:cubicBezTo>
                  <a:cubicBezTo>
                    <a:pt x="128" y="4"/>
                    <a:pt x="137" y="13"/>
                    <a:pt x="139" y="25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ṣlïḓé">
              <a:extLst>
                <a:ext uri="{FF2B5EF4-FFF2-40B4-BE49-F238E27FC236}">
                  <a16:creationId xmlns:a16="http://schemas.microsoft.com/office/drawing/2014/main" id="{2CBBC6E3-86B3-4714-93F3-1182EF2C3FD4}"/>
                </a:ext>
              </a:extLst>
            </p:cNvPr>
            <p:cNvSpPr/>
            <p:nvPr/>
          </p:nvSpPr>
          <p:spPr bwMode="auto">
            <a:xfrm>
              <a:off x="6923088" y="3413125"/>
              <a:ext cx="119063" cy="568325"/>
            </a:xfrm>
            <a:custGeom>
              <a:avLst/>
              <a:gdLst>
                <a:gd name="T0" fmla="*/ 83 w 89"/>
                <a:gd name="T1" fmla="*/ 0 h 421"/>
                <a:gd name="T2" fmla="*/ 74 w 89"/>
                <a:gd name="T3" fmla="*/ 12 h 421"/>
                <a:gd name="T4" fmla="*/ 72 w 89"/>
                <a:gd name="T5" fmla="*/ 41 h 421"/>
                <a:gd name="T6" fmla="*/ 43 w 89"/>
                <a:gd name="T7" fmla="*/ 129 h 421"/>
                <a:gd name="T8" fmla="*/ 19 w 89"/>
                <a:gd name="T9" fmla="*/ 176 h 421"/>
                <a:gd name="T10" fmla="*/ 10 w 89"/>
                <a:gd name="T11" fmla="*/ 247 h 421"/>
                <a:gd name="T12" fmla="*/ 1 w 89"/>
                <a:gd name="T13" fmla="*/ 268 h 421"/>
                <a:gd name="T14" fmla="*/ 2 w 89"/>
                <a:gd name="T15" fmla="*/ 283 h 421"/>
                <a:gd name="T16" fmla="*/ 7 w 89"/>
                <a:gd name="T17" fmla="*/ 320 h 421"/>
                <a:gd name="T18" fmla="*/ 12 w 89"/>
                <a:gd name="T19" fmla="*/ 354 h 421"/>
                <a:gd name="T20" fmla="*/ 11 w 89"/>
                <a:gd name="T21" fmla="*/ 414 h 421"/>
                <a:gd name="T22" fmla="*/ 9 w 89"/>
                <a:gd name="T23" fmla="*/ 421 h 421"/>
                <a:gd name="T24" fmla="*/ 36 w 89"/>
                <a:gd name="T25" fmla="*/ 388 h 421"/>
                <a:gd name="T26" fmla="*/ 49 w 89"/>
                <a:gd name="T27" fmla="*/ 351 h 421"/>
                <a:gd name="T28" fmla="*/ 58 w 89"/>
                <a:gd name="T29" fmla="*/ 331 h 421"/>
                <a:gd name="T30" fmla="*/ 59 w 89"/>
                <a:gd name="T31" fmla="*/ 322 h 421"/>
                <a:gd name="T32" fmla="*/ 58 w 89"/>
                <a:gd name="T33" fmla="*/ 299 h 421"/>
                <a:gd name="T34" fmla="*/ 58 w 89"/>
                <a:gd name="T35" fmla="*/ 299 h 421"/>
                <a:gd name="T36" fmla="*/ 58 w 89"/>
                <a:gd name="T37" fmla="*/ 299 h 421"/>
                <a:gd name="T38" fmla="*/ 72 w 89"/>
                <a:gd name="T39" fmla="*/ 236 h 421"/>
                <a:gd name="T40" fmla="*/ 72 w 89"/>
                <a:gd name="T41" fmla="*/ 229 h 421"/>
                <a:gd name="T42" fmla="*/ 64 w 89"/>
                <a:gd name="T43" fmla="*/ 198 h 421"/>
                <a:gd name="T44" fmla="*/ 64 w 89"/>
                <a:gd name="T45" fmla="*/ 197 h 421"/>
                <a:gd name="T46" fmla="*/ 68 w 89"/>
                <a:gd name="T47" fmla="*/ 179 h 421"/>
                <a:gd name="T48" fmla="*/ 89 w 89"/>
                <a:gd name="T49" fmla="*/ 92 h 421"/>
                <a:gd name="T50" fmla="*/ 89 w 89"/>
                <a:gd name="T51" fmla="*/ 82 h 421"/>
                <a:gd name="T52" fmla="*/ 88 w 89"/>
                <a:gd name="T53" fmla="*/ 71 h 421"/>
                <a:gd name="T54" fmla="*/ 83 w 89"/>
                <a:gd name="T55" fmla="*/ 45 h 421"/>
                <a:gd name="T56" fmla="*/ 83 w 89"/>
                <a:gd name="T57" fmla="*/ 43 h 421"/>
                <a:gd name="T58" fmla="*/ 88 w 89"/>
                <a:gd name="T59" fmla="*/ 15 h 421"/>
                <a:gd name="T60" fmla="*/ 87 w 89"/>
                <a:gd name="T61" fmla="*/ 11 h 421"/>
                <a:gd name="T62" fmla="*/ 83 w 89"/>
                <a:gd name="T6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" h="421">
                  <a:moveTo>
                    <a:pt x="83" y="0"/>
                  </a:moveTo>
                  <a:cubicBezTo>
                    <a:pt x="80" y="4"/>
                    <a:pt x="77" y="8"/>
                    <a:pt x="74" y="12"/>
                  </a:cubicBezTo>
                  <a:cubicBezTo>
                    <a:pt x="74" y="22"/>
                    <a:pt x="73" y="31"/>
                    <a:pt x="72" y="41"/>
                  </a:cubicBezTo>
                  <a:cubicBezTo>
                    <a:pt x="67" y="71"/>
                    <a:pt x="55" y="100"/>
                    <a:pt x="43" y="129"/>
                  </a:cubicBezTo>
                  <a:cubicBezTo>
                    <a:pt x="36" y="145"/>
                    <a:pt x="29" y="161"/>
                    <a:pt x="19" y="176"/>
                  </a:cubicBezTo>
                  <a:cubicBezTo>
                    <a:pt x="23" y="200"/>
                    <a:pt x="21" y="226"/>
                    <a:pt x="10" y="247"/>
                  </a:cubicBezTo>
                  <a:cubicBezTo>
                    <a:pt x="7" y="254"/>
                    <a:pt x="2" y="260"/>
                    <a:pt x="1" y="268"/>
                  </a:cubicBezTo>
                  <a:cubicBezTo>
                    <a:pt x="0" y="273"/>
                    <a:pt x="1" y="278"/>
                    <a:pt x="2" y="283"/>
                  </a:cubicBezTo>
                  <a:cubicBezTo>
                    <a:pt x="7" y="320"/>
                    <a:pt x="7" y="320"/>
                    <a:pt x="7" y="320"/>
                  </a:cubicBezTo>
                  <a:cubicBezTo>
                    <a:pt x="8" y="331"/>
                    <a:pt x="10" y="343"/>
                    <a:pt x="12" y="354"/>
                  </a:cubicBezTo>
                  <a:cubicBezTo>
                    <a:pt x="16" y="374"/>
                    <a:pt x="21" y="396"/>
                    <a:pt x="11" y="414"/>
                  </a:cubicBezTo>
                  <a:cubicBezTo>
                    <a:pt x="10" y="416"/>
                    <a:pt x="9" y="419"/>
                    <a:pt x="9" y="421"/>
                  </a:cubicBezTo>
                  <a:cubicBezTo>
                    <a:pt x="20" y="412"/>
                    <a:pt x="31" y="401"/>
                    <a:pt x="36" y="388"/>
                  </a:cubicBezTo>
                  <a:cubicBezTo>
                    <a:pt x="42" y="376"/>
                    <a:pt x="43" y="363"/>
                    <a:pt x="49" y="351"/>
                  </a:cubicBezTo>
                  <a:cubicBezTo>
                    <a:pt x="53" y="345"/>
                    <a:pt x="56" y="338"/>
                    <a:pt x="58" y="331"/>
                  </a:cubicBezTo>
                  <a:cubicBezTo>
                    <a:pt x="59" y="328"/>
                    <a:pt x="59" y="325"/>
                    <a:pt x="59" y="322"/>
                  </a:cubicBezTo>
                  <a:cubicBezTo>
                    <a:pt x="59" y="314"/>
                    <a:pt x="58" y="307"/>
                    <a:pt x="58" y="299"/>
                  </a:cubicBezTo>
                  <a:cubicBezTo>
                    <a:pt x="58" y="299"/>
                    <a:pt x="58" y="299"/>
                    <a:pt x="58" y="299"/>
                  </a:cubicBezTo>
                  <a:cubicBezTo>
                    <a:pt x="58" y="299"/>
                    <a:pt x="58" y="299"/>
                    <a:pt x="58" y="299"/>
                  </a:cubicBezTo>
                  <a:cubicBezTo>
                    <a:pt x="58" y="277"/>
                    <a:pt x="72" y="257"/>
                    <a:pt x="72" y="236"/>
                  </a:cubicBezTo>
                  <a:cubicBezTo>
                    <a:pt x="72" y="234"/>
                    <a:pt x="72" y="232"/>
                    <a:pt x="72" y="229"/>
                  </a:cubicBezTo>
                  <a:cubicBezTo>
                    <a:pt x="70" y="219"/>
                    <a:pt x="64" y="208"/>
                    <a:pt x="64" y="198"/>
                  </a:cubicBezTo>
                  <a:cubicBezTo>
                    <a:pt x="64" y="197"/>
                    <a:pt x="64" y="197"/>
                    <a:pt x="64" y="197"/>
                  </a:cubicBezTo>
                  <a:cubicBezTo>
                    <a:pt x="64" y="190"/>
                    <a:pt x="66" y="184"/>
                    <a:pt x="68" y="179"/>
                  </a:cubicBezTo>
                  <a:cubicBezTo>
                    <a:pt x="79" y="151"/>
                    <a:pt x="89" y="121"/>
                    <a:pt x="89" y="92"/>
                  </a:cubicBezTo>
                  <a:cubicBezTo>
                    <a:pt x="89" y="88"/>
                    <a:pt x="89" y="85"/>
                    <a:pt x="89" y="82"/>
                  </a:cubicBezTo>
                  <a:cubicBezTo>
                    <a:pt x="89" y="78"/>
                    <a:pt x="88" y="75"/>
                    <a:pt x="88" y="71"/>
                  </a:cubicBezTo>
                  <a:cubicBezTo>
                    <a:pt x="86" y="62"/>
                    <a:pt x="83" y="54"/>
                    <a:pt x="83" y="45"/>
                  </a:cubicBezTo>
                  <a:cubicBezTo>
                    <a:pt x="83" y="44"/>
                    <a:pt x="83" y="44"/>
                    <a:pt x="83" y="43"/>
                  </a:cubicBezTo>
                  <a:cubicBezTo>
                    <a:pt x="84" y="34"/>
                    <a:pt x="88" y="24"/>
                    <a:pt x="88" y="15"/>
                  </a:cubicBezTo>
                  <a:cubicBezTo>
                    <a:pt x="88" y="14"/>
                    <a:pt x="88" y="12"/>
                    <a:pt x="87" y="11"/>
                  </a:cubicBezTo>
                  <a:cubicBezTo>
                    <a:pt x="87" y="7"/>
                    <a:pt x="85" y="3"/>
                    <a:pt x="83" y="0"/>
                  </a:cubicBezTo>
                </a:path>
              </a:pathLst>
            </a:custGeom>
            <a:solidFill>
              <a:srgbClr val="3C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ṧľïďê">
              <a:extLst>
                <a:ext uri="{FF2B5EF4-FFF2-40B4-BE49-F238E27FC236}">
                  <a16:creationId xmlns:a16="http://schemas.microsoft.com/office/drawing/2014/main" id="{752CAE4A-4432-4D5F-A1B9-8976F93B19E3}"/>
                </a:ext>
              </a:extLst>
            </p:cNvPr>
            <p:cNvSpPr/>
            <p:nvPr/>
          </p:nvSpPr>
          <p:spPr bwMode="auto">
            <a:xfrm>
              <a:off x="6683376" y="3160713"/>
              <a:ext cx="87313" cy="14288"/>
            </a:xfrm>
            <a:custGeom>
              <a:avLst/>
              <a:gdLst>
                <a:gd name="T0" fmla="*/ 65 w 65"/>
                <a:gd name="T1" fmla="*/ 0 h 11"/>
                <a:gd name="T2" fmla="*/ 26 w 65"/>
                <a:gd name="T3" fmla="*/ 8 h 11"/>
                <a:gd name="T4" fmla="*/ 0 w 65"/>
                <a:gd name="T5" fmla="*/ 5 h 11"/>
                <a:gd name="T6" fmla="*/ 1 w 65"/>
                <a:gd name="T7" fmla="*/ 8 h 11"/>
                <a:gd name="T8" fmla="*/ 25 w 65"/>
                <a:gd name="T9" fmla="*/ 11 h 11"/>
                <a:gd name="T10" fmla="*/ 26 w 65"/>
                <a:gd name="T11" fmla="*/ 11 h 11"/>
                <a:gd name="T12" fmla="*/ 65 w 6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1">
                  <a:moveTo>
                    <a:pt x="65" y="0"/>
                  </a:moveTo>
                  <a:cubicBezTo>
                    <a:pt x="53" y="6"/>
                    <a:pt x="40" y="8"/>
                    <a:pt x="26" y="8"/>
                  </a:cubicBezTo>
                  <a:cubicBezTo>
                    <a:pt x="17" y="8"/>
                    <a:pt x="8" y="7"/>
                    <a:pt x="0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9" y="10"/>
                    <a:pt x="17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41" y="11"/>
                    <a:pt x="54" y="7"/>
                    <a:pt x="65" y="0"/>
                  </a:cubicBezTo>
                </a:path>
              </a:pathLst>
            </a:custGeom>
            <a:solidFill>
              <a:srgbClr val="D68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šlîḑè">
              <a:extLst>
                <a:ext uri="{FF2B5EF4-FFF2-40B4-BE49-F238E27FC236}">
                  <a16:creationId xmlns:a16="http://schemas.microsoft.com/office/drawing/2014/main" id="{4C113A06-962F-4971-A30D-3D0A01B8C74F}"/>
                </a:ext>
              </a:extLst>
            </p:cNvPr>
            <p:cNvSpPr/>
            <p:nvPr/>
          </p:nvSpPr>
          <p:spPr bwMode="auto">
            <a:xfrm>
              <a:off x="6580188" y="2897188"/>
              <a:ext cx="274638" cy="273050"/>
            </a:xfrm>
            <a:prstGeom prst="ellipse">
              <a:avLst/>
            </a:prstGeom>
            <a:solidFill>
              <a:srgbClr val="EE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ľíḓè">
              <a:extLst>
                <a:ext uri="{FF2B5EF4-FFF2-40B4-BE49-F238E27FC236}">
                  <a16:creationId xmlns:a16="http://schemas.microsoft.com/office/drawing/2014/main" id="{524274EB-1F51-414D-ABA3-58CB0FADCC23}"/>
                </a:ext>
              </a:extLst>
            </p:cNvPr>
            <p:cNvSpPr/>
            <p:nvPr/>
          </p:nvSpPr>
          <p:spPr bwMode="auto">
            <a:xfrm>
              <a:off x="6543676" y="4006850"/>
              <a:ext cx="315913" cy="50800"/>
            </a:xfrm>
            <a:custGeom>
              <a:avLst/>
              <a:gdLst>
                <a:gd name="T0" fmla="*/ 19 w 233"/>
                <a:gd name="T1" fmla="*/ 0 h 38"/>
                <a:gd name="T2" fmla="*/ 4 w 233"/>
                <a:gd name="T3" fmla="*/ 0 h 38"/>
                <a:gd name="T4" fmla="*/ 0 w 233"/>
                <a:gd name="T5" fmla="*/ 6 h 38"/>
                <a:gd name="T6" fmla="*/ 20 w 233"/>
                <a:gd name="T7" fmla="*/ 6 h 38"/>
                <a:gd name="T8" fmla="*/ 53 w 233"/>
                <a:gd name="T9" fmla="*/ 6 h 38"/>
                <a:gd name="T10" fmla="*/ 86 w 233"/>
                <a:gd name="T11" fmla="*/ 10 h 38"/>
                <a:gd name="T12" fmla="*/ 125 w 233"/>
                <a:gd name="T13" fmla="*/ 23 h 38"/>
                <a:gd name="T14" fmla="*/ 190 w 233"/>
                <a:gd name="T15" fmla="*/ 31 h 38"/>
                <a:gd name="T16" fmla="*/ 233 w 233"/>
                <a:gd name="T17" fmla="*/ 38 h 38"/>
                <a:gd name="T18" fmla="*/ 231 w 233"/>
                <a:gd name="T19" fmla="*/ 33 h 38"/>
                <a:gd name="T20" fmla="*/ 231 w 233"/>
                <a:gd name="T21" fmla="*/ 32 h 38"/>
                <a:gd name="T22" fmla="*/ 190 w 233"/>
                <a:gd name="T23" fmla="*/ 26 h 38"/>
                <a:gd name="T24" fmla="*/ 125 w 233"/>
                <a:gd name="T25" fmla="*/ 17 h 38"/>
                <a:gd name="T26" fmla="*/ 86 w 233"/>
                <a:gd name="T27" fmla="*/ 4 h 38"/>
                <a:gd name="T28" fmla="*/ 53 w 233"/>
                <a:gd name="T29" fmla="*/ 1 h 38"/>
                <a:gd name="T30" fmla="*/ 19 w 233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3" h="38">
                  <a:moveTo>
                    <a:pt x="19" y="0"/>
                  </a:moveTo>
                  <a:cubicBezTo>
                    <a:pt x="14" y="0"/>
                    <a:pt x="9" y="0"/>
                    <a:pt x="4" y="0"/>
                  </a:cubicBezTo>
                  <a:cubicBezTo>
                    <a:pt x="3" y="2"/>
                    <a:pt x="1" y="4"/>
                    <a:pt x="0" y="6"/>
                  </a:cubicBezTo>
                  <a:cubicBezTo>
                    <a:pt x="7" y="6"/>
                    <a:pt x="13" y="6"/>
                    <a:pt x="20" y="6"/>
                  </a:cubicBezTo>
                  <a:cubicBezTo>
                    <a:pt x="31" y="6"/>
                    <a:pt x="42" y="6"/>
                    <a:pt x="53" y="6"/>
                  </a:cubicBezTo>
                  <a:cubicBezTo>
                    <a:pt x="64" y="7"/>
                    <a:pt x="75" y="8"/>
                    <a:pt x="86" y="10"/>
                  </a:cubicBezTo>
                  <a:cubicBezTo>
                    <a:pt x="99" y="13"/>
                    <a:pt x="112" y="19"/>
                    <a:pt x="125" y="23"/>
                  </a:cubicBezTo>
                  <a:cubicBezTo>
                    <a:pt x="146" y="29"/>
                    <a:pt x="168" y="29"/>
                    <a:pt x="190" y="31"/>
                  </a:cubicBezTo>
                  <a:cubicBezTo>
                    <a:pt x="204" y="33"/>
                    <a:pt x="218" y="35"/>
                    <a:pt x="233" y="38"/>
                  </a:cubicBezTo>
                  <a:cubicBezTo>
                    <a:pt x="232" y="36"/>
                    <a:pt x="232" y="35"/>
                    <a:pt x="231" y="33"/>
                  </a:cubicBezTo>
                  <a:cubicBezTo>
                    <a:pt x="231" y="33"/>
                    <a:pt x="231" y="32"/>
                    <a:pt x="231" y="32"/>
                  </a:cubicBezTo>
                  <a:cubicBezTo>
                    <a:pt x="217" y="29"/>
                    <a:pt x="204" y="27"/>
                    <a:pt x="190" y="26"/>
                  </a:cubicBezTo>
                  <a:cubicBezTo>
                    <a:pt x="168" y="24"/>
                    <a:pt x="146" y="23"/>
                    <a:pt x="125" y="17"/>
                  </a:cubicBezTo>
                  <a:cubicBezTo>
                    <a:pt x="112" y="13"/>
                    <a:pt x="99" y="7"/>
                    <a:pt x="86" y="4"/>
                  </a:cubicBezTo>
                  <a:cubicBezTo>
                    <a:pt x="75" y="2"/>
                    <a:pt x="64" y="1"/>
                    <a:pt x="53" y="1"/>
                  </a:cubicBezTo>
                  <a:cubicBezTo>
                    <a:pt x="42" y="1"/>
                    <a:pt x="31" y="0"/>
                    <a:pt x="19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slîdé">
              <a:extLst>
                <a:ext uri="{FF2B5EF4-FFF2-40B4-BE49-F238E27FC236}">
                  <a16:creationId xmlns:a16="http://schemas.microsoft.com/office/drawing/2014/main" id="{1A7832CE-24E9-4E41-ABD3-59E3681136A0}"/>
                </a:ext>
              </a:extLst>
            </p:cNvPr>
            <p:cNvSpPr/>
            <p:nvPr/>
          </p:nvSpPr>
          <p:spPr bwMode="auto">
            <a:xfrm>
              <a:off x="6486526" y="3219450"/>
              <a:ext cx="538163" cy="854075"/>
            </a:xfrm>
            <a:custGeom>
              <a:avLst/>
              <a:gdLst>
                <a:gd name="T0" fmla="*/ 112 w 399"/>
                <a:gd name="T1" fmla="*/ 29 h 633"/>
                <a:gd name="T2" fmla="*/ 129 w 399"/>
                <a:gd name="T3" fmla="*/ 38 h 633"/>
                <a:gd name="T4" fmla="*/ 136 w 399"/>
                <a:gd name="T5" fmla="*/ 35 h 633"/>
                <a:gd name="T6" fmla="*/ 176 w 399"/>
                <a:gd name="T7" fmla="*/ 23 h 633"/>
                <a:gd name="T8" fmla="*/ 258 w 399"/>
                <a:gd name="T9" fmla="*/ 5 h 633"/>
                <a:gd name="T10" fmla="*/ 282 w 399"/>
                <a:gd name="T11" fmla="*/ 0 h 633"/>
                <a:gd name="T12" fmla="*/ 325 w 399"/>
                <a:gd name="T13" fmla="*/ 25 h 633"/>
                <a:gd name="T14" fmla="*/ 354 w 399"/>
                <a:gd name="T15" fmla="*/ 67 h 633"/>
                <a:gd name="T16" fmla="*/ 378 w 399"/>
                <a:gd name="T17" fmla="*/ 96 h 633"/>
                <a:gd name="T18" fmla="*/ 395 w 399"/>
                <a:gd name="T19" fmla="*/ 185 h 633"/>
                <a:gd name="T20" fmla="*/ 366 w 399"/>
                <a:gd name="T21" fmla="*/ 273 h 633"/>
                <a:gd name="T22" fmla="*/ 342 w 399"/>
                <a:gd name="T23" fmla="*/ 320 h 633"/>
                <a:gd name="T24" fmla="*/ 333 w 399"/>
                <a:gd name="T25" fmla="*/ 391 h 633"/>
                <a:gd name="T26" fmla="*/ 324 w 399"/>
                <a:gd name="T27" fmla="*/ 412 h 633"/>
                <a:gd name="T28" fmla="*/ 325 w 399"/>
                <a:gd name="T29" fmla="*/ 427 h 633"/>
                <a:gd name="T30" fmla="*/ 330 w 399"/>
                <a:gd name="T31" fmla="*/ 464 h 633"/>
                <a:gd name="T32" fmla="*/ 335 w 399"/>
                <a:gd name="T33" fmla="*/ 498 h 633"/>
                <a:gd name="T34" fmla="*/ 334 w 399"/>
                <a:gd name="T35" fmla="*/ 558 h 633"/>
                <a:gd name="T36" fmla="*/ 332 w 399"/>
                <a:gd name="T37" fmla="*/ 633 h 633"/>
                <a:gd name="T38" fmla="*/ 233 w 399"/>
                <a:gd name="T39" fmla="*/ 610 h 633"/>
                <a:gd name="T40" fmla="*/ 168 w 399"/>
                <a:gd name="T41" fmla="*/ 601 h 633"/>
                <a:gd name="T42" fmla="*/ 129 w 399"/>
                <a:gd name="T43" fmla="*/ 588 h 633"/>
                <a:gd name="T44" fmla="*/ 96 w 399"/>
                <a:gd name="T45" fmla="*/ 585 h 633"/>
                <a:gd name="T46" fmla="*/ 23 w 399"/>
                <a:gd name="T47" fmla="*/ 587 h 633"/>
                <a:gd name="T48" fmla="*/ 18 w 399"/>
                <a:gd name="T49" fmla="*/ 586 h 633"/>
                <a:gd name="T50" fmla="*/ 17 w 399"/>
                <a:gd name="T51" fmla="*/ 583 h 633"/>
                <a:gd name="T52" fmla="*/ 23 w 399"/>
                <a:gd name="T53" fmla="*/ 557 h 633"/>
                <a:gd name="T54" fmla="*/ 31 w 399"/>
                <a:gd name="T55" fmla="*/ 540 h 633"/>
                <a:gd name="T56" fmla="*/ 28 w 399"/>
                <a:gd name="T57" fmla="*/ 531 h 633"/>
                <a:gd name="T58" fmla="*/ 18 w 399"/>
                <a:gd name="T59" fmla="*/ 503 h 633"/>
                <a:gd name="T60" fmla="*/ 8 w 399"/>
                <a:gd name="T61" fmla="*/ 426 h 633"/>
                <a:gd name="T62" fmla="*/ 1 w 399"/>
                <a:gd name="T63" fmla="*/ 366 h 633"/>
                <a:gd name="T64" fmla="*/ 11 w 399"/>
                <a:gd name="T65" fmla="*/ 317 h 633"/>
                <a:gd name="T66" fmla="*/ 19 w 399"/>
                <a:gd name="T67" fmla="*/ 306 h 633"/>
                <a:gd name="T68" fmla="*/ 21 w 399"/>
                <a:gd name="T69" fmla="*/ 293 h 633"/>
                <a:gd name="T70" fmla="*/ 18 w 399"/>
                <a:gd name="T71" fmla="*/ 190 h 633"/>
                <a:gd name="T72" fmla="*/ 46 w 399"/>
                <a:gd name="T73" fmla="*/ 141 h 633"/>
                <a:gd name="T74" fmla="*/ 71 w 399"/>
                <a:gd name="T75" fmla="*/ 82 h 633"/>
                <a:gd name="T76" fmla="*/ 76 w 399"/>
                <a:gd name="T77" fmla="*/ 40 h 633"/>
                <a:gd name="T78" fmla="*/ 90 w 399"/>
                <a:gd name="T79" fmla="*/ 25 h 633"/>
                <a:gd name="T80" fmla="*/ 94 w 399"/>
                <a:gd name="T81" fmla="*/ 25 h 633"/>
                <a:gd name="T82" fmla="*/ 112 w 399"/>
                <a:gd name="T83" fmla="*/ 29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9" h="633">
                  <a:moveTo>
                    <a:pt x="112" y="29"/>
                  </a:moveTo>
                  <a:cubicBezTo>
                    <a:pt x="117" y="34"/>
                    <a:pt x="123" y="40"/>
                    <a:pt x="129" y="38"/>
                  </a:cubicBezTo>
                  <a:cubicBezTo>
                    <a:pt x="132" y="37"/>
                    <a:pt x="134" y="36"/>
                    <a:pt x="136" y="35"/>
                  </a:cubicBezTo>
                  <a:cubicBezTo>
                    <a:pt x="148" y="27"/>
                    <a:pt x="162" y="25"/>
                    <a:pt x="176" y="23"/>
                  </a:cubicBezTo>
                  <a:cubicBezTo>
                    <a:pt x="204" y="19"/>
                    <a:pt x="231" y="13"/>
                    <a:pt x="258" y="5"/>
                  </a:cubicBezTo>
                  <a:cubicBezTo>
                    <a:pt x="266" y="2"/>
                    <a:pt x="274" y="0"/>
                    <a:pt x="282" y="0"/>
                  </a:cubicBezTo>
                  <a:cubicBezTo>
                    <a:pt x="299" y="0"/>
                    <a:pt x="315" y="11"/>
                    <a:pt x="325" y="25"/>
                  </a:cubicBezTo>
                  <a:cubicBezTo>
                    <a:pt x="336" y="38"/>
                    <a:pt x="344" y="54"/>
                    <a:pt x="354" y="67"/>
                  </a:cubicBezTo>
                  <a:cubicBezTo>
                    <a:pt x="362" y="77"/>
                    <a:pt x="371" y="86"/>
                    <a:pt x="378" y="96"/>
                  </a:cubicBezTo>
                  <a:cubicBezTo>
                    <a:pt x="396" y="121"/>
                    <a:pt x="399" y="154"/>
                    <a:pt x="395" y="185"/>
                  </a:cubicBezTo>
                  <a:cubicBezTo>
                    <a:pt x="390" y="215"/>
                    <a:pt x="378" y="244"/>
                    <a:pt x="366" y="273"/>
                  </a:cubicBezTo>
                  <a:cubicBezTo>
                    <a:pt x="359" y="289"/>
                    <a:pt x="352" y="305"/>
                    <a:pt x="342" y="320"/>
                  </a:cubicBezTo>
                  <a:cubicBezTo>
                    <a:pt x="346" y="344"/>
                    <a:pt x="344" y="370"/>
                    <a:pt x="333" y="391"/>
                  </a:cubicBezTo>
                  <a:cubicBezTo>
                    <a:pt x="330" y="398"/>
                    <a:pt x="325" y="404"/>
                    <a:pt x="324" y="412"/>
                  </a:cubicBezTo>
                  <a:cubicBezTo>
                    <a:pt x="323" y="417"/>
                    <a:pt x="324" y="422"/>
                    <a:pt x="325" y="427"/>
                  </a:cubicBezTo>
                  <a:cubicBezTo>
                    <a:pt x="330" y="464"/>
                    <a:pt x="330" y="464"/>
                    <a:pt x="330" y="464"/>
                  </a:cubicBezTo>
                  <a:cubicBezTo>
                    <a:pt x="331" y="475"/>
                    <a:pt x="333" y="487"/>
                    <a:pt x="335" y="498"/>
                  </a:cubicBezTo>
                  <a:cubicBezTo>
                    <a:pt x="339" y="518"/>
                    <a:pt x="344" y="540"/>
                    <a:pt x="334" y="558"/>
                  </a:cubicBezTo>
                  <a:cubicBezTo>
                    <a:pt x="323" y="580"/>
                    <a:pt x="335" y="609"/>
                    <a:pt x="332" y="633"/>
                  </a:cubicBezTo>
                  <a:cubicBezTo>
                    <a:pt x="300" y="621"/>
                    <a:pt x="267" y="613"/>
                    <a:pt x="233" y="610"/>
                  </a:cubicBezTo>
                  <a:cubicBezTo>
                    <a:pt x="211" y="608"/>
                    <a:pt x="189" y="607"/>
                    <a:pt x="168" y="601"/>
                  </a:cubicBezTo>
                  <a:cubicBezTo>
                    <a:pt x="155" y="597"/>
                    <a:pt x="142" y="591"/>
                    <a:pt x="129" y="588"/>
                  </a:cubicBezTo>
                  <a:cubicBezTo>
                    <a:pt x="118" y="586"/>
                    <a:pt x="107" y="585"/>
                    <a:pt x="96" y="585"/>
                  </a:cubicBezTo>
                  <a:cubicBezTo>
                    <a:pt x="72" y="584"/>
                    <a:pt x="47" y="583"/>
                    <a:pt x="23" y="587"/>
                  </a:cubicBezTo>
                  <a:cubicBezTo>
                    <a:pt x="21" y="587"/>
                    <a:pt x="19" y="587"/>
                    <a:pt x="18" y="586"/>
                  </a:cubicBezTo>
                  <a:cubicBezTo>
                    <a:pt x="17" y="585"/>
                    <a:pt x="17" y="584"/>
                    <a:pt x="17" y="583"/>
                  </a:cubicBezTo>
                  <a:cubicBezTo>
                    <a:pt x="17" y="574"/>
                    <a:pt x="19" y="565"/>
                    <a:pt x="23" y="557"/>
                  </a:cubicBezTo>
                  <a:cubicBezTo>
                    <a:pt x="26" y="551"/>
                    <a:pt x="31" y="546"/>
                    <a:pt x="31" y="540"/>
                  </a:cubicBezTo>
                  <a:cubicBezTo>
                    <a:pt x="30" y="537"/>
                    <a:pt x="30" y="534"/>
                    <a:pt x="28" y="531"/>
                  </a:cubicBezTo>
                  <a:cubicBezTo>
                    <a:pt x="18" y="503"/>
                    <a:pt x="18" y="503"/>
                    <a:pt x="18" y="503"/>
                  </a:cubicBezTo>
                  <a:cubicBezTo>
                    <a:pt x="9" y="479"/>
                    <a:pt x="13" y="451"/>
                    <a:pt x="8" y="426"/>
                  </a:cubicBezTo>
                  <a:cubicBezTo>
                    <a:pt x="5" y="406"/>
                    <a:pt x="2" y="386"/>
                    <a:pt x="1" y="366"/>
                  </a:cubicBezTo>
                  <a:cubicBezTo>
                    <a:pt x="0" y="349"/>
                    <a:pt x="1" y="330"/>
                    <a:pt x="11" y="317"/>
                  </a:cubicBezTo>
                  <a:cubicBezTo>
                    <a:pt x="14" y="313"/>
                    <a:pt x="17" y="310"/>
                    <a:pt x="19" y="306"/>
                  </a:cubicBezTo>
                  <a:cubicBezTo>
                    <a:pt x="21" y="302"/>
                    <a:pt x="21" y="297"/>
                    <a:pt x="21" y="293"/>
                  </a:cubicBezTo>
                  <a:cubicBezTo>
                    <a:pt x="21" y="259"/>
                    <a:pt x="21" y="224"/>
                    <a:pt x="18" y="190"/>
                  </a:cubicBezTo>
                  <a:cubicBezTo>
                    <a:pt x="27" y="174"/>
                    <a:pt x="37" y="158"/>
                    <a:pt x="46" y="141"/>
                  </a:cubicBezTo>
                  <a:cubicBezTo>
                    <a:pt x="56" y="123"/>
                    <a:pt x="67" y="103"/>
                    <a:pt x="71" y="82"/>
                  </a:cubicBezTo>
                  <a:cubicBezTo>
                    <a:pt x="74" y="68"/>
                    <a:pt x="74" y="54"/>
                    <a:pt x="76" y="40"/>
                  </a:cubicBezTo>
                  <a:cubicBezTo>
                    <a:pt x="76" y="32"/>
                    <a:pt x="82" y="25"/>
                    <a:pt x="90" y="25"/>
                  </a:cubicBezTo>
                  <a:cubicBezTo>
                    <a:pt x="91" y="25"/>
                    <a:pt x="92" y="25"/>
                    <a:pt x="94" y="25"/>
                  </a:cubicBezTo>
                  <a:cubicBezTo>
                    <a:pt x="100" y="26"/>
                    <a:pt x="106" y="27"/>
                    <a:pt x="112" y="29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$ḷíḋe">
              <a:extLst>
                <a:ext uri="{FF2B5EF4-FFF2-40B4-BE49-F238E27FC236}">
                  <a16:creationId xmlns:a16="http://schemas.microsoft.com/office/drawing/2014/main" id="{2719A26A-3359-4AC7-8C49-EE41587C46F9}"/>
                </a:ext>
              </a:extLst>
            </p:cNvPr>
            <p:cNvSpPr/>
            <p:nvPr/>
          </p:nvSpPr>
          <p:spPr bwMode="auto">
            <a:xfrm>
              <a:off x="6137276" y="3151188"/>
              <a:ext cx="87313" cy="26988"/>
            </a:xfrm>
            <a:custGeom>
              <a:avLst/>
              <a:gdLst>
                <a:gd name="T0" fmla="*/ 0 w 65"/>
                <a:gd name="T1" fmla="*/ 19 h 21"/>
                <a:gd name="T2" fmla="*/ 3 w 65"/>
                <a:gd name="T3" fmla="*/ 21 h 21"/>
                <a:gd name="T4" fmla="*/ 3 w 65"/>
                <a:gd name="T5" fmla="*/ 21 h 21"/>
                <a:gd name="T6" fmla="*/ 0 w 65"/>
                <a:gd name="T7" fmla="*/ 19 h 21"/>
                <a:gd name="T8" fmla="*/ 0 w 65"/>
                <a:gd name="T9" fmla="*/ 19 h 21"/>
                <a:gd name="T10" fmla="*/ 0 w 65"/>
                <a:gd name="T11" fmla="*/ 19 h 21"/>
                <a:gd name="T12" fmla="*/ 65 w 65"/>
                <a:gd name="T13" fmla="*/ 0 h 21"/>
                <a:gd name="T14" fmla="*/ 65 w 65"/>
                <a:gd name="T15" fmla="*/ 1 h 21"/>
                <a:gd name="T16" fmla="*/ 65 w 65"/>
                <a:gd name="T17" fmla="*/ 1 h 21"/>
                <a:gd name="T18" fmla="*/ 65 w 65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21">
                  <a:moveTo>
                    <a:pt x="0" y="19"/>
                  </a:moveTo>
                  <a:cubicBezTo>
                    <a:pt x="1" y="20"/>
                    <a:pt x="2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1" y="20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65" y="0"/>
                  </a:moveTo>
                  <a:cubicBezTo>
                    <a:pt x="65" y="0"/>
                    <a:pt x="65" y="0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D0D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ṥļiḓê">
              <a:extLst>
                <a:ext uri="{FF2B5EF4-FFF2-40B4-BE49-F238E27FC236}">
                  <a16:creationId xmlns:a16="http://schemas.microsoft.com/office/drawing/2014/main" id="{28254CA9-EBA5-4E10-B2BF-2F4012B93F31}"/>
                </a:ext>
              </a:extLst>
            </p:cNvPr>
            <p:cNvSpPr/>
            <p:nvPr/>
          </p:nvSpPr>
          <p:spPr bwMode="auto">
            <a:xfrm>
              <a:off x="6137276" y="3146425"/>
              <a:ext cx="87313" cy="31750"/>
            </a:xfrm>
            <a:custGeom>
              <a:avLst/>
              <a:gdLst>
                <a:gd name="T0" fmla="*/ 48 w 65"/>
                <a:gd name="T1" fmla="*/ 0 h 24"/>
                <a:gd name="T2" fmla="*/ 26 w 65"/>
                <a:gd name="T3" fmla="*/ 2 h 24"/>
                <a:gd name="T4" fmla="*/ 0 w 65"/>
                <a:gd name="T5" fmla="*/ 22 h 24"/>
                <a:gd name="T6" fmla="*/ 3 w 65"/>
                <a:gd name="T7" fmla="*/ 24 h 24"/>
                <a:gd name="T8" fmla="*/ 29 w 65"/>
                <a:gd name="T9" fmla="*/ 5 h 24"/>
                <a:gd name="T10" fmla="*/ 51 w 65"/>
                <a:gd name="T11" fmla="*/ 3 h 24"/>
                <a:gd name="T12" fmla="*/ 63 w 65"/>
                <a:gd name="T13" fmla="*/ 3 h 24"/>
                <a:gd name="T14" fmla="*/ 65 w 65"/>
                <a:gd name="T15" fmla="*/ 4 h 24"/>
                <a:gd name="T16" fmla="*/ 65 w 65"/>
                <a:gd name="T17" fmla="*/ 3 h 24"/>
                <a:gd name="T18" fmla="*/ 65 w 65"/>
                <a:gd name="T19" fmla="*/ 2 h 24"/>
                <a:gd name="T20" fmla="*/ 60 w 65"/>
                <a:gd name="T21" fmla="*/ 1 h 24"/>
                <a:gd name="T22" fmla="*/ 48 w 65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24">
                  <a:moveTo>
                    <a:pt x="48" y="0"/>
                  </a:moveTo>
                  <a:cubicBezTo>
                    <a:pt x="41" y="0"/>
                    <a:pt x="34" y="1"/>
                    <a:pt x="26" y="2"/>
                  </a:cubicBezTo>
                  <a:cubicBezTo>
                    <a:pt x="15" y="4"/>
                    <a:pt x="5" y="12"/>
                    <a:pt x="0" y="22"/>
                  </a:cubicBezTo>
                  <a:cubicBezTo>
                    <a:pt x="1" y="23"/>
                    <a:pt x="2" y="24"/>
                    <a:pt x="3" y="24"/>
                  </a:cubicBezTo>
                  <a:cubicBezTo>
                    <a:pt x="8" y="14"/>
                    <a:pt x="18" y="7"/>
                    <a:pt x="29" y="5"/>
                  </a:cubicBezTo>
                  <a:cubicBezTo>
                    <a:pt x="36" y="3"/>
                    <a:pt x="43" y="3"/>
                    <a:pt x="51" y="3"/>
                  </a:cubicBezTo>
                  <a:cubicBezTo>
                    <a:pt x="55" y="3"/>
                    <a:pt x="59" y="3"/>
                    <a:pt x="63" y="3"/>
                  </a:cubicBezTo>
                  <a:cubicBezTo>
                    <a:pt x="64" y="3"/>
                    <a:pt x="64" y="3"/>
                    <a:pt x="65" y="4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2"/>
                    <a:pt x="65" y="2"/>
                  </a:cubicBezTo>
                  <a:cubicBezTo>
                    <a:pt x="63" y="1"/>
                    <a:pt x="62" y="1"/>
                    <a:pt x="60" y="1"/>
                  </a:cubicBezTo>
                  <a:cubicBezTo>
                    <a:pt x="56" y="0"/>
                    <a:pt x="52" y="0"/>
                    <a:pt x="48" y="0"/>
                  </a:cubicBezTo>
                </a:path>
              </a:pathLst>
            </a:custGeom>
            <a:solidFill>
              <a:srgbClr val="D68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śļîdé">
              <a:extLst>
                <a:ext uri="{FF2B5EF4-FFF2-40B4-BE49-F238E27FC236}">
                  <a16:creationId xmlns:a16="http://schemas.microsoft.com/office/drawing/2014/main" id="{3146C472-2FD8-4C31-BF69-9E9487A0CDBF}"/>
                </a:ext>
              </a:extLst>
            </p:cNvPr>
            <p:cNvSpPr/>
            <p:nvPr/>
          </p:nvSpPr>
          <p:spPr bwMode="auto">
            <a:xfrm>
              <a:off x="6138863" y="3149600"/>
              <a:ext cx="495300" cy="357188"/>
            </a:xfrm>
            <a:custGeom>
              <a:avLst/>
              <a:gdLst>
                <a:gd name="T0" fmla="*/ 336 w 366"/>
                <a:gd name="T1" fmla="*/ 240 h 265"/>
                <a:gd name="T2" fmla="*/ 314 w 366"/>
                <a:gd name="T3" fmla="*/ 260 h 265"/>
                <a:gd name="T4" fmla="*/ 281 w 366"/>
                <a:gd name="T5" fmla="*/ 265 h 265"/>
                <a:gd name="T6" fmla="*/ 142 w 366"/>
                <a:gd name="T7" fmla="*/ 249 h 265"/>
                <a:gd name="T8" fmla="*/ 126 w 366"/>
                <a:gd name="T9" fmla="*/ 245 h 265"/>
                <a:gd name="T10" fmla="*/ 111 w 366"/>
                <a:gd name="T11" fmla="*/ 236 h 265"/>
                <a:gd name="T12" fmla="*/ 69 w 366"/>
                <a:gd name="T13" fmla="*/ 199 h 265"/>
                <a:gd name="T14" fmla="*/ 44 w 366"/>
                <a:gd name="T15" fmla="*/ 138 h 265"/>
                <a:gd name="T16" fmla="*/ 22 w 366"/>
                <a:gd name="T17" fmla="*/ 100 h 265"/>
                <a:gd name="T18" fmla="*/ 17 w 366"/>
                <a:gd name="T19" fmla="*/ 82 h 265"/>
                <a:gd name="T20" fmla="*/ 20 w 366"/>
                <a:gd name="T21" fmla="*/ 62 h 265"/>
                <a:gd name="T22" fmla="*/ 4 w 366"/>
                <a:gd name="T23" fmla="*/ 33 h 265"/>
                <a:gd name="T24" fmla="*/ 0 w 366"/>
                <a:gd name="T25" fmla="*/ 28 h 265"/>
                <a:gd name="T26" fmla="*/ 1 w 366"/>
                <a:gd name="T27" fmla="*/ 23 h 265"/>
                <a:gd name="T28" fmla="*/ 27 w 366"/>
                <a:gd name="T29" fmla="*/ 3 h 265"/>
                <a:gd name="T30" fmla="*/ 61 w 366"/>
                <a:gd name="T31" fmla="*/ 1 h 265"/>
                <a:gd name="T32" fmla="*/ 72 w 366"/>
                <a:gd name="T33" fmla="*/ 4 h 265"/>
                <a:gd name="T34" fmla="*/ 80 w 366"/>
                <a:gd name="T35" fmla="*/ 25 h 265"/>
                <a:gd name="T36" fmla="*/ 86 w 366"/>
                <a:gd name="T37" fmla="*/ 35 h 265"/>
                <a:gd name="T38" fmla="*/ 91 w 366"/>
                <a:gd name="T39" fmla="*/ 39 h 265"/>
                <a:gd name="T40" fmla="*/ 102 w 366"/>
                <a:gd name="T41" fmla="*/ 67 h 265"/>
                <a:gd name="T42" fmla="*/ 120 w 366"/>
                <a:gd name="T43" fmla="*/ 104 h 265"/>
                <a:gd name="T44" fmla="*/ 146 w 366"/>
                <a:gd name="T45" fmla="*/ 127 h 265"/>
                <a:gd name="T46" fmla="*/ 150 w 366"/>
                <a:gd name="T47" fmla="*/ 135 h 265"/>
                <a:gd name="T48" fmla="*/ 159 w 366"/>
                <a:gd name="T49" fmla="*/ 137 h 265"/>
                <a:gd name="T50" fmla="*/ 184 w 366"/>
                <a:gd name="T51" fmla="*/ 141 h 265"/>
                <a:gd name="T52" fmla="*/ 214 w 366"/>
                <a:gd name="T53" fmla="*/ 137 h 265"/>
                <a:gd name="T54" fmla="*/ 220 w 366"/>
                <a:gd name="T55" fmla="*/ 138 h 265"/>
                <a:gd name="T56" fmla="*/ 225 w 366"/>
                <a:gd name="T57" fmla="*/ 136 h 265"/>
                <a:gd name="T58" fmla="*/ 237 w 366"/>
                <a:gd name="T59" fmla="*/ 131 h 265"/>
                <a:gd name="T60" fmla="*/ 248 w 366"/>
                <a:gd name="T61" fmla="*/ 136 h 265"/>
                <a:gd name="T62" fmla="*/ 255 w 366"/>
                <a:gd name="T63" fmla="*/ 125 h 265"/>
                <a:gd name="T64" fmla="*/ 266 w 366"/>
                <a:gd name="T65" fmla="*/ 120 h 265"/>
                <a:gd name="T66" fmla="*/ 269 w 366"/>
                <a:gd name="T67" fmla="*/ 112 h 265"/>
                <a:gd name="T68" fmla="*/ 280 w 366"/>
                <a:gd name="T69" fmla="*/ 112 h 265"/>
                <a:gd name="T70" fmla="*/ 306 w 366"/>
                <a:gd name="T71" fmla="*/ 102 h 265"/>
                <a:gd name="T72" fmla="*/ 330 w 366"/>
                <a:gd name="T73" fmla="*/ 95 h 265"/>
                <a:gd name="T74" fmla="*/ 334 w 366"/>
                <a:gd name="T75" fmla="*/ 87 h 265"/>
                <a:gd name="T76" fmla="*/ 340 w 366"/>
                <a:gd name="T77" fmla="*/ 86 h 265"/>
                <a:gd name="T78" fmla="*/ 357 w 366"/>
                <a:gd name="T79" fmla="*/ 91 h 265"/>
                <a:gd name="T80" fmla="*/ 355 w 366"/>
                <a:gd name="T81" fmla="*/ 196 h 265"/>
                <a:gd name="T82" fmla="*/ 336 w 366"/>
                <a:gd name="T83" fmla="*/ 24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6" h="265">
                  <a:moveTo>
                    <a:pt x="336" y="240"/>
                  </a:moveTo>
                  <a:cubicBezTo>
                    <a:pt x="329" y="247"/>
                    <a:pt x="323" y="255"/>
                    <a:pt x="314" y="260"/>
                  </a:cubicBezTo>
                  <a:cubicBezTo>
                    <a:pt x="304" y="265"/>
                    <a:pt x="292" y="265"/>
                    <a:pt x="281" y="265"/>
                  </a:cubicBezTo>
                  <a:cubicBezTo>
                    <a:pt x="234" y="264"/>
                    <a:pt x="188" y="259"/>
                    <a:pt x="142" y="249"/>
                  </a:cubicBezTo>
                  <a:cubicBezTo>
                    <a:pt x="136" y="248"/>
                    <a:pt x="131" y="247"/>
                    <a:pt x="126" y="245"/>
                  </a:cubicBezTo>
                  <a:cubicBezTo>
                    <a:pt x="121" y="243"/>
                    <a:pt x="116" y="239"/>
                    <a:pt x="111" y="236"/>
                  </a:cubicBezTo>
                  <a:cubicBezTo>
                    <a:pt x="96" y="225"/>
                    <a:pt x="80" y="214"/>
                    <a:pt x="69" y="199"/>
                  </a:cubicBezTo>
                  <a:cubicBezTo>
                    <a:pt x="55" y="181"/>
                    <a:pt x="47" y="160"/>
                    <a:pt x="44" y="138"/>
                  </a:cubicBezTo>
                  <a:cubicBezTo>
                    <a:pt x="33" y="128"/>
                    <a:pt x="27" y="114"/>
                    <a:pt x="22" y="100"/>
                  </a:cubicBezTo>
                  <a:cubicBezTo>
                    <a:pt x="19" y="94"/>
                    <a:pt x="18" y="88"/>
                    <a:pt x="17" y="82"/>
                  </a:cubicBezTo>
                  <a:cubicBezTo>
                    <a:pt x="17" y="75"/>
                    <a:pt x="21" y="68"/>
                    <a:pt x="20" y="62"/>
                  </a:cubicBezTo>
                  <a:cubicBezTo>
                    <a:pt x="18" y="50"/>
                    <a:pt x="12" y="40"/>
                    <a:pt x="4" y="33"/>
                  </a:cubicBezTo>
                  <a:cubicBezTo>
                    <a:pt x="2" y="31"/>
                    <a:pt x="1" y="30"/>
                    <a:pt x="0" y="28"/>
                  </a:cubicBezTo>
                  <a:cubicBezTo>
                    <a:pt x="0" y="26"/>
                    <a:pt x="0" y="24"/>
                    <a:pt x="1" y="23"/>
                  </a:cubicBezTo>
                  <a:cubicBezTo>
                    <a:pt x="6" y="12"/>
                    <a:pt x="16" y="5"/>
                    <a:pt x="27" y="3"/>
                  </a:cubicBezTo>
                  <a:cubicBezTo>
                    <a:pt x="38" y="0"/>
                    <a:pt x="50" y="0"/>
                    <a:pt x="61" y="1"/>
                  </a:cubicBezTo>
                  <a:cubicBezTo>
                    <a:pt x="65" y="2"/>
                    <a:pt x="69" y="3"/>
                    <a:pt x="72" y="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1" y="29"/>
                    <a:pt x="83" y="32"/>
                    <a:pt x="86" y="35"/>
                  </a:cubicBezTo>
                  <a:cubicBezTo>
                    <a:pt x="87" y="36"/>
                    <a:pt x="89" y="38"/>
                    <a:pt x="91" y="39"/>
                  </a:cubicBezTo>
                  <a:cubicBezTo>
                    <a:pt x="99" y="46"/>
                    <a:pt x="103" y="56"/>
                    <a:pt x="102" y="67"/>
                  </a:cubicBezTo>
                  <a:cubicBezTo>
                    <a:pt x="117" y="73"/>
                    <a:pt x="125" y="89"/>
                    <a:pt x="120" y="104"/>
                  </a:cubicBezTo>
                  <a:cubicBezTo>
                    <a:pt x="132" y="107"/>
                    <a:pt x="142" y="116"/>
                    <a:pt x="146" y="127"/>
                  </a:cubicBezTo>
                  <a:cubicBezTo>
                    <a:pt x="147" y="130"/>
                    <a:pt x="148" y="133"/>
                    <a:pt x="150" y="135"/>
                  </a:cubicBezTo>
                  <a:cubicBezTo>
                    <a:pt x="152" y="137"/>
                    <a:pt x="156" y="138"/>
                    <a:pt x="159" y="137"/>
                  </a:cubicBezTo>
                  <a:cubicBezTo>
                    <a:pt x="168" y="138"/>
                    <a:pt x="176" y="145"/>
                    <a:pt x="184" y="141"/>
                  </a:cubicBezTo>
                  <a:cubicBezTo>
                    <a:pt x="193" y="137"/>
                    <a:pt x="203" y="136"/>
                    <a:pt x="214" y="137"/>
                  </a:cubicBezTo>
                  <a:cubicBezTo>
                    <a:pt x="216" y="138"/>
                    <a:pt x="218" y="138"/>
                    <a:pt x="220" y="138"/>
                  </a:cubicBezTo>
                  <a:cubicBezTo>
                    <a:pt x="222" y="137"/>
                    <a:pt x="223" y="137"/>
                    <a:pt x="225" y="136"/>
                  </a:cubicBezTo>
                  <a:cubicBezTo>
                    <a:pt x="229" y="134"/>
                    <a:pt x="233" y="132"/>
                    <a:pt x="237" y="131"/>
                  </a:cubicBezTo>
                  <a:cubicBezTo>
                    <a:pt x="241" y="130"/>
                    <a:pt x="245" y="132"/>
                    <a:pt x="248" y="136"/>
                  </a:cubicBezTo>
                  <a:cubicBezTo>
                    <a:pt x="251" y="133"/>
                    <a:pt x="252" y="129"/>
                    <a:pt x="255" y="125"/>
                  </a:cubicBezTo>
                  <a:cubicBezTo>
                    <a:pt x="257" y="122"/>
                    <a:pt x="262" y="120"/>
                    <a:pt x="266" y="120"/>
                  </a:cubicBezTo>
                  <a:cubicBezTo>
                    <a:pt x="263" y="118"/>
                    <a:pt x="266" y="113"/>
                    <a:pt x="269" y="112"/>
                  </a:cubicBezTo>
                  <a:cubicBezTo>
                    <a:pt x="273" y="112"/>
                    <a:pt x="277" y="112"/>
                    <a:pt x="280" y="112"/>
                  </a:cubicBezTo>
                  <a:cubicBezTo>
                    <a:pt x="290" y="112"/>
                    <a:pt x="297" y="104"/>
                    <a:pt x="306" y="102"/>
                  </a:cubicBezTo>
                  <a:cubicBezTo>
                    <a:pt x="314" y="100"/>
                    <a:pt x="326" y="102"/>
                    <a:pt x="330" y="95"/>
                  </a:cubicBezTo>
                  <a:cubicBezTo>
                    <a:pt x="331" y="92"/>
                    <a:pt x="332" y="88"/>
                    <a:pt x="334" y="87"/>
                  </a:cubicBezTo>
                  <a:cubicBezTo>
                    <a:pt x="336" y="86"/>
                    <a:pt x="338" y="85"/>
                    <a:pt x="340" y="86"/>
                  </a:cubicBezTo>
                  <a:cubicBezTo>
                    <a:pt x="346" y="87"/>
                    <a:pt x="352" y="88"/>
                    <a:pt x="357" y="91"/>
                  </a:cubicBezTo>
                  <a:cubicBezTo>
                    <a:pt x="366" y="125"/>
                    <a:pt x="361" y="161"/>
                    <a:pt x="355" y="196"/>
                  </a:cubicBezTo>
                  <a:cubicBezTo>
                    <a:pt x="352" y="212"/>
                    <a:pt x="346" y="227"/>
                    <a:pt x="336" y="24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ṡľïdê">
              <a:extLst>
                <a:ext uri="{FF2B5EF4-FFF2-40B4-BE49-F238E27FC236}">
                  <a16:creationId xmlns:a16="http://schemas.microsoft.com/office/drawing/2014/main" id="{99EA1E0B-D04E-49E4-A3B7-FB2721C01C6F}"/>
                </a:ext>
              </a:extLst>
            </p:cNvPr>
            <p:cNvSpPr/>
            <p:nvPr/>
          </p:nvSpPr>
          <p:spPr bwMode="auto">
            <a:xfrm>
              <a:off x="6577013" y="3622675"/>
              <a:ext cx="74613" cy="134938"/>
            </a:xfrm>
            <a:custGeom>
              <a:avLst/>
              <a:gdLst>
                <a:gd name="T0" fmla="*/ 3 w 56"/>
                <a:gd name="T1" fmla="*/ 0 h 100"/>
                <a:gd name="T2" fmla="*/ 3 w 56"/>
                <a:gd name="T3" fmla="*/ 19 h 100"/>
                <a:gd name="T4" fmla="*/ 11 w 56"/>
                <a:gd name="T5" fmla="*/ 54 h 100"/>
                <a:gd name="T6" fmla="*/ 33 w 56"/>
                <a:gd name="T7" fmla="*/ 83 h 100"/>
                <a:gd name="T8" fmla="*/ 56 w 56"/>
                <a:gd name="T9" fmla="*/ 100 h 100"/>
                <a:gd name="T10" fmla="*/ 12 w 56"/>
                <a:gd name="T11" fmla="*/ 12 h 100"/>
                <a:gd name="T12" fmla="*/ 3 w 56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00">
                  <a:moveTo>
                    <a:pt x="3" y="0"/>
                  </a:moveTo>
                  <a:cubicBezTo>
                    <a:pt x="0" y="5"/>
                    <a:pt x="2" y="13"/>
                    <a:pt x="3" y="19"/>
                  </a:cubicBezTo>
                  <a:cubicBezTo>
                    <a:pt x="5" y="31"/>
                    <a:pt x="7" y="43"/>
                    <a:pt x="11" y="54"/>
                  </a:cubicBezTo>
                  <a:cubicBezTo>
                    <a:pt x="15" y="66"/>
                    <a:pt x="23" y="76"/>
                    <a:pt x="33" y="83"/>
                  </a:cubicBezTo>
                  <a:cubicBezTo>
                    <a:pt x="41" y="89"/>
                    <a:pt x="51" y="92"/>
                    <a:pt x="56" y="10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8"/>
                    <a:pt x="8" y="1"/>
                    <a:pt x="3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ṧḷïḋé">
              <a:extLst>
                <a:ext uri="{FF2B5EF4-FFF2-40B4-BE49-F238E27FC236}">
                  <a16:creationId xmlns:a16="http://schemas.microsoft.com/office/drawing/2014/main" id="{3273E0AA-F153-4431-AA52-68AB57C6B049}"/>
                </a:ext>
              </a:extLst>
            </p:cNvPr>
            <p:cNvSpPr/>
            <p:nvPr/>
          </p:nvSpPr>
          <p:spPr bwMode="auto">
            <a:xfrm>
              <a:off x="6727826" y="3716338"/>
              <a:ext cx="177800" cy="190500"/>
            </a:xfrm>
            <a:custGeom>
              <a:avLst/>
              <a:gdLst>
                <a:gd name="T0" fmla="*/ 9 w 132"/>
                <a:gd name="T1" fmla="*/ 0 h 142"/>
                <a:gd name="T2" fmla="*/ 44 w 132"/>
                <a:gd name="T3" fmla="*/ 50 h 142"/>
                <a:gd name="T4" fmla="*/ 65 w 132"/>
                <a:gd name="T5" fmla="*/ 71 h 142"/>
                <a:gd name="T6" fmla="*/ 79 w 132"/>
                <a:gd name="T7" fmla="*/ 97 h 142"/>
                <a:gd name="T8" fmla="*/ 90 w 132"/>
                <a:gd name="T9" fmla="*/ 109 h 142"/>
                <a:gd name="T10" fmla="*/ 125 w 132"/>
                <a:gd name="T11" fmla="*/ 139 h 142"/>
                <a:gd name="T12" fmla="*/ 130 w 132"/>
                <a:gd name="T13" fmla="*/ 142 h 142"/>
                <a:gd name="T14" fmla="*/ 132 w 132"/>
                <a:gd name="T15" fmla="*/ 141 h 142"/>
                <a:gd name="T16" fmla="*/ 119 w 132"/>
                <a:gd name="T17" fmla="*/ 118 h 142"/>
                <a:gd name="T18" fmla="*/ 58 w 132"/>
                <a:gd name="T19" fmla="*/ 43 h 142"/>
                <a:gd name="T20" fmla="*/ 26 w 132"/>
                <a:gd name="T21" fmla="*/ 18 h 142"/>
                <a:gd name="T22" fmla="*/ 9 w 132"/>
                <a:gd name="T2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2" h="142">
                  <a:moveTo>
                    <a:pt x="9" y="0"/>
                  </a:moveTo>
                  <a:cubicBezTo>
                    <a:pt x="0" y="12"/>
                    <a:pt x="36" y="43"/>
                    <a:pt x="44" y="50"/>
                  </a:cubicBezTo>
                  <a:cubicBezTo>
                    <a:pt x="52" y="56"/>
                    <a:pt x="59" y="63"/>
                    <a:pt x="65" y="71"/>
                  </a:cubicBezTo>
                  <a:cubicBezTo>
                    <a:pt x="70" y="79"/>
                    <a:pt x="73" y="89"/>
                    <a:pt x="79" y="97"/>
                  </a:cubicBezTo>
                  <a:cubicBezTo>
                    <a:pt x="82" y="102"/>
                    <a:pt x="86" y="105"/>
                    <a:pt x="90" y="109"/>
                  </a:cubicBezTo>
                  <a:cubicBezTo>
                    <a:pt x="125" y="139"/>
                    <a:pt x="125" y="139"/>
                    <a:pt x="125" y="139"/>
                  </a:cubicBezTo>
                  <a:cubicBezTo>
                    <a:pt x="126" y="140"/>
                    <a:pt x="128" y="142"/>
                    <a:pt x="130" y="142"/>
                  </a:cubicBezTo>
                  <a:cubicBezTo>
                    <a:pt x="131" y="142"/>
                    <a:pt x="131" y="141"/>
                    <a:pt x="132" y="141"/>
                  </a:cubicBezTo>
                  <a:cubicBezTo>
                    <a:pt x="129" y="133"/>
                    <a:pt x="124" y="125"/>
                    <a:pt x="119" y="118"/>
                  </a:cubicBezTo>
                  <a:cubicBezTo>
                    <a:pt x="102" y="91"/>
                    <a:pt x="84" y="63"/>
                    <a:pt x="58" y="43"/>
                  </a:cubicBezTo>
                  <a:cubicBezTo>
                    <a:pt x="48" y="34"/>
                    <a:pt x="35" y="27"/>
                    <a:pt x="26" y="18"/>
                  </a:cubicBezTo>
                  <a:cubicBezTo>
                    <a:pt x="20" y="12"/>
                    <a:pt x="15" y="4"/>
                    <a:pt x="9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ísḷïḓé">
              <a:extLst>
                <a:ext uri="{FF2B5EF4-FFF2-40B4-BE49-F238E27FC236}">
                  <a16:creationId xmlns:a16="http://schemas.microsoft.com/office/drawing/2014/main" id="{631214BE-4B77-43D0-B5BA-D23966DD89E7}"/>
                </a:ext>
              </a:extLst>
            </p:cNvPr>
            <p:cNvSpPr/>
            <p:nvPr/>
          </p:nvSpPr>
          <p:spPr bwMode="auto">
            <a:xfrm>
              <a:off x="6630988" y="3192463"/>
              <a:ext cx="423863" cy="309563"/>
            </a:xfrm>
            <a:custGeom>
              <a:avLst/>
              <a:gdLst>
                <a:gd name="T0" fmla="*/ 23 w 314"/>
                <a:gd name="T1" fmla="*/ 24 h 229"/>
                <a:gd name="T2" fmla="*/ 59 w 314"/>
                <a:gd name="T3" fmla="*/ 12 h 229"/>
                <a:gd name="T4" fmla="*/ 82 w 314"/>
                <a:gd name="T5" fmla="*/ 10 h 229"/>
                <a:gd name="T6" fmla="*/ 103 w 314"/>
                <a:gd name="T7" fmla="*/ 14 h 229"/>
                <a:gd name="T8" fmla="*/ 133 w 314"/>
                <a:gd name="T9" fmla="*/ 8 h 229"/>
                <a:gd name="T10" fmla="*/ 162 w 314"/>
                <a:gd name="T11" fmla="*/ 10 h 229"/>
                <a:gd name="T12" fmla="*/ 168 w 314"/>
                <a:gd name="T13" fmla="*/ 13 h 229"/>
                <a:gd name="T14" fmla="*/ 175 w 314"/>
                <a:gd name="T15" fmla="*/ 10 h 229"/>
                <a:gd name="T16" fmla="*/ 222 w 314"/>
                <a:gd name="T17" fmla="*/ 13 h 229"/>
                <a:gd name="T18" fmla="*/ 260 w 314"/>
                <a:gd name="T19" fmla="*/ 77 h 229"/>
                <a:gd name="T20" fmla="*/ 277 w 314"/>
                <a:gd name="T21" fmla="*/ 89 h 229"/>
                <a:gd name="T22" fmla="*/ 280 w 314"/>
                <a:gd name="T23" fmla="*/ 95 h 229"/>
                <a:gd name="T24" fmla="*/ 285 w 314"/>
                <a:gd name="T25" fmla="*/ 99 h 229"/>
                <a:gd name="T26" fmla="*/ 303 w 314"/>
                <a:gd name="T27" fmla="*/ 109 h 229"/>
                <a:gd name="T28" fmla="*/ 314 w 314"/>
                <a:gd name="T29" fmla="*/ 126 h 229"/>
                <a:gd name="T30" fmla="*/ 311 w 314"/>
                <a:gd name="T31" fmla="*/ 141 h 229"/>
                <a:gd name="T32" fmla="*/ 178 w 314"/>
                <a:gd name="T33" fmla="*/ 226 h 229"/>
                <a:gd name="T34" fmla="*/ 164 w 314"/>
                <a:gd name="T35" fmla="*/ 222 h 229"/>
                <a:gd name="T36" fmla="*/ 159 w 314"/>
                <a:gd name="T37" fmla="*/ 214 h 229"/>
                <a:gd name="T38" fmla="*/ 117 w 314"/>
                <a:gd name="T39" fmla="*/ 156 h 229"/>
                <a:gd name="T40" fmla="*/ 98 w 314"/>
                <a:gd name="T41" fmla="*/ 118 h 229"/>
                <a:gd name="T42" fmla="*/ 51 w 314"/>
                <a:gd name="T43" fmla="*/ 73 h 229"/>
                <a:gd name="T44" fmla="*/ 19 w 314"/>
                <a:gd name="T45" fmla="*/ 59 h 229"/>
                <a:gd name="T46" fmla="*/ 4 w 314"/>
                <a:gd name="T47" fmla="*/ 46 h 229"/>
                <a:gd name="T48" fmla="*/ 23 w 314"/>
                <a:gd name="T49" fmla="*/ 2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4" h="229">
                  <a:moveTo>
                    <a:pt x="23" y="24"/>
                  </a:moveTo>
                  <a:cubicBezTo>
                    <a:pt x="34" y="17"/>
                    <a:pt x="46" y="13"/>
                    <a:pt x="59" y="12"/>
                  </a:cubicBezTo>
                  <a:cubicBezTo>
                    <a:pt x="67" y="10"/>
                    <a:pt x="74" y="9"/>
                    <a:pt x="82" y="10"/>
                  </a:cubicBezTo>
                  <a:cubicBezTo>
                    <a:pt x="89" y="11"/>
                    <a:pt x="96" y="14"/>
                    <a:pt x="103" y="14"/>
                  </a:cubicBezTo>
                  <a:cubicBezTo>
                    <a:pt x="113" y="14"/>
                    <a:pt x="123" y="10"/>
                    <a:pt x="133" y="8"/>
                  </a:cubicBezTo>
                  <a:cubicBezTo>
                    <a:pt x="143" y="5"/>
                    <a:pt x="154" y="4"/>
                    <a:pt x="162" y="10"/>
                  </a:cubicBezTo>
                  <a:cubicBezTo>
                    <a:pt x="164" y="12"/>
                    <a:pt x="166" y="13"/>
                    <a:pt x="168" y="13"/>
                  </a:cubicBezTo>
                  <a:cubicBezTo>
                    <a:pt x="171" y="13"/>
                    <a:pt x="173" y="12"/>
                    <a:pt x="175" y="10"/>
                  </a:cubicBezTo>
                  <a:cubicBezTo>
                    <a:pt x="189" y="0"/>
                    <a:pt x="208" y="1"/>
                    <a:pt x="222" y="13"/>
                  </a:cubicBezTo>
                  <a:cubicBezTo>
                    <a:pt x="240" y="30"/>
                    <a:pt x="238" y="64"/>
                    <a:pt x="260" y="77"/>
                  </a:cubicBezTo>
                  <a:cubicBezTo>
                    <a:pt x="266" y="81"/>
                    <a:pt x="274" y="83"/>
                    <a:pt x="277" y="89"/>
                  </a:cubicBezTo>
                  <a:cubicBezTo>
                    <a:pt x="278" y="91"/>
                    <a:pt x="279" y="93"/>
                    <a:pt x="280" y="95"/>
                  </a:cubicBezTo>
                  <a:cubicBezTo>
                    <a:pt x="282" y="96"/>
                    <a:pt x="283" y="98"/>
                    <a:pt x="285" y="99"/>
                  </a:cubicBezTo>
                  <a:cubicBezTo>
                    <a:pt x="292" y="101"/>
                    <a:pt x="298" y="105"/>
                    <a:pt x="303" y="109"/>
                  </a:cubicBezTo>
                  <a:cubicBezTo>
                    <a:pt x="309" y="113"/>
                    <a:pt x="313" y="119"/>
                    <a:pt x="314" y="126"/>
                  </a:cubicBezTo>
                  <a:cubicBezTo>
                    <a:pt x="314" y="131"/>
                    <a:pt x="313" y="136"/>
                    <a:pt x="311" y="141"/>
                  </a:cubicBezTo>
                  <a:cubicBezTo>
                    <a:pt x="289" y="194"/>
                    <a:pt x="235" y="229"/>
                    <a:pt x="178" y="226"/>
                  </a:cubicBezTo>
                  <a:cubicBezTo>
                    <a:pt x="173" y="226"/>
                    <a:pt x="168" y="225"/>
                    <a:pt x="164" y="222"/>
                  </a:cubicBezTo>
                  <a:cubicBezTo>
                    <a:pt x="162" y="219"/>
                    <a:pt x="160" y="216"/>
                    <a:pt x="159" y="214"/>
                  </a:cubicBezTo>
                  <a:cubicBezTo>
                    <a:pt x="149" y="192"/>
                    <a:pt x="129" y="176"/>
                    <a:pt x="117" y="156"/>
                  </a:cubicBezTo>
                  <a:cubicBezTo>
                    <a:pt x="110" y="144"/>
                    <a:pt x="105" y="130"/>
                    <a:pt x="98" y="118"/>
                  </a:cubicBezTo>
                  <a:cubicBezTo>
                    <a:pt x="86" y="100"/>
                    <a:pt x="69" y="86"/>
                    <a:pt x="51" y="73"/>
                  </a:cubicBezTo>
                  <a:cubicBezTo>
                    <a:pt x="42" y="66"/>
                    <a:pt x="31" y="58"/>
                    <a:pt x="19" y="59"/>
                  </a:cubicBezTo>
                  <a:cubicBezTo>
                    <a:pt x="8" y="59"/>
                    <a:pt x="0" y="60"/>
                    <a:pt x="4" y="46"/>
                  </a:cubicBezTo>
                  <a:cubicBezTo>
                    <a:pt x="7" y="37"/>
                    <a:pt x="14" y="29"/>
                    <a:pt x="23" y="24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ŝļiḑe">
              <a:extLst>
                <a:ext uri="{FF2B5EF4-FFF2-40B4-BE49-F238E27FC236}">
                  <a16:creationId xmlns:a16="http://schemas.microsoft.com/office/drawing/2014/main" id="{4ED1AB26-756E-4756-8D92-E7B135CF73B1}"/>
                </a:ext>
              </a:extLst>
            </p:cNvPr>
            <p:cNvSpPr/>
            <p:nvPr/>
          </p:nvSpPr>
          <p:spPr bwMode="auto">
            <a:xfrm>
              <a:off x="6634163" y="3197225"/>
              <a:ext cx="420688" cy="300038"/>
            </a:xfrm>
            <a:custGeom>
              <a:avLst/>
              <a:gdLst>
                <a:gd name="T0" fmla="*/ 194 w 311"/>
                <a:gd name="T1" fmla="*/ 0 h 223"/>
                <a:gd name="T2" fmla="*/ 172 w 311"/>
                <a:gd name="T3" fmla="*/ 7 h 223"/>
                <a:gd name="T4" fmla="*/ 165 w 311"/>
                <a:gd name="T5" fmla="*/ 10 h 223"/>
                <a:gd name="T6" fmla="*/ 159 w 311"/>
                <a:gd name="T7" fmla="*/ 7 h 223"/>
                <a:gd name="T8" fmla="*/ 144 w 311"/>
                <a:gd name="T9" fmla="*/ 3 h 223"/>
                <a:gd name="T10" fmla="*/ 143 w 311"/>
                <a:gd name="T11" fmla="*/ 3 h 223"/>
                <a:gd name="T12" fmla="*/ 130 w 311"/>
                <a:gd name="T13" fmla="*/ 5 h 223"/>
                <a:gd name="T14" fmla="*/ 102 w 311"/>
                <a:gd name="T15" fmla="*/ 11 h 223"/>
                <a:gd name="T16" fmla="*/ 100 w 311"/>
                <a:gd name="T17" fmla="*/ 11 h 223"/>
                <a:gd name="T18" fmla="*/ 79 w 311"/>
                <a:gd name="T19" fmla="*/ 7 h 223"/>
                <a:gd name="T20" fmla="*/ 73 w 311"/>
                <a:gd name="T21" fmla="*/ 7 h 223"/>
                <a:gd name="T22" fmla="*/ 56 w 311"/>
                <a:gd name="T23" fmla="*/ 9 h 223"/>
                <a:gd name="T24" fmla="*/ 42 w 311"/>
                <a:gd name="T25" fmla="*/ 11 h 223"/>
                <a:gd name="T26" fmla="*/ 20 w 311"/>
                <a:gd name="T27" fmla="*/ 21 h 223"/>
                <a:gd name="T28" fmla="*/ 1 w 311"/>
                <a:gd name="T29" fmla="*/ 43 h 223"/>
                <a:gd name="T30" fmla="*/ 1 w 311"/>
                <a:gd name="T31" fmla="*/ 45 h 223"/>
                <a:gd name="T32" fmla="*/ 0 w 311"/>
                <a:gd name="T33" fmla="*/ 49 h 223"/>
                <a:gd name="T34" fmla="*/ 10 w 311"/>
                <a:gd name="T35" fmla="*/ 56 h 223"/>
                <a:gd name="T36" fmla="*/ 16 w 311"/>
                <a:gd name="T37" fmla="*/ 56 h 223"/>
                <a:gd name="T38" fmla="*/ 17 w 311"/>
                <a:gd name="T39" fmla="*/ 56 h 223"/>
                <a:gd name="T40" fmla="*/ 48 w 311"/>
                <a:gd name="T41" fmla="*/ 70 h 223"/>
                <a:gd name="T42" fmla="*/ 95 w 311"/>
                <a:gd name="T43" fmla="*/ 115 h 223"/>
                <a:gd name="T44" fmla="*/ 114 w 311"/>
                <a:gd name="T45" fmla="*/ 153 h 223"/>
                <a:gd name="T46" fmla="*/ 156 w 311"/>
                <a:gd name="T47" fmla="*/ 211 h 223"/>
                <a:gd name="T48" fmla="*/ 161 w 311"/>
                <a:gd name="T49" fmla="*/ 219 h 223"/>
                <a:gd name="T50" fmla="*/ 174 w 311"/>
                <a:gd name="T51" fmla="*/ 223 h 223"/>
                <a:gd name="T52" fmla="*/ 175 w 311"/>
                <a:gd name="T53" fmla="*/ 223 h 223"/>
                <a:gd name="T54" fmla="*/ 181 w 311"/>
                <a:gd name="T55" fmla="*/ 223 h 223"/>
                <a:gd name="T56" fmla="*/ 308 w 311"/>
                <a:gd name="T57" fmla="*/ 138 h 223"/>
                <a:gd name="T58" fmla="*/ 311 w 311"/>
                <a:gd name="T59" fmla="*/ 124 h 223"/>
                <a:gd name="T60" fmla="*/ 311 w 311"/>
                <a:gd name="T61" fmla="*/ 123 h 223"/>
                <a:gd name="T62" fmla="*/ 300 w 311"/>
                <a:gd name="T63" fmla="*/ 106 h 223"/>
                <a:gd name="T64" fmla="*/ 282 w 311"/>
                <a:gd name="T65" fmla="*/ 96 h 223"/>
                <a:gd name="T66" fmla="*/ 277 w 311"/>
                <a:gd name="T67" fmla="*/ 92 h 223"/>
                <a:gd name="T68" fmla="*/ 274 w 311"/>
                <a:gd name="T69" fmla="*/ 86 h 223"/>
                <a:gd name="T70" fmla="*/ 257 w 311"/>
                <a:gd name="T71" fmla="*/ 74 h 223"/>
                <a:gd name="T72" fmla="*/ 255 w 311"/>
                <a:gd name="T73" fmla="*/ 73 h 223"/>
                <a:gd name="T74" fmla="*/ 221 w 311"/>
                <a:gd name="T75" fmla="*/ 12 h 223"/>
                <a:gd name="T76" fmla="*/ 219 w 311"/>
                <a:gd name="T77" fmla="*/ 10 h 223"/>
                <a:gd name="T78" fmla="*/ 194 w 311"/>
                <a:gd name="T7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1" h="223">
                  <a:moveTo>
                    <a:pt x="194" y="0"/>
                  </a:moveTo>
                  <a:cubicBezTo>
                    <a:pt x="186" y="0"/>
                    <a:pt x="178" y="2"/>
                    <a:pt x="172" y="7"/>
                  </a:cubicBezTo>
                  <a:cubicBezTo>
                    <a:pt x="170" y="9"/>
                    <a:pt x="168" y="10"/>
                    <a:pt x="165" y="10"/>
                  </a:cubicBezTo>
                  <a:cubicBezTo>
                    <a:pt x="163" y="10"/>
                    <a:pt x="161" y="9"/>
                    <a:pt x="159" y="7"/>
                  </a:cubicBezTo>
                  <a:cubicBezTo>
                    <a:pt x="155" y="4"/>
                    <a:pt x="149" y="3"/>
                    <a:pt x="144" y="3"/>
                  </a:cubicBezTo>
                  <a:cubicBezTo>
                    <a:pt x="144" y="3"/>
                    <a:pt x="143" y="3"/>
                    <a:pt x="143" y="3"/>
                  </a:cubicBezTo>
                  <a:cubicBezTo>
                    <a:pt x="139" y="3"/>
                    <a:pt x="134" y="4"/>
                    <a:pt x="130" y="5"/>
                  </a:cubicBezTo>
                  <a:cubicBezTo>
                    <a:pt x="121" y="7"/>
                    <a:pt x="112" y="11"/>
                    <a:pt x="102" y="11"/>
                  </a:cubicBezTo>
                  <a:cubicBezTo>
                    <a:pt x="102" y="11"/>
                    <a:pt x="101" y="11"/>
                    <a:pt x="100" y="11"/>
                  </a:cubicBezTo>
                  <a:cubicBezTo>
                    <a:pt x="93" y="11"/>
                    <a:pt x="86" y="8"/>
                    <a:pt x="79" y="7"/>
                  </a:cubicBezTo>
                  <a:cubicBezTo>
                    <a:pt x="77" y="7"/>
                    <a:pt x="75" y="7"/>
                    <a:pt x="73" y="7"/>
                  </a:cubicBezTo>
                  <a:cubicBezTo>
                    <a:pt x="67" y="7"/>
                    <a:pt x="62" y="7"/>
                    <a:pt x="56" y="9"/>
                  </a:cubicBezTo>
                  <a:cubicBezTo>
                    <a:pt x="51" y="9"/>
                    <a:pt x="46" y="10"/>
                    <a:pt x="42" y="11"/>
                  </a:cubicBezTo>
                  <a:cubicBezTo>
                    <a:pt x="34" y="14"/>
                    <a:pt x="27" y="17"/>
                    <a:pt x="20" y="21"/>
                  </a:cubicBezTo>
                  <a:cubicBezTo>
                    <a:pt x="11" y="26"/>
                    <a:pt x="4" y="34"/>
                    <a:pt x="1" y="43"/>
                  </a:cubicBezTo>
                  <a:cubicBezTo>
                    <a:pt x="1" y="44"/>
                    <a:pt x="1" y="45"/>
                    <a:pt x="1" y="45"/>
                  </a:cubicBezTo>
                  <a:cubicBezTo>
                    <a:pt x="0" y="47"/>
                    <a:pt x="0" y="48"/>
                    <a:pt x="0" y="49"/>
                  </a:cubicBezTo>
                  <a:cubicBezTo>
                    <a:pt x="0" y="55"/>
                    <a:pt x="4" y="56"/>
                    <a:pt x="10" y="56"/>
                  </a:cubicBezTo>
                  <a:cubicBezTo>
                    <a:pt x="12" y="56"/>
                    <a:pt x="14" y="56"/>
                    <a:pt x="16" y="56"/>
                  </a:cubicBezTo>
                  <a:cubicBezTo>
                    <a:pt x="16" y="56"/>
                    <a:pt x="17" y="56"/>
                    <a:pt x="17" y="56"/>
                  </a:cubicBezTo>
                  <a:cubicBezTo>
                    <a:pt x="29" y="56"/>
                    <a:pt x="39" y="63"/>
                    <a:pt x="48" y="70"/>
                  </a:cubicBezTo>
                  <a:cubicBezTo>
                    <a:pt x="66" y="83"/>
                    <a:pt x="83" y="97"/>
                    <a:pt x="95" y="115"/>
                  </a:cubicBezTo>
                  <a:cubicBezTo>
                    <a:pt x="102" y="127"/>
                    <a:pt x="107" y="141"/>
                    <a:pt x="114" y="153"/>
                  </a:cubicBezTo>
                  <a:cubicBezTo>
                    <a:pt x="126" y="173"/>
                    <a:pt x="146" y="189"/>
                    <a:pt x="156" y="211"/>
                  </a:cubicBezTo>
                  <a:cubicBezTo>
                    <a:pt x="157" y="213"/>
                    <a:pt x="159" y="216"/>
                    <a:pt x="161" y="219"/>
                  </a:cubicBezTo>
                  <a:cubicBezTo>
                    <a:pt x="164" y="221"/>
                    <a:pt x="169" y="223"/>
                    <a:pt x="174" y="223"/>
                  </a:cubicBezTo>
                  <a:cubicBezTo>
                    <a:pt x="174" y="223"/>
                    <a:pt x="174" y="223"/>
                    <a:pt x="175" y="223"/>
                  </a:cubicBezTo>
                  <a:cubicBezTo>
                    <a:pt x="177" y="223"/>
                    <a:pt x="179" y="223"/>
                    <a:pt x="181" y="223"/>
                  </a:cubicBezTo>
                  <a:cubicBezTo>
                    <a:pt x="236" y="223"/>
                    <a:pt x="286" y="190"/>
                    <a:pt x="308" y="138"/>
                  </a:cubicBezTo>
                  <a:cubicBezTo>
                    <a:pt x="310" y="133"/>
                    <a:pt x="311" y="129"/>
                    <a:pt x="311" y="124"/>
                  </a:cubicBezTo>
                  <a:cubicBezTo>
                    <a:pt x="311" y="124"/>
                    <a:pt x="311" y="123"/>
                    <a:pt x="311" y="123"/>
                  </a:cubicBezTo>
                  <a:cubicBezTo>
                    <a:pt x="310" y="116"/>
                    <a:pt x="306" y="110"/>
                    <a:pt x="300" y="106"/>
                  </a:cubicBezTo>
                  <a:cubicBezTo>
                    <a:pt x="295" y="102"/>
                    <a:pt x="289" y="98"/>
                    <a:pt x="282" y="96"/>
                  </a:cubicBezTo>
                  <a:cubicBezTo>
                    <a:pt x="280" y="95"/>
                    <a:pt x="279" y="93"/>
                    <a:pt x="277" y="92"/>
                  </a:cubicBezTo>
                  <a:cubicBezTo>
                    <a:pt x="276" y="90"/>
                    <a:pt x="275" y="88"/>
                    <a:pt x="274" y="86"/>
                  </a:cubicBezTo>
                  <a:cubicBezTo>
                    <a:pt x="271" y="80"/>
                    <a:pt x="263" y="78"/>
                    <a:pt x="257" y="74"/>
                  </a:cubicBezTo>
                  <a:cubicBezTo>
                    <a:pt x="256" y="74"/>
                    <a:pt x="256" y="74"/>
                    <a:pt x="255" y="73"/>
                  </a:cubicBezTo>
                  <a:cubicBezTo>
                    <a:pt x="236" y="60"/>
                    <a:pt x="237" y="30"/>
                    <a:pt x="221" y="12"/>
                  </a:cubicBezTo>
                  <a:cubicBezTo>
                    <a:pt x="220" y="11"/>
                    <a:pt x="219" y="10"/>
                    <a:pt x="219" y="10"/>
                  </a:cubicBezTo>
                  <a:cubicBezTo>
                    <a:pt x="211" y="3"/>
                    <a:pt x="203" y="0"/>
                    <a:pt x="194" y="0"/>
                  </a:cubicBezTo>
                </a:path>
              </a:pathLst>
            </a:custGeom>
            <a:solidFill>
              <a:srgbClr val="3C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sľîďé">
              <a:extLst>
                <a:ext uri="{FF2B5EF4-FFF2-40B4-BE49-F238E27FC236}">
                  <a16:creationId xmlns:a16="http://schemas.microsoft.com/office/drawing/2014/main" id="{CF5E4430-657D-40DA-90C5-886BB52BB270}"/>
                </a:ext>
              </a:extLst>
            </p:cNvPr>
            <p:cNvSpPr/>
            <p:nvPr/>
          </p:nvSpPr>
          <p:spPr bwMode="auto">
            <a:xfrm>
              <a:off x="6575426" y="5097463"/>
              <a:ext cx="379413" cy="144463"/>
            </a:xfrm>
            <a:custGeom>
              <a:avLst/>
              <a:gdLst>
                <a:gd name="T0" fmla="*/ 11 w 281"/>
                <a:gd name="T1" fmla="*/ 81 h 107"/>
                <a:gd name="T2" fmla="*/ 38 w 281"/>
                <a:gd name="T3" fmla="*/ 93 h 107"/>
                <a:gd name="T4" fmla="*/ 106 w 281"/>
                <a:gd name="T5" fmla="*/ 102 h 107"/>
                <a:gd name="T6" fmla="*/ 128 w 281"/>
                <a:gd name="T7" fmla="*/ 104 h 107"/>
                <a:gd name="T8" fmla="*/ 193 w 281"/>
                <a:gd name="T9" fmla="*/ 107 h 107"/>
                <a:gd name="T10" fmla="*/ 273 w 281"/>
                <a:gd name="T11" fmla="*/ 100 h 107"/>
                <a:gd name="T12" fmla="*/ 281 w 281"/>
                <a:gd name="T13" fmla="*/ 94 h 107"/>
                <a:gd name="T14" fmla="*/ 281 w 281"/>
                <a:gd name="T15" fmla="*/ 92 h 107"/>
                <a:gd name="T16" fmla="*/ 271 w 281"/>
                <a:gd name="T17" fmla="*/ 12 h 107"/>
                <a:gd name="T18" fmla="*/ 248 w 281"/>
                <a:gd name="T19" fmla="*/ 26 h 107"/>
                <a:gd name="T20" fmla="*/ 230 w 281"/>
                <a:gd name="T21" fmla="*/ 36 h 107"/>
                <a:gd name="T22" fmla="*/ 165 w 281"/>
                <a:gd name="T23" fmla="*/ 11 h 107"/>
                <a:gd name="T24" fmla="*/ 153 w 281"/>
                <a:gd name="T25" fmla="*/ 4 h 107"/>
                <a:gd name="T26" fmla="*/ 144 w 281"/>
                <a:gd name="T27" fmla="*/ 1 h 107"/>
                <a:gd name="T28" fmla="*/ 110 w 281"/>
                <a:gd name="T29" fmla="*/ 8 h 107"/>
                <a:gd name="T30" fmla="*/ 72 w 281"/>
                <a:gd name="T31" fmla="*/ 31 h 107"/>
                <a:gd name="T32" fmla="*/ 38 w 281"/>
                <a:gd name="T33" fmla="*/ 41 h 107"/>
                <a:gd name="T34" fmla="*/ 5 w 281"/>
                <a:gd name="T35" fmla="*/ 54 h 107"/>
                <a:gd name="T36" fmla="*/ 11 w 281"/>
                <a:gd name="T37" fmla="*/ 8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107">
                  <a:moveTo>
                    <a:pt x="11" y="81"/>
                  </a:moveTo>
                  <a:cubicBezTo>
                    <a:pt x="18" y="88"/>
                    <a:pt x="28" y="91"/>
                    <a:pt x="38" y="93"/>
                  </a:cubicBezTo>
                  <a:cubicBezTo>
                    <a:pt x="61" y="98"/>
                    <a:pt x="83" y="101"/>
                    <a:pt x="106" y="102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50" y="105"/>
                    <a:pt x="172" y="107"/>
                    <a:pt x="193" y="107"/>
                  </a:cubicBezTo>
                  <a:cubicBezTo>
                    <a:pt x="220" y="107"/>
                    <a:pt x="247" y="105"/>
                    <a:pt x="273" y="100"/>
                  </a:cubicBezTo>
                  <a:cubicBezTo>
                    <a:pt x="277" y="100"/>
                    <a:pt x="280" y="98"/>
                    <a:pt x="281" y="94"/>
                  </a:cubicBezTo>
                  <a:cubicBezTo>
                    <a:pt x="281" y="93"/>
                    <a:pt x="281" y="93"/>
                    <a:pt x="281" y="92"/>
                  </a:cubicBezTo>
                  <a:cubicBezTo>
                    <a:pt x="280" y="65"/>
                    <a:pt x="277" y="38"/>
                    <a:pt x="271" y="12"/>
                  </a:cubicBezTo>
                  <a:cubicBezTo>
                    <a:pt x="268" y="1"/>
                    <a:pt x="249" y="25"/>
                    <a:pt x="248" y="26"/>
                  </a:cubicBezTo>
                  <a:cubicBezTo>
                    <a:pt x="244" y="32"/>
                    <a:pt x="237" y="35"/>
                    <a:pt x="230" y="36"/>
                  </a:cubicBezTo>
                  <a:cubicBezTo>
                    <a:pt x="208" y="37"/>
                    <a:pt x="183" y="23"/>
                    <a:pt x="165" y="11"/>
                  </a:cubicBezTo>
                  <a:cubicBezTo>
                    <a:pt x="161" y="8"/>
                    <a:pt x="157" y="6"/>
                    <a:pt x="153" y="4"/>
                  </a:cubicBezTo>
                  <a:cubicBezTo>
                    <a:pt x="150" y="2"/>
                    <a:pt x="147" y="1"/>
                    <a:pt x="144" y="1"/>
                  </a:cubicBezTo>
                  <a:cubicBezTo>
                    <a:pt x="132" y="0"/>
                    <a:pt x="120" y="2"/>
                    <a:pt x="110" y="8"/>
                  </a:cubicBezTo>
                  <a:cubicBezTo>
                    <a:pt x="97" y="14"/>
                    <a:pt x="85" y="24"/>
                    <a:pt x="72" y="31"/>
                  </a:cubicBezTo>
                  <a:cubicBezTo>
                    <a:pt x="61" y="36"/>
                    <a:pt x="50" y="40"/>
                    <a:pt x="38" y="41"/>
                  </a:cubicBezTo>
                  <a:cubicBezTo>
                    <a:pt x="26" y="43"/>
                    <a:pt x="11" y="44"/>
                    <a:pt x="5" y="54"/>
                  </a:cubicBezTo>
                  <a:cubicBezTo>
                    <a:pt x="0" y="63"/>
                    <a:pt x="3" y="75"/>
                    <a:pt x="11" y="81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šḻîḋé">
              <a:extLst>
                <a:ext uri="{FF2B5EF4-FFF2-40B4-BE49-F238E27FC236}">
                  <a16:creationId xmlns:a16="http://schemas.microsoft.com/office/drawing/2014/main" id="{F472B0D2-2DB6-40B1-AC4E-464E2D869D2C}"/>
                </a:ext>
              </a:extLst>
            </p:cNvPr>
            <p:cNvSpPr/>
            <p:nvPr/>
          </p:nvSpPr>
          <p:spPr bwMode="auto">
            <a:xfrm>
              <a:off x="6570663" y="5099050"/>
              <a:ext cx="388938" cy="149225"/>
            </a:xfrm>
            <a:custGeom>
              <a:avLst/>
              <a:gdLst>
                <a:gd name="T0" fmla="*/ 15 w 289"/>
                <a:gd name="T1" fmla="*/ 84 h 110"/>
                <a:gd name="T2" fmla="*/ 42 w 289"/>
                <a:gd name="T3" fmla="*/ 96 h 110"/>
                <a:gd name="T4" fmla="*/ 110 w 289"/>
                <a:gd name="T5" fmla="*/ 105 h 110"/>
                <a:gd name="T6" fmla="*/ 132 w 289"/>
                <a:gd name="T7" fmla="*/ 107 h 110"/>
                <a:gd name="T8" fmla="*/ 197 w 289"/>
                <a:gd name="T9" fmla="*/ 110 h 110"/>
                <a:gd name="T10" fmla="*/ 277 w 289"/>
                <a:gd name="T11" fmla="*/ 103 h 110"/>
                <a:gd name="T12" fmla="*/ 284 w 289"/>
                <a:gd name="T13" fmla="*/ 100 h 110"/>
                <a:gd name="T14" fmla="*/ 289 w 289"/>
                <a:gd name="T15" fmla="*/ 91 h 110"/>
                <a:gd name="T16" fmla="*/ 275 w 289"/>
                <a:gd name="T17" fmla="*/ 11 h 110"/>
                <a:gd name="T18" fmla="*/ 252 w 289"/>
                <a:gd name="T19" fmla="*/ 25 h 110"/>
                <a:gd name="T20" fmla="*/ 234 w 289"/>
                <a:gd name="T21" fmla="*/ 34 h 110"/>
                <a:gd name="T22" fmla="*/ 169 w 289"/>
                <a:gd name="T23" fmla="*/ 10 h 110"/>
                <a:gd name="T24" fmla="*/ 157 w 289"/>
                <a:gd name="T25" fmla="*/ 3 h 110"/>
                <a:gd name="T26" fmla="*/ 148 w 289"/>
                <a:gd name="T27" fmla="*/ 0 h 110"/>
                <a:gd name="T28" fmla="*/ 185 w 289"/>
                <a:gd name="T29" fmla="*/ 41 h 110"/>
                <a:gd name="T30" fmla="*/ 265 w 289"/>
                <a:gd name="T31" fmla="*/ 49 h 110"/>
                <a:gd name="T32" fmla="*/ 270 w 289"/>
                <a:gd name="T33" fmla="*/ 50 h 110"/>
                <a:gd name="T34" fmla="*/ 274 w 289"/>
                <a:gd name="T35" fmla="*/ 60 h 110"/>
                <a:gd name="T36" fmla="*/ 267 w 289"/>
                <a:gd name="T37" fmla="*/ 78 h 110"/>
                <a:gd name="T38" fmla="*/ 258 w 289"/>
                <a:gd name="T39" fmla="*/ 79 h 110"/>
                <a:gd name="T40" fmla="*/ 60 w 289"/>
                <a:gd name="T41" fmla="*/ 73 h 110"/>
                <a:gd name="T42" fmla="*/ 28 w 289"/>
                <a:gd name="T43" fmla="*/ 65 h 110"/>
                <a:gd name="T44" fmla="*/ 9 w 289"/>
                <a:gd name="T45" fmla="*/ 53 h 110"/>
                <a:gd name="T46" fmla="*/ 15 w 289"/>
                <a:gd name="T47" fmla="*/ 8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9" h="110">
                  <a:moveTo>
                    <a:pt x="15" y="84"/>
                  </a:moveTo>
                  <a:cubicBezTo>
                    <a:pt x="22" y="91"/>
                    <a:pt x="32" y="94"/>
                    <a:pt x="42" y="96"/>
                  </a:cubicBezTo>
                  <a:cubicBezTo>
                    <a:pt x="65" y="101"/>
                    <a:pt x="87" y="104"/>
                    <a:pt x="110" y="105"/>
                  </a:cubicBezTo>
                  <a:cubicBezTo>
                    <a:pt x="132" y="107"/>
                    <a:pt x="132" y="107"/>
                    <a:pt x="132" y="107"/>
                  </a:cubicBezTo>
                  <a:cubicBezTo>
                    <a:pt x="154" y="108"/>
                    <a:pt x="176" y="110"/>
                    <a:pt x="197" y="110"/>
                  </a:cubicBezTo>
                  <a:cubicBezTo>
                    <a:pt x="224" y="110"/>
                    <a:pt x="251" y="108"/>
                    <a:pt x="277" y="103"/>
                  </a:cubicBezTo>
                  <a:cubicBezTo>
                    <a:pt x="280" y="103"/>
                    <a:pt x="282" y="102"/>
                    <a:pt x="284" y="100"/>
                  </a:cubicBezTo>
                  <a:cubicBezTo>
                    <a:pt x="286" y="97"/>
                    <a:pt x="287" y="94"/>
                    <a:pt x="289" y="91"/>
                  </a:cubicBezTo>
                  <a:cubicBezTo>
                    <a:pt x="288" y="64"/>
                    <a:pt x="281" y="37"/>
                    <a:pt x="275" y="11"/>
                  </a:cubicBezTo>
                  <a:cubicBezTo>
                    <a:pt x="272" y="0"/>
                    <a:pt x="253" y="24"/>
                    <a:pt x="252" y="25"/>
                  </a:cubicBezTo>
                  <a:cubicBezTo>
                    <a:pt x="248" y="31"/>
                    <a:pt x="241" y="34"/>
                    <a:pt x="234" y="34"/>
                  </a:cubicBezTo>
                  <a:cubicBezTo>
                    <a:pt x="212" y="36"/>
                    <a:pt x="187" y="22"/>
                    <a:pt x="169" y="10"/>
                  </a:cubicBezTo>
                  <a:cubicBezTo>
                    <a:pt x="165" y="7"/>
                    <a:pt x="161" y="5"/>
                    <a:pt x="157" y="3"/>
                  </a:cubicBezTo>
                  <a:cubicBezTo>
                    <a:pt x="154" y="1"/>
                    <a:pt x="151" y="0"/>
                    <a:pt x="148" y="0"/>
                  </a:cubicBezTo>
                  <a:cubicBezTo>
                    <a:pt x="150" y="16"/>
                    <a:pt x="173" y="35"/>
                    <a:pt x="185" y="41"/>
                  </a:cubicBezTo>
                  <a:cubicBezTo>
                    <a:pt x="209" y="53"/>
                    <a:pt x="238" y="47"/>
                    <a:pt x="265" y="49"/>
                  </a:cubicBezTo>
                  <a:cubicBezTo>
                    <a:pt x="267" y="48"/>
                    <a:pt x="269" y="49"/>
                    <a:pt x="270" y="50"/>
                  </a:cubicBezTo>
                  <a:cubicBezTo>
                    <a:pt x="274" y="52"/>
                    <a:pt x="274" y="57"/>
                    <a:pt x="274" y="60"/>
                  </a:cubicBezTo>
                  <a:cubicBezTo>
                    <a:pt x="274" y="67"/>
                    <a:pt x="273" y="74"/>
                    <a:pt x="267" y="78"/>
                  </a:cubicBezTo>
                  <a:cubicBezTo>
                    <a:pt x="264" y="79"/>
                    <a:pt x="261" y="80"/>
                    <a:pt x="258" y="79"/>
                  </a:cubicBezTo>
                  <a:cubicBezTo>
                    <a:pt x="192" y="82"/>
                    <a:pt x="126" y="80"/>
                    <a:pt x="60" y="73"/>
                  </a:cubicBezTo>
                  <a:cubicBezTo>
                    <a:pt x="49" y="72"/>
                    <a:pt x="38" y="69"/>
                    <a:pt x="28" y="65"/>
                  </a:cubicBezTo>
                  <a:cubicBezTo>
                    <a:pt x="21" y="62"/>
                    <a:pt x="15" y="58"/>
                    <a:pt x="9" y="53"/>
                  </a:cubicBezTo>
                  <a:cubicBezTo>
                    <a:pt x="0" y="60"/>
                    <a:pt x="7" y="78"/>
                    <a:pt x="15" y="84"/>
                  </a:cubicBezTo>
                  <a:close/>
                </a:path>
              </a:pathLst>
            </a:custGeom>
            <a:solidFill>
              <a:srgbClr val="E8E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śliḑè">
              <a:extLst>
                <a:ext uri="{FF2B5EF4-FFF2-40B4-BE49-F238E27FC236}">
                  <a16:creationId xmlns:a16="http://schemas.microsoft.com/office/drawing/2014/main" id="{14AD040E-F9CE-45A8-878B-280AADBC19CB}"/>
                </a:ext>
              </a:extLst>
            </p:cNvPr>
            <p:cNvSpPr/>
            <p:nvPr/>
          </p:nvSpPr>
          <p:spPr bwMode="auto">
            <a:xfrm>
              <a:off x="6618288" y="2889250"/>
              <a:ext cx="257175" cy="255588"/>
            </a:xfrm>
            <a:custGeom>
              <a:avLst/>
              <a:gdLst>
                <a:gd name="T0" fmla="*/ 34 w 190"/>
                <a:gd name="T1" fmla="*/ 107 h 190"/>
                <a:gd name="T2" fmla="*/ 47 w 190"/>
                <a:gd name="T3" fmla="*/ 132 h 190"/>
                <a:gd name="T4" fmla="*/ 77 w 190"/>
                <a:gd name="T5" fmla="*/ 118 h 190"/>
                <a:gd name="T6" fmla="*/ 100 w 190"/>
                <a:gd name="T7" fmla="*/ 151 h 190"/>
                <a:gd name="T8" fmla="*/ 146 w 190"/>
                <a:gd name="T9" fmla="*/ 189 h 190"/>
                <a:gd name="T10" fmla="*/ 159 w 190"/>
                <a:gd name="T11" fmla="*/ 189 h 190"/>
                <a:gd name="T12" fmla="*/ 178 w 190"/>
                <a:gd name="T13" fmla="*/ 167 h 190"/>
                <a:gd name="T14" fmla="*/ 186 w 190"/>
                <a:gd name="T15" fmla="*/ 143 h 190"/>
                <a:gd name="T16" fmla="*/ 189 w 190"/>
                <a:gd name="T17" fmla="*/ 125 h 190"/>
                <a:gd name="T18" fmla="*/ 189 w 190"/>
                <a:gd name="T19" fmla="*/ 113 h 190"/>
                <a:gd name="T20" fmla="*/ 157 w 190"/>
                <a:gd name="T21" fmla="*/ 51 h 190"/>
                <a:gd name="T22" fmla="*/ 97 w 190"/>
                <a:gd name="T23" fmla="*/ 11 h 190"/>
                <a:gd name="T24" fmla="*/ 75 w 190"/>
                <a:gd name="T25" fmla="*/ 1 h 190"/>
                <a:gd name="T26" fmla="*/ 52 w 190"/>
                <a:gd name="T27" fmla="*/ 0 h 190"/>
                <a:gd name="T28" fmla="*/ 23 w 190"/>
                <a:gd name="T29" fmla="*/ 7 h 190"/>
                <a:gd name="T30" fmla="*/ 13 w 190"/>
                <a:gd name="T31" fmla="*/ 15 h 190"/>
                <a:gd name="T32" fmla="*/ 4 w 190"/>
                <a:gd name="T33" fmla="*/ 30 h 190"/>
                <a:gd name="T34" fmla="*/ 18 w 190"/>
                <a:gd name="T35" fmla="*/ 71 h 190"/>
                <a:gd name="T36" fmla="*/ 34 w 190"/>
                <a:gd name="T37" fmla="*/ 10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0" h="190">
                  <a:moveTo>
                    <a:pt x="34" y="107"/>
                  </a:moveTo>
                  <a:cubicBezTo>
                    <a:pt x="34" y="117"/>
                    <a:pt x="27" y="138"/>
                    <a:pt x="47" y="132"/>
                  </a:cubicBezTo>
                  <a:cubicBezTo>
                    <a:pt x="59" y="129"/>
                    <a:pt x="62" y="115"/>
                    <a:pt x="77" y="118"/>
                  </a:cubicBezTo>
                  <a:cubicBezTo>
                    <a:pt x="92" y="121"/>
                    <a:pt x="95" y="139"/>
                    <a:pt x="100" y="151"/>
                  </a:cubicBezTo>
                  <a:cubicBezTo>
                    <a:pt x="108" y="170"/>
                    <a:pt x="126" y="184"/>
                    <a:pt x="146" y="189"/>
                  </a:cubicBezTo>
                  <a:cubicBezTo>
                    <a:pt x="150" y="190"/>
                    <a:pt x="155" y="190"/>
                    <a:pt x="159" y="189"/>
                  </a:cubicBezTo>
                  <a:cubicBezTo>
                    <a:pt x="169" y="186"/>
                    <a:pt x="174" y="176"/>
                    <a:pt x="178" y="167"/>
                  </a:cubicBezTo>
                  <a:cubicBezTo>
                    <a:pt x="181" y="159"/>
                    <a:pt x="184" y="151"/>
                    <a:pt x="186" y="143"/>
                  </a:cubicBezTo>
                  <a:cubicBezTo>
                    <a:pt x="188" y="137"/>
                    <a:pt x="189" y="131"/>
                    <a:pt x="189" y="125"/>
                  </a:cubicBezTo>
                  <a:cubicBezTo>
                    <a:pt x="190" y="121"/>
                    <a:pt x="190" y="117"/>
                    <a:pt x="189" y="113"/>
                  </a:cubicBezTo>
                  <a:cubicBezTo>
                    <a:pt x="188" y="89"/>
                    <a:pt x="174" y="68"/>
                    <a:pt x="157" y="51"/>
                  </a:cubicBezTo>
                  <a:cubicBezTo>
                    <a:pt x="139" y="35"/>
                    <a:pt x="118" y="23"/>
                    <a:pt x="97" y="11"/>
                  </a:cubicBezTo>
                  <a:cubicBezTo>
                    <a:pt x="90" y="7"/>
                    <a:pt x="83" y="4"/>
                    <a:pt x="75" y="1"/>
                  </a:cubicBezTo>
                  <a:cubicBezTo>
                    <a:pt x="68" y="0"/>
                    <a:pt x="60" y="0"/>
                    <a:pt x="52" y="0"/>
                  </a:cubicBezTo>
                  <a:cubicBezTo>
                    <a:pt x="42" y="1"/>
                    <a:pt x="32" y="3"/>
                    <a:pt x="23" y="7"/>
                  </a:cubicBezTo>
                  <a:cubicBezTo>
                    <a:pt x="19" y="9"/>
                    <a:pt x="16" y="12"/>
                    <a:pt x="13" y="15"/>
                  </a:cubicBezTo>
                  <a:cubicBezTo>
                    <a:pt x="8" y="19"/>
                    <a:pt x="5" y="24"/>
                    <a:pt x="4" y="30"/>
                  </a:cubicBezTo>
                  <a:cubicBezTo>
                    <a:pt x="0" y="45"/>
                    <a:pt x="10" y="59"/>
                    <a:pt x="18" y="71"/>
                  </a:cubicBezTo>
                  <a:cubicBezTo>
                    <a:pt x="25" y="82"/>
                    <a:pt x="34" y="93"/>
                    <a:pt x="34" y="107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lïḓé">
              <a:extLst>
                <a:ext uri="{FF2B5EF4-FFF2-40B4-BE49-F238E27FC236}">
                  <a16:creationId xmlns:a16="http://schemas.microsoft.com/office/drawing/2014/main" id="{23BBDBB3-FA88-4ED3-B209-DCA7CA1CD6F6}"/>
                </a:ext>
              </a:extLst>
            </p:cNvPr>
            <p:cNvSpPr/>
            <p:nvPr/>
          </p:nvSpPr>
          <p:spPr bwMode="auto">
            <a:xfrm>
              <a:off x="6218238" y="3268663"/>
              <a:ext cx="30163" cy="68263"/>
            </a:xfrm>
            <a:custGeom>
              <a:avLst/>
              <a:gdLst>
                <a:gd name="T0" fmla="*/ 17 w 22"/>
                <a:gd name="T1" fmla="*/ 0 h 50"/>
                <a:gd name="T2" fmla="*/ 3 w 22"/>
                <a:gd name="T3" fmla="*/ 24 h 50"/>
                <a:gd name="T4" fmla="*/ 0 w 22"/>
                <a:gd name="T5" fmla="*/ 50 h 50"/>
                <a:gd name="T6" fmla="*/ 17 w 22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0">
                  <a:moveTo>
                    <a:pt x="17" y="0"/>
                  </a:moveTo>
                  <a:cubicBezTo>
                    <a:pt x="11" y="8"/>
                    <a:pt x="7" y="16"/>
                    <a:pt x="3" y="24"/>
                  </a:cubicBezTo>
                  <a:cubicBezTo>
                    <a:pt x="0" y="32"/>
                    <a:pt x="3" y="43"/>
                    <a:pt x="0" y="50"/>
                  </a:cubicBezTo>
                  <a:cubicBezTo>
                    <a:pt x="4" y="39"/>
                    <a:pt x="22" y="10"/>
                    <a:pt x="1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ṥľïḑè">
              <a:extLst>
                <a:ext uri="{FF2B5EF4-FFF2-40B4-BE49-F238E27FC236}">
                  <a16:creationId xmlns:a16="http://schemas.microsoft.com/office/drawing/2014/main" id="{4D2C09A9-0FAC-46DA-9DAF-0346F296D042}"/>
                </a:ext>
              </a:extLst>
            </p:cNvPr>
            <p:cNvSpPr/>
            <p:nvPr/>
          </p:nvSpPr>
          <p:spPr bwMode="auto">
            <a:xfrm>
              <a:off x="6621463" y="2911475"/>
              <a:ext cx="11113" cy="25400"/>
            </a:xfrm>
            <a:custGeom>
              <a:avLst/>
              <a:gdLst>
                <a:gd name="T0" fmla="*/ 8 w 8"/>
                <a:gd name="T1" fmla="*/ 0 h 19"/>
                <a:gd name="T2" fmla="*/ 1 w 8"/>
                <a:gd name="T3" fmla="*/ 12 h 19"/>
                <a:gd name="T4" fmla="*/ 0 w 8"/>
                <a:gd name="T5" fmla="*/ 19 h 19"/>
                <a:gd name="T6" fmla="*/ 1 w 8"/>
                <a:gd name="T7" fmla="*/ 18 h 19"/>
                <a:gd name="T8" fmla="*/ 2 w 8"/>
                <a:gd name="T9" fmla="*/ 13 h 19"/>
                <a:gd name="T10" fmla="*/ 7 w 8"/>
                <a:gd name="T11" fmla="*/ 1 h 19"/>
                <a:gd name="T12" fmla="*/ 8 w 8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">
                  <a:moveTo>
                    <a:pt x="8" y="0"/>
                  </a:moveTo>
                  <a:cubicBezTo>
                    <a:pt x="5" y="3"/>
                    <a:pt x="2" y="8"/>
                    <a:pt x="1" y="12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0" y="19"/>
                    <a:pt x="1" y="18"/>
                    <a:pt x="1" y="18"/>
                  </a:cubicBezTo>
                  <a:cubicBezTo>
                    <a:pt x="1" y="16"/>
                    <a:pt x="1" y="15"/>
                    <a:pt x="2" y="13"/>
                  </a:cubicBezTo>
                  <a:cubicBezTo>
                    <a:pt x="3" y="8"/>
                    <a:pt x="5" y="4"/>
                    <a:pt x="7" y="1"/>
                  </a:cubicBezTo>
                  <a:cubicBezTo>
                    <a:pt x="8" y="1"/>
                    <a:pt x="8" y="0"/>
                    <a:pt x="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$ḷídê">
              <a:extLst>
                <a:ext uri="{FF2B5EF4-FFF2-40B4-BE49-F238E27FC236}">
                  <a16:creationId xmlns:a16="http://schemas.microsoft.com/office/drawing/2014/main" id="{D7B85C70-050D-44A9-B2D9-5708354669A2}"/>
                </a:ext>
              </a:extLst>
            </p:cNvPr>
            <p:cNvSpPr/>
            <p:nvPr/>
          </p:nvSpPr>
          <p:spPr bwMode="auto">
            <a:xfrm>
              <a:off x="6621463" y="2936875"/>
              <a:ext cx="61913" cy="131763"/>
            </a:xfrm>
            <a:custGeom>
              <a:avLst/>
              <a:gdLst>
                <a:gd name="T0" fmla="*/ 1 w 46"/>
                <a:gd name="T1" fmla="*/ 0 h 98"/>
                <a:gd name="T2" fmla="*/ 0 w 46"/>
                <a:gd name="T3" fmla="*/ 1 h 98"/>
                <a:gd name="T4" fmla="*/ 15 w 46"/>
                <a:gd name="T5" fmla="*/ 36 h 98"/>
                <a:gd name="T6" fmla="*/ 32 w 46"/>
                <a:gd name="T7" fmla="*/ 72 h 98"/>
                <a:gd name="T8" fmla="*/ 39 w 46"/>
                <a:gd name="T9" fmla="*/ 98 h 98"/>
                <a:gd name="T10" fmla="*/ 45 w 46"/>
                <a:gd name="T11" fmla="*/ 97 h 98"/>
                <a:gd name="T12" fmla="*/ 46 w 46"/>
                <a:gd name="T13" fmla="*/ 97 h 98"/>
                <a:gd name="T14" fmla="*/ 45 w 46"/>
                <a:gd name="T15" fmla="*/ 97 h 98"/>
                <a:gd name="T16" fmla="*/ 39 w 46"/>
                <a:gd name="T17" fmla="*/ 98 h 98"/>
                <a:gd name="T18" fmla="*/ 32 w 46"/>
                <a:gd name="T19" fmla="*/ 72 h 98"/>
                <a:gd name="T20" fmla="*/ 16 w 46"/>
                <a:gd name="T21" fmla="*/ 36 h 98"/>
                <a:gd name="T22" fmla="*/ 1 w 46"/>
                <a:gd name="T2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98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4"/>
                    <a:pt x="8" y="25"/>
                    <a:pt x="15" y="36"/>
                  </a:cubicBezTo>
                  <a:cubicBezTo>
                    <a:pt x="22" y="47"/>
                    <a:pt x="31" y="58"/>
                    <a:pt x="32" y="72"/>
                  </a:cubicBezTo>
                  <a:cubicBezTo>
                    <a:pt x="32" y="81"/>
                    <a:pt x="27" y="98"/>
                    <a:pt x="39" y="98"/>
                  </a:cubicBezTo>
                  <a:cubicBezTo>
                    <a:pt x="40" y="98"/>
                    <a:pt x="42" y="98"/>
                    <a:pt x="45" y="97"/>
                  </a:cubicBezTo>
                  <a:cubicBezTo>
                    <a:pt x="45" y="97"/>
                    <a:pt x="46" y="97"/>
                    <a:pt x="46" y="97"/>
                  </a:cubicBezTo>
                  <a:cubicBezTo>
                    <a:pt x="46" y="97"/>
                    <a:pt x="45" y="97"/>
                    <a:pt x="45" y="97"/>
                  </a:cubicBezTo>
                  <a:cubicBezTo>
                    <a:pt x="43" y="98"/>
                    <a:pt x="41" y="98"/>
                    <a:pt x="39" y="98"/>
                  </a:cubicBezTo>
                  <a:cubicBezTo>
                    <a:pt x="27" y="98"/>
                    <a:pt x="32" y="81"/>
                    <a:pt x="32" y="72"/>
                  </a:cubicBezTo>
                  <a:cubicBezTo>
                    <a:pt x="32" y="58"/>
                    <a:pt x="23" y="47"/>
                    <a:pt x="16" y="36"/>
                  </a:cubicBezTo>
                  <a:cubicBezTo>
                    <a:pt x="9" y="25"/>
                    <a:pt x="0" y="13"/>
                    <a:pt x="1" y="0"/>
                  </a:cubicBezTo>
                </a:path>
              </a:pathLst>
            </a:custGeom>
            <a:solidFill>
              <a:srgbClr val="D68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Sḻídè">
              <a:extLst>
                <a:ext uri="{FF2B5EF4-FFF2-40B4-BE49-F238E27FC236}">
                  <a16:creationId xmlns:a16="http://schemas.microsoft.com/office/drawing/2014/main" id="{856B0E56-F058-4A14-82B9-4DC3888D1597}"/>
                </a:ext>
              </a:extLst>
            </p:cNvPr>
            <p:cNvSpPr/>
            <p:nvPr/>
          </p:nvSpPr>
          <p:spPr bwMode="auto">
            <a:xfrm>
              <a:off x="6823076" y="3143250"/>
              <a:ext cx="9525" cy="0"/>
            </a:xfrm>
            <a:custGeom>
              <a:avLst/>
              <a:gdLst>
                <a:gd name="T0" fmla="*/ 8 w 8"/>
                <a:gd name="T1" fmla="*/ 2 w 8"/>
                <a:gd name="T2" fmla="*/ 0 w 8"/>
                <a:gd name="T3" fmla="*/ 0 w 8"/>
                <a:gd name="T4" fmla="*/ 1 w 8"/>
                <a:gd name="T5" fmla="*/ 8 w 8"/>
                <a:gd name="T6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cubicBezTo>
                    <a:pt x="6" y="0"/>
                    <a:pt x="4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ṣḻïḓé">
              <a:extLst>
                <a:ext uri="{FF2B5EF4-FFF2-40B4-BE49-F238E27FC236}">
                  <a16:creationId xmlns:a16="http://schemas.microsoft.com/office/drawing/2014/main" id="{7C16F7FA-2278-446C-9302-982E98EB2273}"/>
                </a:ext>
              </a:extLst>
            </p:cNvPr>
            <p:cNvSpPr/>
            <p:nvPr/>
          </p:nvSpPr>
          <p:spPr bwMode="auto">
            <a:xfrm>
              <a:off x="6805613" y="3140075"/>
              <a:ext cx="17463" cy="3175"/>
            </a:xfrm>
            <a:custGeom>
              <a:avLst/>
              <a:gdLst>
                <a:gd name="T0" fmla="*/ 0 w 13"/>
                <a:gd name="T1" fmla="*/ 0 h 3"/>
                <a:gd name="T2" fmla="*/ 0 w 13"/>
                <a:gd name="T3" fmla="*/ 0 h 3"/>
                <a:gd name="T4" fmla="*/ 8 w 13"/>
                <a:gd name="T5" fmla="*/ 3 h 3"/>
                <a:gd name="T6" fmla="*/ 13 w 13"/>
                <a:gd name="T7" fmla="*/ 3 h 3"/>
                <a:gd name="T8" fmla="*/ 13 w 13"/>
                <a:gd name="T9" fmla="*/ 3 h 3"/>
                <a:gd name="T10" fmla="*/ 8 w 13"/>
                <a:gd name="T11" fmla="*/ 3 h 3"/>
                <a:gd name="T12" fmla="*/ 0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5" y="2"/>
                    <a:pt x="8" y="3"/>
                  </a:cubicBezTo>
                  <a:cubicBezTo>
                    <a:pt x="10" y="3"/>
                    <a:pt x="11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1" y="3"/>
                    <a:pt x="10" y="3"/>
                    <a:pt x="8" y="3"/>
                  </a:cubicBezTo>
                  <a:cubicBezTo>
                    <a:pt x="5" y="2"/>
                    <a:pt x="3" y="1"/>
                    <a:pt x="0" y="0"/>
                  </a:cubicBezTo>
                </a:path>
              </a:pathLst>
            </a:custGeom>
            <a:solidFill>
              <a:srgbClr val="D68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S1iḓé">
              <a:extLst>
                <a:ext uri="{FF2B5EF4-FFF2-40B4-BE49-F238E27FC236}">
                  <a16:creationId xmlns:a16="http://schemas.microsoft.com/office/drawing/2014/main" id="{2E3FD181-3868-4CDA-899F-311120405835}"/>
                </a:ext>
              </a:extLst>
            </p:cNvPr>
            <p:cNvSpPr/>
            <p:nvPr/>
          </p:nvSpPr>
          <p:spPr bwMode="auto">
            <a:xfrm>
              <a:off x="6711951" y="3046413"/>
              <a:ext cx="93663" cy="93663"/>
            </a:xfrm>
            <a:custGeom>
              <a:avLst/>
              <a:gdLst>
                <a:gd name="T0" fmla="*/ 4 w 69"/>
                <a:gd name="T1" fmla="*/ 0 h 69"/>
                <a:gd name="T2" fmla="*/ 0 w 69"/>
                <a:gd name="T3" fmla="*/ 1 h 69"/>
                <a:gd name="T4" fmla="*/ 3 w 69"/>
                <a:gd name="T5" fmla="*/ 0 h 69"/>
                <a:gd name="T6" fmla="*/ 7 w 69"/>
                <a:gd name="T7" fmla="*/ 1 h 69"/>
                <a:gd name="T8" fmla="*/ 31 w 69"/>
                <a:gd name="T9" fmla="*/ 34 h 69"/>
                <a:gd name="T10" fmla="*/ 69 w 69"/>
                <a:gd name="T11" fmla="*/ 69 h 69"/>
                <a:gd name="T12" fmla="*/ 69 w 69"/>
                <a:gd name="T13" fmla="*/ 69 h 69"/>
                <a:gd name="T14" fmla="*/ 31 w 69"/>
                <a:gd name="T15" fmla="*/ 34 h 69"/>
                <a:gd name="T16" fmla="*/ 8 w 69"/>
                <a:gd name="T17" fmla="*/ 1 h 69"/>
                <a:gd name="T18" fmla="*/ 4 w 69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4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7" y="1"/>
                  </a:cubicBezTo>
                  <a:cubicBezTo>
                    <a:pt x="22" y="4"/>
                    <a:pt x="26" y="22"/>
                    <a:pt x="31" y="34"/>
                  </a:cubicBezTo>
                  <a:cubicBezTo>
                    <a:pt x="38" y="51"/>
                    <a:pt x="52" y="64"/>
                    <a:pt x="69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52" y="63"/>
                    <a:pt x="38" y="51"/>
                    <a:pt x="31" y="34"/>
                  </a:cubicBezTo>
                  <a:cubicBezTo>
                    <a:pt x="26" y="22"/>
                    <a:pt x="23" y="4"/>
                    <a:pt x="8" y="1"/>
                  </a:cubicBezTo>
                  <a:cubicBezTo>
                    <a:pt x="6" y="0"/>
                    <a:pt x="5" y="0"/>
                    <a:pt x="4" y="0"/>
                  </a:cubicBezTo>
                </a:path>
              </a:pathLst>
            </a:custGeom>
            <a:solidFill>
              <a:srgbClr val="D680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ṧľïḍè">
              <a:extLst>
                <a:ext uri="{FF2B5EF4-FFF2-40B4-BE49-F238E27FC236}">
                  <a16:creationId xmlns:a16="http://schemas.microsoft.com/office/drawing/2014/main" id="{8E6D1380-18FD-4333-A4A5-6CACE2CF5843}"/>
                </a:ext>
              </a:extLst>
            </p:cNvPr>
            <p:cNvSpPr/>
            <p:nvPr/>
          </p:nvSpPr>
          <p:spPr bwMode="auto">
            <a:xfrm>
              <a:off x="6621463" y="2913063"/>
              <a:ext cx="230188" cy="230188"/>
            </a:xfrm>
            <a:custGeom>
              <a:avLst/>
              <a:gdLst>
                <a:gd name="T0" fmla="*/ 7 w 171"/>
                <a:gd name="T1" fmla="*/ 0 h 171"/>
                <a:gd name="T2" fmla="*/ 2 w 171"/>
                <a:gd name="T3" fmla="*/ 12 h 171"/>
                <a:gd name="T4" fmla="*/ 1 w 171"/>
                <a:gd name="T5" fmla="*/ 17 h 171"/>
                <a:gd name="T6" fmla="*/ 16 w 171"/>
                <a:gd name="T7" fmla="*/ 53 h 171"/>
                <a:gd name="T8" fmla="*/ 32 w 171"/>
                <a:gd name="T9" fmla="*/ 89 h 171"/>
                <a:gd name="T10" fmla="*/ 39 w 171"/>
                <a:gd name="T11" fmla="*/ 115 h 171"/>
                <a:gd name="T12" fmla="*/ 45 w 171"/>
                <a:gd name="T13" fmla="*/ 114 h 171"/>
                <a:gd name="T14" fmla="*/ 46 w 171"/>
                <a:gd name="T15" fmla="*/ 114 h 171"/>
                <a:gd name="T16" fmla="*/ 67 w 171"/>
                <a:gd name="T17" fmla="*/ 100 h 171"/>
                <a:gd name="T18" fmla="*/ 71 w 171"/>
                <a:gd name="T19" fmla="*/ 99 h 171"/>
                <a:gd name="T20" fmla="*/ 75 w 171"/>
                <a:gd name="T21" fmla="*/ 100 h 171"/>
                <a:gd name="T22" fmla="*/ 98 w 171"/>
                <a:gd name="T23" fmla="*/ 133 h 171"/>
                <a:gd name="T24" fmla="*/ 136 w 171"/>
                <a:gd name="T25" fmla="*/ 168 h 171"/>
                <a:gd name="T26" fmla="*/ 144 w 171"/>
                <a:gd name="T27" fmla="*/ 171 h 171"/>
                <a:gd name="T28" fmla="*/ 149 w 171"/>
                <a:gd name="T29" fmla="*/ 171 h 171"/>
                <a:gd name="T30" fmla="*/ 151 w 171"/>
                <a:gd name="T31" fmla="*/ 171 h 171"/>
                <a:gd name="T32" fmla="*/ 157 w 171"/>
                <a:gd name="T33" fmla="*/ 171 h 171"/>
                <a:gd name="T34" fmla="*/ 171 w 171"/>
                <a:gd name="T35" fmla="*/ 158 h 171"/>
                <a:gd name="T36" fmla="*/ 165 w 171"/>
                <a:gd name="T37" fmla="*/ 161 h 171"/>
                <a:gd name="T38" fmla="*/ 159 w 171"/>
                <a:gd name="T39" fmla="*/ 161 h 171"/>
                <a:gd name="T40" fmla="*/ 152 w 171"/>
                <a:gd name="T41" fmla="*/ 161 h 171"/>
                <a:gd name="T42" fmla="*/ 106 w 171"/>
                <a:gd name="T43" fmla="*/ 123 h 171"/>
                <a:gd name="T44" fmla="*/ 83 w 171"/>
                <a:gd name="T45" fmla="*/ 90 h 171"/>
                <a:gd name="T46" fmla="*/ 79 w 171"/>
                <a:gd name="T47" fmla="*/ 89 h 171"/>
                <a:gd name="T48" fmla="*/ 53 w 171"/>
                <a:gd name="T49" fmla="*/ 104 h 171"/>
                <a:gd name="T50" fmla="*/ 47 w 171"/>
                <a:gd name="T51" fmla="*/ 105 h 171"/>
                <a:gd name="T52" fmla="*/ 40 w 171"/>
                <a:gd name="T53" fmla="*/ 79 h 171"/>
                <a:gd name="T54" fmla="*/ 33 w 171"/>
                <a:gd name="T55" fmla="*/ 57 h 171"/>
                <a:gd name="T56" fmla="*/ 31 w 171"/>
                <a:gd name="T57" fmla="*/ 55 h 171"/>
                <a:gd name="T58" fmla="*/ 17 w 171"/>
                <a:gd name="T59" fmla="*/ 41 h 171"/>
                <a:gd name="T60" fmla="*/ 11 w 171"/>
                <a:gd name="T61" fmla="*/ 32 h 171"/>
                <a:gd name="T62" fmla="*/ 5 w 171"/>
                <a:gd name="T63" fmla="*/ 11 h 171"/>
                <a:gd name="T64" fmla="*/ 6 w 171"/>
                <a:gd name="T65" fmla="*/ 5 h 171"/>
                <a:gd name="T66" fmla="*/ 7 w 171"/>
                <a:gd name="T6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1">
                  <a:moveTo>
                    <a:pt x="7" y="0"/>
                  </a:moveTo>
                  <a:cubicBezTo>
                    <a:pt x="5" y="3"/>
                    <a:pt x="3" y="7"/>
                    <a:pt x="2" y="12"/>
                  </a:cubicBezTo>
                  <a:cubicBezTo>
                    <a:pt x="1" y="14"/>
                    <a:pt x="1" y="15"/>
                    <a:pt x="1" y="17"/>
                  </a:cubicBezTo>
                  <a:cubicBezTo>
                    <a:pt x="0" y="30"/>
                    <a:pt x="9" y="42"/>
                    <a:pt x="16" y="53"/>
                  </a:cubicBezTo>
                  <a:cubicBezTo>
                    <a:pt x="23" y="64"/>
                    <a:pt x="32" y="75"/>
                    <a:pt x="32" y="89"/>
                  </a:cubicBezTo>
                  <a:cubicBezTo>
                    <a:pt x="32" y="98"/>
                    <a:pt x="27" y="115"/>
                    <a:pt x="39" y="115"/>
                  </a:cubicBezTo>
                  <a:cubicBezTo>
                    <a:pt x="41" y="115"/>
                    <a:pt x="43" y="115"/>
                    <a:pt x="45" y="114"/>
                  </a:cubicBezTo>
                  <a:cubicBezTo>
                    <a:pt x="45" y="114"/>
                    <a:pt x="46" y="114"/>
                    <a:pt x="46" y="114"/>
                  </a:cubicBezTo>
                  <a:cubicBezTo>
                    <a:pt x="54" y="110"/>
                    <a:pt x="58" y="102"/>
                    <a:pt x="67" y="100"/>
                  </a:cubicBezTo>
                  <a:cubicBezTo>
                    <a:pt x="68" y="100"/>
                    <a:pt x="69" y="99"/>
                    <a:pt x="71" y="99"/>
                  </a:cubicBezTo>
                  <a:cubicBezTo>
                    <a:pt x="72" y="99"/>
                    <a:pt x="73" y="99"/>
                    <a:pt x="75" y="100"/>
                  </a:cubicBezTo>
                  <a:cubicBezTo>
                    <a:pt x="90" y="103"/>
                    <a:pt x="93" y="121"/>
                    <a:pt x="98" y="133"/>
                  </a:cubicBezTo>
                  <a:cubicBezTo>
                    <a:pt x="105" y="150"/>
                    <a:pt x="119" y="162"/>
                    <a:pt x="136" y="168"/>
                  </a:cubicBezTo>
                  <a:cubicBezTo>
                    <a:pt x="139" y="169"/>
                    <a:pt x="141" y="170"/>
                    <a:pt x="144" y="171"/>
                  </a:cubicBezTo>
                  <a:cubicBezTo>
                    <a:pt x="146" y="171"/>
                    <a:pt x="147" y="171"/>
                    <a:pt x="149" y="171"/>
                  </a:cubicBezTo>
                  <a:cubicBezTo>
                    <a:pt x="149" y="171"/>
                    <a:pt x="150" y="171"/>
                    <a:pt x="151" y="171"/>
                  </a:cubicBezTo>
                  <a:cubicBezTo>
                    <a:pt x="153" y="171"/>
                    <a:pt x="155" y="171"/>
                    <a:pt x="157" y="171"/>
                  </a:cubicBezTo>
                  <a:cubicBezTo>
                    <a:pt x="163" y="168"/>
                    <a:pt x="168" y="164"/>
                    <a:pt x="171" y="158"/>
                  </a:cubicBezTo>
                  <a:cubicBezTo>
                    <a:pt x="169" y="159"/>
                    <a:pt x="167" y="160"/>
                    <a:pt x="165" y="161"/>
                  </a:cubicBezTo>
                  <a:cubicBezTo>
                    <a:pt x="163" y="161"/>
                    <a:pt x="161" y="161"/>
                    <a:pt x="159" y="161"/>
                  </a:cubicBezTo>
                  <a:cubicBezTo>
                    <a:pt x="157" y="161"/>
                    <a:pt x="154" y="161"/>
                    <a:pt x="152" y="161"/>
                  </a:cubicBezTo>
                  <a:cubicBezTo>
                    <a:pt x="132" y="157"/>
                    <a:pt x="114" y="143"/>
                    <a:pt x="106" y="123"/>
                  </a:cubicBezTo>
                  <a:cubicBezTo>
                    <a:pt x="101" y="111"/>
                    <a:pt x="98" y="93"/>
                    <a:pt x="83" y="90"/>
                  </a:cubicBezTo>
                  <a:cubicBezTo>
                    <a:pt x="81" y="90"/>
                    <a:pt x="80" y="89"/>
                    <a:pt x="79" y="89"/>
                  </a:cubicBezTo>
                  <a:cubicBezTo>
                    <a:pt x="67" y="89"/>
                    <a:pt x="64" y="101"/>
                    <a:pt x="53" y="104"/>
                  </a:cubicBezTo>
                  <a:cubicBezTo>
                    <a:pt x="51" y="105"/>
                    <a:pt x="49" y="105"/>
                    <a:pt x="47" y="105"/>
                  </a:cubicBezTo>
                  <a:cubicBezTo>
                    <a:pt x="35" y="105"/>
                    <a:pt x="40" y="88"/>
                    <a:pt x="40" y="79"/>
                  </a:cubicBezTo>
                  <a:cubicBezTo>
                    <a:pt x="40" y="71"/>
                    <a:pt x="37" y="64"/>
                    <a:pt x="33" y="57"/>
                  </a:cubicBezTo>
                  <a:cubicBezTo>
                    <a:pt x="32" y="56"/>
                    <a:pt x="31" y="56"/>
                    <a:pt x="31" y="55"/>
                  </a:cubicBezTo>
                  <a:cubicBezTo>
                    <a:pt x="26" y="51"/>
                    <a:pt x="21" y="46"/>
                    <a:pt x="17" y="41"/>
                  </a:cubicBezTo>
                  <a:cubicBezTo>
                    <a:pt x="15" y="38"/>
                    <a:pt x="13" y="35"/>
                    <a:pt x="11" y="32"/>
                  </a:cubicBezTo>
                  <a:cubicBezTo>
                    <a:pt x="7" y="26"/>
                    <a:pt x="4" y="18"/>
                    <a:pt x="5" y="11"/>
                  </a:cubicBezTo>
                  <a:cubicBezTo>
                    <a:pt x="5" y="9"/>
                    <a:pt x="5" y="7"/>
                    <a:pt x="6" y="5"/>
                  </a:cubicBezTo>
                  <a:cubicBezTo>
                    <a:pt x="6" y="3"/>
                    <a:pt x="7" y="1"/>
                    <a:pt x="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lîḓe">
              <a:extLst>
                <a:ext uri="{FF2B5EF4-FFF2-40B4-BE49-F238E27FC236}">
                  <a16:creationId xmlns:a16="http://schemas.microsoft.com/office/drawing/2014/main" id="{41D361A0-97FF-481D-9789-9977FDF978C0}"/>
                </a:ext>
              </a:extLst>
            </p:cNvPr>
            <p:cNvSpPr/>
            <p:nvPr/>
          </p:nvSpPr>
          <p:spPr bwMode="auto">
            <a:xfrm>
              <a:off x="6869113" y="3079750"/>
              <a:ext cx="1588" cy="1588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ṧlíḑé">
              <a:extLst>
                <a:ext uri="{FF2B5EF4-FFF2-40B4-BE49-F238E27FC236}">
                  <a16:creationId xmlns:a16="http://schemas.microsoft.com/office/drawing/2014/main" id="{3719D014-BC0B-4C4B-B1B2-466028DDA3BD}"/>
                </a:ext>
              </a:extLst>
            </p:cNvPr>
            <p:cNvSpPr/>
            <p:nvPr/>
          </p:nvSpPr>
          <p:spPr bwMode="auto">
            <a:xfrm>
              <a:off x="6661151" y="2981325"/>
              <a:ext cx="209550" cy="100013"/>
            </a:xfrm>
            <a:custGeom>
              <a:avLst/>
              <a:gdLst>
                <a:gd name="T0" fmla="*/ 0 w 156"/>
                <a:gd name="T1" fmla="*/ 0 h 74"/>
                <a:gd name="T2" fmla="*/ 4 w 156"/>
                <a:gd name="T3" fmla="*/ 6 h 74"/>
                <a:gd name="T4" fmla="*/ 11 w 156"/>
                <a:gd name="T5" fmla="*/ 11 h 74"/>
                <a:gd name="T6" fmla="*/ 30 w 156"/>
                <a:gd name="T7" fmla="*/ 23 h 74"/>
                <a:gd name="T8" fmla="*/ 91 w 156"/>
                <a:gd name="T9" fmla="*/ 45 h 74"/>
                <a:gd name="T10" fmla="*/ 131 w 156"/>
                <a:gd name="T11" fmla="*/ 56 h 74"/>
                <a:gd name="T12" fmla="*/ 155 w 156"/>
                <a:gd name="T13" fmla="*/ 74 h 74"/>
                <a:gd name="T14" fmla="*/ 155 w 156"/>
                <a:gd name="T15" fmla="*/ 74 h 74"/>
                <a:gd name="T16" fmla="*/ 156 w 156"/>
                <a:gd name="T17" fmla="*/ 72 h 74"/>
                <a:gd name="T18" fmla="*/ 156 w 156"/>
                <a:gd name="T19" fmla="*/ 71 h 74"/>
                <a:gd name="T20" fmla="*/ 131 w 156"/>
                <a:gd name="T21" fmla="*/ 54 h 74"/>
                <a:gd name="T22" fmla="*/ 91 w 156"/>
                <a:gd name="T23" fmla="*/ 42 h 74"/>
                <a:gd name="T24" fmla="*/ 30 w 156"/>
                <a:gd name="T25" fmla="*/ 20 h 74"/>
                <a:gd name="T26" fmla="*/ 11 w 156"/>
                <a:gd name="T27" fmla="*/ 9 h 74"/>
                <a:gd name="T28" fmla="*/ 2 w 156"/>
                <a:gd name="T29" fmla="*/ 1 h 74"/>
                <a:gd name="T30" fmla="*/ 0 w 156"/>
                <a:gd name="T3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74">
                  <a:moveTo>
                    <a:pt x="0" y="0"/>
                  </a:moveTo>
                  <a:cubicBezTo>
                    <a:pt x="1" y="2"/>
                    <a:pt x="2" y="4"/>
                    <a:pt x="4" y="6"/>
                  </a:cubicBezTo>
                  <a:cubicBezTo>
                    <a:pt x="6" y="8"/>
                    <a:pt x="9" y="10"/>
                    <a:pt x="11" y="11"/>
                  </a:cubicBezTo>
                  <a:cubicBezTo>
                    <a:pt x="17" y="16"/>
                    <a:pt x="24" y="20"/>
                    <a:pt x="30" y="23"/>
                  </a:cubicBezTo>
                  <a:cubicBezTo>
                    <a:pt x="50" y="32"/>
                    <a:pt x="70" y="39"/>
                    <a:pt x="91" y="45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36" y="60"/>
                    <a:pt x="145" y="67"/>
                    <a:pt x="155" y="7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5" y="73"/>
                    <a:pt x="156" y="73"/>
                    <a:pt x="156" y="72"/>
                  </a:cubicBezTo>
                  <a:cubicBezTo>
                    <a:pt x="156" y="72"/>
                    <a:pt x="156" y="72"/>
                    <a:pt x="156" y="71"/>
                  </a:cubicBezTo>
                  <a:cubicBezTo>
                    <a:pt x="146" y="64"/>
                    <a:pt x="136" y="57"/>
                    <a:pt x="131" y="54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70" y="36"/>
                    <a:pt x="50" y="29"/>
                    <a:pt x="30" y="20"/>
                  </a:cubicBezTo>
                  <a:cubicBezTo>
                    <a:pt x="24" y="17"/>
                    <a:pt x="17" y="13"/>
                    <a:pt x="11" y="9"/>
                  </a:cubicBezTo>
                  <a:cubicBezTo>
                    <a:pt x="8" y="6"/>
                    <a:pt x="5" y="4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Sḻïḋe">
              <a:extLst>
                <a:ext uri="{FF2B5EF4-FFF2-40B4-BE49-F238E27FC236}">
                  <a16:creationId xmlns:a16="http://schemas.microsoft.com/office/drawing/2014/main" id="{5B5CD4FF-D5BD-483F-A860-7EFA87D85965}"/>
                </a:ext>
              </a:extLst>
            </p:cNvPr>
            <p:cNvSpPr/>
            <p:nvPr/>
          </p:nvSpPr>
          <p:spPr bwMode="auto">
            <a:xfrm>
              <a:off x="6626226" y="2927350"/>
              <a:ext cx="39688" cy="63500"/>
            </a:xfrm>
            <a:custGeom>
              <a:avLst/>
              <a:gdLst>
                <a:gd name="T0" fmla="*/ 1 w 29"/>
                <a:gd name="T1" fmla="*/ 0 h 46"/>
                <a:gd name="T2" fmla="*/ 7 w 29"/>
                <a:gd name="T3" fmla="*/ 21 h 46"/>
                <a:gd name="T4" fmla="*/ 13 w 29"/>
                <a:gd name="T5" fmla="*/ 30 h 46"/>
                <a:gd name="T6" fmla="*/ 27 w 29"/>
                <a:gd name="T7" fmla="*/ 44 h 46"/>
                <a:gd name="T8" fmla="*/ 29 w 29"/>
                <a:gd name="T9" fmla="*/ 46 h 46"/>
                <a:gd name="T10" fmla="*/ 25 w 29"/>
                <a:gd name="T11" fmla="*/ 40 h 46"/>
                <a:gd name="T12" fmla="*/ 13 w 29"/>
                <a:gd name="T13" fmla="*/ 27 h 46"/>
                <a:gd name="T14" fmla="*/ 7 w 29"/>
                <a:gd name="T15" fmla="*/ 18 h 46"/>
                <a:gd name="T16" fmla="*/ 1 w 29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46">
                  <a:moveTo>
                    <a:pt x="1" y="0"/>
                  </a:moveTo>
                  <a:cubicBezTo>
                    <a:pt x="0" y="7"/>
                    <a:pt x="3" y="15"/>
                    <a:pt x="7" y="21"/>
                  </a:cubicBezTo>
                  <a:cubicBezTo>
                    <a:pt x="9" y="24"/>
                    <a:pt x="11" y="27"/>
                    <a:pt x="13" y="30"/>
                  </a:cubicBezTo>
                  <a:cubicBezTo>
                    <a:pt x="17" y="35"/>
                    <a:pt x="22" y="40"/>
                    <a:pt x="27" y="44"/>
                  </a:cubicBezTo>
                  <a:cubicBezTo>
                    <a:pt x="27" y="45"/>
                    <a:pt x="28" y="45"/>
                    <a:pt x="29" y="46"/>
                  </a:cubicBezTo>
                  <a:cubicBezTo>
                    <a:pt x="27" y="44"/>
                    <a:pt x="26" y="42"/>
                    <a:pt x="25" y="40"/>
                  </a:cubicBezTo>
                  <a:cubicBezTo>
                    <a:pt x="20" y="36"/>
                    <a:pt x="16" y="32"/>
                    <a:pt x="13" y="27"/>
                  </a:cubicBezTo>
                  <a:cubicBezTo>
                    <a:pt x="11" y="24"/>
                    <a:pt x="9" y="21"/>
                    <a:pt x="7" y="18"/>
                  </a:cubicBezTo>
                  <a:cubicBezTo>
                    <a:pt x="3" y="13"/>
                    <a:pt x="1" y="6"/>
                    <a:pt x="1" y="0"/>
                  </a:cubicBezTo>
                </a:path>
              </a:pathLst>
            </a:custGeom>
            <a:solidFill>
              <a:srgbClr val="33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śḷïḋé">
              <a:extLst>
                <a:ext uri="{FF2B5EF4-FFF2-40B4-BE49-F238E27FC236}">
                  <a16:creationId xmlns:a16="http://schemas.microsoft.com/office/drawing/2014/main" id="{2EFEF2AC-8B2C-47E8-968B-3E3228407E29}"/>
                </a:ext>
              </a:extLst>
            </p:cNvPr>
            <p:cNvSpPr/>
            <p:nvPr/>
          </p:nvSpPr>
          <p:spPr bwMode="auto">
            <a:xfrm>
              <a:off x="6624638" y="2859088"/>
              <a:ext cx="319088" cy="257175"/>
            </a:xfrm>
            <a:custGeom>
              <a:avLst/>
              <a:gdLst>
                <a:gd name="T0" fmla="*/ 8 w 236"/>
                <a:gd name="T1" fmla="*/ 69 h 190"/>
                <a:gd name="T2" fmla="*/ 14 w 236"/>
                <a:gd name="T3" fmla="*/ 78 h 190"/>
                <a:gd name="T4" fmla="*/ 28 w 236"/>
                <a:gd name="T5" fmla="*/ 92 h 190"/>
                <a:gd name="T6" fmla="*/ 37 w 236"/>
                <a:gd name="T7" fmla="*/ 100 h 190"/>
                <a:gd name="T8" fmla="*/ 56 w 236"/>
                <a:gd name="T9" fmla="*/ 111 h 190"/>
                <a:gd name="T10" fmla="*/ 117 w 236"/>
                <a:gd name="T11" fmla="*/ 133 h 190"/>
                <a:gd name="T12" fmla="*/ 157 w 236"/>
                <a:gd name="T13" fmla="*/ 145 h 190"/>
                <a:gd name="T14" fmla="*/ 227 w 236"/>
                <a:gd name="T15" fmla="*/ 186 h 190"/>
                <a:gd name="T16" fmla="*/ 185 w 236"/>
                <a:gd name="T17" fmla="*/ 144 h 190"/>
                <a:gd name="T18" fmla="*/ 182 w 236"/>
                <a:gd name="T19" fmla="*/ 146 h 190"/>
                <a:gd name="T20" fmla="*/ 196 w 236"/>
                <a:gd name="T21" fmla="*/ 121 h 190"/>
                <a:gd name="T22" fmla="*/ 196 w 236"/>
                <a:gd name="T23" fmla="*/ 70 h 190"/>
                <a:gd name="T24" fmla="*/ 166 w 236"/>
                <a:gd name="T25" fmla="*/ 29 h 190"/>
                <a:gd name="T26" fmla="*/ 146 w 236"/>
                <a:gd name="T27" fmla="*/ 18 h 190"/>
                <a:gd name="T28" fmla="*/ 145 w 236"/>
                <a:gd name="T29" fmla="*/ 15 h 190"/>
                <a:gd name="T30" fmla="*/ 144 w 236"/>
                <a:gd name="T31" fmla="*/ 14 h 190"/>
                <a:gd name="T32" fmla="*/ 142 w 236"/>
                <a:gd name="T33" fmla="*/ 10 h 190"/>
                <a:gd name="T34" fmla="*/ 130 w 236"/>
                <a:gd name="T35" fmla="*/ 8 h 190"/>
                <a:gd name="T36" fmla="*/ 128 w 236"/>
                <a:gd name="T37" fmla="*/ 8 h 190"/>
                <a:gd name="T38" fmla="*/ 126 w 236"/>
                <a:gd name="T39" fmla="*/ 8 h 190"/>
                <a:gd name="T40" fmla="*/ 81 w 236"/>
                <a:gd name="T41" fmla="*/ 0 h 190"/>
                <a:gd name="T42" fmla="*/ 34 w 236"/>
                <a:gd name="T43" fmla="*/ 16 h 190"/>
                <a:gd name="T44" fmla="*/ 26 w 236"/>
                <a:gd name="T45" fmla="*/ 20 h 190"/>
                <a:gd name="T46" fmla="*/ 3 w 236"/>
                <a:gd name="T47" fmla="*/ 45 h 190"/>
                <a:gd name="T48" fmla="*/ 8 w 236"/>
                <a:gd name="T49" fmla="*/ 6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190">
                  <a:moveTo>
                    <a:pt x="8" y="69"/>
                  </a:moveTo>
                  <a:cubicBezTo>
                    <a:pt x="10" y="72"/>
                    <a:pt x="12" y="75"/>
                    <a:pt x="14" y="78"/>
                  </a:cubicBezTo>
                  <a:cubicBezTo>
                    <a:pt x="18" y="83"/>
                    <a:pt x="23" y="88"/>
                    <a:pt x="28" y="92"/>
                  </a:cubicBezTo>
                  <a:cubicBezTo>
                    <a:pt x="31" y="95"/>
                    <a:pt x="34" y="97"/>
                    <a:pt x="37" y="100"/>
                  </a:cubicBezTo>
                  <a:cubicBezTo>
                    <a:pt x="43" y="104"/>
                    <a:pt x="50" y="108"/>
                    <a:pt x="56" y="111"/>
                  </a:cubicBezTo>
                  <a:cubicBezTo>
                    <a:pt x="76" y="120"/>
                    <a:pt x="96" y="127"/>
                    <a:pt x="117" y="133"/>
                  </a:cubicBezTo>
                  <a:cubicBezTo>
                    <a:pt x="157" y="145"/>
                    <a:pt x="157" y="145"/>
                    <a:pt x="157" y="145"/>
                  </a:cubicBezTo>
                  <a:cubicBezTo>
                    <a:pt x="171" y="155"/>
                    <a:pt x="219" y="190"/>
                    <a:pt x="227" y="186"/>
                  </a:cubicBezTo>
                  <a:cubicBezTo>
                    <a:pt x="236" y="181"/>
                    <a:pt x="185" y="144"/>
                    <a:pt x="185" y="144"/>
                  </a:cubicBezTo>
                  <a:cubicBezTo>
                    <a:pt x="182" y="146"/>
                    <a:pt x="182" y="146"/>
                    <a:pt x="182" y="146"/>
                  </a:cubicBezTo>
                  <a:cubicBezTo>
                    <a:pt x="190" y="141"/>
                    <a:pt x="194" y="130"/>
                    <a:pt x="196" y="121"/>
                  </a:cubicBezTo>
                  <a:cubicBezTo>
                    <a:pt x="199" y="104"/>
                    <a:pt x="199" y="87"/>
                    <a:pt x="196" y="70"/>
                  </a:cubicBezTo>
                  <a:cubicBezTo>
                    <a:pt x="192" y="53"/>
                    <a:pt x="182" y="37"/>
                    <a:pt x="166" y="29"/>
                  </a:cubicBezTo>
                  <a:cubicBezTo>
                    <a:pt x="160" y="26"/>
                    <a:pt x="151" y="23"/>
                    <a:pt x="146" y="18"/>
                  </a:cubicBezTo>
                  <a:cubicBezTo>
                    <a:pt x="146" y="17"/>
                    <a:pt x="145" y="16"/>
                    <a:pt x="145" y="15"/>
                  </a:cubicBezTo>
                  <a:cubicBezTo>
                    <a:pt x="144" y="15"/>
                    <a:pt x="144" y="14"/>
                    <a:pt x="144" y="14"/>
                  </a:cubicBezTo>
                  <a:cubicBezTo>
                    <a:pt x="143" y="12"/>
                    <a:pt x="143" y="11"/>
                    <a:pt x="142" y="10"/>
                  </a:cubicBezTo>
                  <a:cubicBezTo>
                    <a:pt x="139" y="6"/>
                    <a:pt x="134" y="7"/>
                    <a:pt x="130" y="8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11" y="8"/>
                    <a:pt x="96" y="0"/>
                    <a:pt x="81" y="0"/>
                  </a:cubicBezTo>
                  <a:cubicBezTo>
                    <a:pt x="64" y="0"/>
                    <a:pt x="49" y="10"/>
                    <a:pt x="34" y="16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5" y="25"/>
                    <a:pt x="7" y="31"/>
                    <a:pt x="3" y="45"/>
                  </a:cubicBezTo>
                  <a:cubicBezTo>
                    <a:pt x="0" y="53"/>
                    <a:pt x="3" y="62"/>
                    <a:pt x="8" y="69"/>
                  </a:cubicBezTo>
                </a:path>
              </a:pathLst>
            </a:custGeom>
            <a:solidFill>
              <a:srgbClr val="303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şľiḓe">
              <a:extLst>
                <a:ext uri="{FF2B5EF4-FFF2-40B4-BE49-F238E27FC236}">
                  <a16:creationId xmlns:a16="http://schemas.microsoft.com/office/drawing/2014/main" id="{D54B2140-9064-4375-AB55-45653FA455FA}"/>
                </a:ext>
              </a:extLst>
            </p:cNvPr>
            <p:cNvSpPr/>
            <p:nvPr/>
          </p:nvSpPr>
          <p:spPr bwMode="auto">
            <a:xfrm>
              <a:off x="6794501" y="2870200"/>
              <a:ext cx="28575" cy="15875"/>
            </a:xfrm>
            <a:custGeom>
              <a:avLst/>
              <a:gdLst>
                <a:gd name="T0" fmla="*/ 3 w 21"/>
                <a:gd name="T1" fmla="*/ 0 h 12"/>
                <a:gd name="T2" fmla="*/ 1 w 21"/>
                <a:gd name="T3" fmla="*/ 0 h 12"/>
                <a:gd name="T4" fmla="*/ 0 w 21"/>
                <a:gd name="T5" fmla="*/ 4 h 12"/>
                <a:gd name="T6" fmla="*/ 2 w 21"/>
                <a:gd name="T7" fmla="*/ 9 h 12"/>
                <a:gd name="T8" fmla="*/ 9 w 21"/>
                <a:gd name="T9" fmla="*/ 11 h 12"/>
                <a:gd name="T10" fmla="*/ 14 w 21"/>
                <a:gd name="T11" fmla="*/ 12 h 12"/>
                <a:gd name="T12" fmla="*/ 15 w 21"/>
                <a:gd name="T13" fmla="*/ 12 h 12"/>
                <a:gd name="T14" fmla="*/ 20 w 21"/>
                <a:gd name="T15" fmla="*/ 11 h 12"/>
                <a:gd name="T16" fmla="*/ 21 w 21"/>
                <a:gd name="T17" fmla="*/ 10 h 12"/>
                <a:gd name="T18" fmla="*/ 19 w 21"/>
                <a:gd name="T19" fmla="*/ 7 h 12"/>
                <a:gd name="T20" fmla="*/ 19 w 21"/>
                <a:gd name="T21" fmla="*/ 7 h 12"/>
                <a:gd name="T22" fmla="*/ 17 w 21"/>
                <a:gd name="T23" fmla="*/ 7 h 12"/>
                <a:gd name="T24" fmla="*/ 9 w 21"/>
                <a:gd name="T25" fmla="*/ 6 h 12"/>
                <a:gd name="T26" fmla="*/ 6 w 21"/>
                <a:gd name="T27" fmla="*/ 4 h 12"/>
                <a:gd name="T28" fmla="*/ 3 w 21"/>
                <a:gd name="T2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2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6"/>
                    <a:pt x="1" y="8"/>
                    <a:pt x="2" y="9"/>
                  </a:cubicBezTo>
                  <a:cubicBezTo>
                    <a:pt x="4" y="10"/>
                    <a:pt x="6" y="11"/>
                    <a:pt x="9" y="11"/>
                  </a:cubicBezTo>
                  <a:cubicBezTo>
                    <a:pt x="10" y="12"/>
                    <a:pt x="12" y="12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7" y="12"/>
                    <a:pt x="19" y="11"/>
                    <a:pt x="20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7" y="7"/>
                  </a:cubicBezTo>
                  <a:cubicBezTo>
                    <a:pt x="14" y="7"/>
                    <a:pt x="12" y="7"/>
                    <a:pt x="9" y="6"/>
                  </a:cubicBezTo>
                  <a:cubicBezTo>
                    <a:pt x="8" y="6"/>
                    <a:pt x="7" y="5"/>
                    <a:pt x="6" y="4"/>
                  </a:cubicBezTo>
                  <a:cubicBezTo>
                    <a:pt x="5" y="3"/>
                    <a:pt x="4" y="2"/>
                    <a:pt x="3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ṥḷîḋe">
              <a:extLst>
                <a:ext uri="{FF2B5EF4-FFF2-40B4-BE49-F238E27FC236}">
                  <a16:creationId xmlns:a16="http://schemas.microsoft.com/office/drawing/2014/main" id="{90DFF18C-C857-495C-9109-5FB5F370AD49}"/>
                </a:ext>
              </a:extLst>
            </p:cNvPr>
            <p:cNvSpPr/>
            <p:nvPr/>
          </p:nvSpPr>
          <p:spPr bwMode="auto">
            <a:xfrm>
              <a:off x="6838951" y="3052763"/>
              <a:ext cx="34925" cy="4763"/>
            </a:xfrm>
            <a:custGeom>
              <a:avLst/>
              <a:gdLst>
                <a:gd name="T0" fmla="*/ 0 w 26"/>
                <a:gd name="T1" fmla="*/ 0 h 3"/>
                <a:gd name="T2" fmla="*/ 12 w 26"/>
                <a:gd name="T3" fmla="*/ 3 h 3"/>
                <a:gd name="T4" fmla="*/ 19 w 26"/>
                <a:gd name="T5" fmla="*/ 3 h 3"/>
                <a:gd name="T6" fmla="*/ 26 w 26"/>
                <a:gd name="T7" fmla="*/ 0 h 3"/>
                <a:gd name="T8" fmla="*/ 0 w 26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">
                  <a:moveTo>
                    <a:pt x="0" y="0"/>
                  </a:moveTo>
                  <a:cubicBezTo>
                    <a:pt x="4" y="2"/>
                    <a:pt x="8" y="3"/>
                    <a:pt x="12" y="3"/>
                  </a:cubicBezTo>
                  <a:cubicBezTo>
                    <a:pt x="14" y="3"/>
                    <a:pt x="17" y="3"/>
                    <a:pt x="19" y="3"/>
                  </a:cubicBezTo>
                  <a:cubicBezTo>
                    <a:pt x="21" y="2"/>
                    <a:pt x="23" y="1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$ḻïďê">
              <a:extLst>
                <a:ext uri="{FF2B5EF4-FFF2-40B4-BE49-F238E27FC236}">
                  <a16:creationId xmlns:a16="http://schemas.microsoft.com/office/drawing/2014/main" id="{8AAAD5C7-9264-452E-86B2-A7344ADDC5B9}"/>
                </a:ext>
              </a:extLst>
            </p:cNvPr>
            <p:cNvSpPr/>
            <p:nvPr/>
          </p:nvSpPr>
          <p:spPr bwMode="auto">
            <a:xfrm>
              <a:off x="3881438" y="3995738"/>
              <a:ext cx="122238" cy="204788"/>
            </a:xfrm>
            <a:custGeom>
              <a:avLst/>
              <a:gdLst>
                <a:gd name="T0" fmla="*/ 80 w 91"/>
                <a:gd name="T1" fmla="*/ 94 h 152"/>
                <a:gd name="T2" fmla="*/ 3 w 91"/>
                <a:gd name="T3" fmla="*/ 43 h 152"/>
                <a:gd name="T4" fmla="*/ 0 w 91"/>
                <a:gd name="T5" fmla="*/ 39 h 152"/>
                <a:gd name="T6" fmla="*/ 6 w 91"/>
                <a:gd name="T7" fmla="*/ 12 h 152"/>
                <a:gd name="T8" fmla="*/ 36 w 91"/>
                <a:gd name="T9" fmla="*/ 0 h 152"/>
                <a:gd name="T10" fmla="*/ 50 w 91"/>
                <a:gd name="T11" fmla="*/ 9 h 152"/>
                <a:gd name="T12" fmla="*/ 80 w 91"/>
                <a:gd name="T13" fmla="*/ 9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52">
                  <a:moveTo>
                    <a:pt x="80" y="94"/>
                  </a:moveTo>
                  <a:cubicBezTo>
                    <a:pt x="67" y="152"/>
                    <a:pt x="15" y="64"/>
                    <a:pt x="3" y="43"/>
                  </a:cubicBezTo>
                  <a:cubicBezTo>
                    <a:pt x="1" y="40"/>
                    <a:pt x="0" y="39"/>
                    <a:pt x="0" y="3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1" y="2"/>
                    <a:pt x="45" y="5"/>
                    <a:pt x="50" y="9"/>
                  </a:cubicBezTo>
                  <a:cubicBezTo>
                    <a:pt x="66" y="21"/>
                    <a:pt x="91" y="49"/>
                    <a:pt x="80" y="94"/>
                  </a:cubicBezTo>
                </a:path>
              </a:pathLst>
            </a:custGeom>
            <a:solidFill>
              <a:srgbClr val="A1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$ľíḍê">
              <a:extLst>
                <a:ext uri="{FF2B5EF4-FFF2-40B4-BE49-F238E27FC236}">
                  <a16:creationId xmlns:a16="http://schemas.microsoft.com/office/drawing/2014/main" id="{83B3E9A7-2478-4CE7-AC81-0847A5C67A59}"/>
                </a:ext>
              </a:extLst>
            </p:cNvPr>
            <p:cNvSpPr/>
            <p:nvPr/>
          </p:nvSpPr>
          <p:spPr bwMode="auto">
            <a:xfrm>
              <a:off x="4408488" y="3975100"/>
              <a:ext cx="131763" cy="185738"/>
            </a:xfrm>
            <a:custGeom>
              <a:avLst/>
              <a:gdLst>
                <a:gd name="T0" fmla="*/ 98 w 98"/>
                <a:gd name="T1" fmla="*/ 15 h 138"/>
                <a:gd name="T2" fmla="*/ 98 w 98"/>
                <a:gd name="T3" fmla="*/ 16 h 138"/>
                <a:gd name="T4" fmla="*/ 97 w 98"/>
                <a:gd name="T5" fmla="*/ 18 h 138"/>
                <a:gd name="T6" fmla="*/ 32 w 98"/>
                <a:gd name="T7" fmla="*/ 110 h 138"/>
                <a:gd name="T8" fmla="*/ 15 w 98"/>
                <a:gd name="T9" fmla="*/ 7 h 138"/>
                <a:gd name="T10" fmla="*/ 16 w 98"/>
                <a:gd name="T11" fmla="*/ 7 h 138"/>
                <a:gd name="T12" fmla="*/ 84 w 98"/>
                <a:gd name="T13" fmla="*/ 0 h 138"/>
                <a:gd name="T14" fmla="*/ 97 w 98"/>
                <a:gd name="T15" fmla="*/ 14 h 138"/>
                <a:gd name="T16" fmla="*/ 98 w 98"/>
                <a:gd name="T17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38">
                  <a:moveTo>
                    <a:pt x="98" y="15"/>
                  </a:moveTo>
                  <a:cubicBezTo>
                    <a:pt x="98" y="15"/>
                    <a:pt x="98" y="15"/>
                    <a:pt x="98" y="16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36"/>
                    <a:pt x="62" y="138"/>
                    <a:pt x="32" y="110"/>
                  </a:cubicBezTo>
                  <a:cubicBezTo>
                    <a:pt x="0" y="78"/>
                    <a:pt x="15" y="7"/>
                    <a:pt x="15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8" y="15"/>
                    <a:pt x="98" y="15"/>
                    <a:pt x="98" y="15"/>
                  </a:cubicBezTo>
                </a:path>
              </a:pathLst>
            </a:custGeom>
            <a:solidFill>
              <a:srgbClr val="A1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ṧļiḋe">
              <a:extLst>
                <a:ext uri="{FF2B5EF4-FFF2-40B4-BE49-F238E27FC236}">
                  <a16:creationId xmlns:a16="http://schemas.microsoft.com/office/drawing/2014/main" id="{C9204310-C003-4E4F-800A-E87F4C8BE704}"/>
                </a:ext>
              </a:extLst>
            </p:cNvPr>
            <p:cNvSpPr/>
            <p:nvPr/>
          </p:nvSpPr>
          <p:spPr bwMode="auto">
            <a:xfrm>
              <a:off x="3924301" y="3976688"/>
              <a:ext cx="584200" cy="1074738"/>
            </a:xfrm>
            <a:custGeom>
              <a:avLst/>
              <a:gdLst>
                <a:gd name="T0" fmla="*/ 417 w 433"/>
                <a:gd name="T1" fmla="*/ 515 h 797"/>
                <a:gd name="T2" fmla="*/ 418 w 433"/>
                <a:gd name="T3" fmla="*/ 710 h 797"/>
                <a:gd name="T4" fmla="*/ 394 w 433"/>
                <a:gd name="T5" fmla="*/ 794 h 797"/>
                <a:gd name="T6" fmla="*/ 306 w 433"/>
                <a:gd name="T7" fmla="*/ 797 h 797"/>
                <a:gd name="T8" fmla="*/ 300 w 433"/>
                <a:gd name="T9" fmla="*/ 743 h 797"/>
                <a:gd name="T10" fmla="*/ 300 w 433"/>
                <a:gd name="T11" fmla="*/ 642 h 797"/>
                <a:gd name="T12" fmla="*/ 293 w 433"/>
                <a:gd name="T13" fmla="*/ 517 h 797"/>
                <a:gd name="T14" fmla="*/ 265 w 433"/>
                <a:gd name="T15" fmla="*/ 439 h 797"/>
                <a:gd name="T16" fmla="*/ 260 w 433"/>
                <a:gd name="T17" fmla="*/ 385 h 797"/>
                <a:gd name="T18" fmla="*/ 236 w 433"/>
                <a:gd name="T19" fmla="*/ 242 h 797"/>
                <a:gd name="T20" fmla="*/ 218 w 433"/>
                <a:gd name="T21" fmla="*/ 181 h 797"/>
                <a:gd name="T22" fmla="*/ 218 w 433"/>
                <a:gd name="T23" fmla="*/ 244 h 797"/>
                <a:gd name="T24" fmla="*/ 204 w 433"/>
                <a:gd name="T25" fmla="*/ 295 h 797"/>
                <a:gd name="T26" fmla="*/ 204 w 433"/>
                <a:gd name="T27" fmla="*/ 433 h 797"/>
                <a:gd name="T28" fmla="*/ 207 w 433"/>
                <a:gd name="T29" fmla="*/ 469 h 797"/>
                <a:gd name="T30" fmla="*/ 209 w 433"/>
                <a:gd name="T31" fmla="*/ 589 h 797"/>
                <a:gd name="T32" fmla="*/ 210 w 433"/>
                <a:gd name="T33" fmla="*/ 666 h 797"/>
                <a:gd name="T34" fmla="*/ 210 w 433"/>
                <a:gd name="T35" fmla="*/ 780 h 797"/>
                <a:gd name="T36" fmla="*/ 115 w 433"/>
                <a:gd name="T37" fmla="*/ 780 h 797"/>
                <a:gd name="T38" fmla="*/ 115 w 433"/>
                <a:gd name="T39" fmla="*/ 732 h 797"/>
                <a:gd name="T40" fmla="*/ 100 w 433"/>
                <a:gd name="T41" fmla="*/ 690 h 797"/>
                <a:gd name="T42" fmla="*/ 81 w 433"/>
                <a:gd name="T43" fmla="*/ 484 h 797"/>
                <a:gd name="T44" fmla="*/ 90 w 433"/>
                <a:gd name="T45" fmla="*/ 419 h 797"/>
                <a:gd name="T46" fmla="*/ 73 w 433"/>
                <a:gd name="T47" fmla="*/ 372 h 797"/>
                <a:gd name="T48" fmla="*/ 60 w 433"/>
                <a:gd name="T49" fmla="*/ 314 h 797"/>
                <a:gd name="T50" fmla="*/ 40 w 433"/>
                <a:gd name="T51" fmla="*/ 176 h 797"/>
                <a:gd name="T52" fmla="*/ 30 w 433"/>
                <a:gd name="T53" fmla="*/ 97 h 797"/>
                <a:gd name="T54" fmla="*/ 0 w 433"/>
                <a:gd name="T55" fmla="*/ 6 h 797"/>
                <a:gd name="T56" fmla="*/ 20 w 433"/>
                <a:gd name="T57" fmla="*/ 8 h 797"/>
                <a:gd name="T58" fmla="*/ 120 w 433"/>
                <a:gd name="T59" fmla="*/ 16 h 797"/>
                <a:gd name="T60" fmla="*/ 373 w 433"/>
                <a:gd name="T61" fmla="*/ 14 h 797"/>
                <a:gd name="T62" fmla="*/ 378 w 433"/>
                <a:gd name="T63" fmla="*/ 28 h 797"/>
                <a:gd name="T64" fmla="*/ 403 w 433"/>
                <a:gd name="T65" fmla="*/ 230 h 797"/>
                <a:gd name="T66" fmla="*/ 420 w 433"/>
                <a:gd name="T67" fmla="*/ 361 h 797"/>
                <a:gd name="T68" fmla="*/ 409 w 433"/>
                <a:gd name="T69" fmla="*/ 412 h 797"/>
                <a:gd name="T70" fmla="*/ 417 w 433"/>
                <a:gd name="T71" fmla="*/ 515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3" h="797">
                  <a:moveTo>
                    <a:pt x="417" y="515"/>
                  </a:moveTo>
                  <a:cubicBezTo>
                    <a:pt x="418" y="710"/>
                    <a:pt x="418" y="710"/>
                    <a:pt x="418" y="710"/>
                  </a:cubicBezTo>
                  <a:cubicBezTo>
                    <a:pt x="392" y="754"/>
                    <a:pt x="394" y="794"/>
                    <a:pt x="394" y="794"/>
                  </a:cubicBezTo>
                  <a:cubicBezTo>
                    <a:pt x="306" y="797"/>
                    <a:pt x="306" y="797"/>
                    <a:pt x="306" y="797"/>
                  </a:cubicBezTo>
                  <a:cubicBezTo>
                    <a:pt x="285" y="783"/>
                    <a:pt x="300" y="743"/>
                    <a:pt x="300" y="743"/>
                  </a:cubicBezTo>
                  <a:cubicBezTo>
                    <a:pt x="300" y="642"/>
                    <a:pt x="300" y="642"/>
                    <a:pt x="300" y="642"/>
                  </a:cubicBezTo>
                  <a:cubicBezTo>
                    <a:pt x="300" y="642"/>
                    <a:pt x="286" y="544"/>
                    <a:pt x="293" y="517"/>
                  </a:cubicBezTo>
                  <a:cubicBezTo>
                    <a:pt x="299" y="490"/>
                    <a:pt x="265" y="439"/>
                    <a:pt x="265" y="439"/>
                  </a:cubicBezTo>
                  <a:cubicBezTo>
                    <a:pt x="260" y="385"/>
                    <a:pt x="260" y="385"/>
                    <a:pt x="260" y="385"/>
                  </a:cubicBezTo>
                  <a:cubicBezTo>
                    <a:pt x="244" y="363"/>
                    <a:pt x="236" y="242"/>
                    <a:pt x="236" y="242"/>
                  </a:cubicBezTo>
                  <a:cubicBezTo>
                    <a:pt x="218" y="181"/>
                    <a:pt x="218" y="181"/>
                    <a:pt x="218" y="181"/>
                  </a:cubicBezTo>
                  <a:cubicBezTo>
                    <a:pt x="218" y="184"/>
                    <a:pt x="228" y="235"/>
                    <a:pt x="218" y="244"/>
                  </a:cubicBezTo>
                  <a:cubicBezTo>
                    <a:pt x="208" y="254"/>
                    <a:pt x="204" y="295"/>
                    <a:pt x="204" y="295"/>
                  </a:cubicBezTo>
                  <a:cubicBezTo>
                    <a:pt x="204" y="295"/>
                    <a:pt x="214" y="410"/>
                    <a:pt x="204" y="433"/>
                  </a:cubicBezTo>
                  <a:cubicBezTo>
                    <a:pt x="195" y="456"/>
                    <a:pt x="207" y="469"/>
                    <a:pt x="207" y="469"/>
                  </a:cubicBezTo>
                  <a:cubicBezTo>
                    <a:pt x="209" y="589"/>
                    <a:pt x="209" y="589"/>
                    <a:pt x="209" y="589"/>
                  </a:cubicBezTo>
                  <a:cubicBezTo>
                    <a:pt x="209" y="589"/>
                    <a:pt x="200" y="621"/>
                    <a:pt x="210" y="666"/>
                  </a:cubicBezTo>
                  <a:cubicBezTo>
                    <a:pt x="219" y="711"/>
                    <a:pt x="210" y="780"/>
                    <a:pt x="210" y="780"/>
                  </a:cubicBezTo>
                  <a:cubicBezTo>
                    <a:pt x="115" y="780"/>
                    <a:pt x="115" y="780"/>
                    <a:pt x="115" y="780"/>
                  </a:cubicBezTo>
                  <a:cubicBezTo>
                    <a:pt x="115" y="732"/>
                    <a:pt x="115" y="732"/>
                    <a:pt x="115" y="732"/>
                  </a:cubicBezTo>
                  <a:cubicBezTo>
                    <a:pt x="100" y="690"/>
                    <a:pt x="100" y="690"/>
                    <a:pt x="100" y="690"/>
                  </a:cubicBezTo>
                  <a:cubicBezTo>
                    <a:pt x="100" y="690"/>
                    <a:pt x="90" y="521"/>
                    <a:pt x="81" y="484"/>
                  </a:cubicBezTo>
                  <a:cubicBezTo>
                    <a:pt x="76" y="462"/>
                    <a:pt x="79" y="439"/>
                    <a:pt x="90" y="419"/>
                  </a:cubicBezTo>
                  <a:cubicBezTo>
                    <a:pt x="90" y="419"/>
                    <a:pt x="73" y="391"/>
                    <a:pt x="73" y="372"/>
                  </a:cubicBezTo>
                  <a:cubicBezTo>
                    <a:pt x="74" y="352"/>
                    <a:pt x="60" y="314"/>
                    <a:pt x="60" y="314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40" y="149"/>
                    <a:pt x="37" y="123"/>
                    <a:pt x="30" y="97"/>
                  </a:cubicBezTo>
                  <a:cubicBezTo>
                    <a:pt x="18" y="57"/>
                    <a:pt x="0" y="6"/>
                    <a:pt x="0" y="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6"/>
                    <a:pt x="362" y="0"/>
                    <a:pt x="373" y="14"/>
                  </a:cubicBezTo>
                  <a:cubicBezTo>
                    <a:pt x="376" y="18"/>
                    <a:pt x="377" y="23"/>
                    <a:pt x="378" y="28"/>
                  </a:cubicBezTo>
                  <a:cubicBezTo>
                    <a:pt x="389" y="77"/>
                    <a:pt x="403" y="230"/>
                    <a:pt x="403" y="230"/>
                  </a:cubicBezTo>
                  <a:cubicBezTo>
                    <a:pt x="403" y="230"/>
                    <a:pt x="433" y="350"/>
                    <a:pt x="420" y="361"/>
                  </a:cubicBezTo>
                  <a:cubicBezTo>
                    <a:pt x="407" y="373"/>
                    <a:pt x="409" y="412"/>
                    <a:pt x="409" y="412"/>
                  </a:cubicBezTo>
                  <a:cubicBezTo>
                    <a:pt x="428" y="448"/>
                    <a:pt x="417" y="515"/>
                    <a:pt x="417" y="515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ḷîḋé">
              <a:extLst>
                <a:ext uri="{FF2B5EF4-FFF2-40B4-BE49-F238E27FC236}">
                  <a16:creationId xmlns:a16="http://schemas.microsoft.com/office/drawing/2014/main" id="{6BF98A1B-FA65-4ABB-9872-8EB4BAC01185}"/>
                </a:ext>
              </a:extLst>
            </p:cNvPr>
            <p:cNvSpPr/>
            <p:nvPr/>
          </p:nvSpPr>
          <p:spPr bwMode="auto">
            <a:xfrm>
              <a:off x="3960813" y="4989513"/>
              <a:ext cx="249238" cy="223838"/>
            </a:xfrm>
            <a:custGeom>
              <a:avLst/>
              <a:gdLst>
                <a:gd name="T0" fmla="*/ 185 w 185"/>
                <a:gd name="T1" fmla="*/ 104 h 166"/>
                <a:gd name="T2" fmla="*/ 172 w 185"/>
                <a:gd name="T3" fmla="*/ 116 h 166"/>
                <a:gd name="T4" fmla="*/ 129 w 185"/>
                <a:gd name="T5" fmla="*/ 135 h 166"/>
                <a:gd name="T6" fmla="*/ 43 w 185"/>
                <a:gd name="T7" fmla="*/ 164 h 166"/>
                <a:gd name="T8" fmla="*/ 6 w 185"/>
                <a:gd name="T9" fmla="*/ 138 h 166"/>
                <a:gd name="T10" fmla="*/ 7 w 185"/>
                <a:gd name="T11" fmla="*/ 130 h 166"/>
                <a:gd name="T12" fmla="*/ 46 w 185"/>
                <a:gd name="T13" fmla="*/ 90 h 166"/>
                <a:gd name="T14" fmla="*/ 79 w 185"/>
                <a:gd name="T15" fmla="*/ 51 h 166"/>
                <a:gd name="T16" fmla="*/ 89 w 185"/>
                <a:gd name="T17" fmla="*/ 19 h 166"/>
                <a:gd name="T18" fmla="*/ 129 w 185"/>
                <a:gd name="T19" fmla="*/ 22 h 166"/>
                <a:gd name="T20" fmla="*/ 172 w 185"/>
                <a:gd name="T21" fmla="*/ 28 h 166"/>
                <a:gd name="T22" fmla="*/ 181 w 185"/>
                <a:gd name="T23" fmla="*/ 52 h 166"/>
                <a:gd name="T24" fmla="*/ 185 w 185"/>
                <a:gd name="T25" fmla="*/ 85 h 166"/>
                <a:gd name="T26" fmla="*/ 185 w 185"/>
                <a:gd name="T27" fmla="*/ 10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66">
                  <a:moveTo>
                    <a:pt x="185" y="104"/>
                  </a:moveTo>
                  <a:cubicBezTo>
                    <a:pt x="184" y="115"/>
                    <a:pt x="172" y="116"/>
                    <a:pt x="172" y="116"/>
                  </a:cubicBezTo>
                  <a:cubicBezTo>
                    <a:pt x="136" y="121"/>
                    <a:pt x="129" y="135"/>
                    <a:pt x="129" y="135"/>
                  </a:cubicBezTo>
                  <a:cubicBezTo>
                    <a:pt x="106" y="156"/>
                    <a:pt x="75" y="166"/>
                    <a:pt x="43" y="164"/>
                  </a:cubicBezTo>
                  <a:cubicBezTo>
                    <a:pt x="0" y="160"/>
                    <a:pt x="4" y="152"/>
                    <a:pt x="6" y="138"/>
                  </a:cubicBezTo>
                  <a:cubicBezTo>
                    <a:pt x="7" y="135"/>
                    <a:pt x="7" y="132"/>
                    <a:pt x="7" y="130"/>
                  </a:cubicBezTo>
                  <a:cubicBezTo>
                    <a:pt x="7" y="110"/>
                    <a:pt x="22" y="104"/>
                    <a:pt x="46" y="90"/>
                  </a:cubicBezTo>
                  <a:cubicBezTo>
                    <a:pt x="69" y="75"/>
                    <a:pt x="69" y="62"/>
                    <a:pt x="79" y="51"/>
                  </a:cubicBezTo>
                  <a:cubicBezTo>
                    <a:pt x="88" y="41"/>
                    <a:pt x="89" y="19"/>
                    <a:pt x="89" y="19"/>
                  </a:cubicBezTo>
                  <a:cubicBezTo>
                    <a:pt x="101" y="0"/>
                    <a:pt x="129" y="22"/>
                    <a:pt x="129" y="22"/>
                  </a:cubicBezTo>
                  <a:cubicBezTo>
                    <a:pt x="130" y="29"/>
                    <a:pt x="172" y="28"/>
                    <a:pt x="172" y="28"/>
                  </a:cubicBezTo>
                  <a:cubicBezTo>
                    <a:pt x="172" y="28"/>
                    <a:pt x="178" y="51"/>
                    <a:pt x="181" y="52"/>
                  </a:cubicBezTo>
                  <a:cubicBezTo>
                    <a:pt x="183" y="53"/>
                    <a:pt x="184" y="70"/>
                    <a:pt x="185" y="85"/>
                  </a:cubicBezTo>
                  <a:cubicBezTo>
                    <a:pt x="185" y="93"/>
                    <a:pt x="185" y="100"/>
                    <a:pt x="185" y="104"/>
                  </a:cubicBezTo>
                </a:path>
              </a:pathLst>
            </a:custGeom>
            <a:solidFill>
              <a:srgbClr val="303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ş1iḓe">
              <a:extLst>
                <a:ext uri="{FF2B5EF4-FFF2-40B4-BE49-F238E27FC236}">
                  <a16:creationId xmlns:a16="http://schemas.microsoft.com/office/drawing/2014/main" id="{23117785-77A2-42B7-887F-5BAE3796AFE9}"/>
                </a:ext>
              </a:extLst>
            </p:cNvPr>
            <p:cNvSpPr/>
            <p:nvPr/>
          </p:nvSpPr>
          <p:spPr bwMode="auto">
            <a:xfrm>
              <a:off x="4210051" y="5103813"/>
              <a:ext cx="0" cy="25400"/>
            </a:xfrm>
            <a:custGeom>
              <a:avLst/>
              <a:gdLst>
                <a:gd name="T0" fmla="*/ 0 h 19"/>
                <a:gd name="T1" fmla="*/ 0 h 19"/>
                <a:gd name="T2" fmla="*/ 0 h 19"/>
                <a:gd name="T3" fmla="*/ 19 h 19"/>
                <a:gd name="T4" fmla="*/ 0 h 1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5"/>
                    <a:pt x="0" y="19"/>
                  </a:cubicBezTo>
                  <a:cubicBezTo>
                    <a:pt x="0" y="15"/>
                    <a:pt x="0" y="8"/>
                    <a:pt x="0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Sḷïḓe">
              <a:extLst>
                <a:ext uri="{FF2B5EF4-FFF2-40B4-BE49-F238E27FC236}">
                  <a16:creationId xmlns:a16="http://schemas.microsoft.com/office/drawing/2014/main" id="{C9EEC49E-00F8-451C-B7D1-A5700D1649F4}"/>
                </a:ext>
              </a:extLst>
            </p:cNvPr>
            <p:cNvSpPr/>
            <p:nvPr/>
          </p:nvSpPr>
          <p:spPr bwMode="auto">
            <a:xfrm>
              <a:off x="3967163" y="5103813"/>
              <a:ext cx="242888" cy="106363"/>
            </a:xfrm>
            <a:custGeom>
              <a:avLst/>
              <a:gdLst>
                <a:gd name="T0" fmla="*/ 180 w 180"/>
                <a:gd name="T1" fmla="*/ 0 h 79"/>
                <a:gd name="T2" fmla="*/ 132 w 180"/>
                <a:gd name="T3" fmla="*/ 24 h 79"/>
                <a:gd name="T4" fmla="*/ 80 w 180"/>
                <a:gd name="T5" fmla="*/ 52 h 79"/>
                <a:gd name="T6" fmla="*/ 47 w 180"/>
                <a:gd name="T7" fmla="*/ 59 h 79"/>
                <a:gd name="T8" fmla="*/ 1 w 180"/>
                <a:gd name="T9" fmla="*/ 53 h 79"/>
                <a:gd name="T10" fmla="*/ 1 w 180"/>
                <a:gd name="T11" fmla="*/ 53 h 79"/>
                <a:gd name="T12" fmla="*/ 0 w 180"/>
                <a:gd name="T13" fmla="*/ 62 h 79"/>
                <a:gd name="T14" fmla="*/ 38 w 180"/>
                <a:gd name="T15" fmla="*/ 79 h 79"/>
                <a:gd name="T16" fmla="*/ 47 w 180"/>
                <a:gd name="T17" fmla="*/ 79 h 79"/>
                <a:gd name="T18" fmla="*/ 124 w 180"/>
                <a:gd name="T19" fmla="*/ 50 h 79"/>
                <a:gd name="T20" fmla="*/ 167 w 180"/>
                <a:gd name="T21" fmla="*/ 31 h 79"/>
                <a:gd name="T22" fmla="*/ 180 w 180"/>
                <a:gd name="T23" fmla="*/ 19 h 79"/>
                <a:gd name="T24" fmla="*/ 180 w 180"/>
                <a:gd name="T25" fmla="*/ 19 h 79"/>
                <a:gd name="T26" fmla="*/ 180 w 180"/>
                <a:gd name="T27" fmla="*/ 0 h 79"/>
                <a:gd name="T28" fmla="*/ 180 w 180"/>
                <a:gd name="T2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0" h="79">
                  <a:moveTo>
                    <a:pt x="180" y="0"/>
                  </a:moveTo>
                  <a:cubicBezTo>
                    <a:pt x="132" y="24"/>
                    <a:pt x="132" y="24"/>
                    <a:pt x="132" y="24"/>
                  </a:cubicBezTo>
                  <a:cubicBezTo>
                    <a:pt x="132" y="24"/>
                    <a:pt x="110" y="36"/>
                    <a:pt x="80" y="52"/>
                  </a:cubicBezTo>
                  <a:cubicBezTo>
                    <a:pt x="71" y="57"/>
                    <a:pt x="59" y="59"/>
                    <a:pt x="47" y="59"/>
                  </a:cubicBezTo>
                  <a:cubicBezTo>
                    <a:pt x="30" y="59"/>
                    <a:pt x="13" y="55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6"/>
                    <a:pt x="0" y="59"/>
                    <a:pt x="0" y="62"/>
                  </a:cubicBezTo>
                  <a:cubicBezTo>
                    <a:pt x="0" y="71"/>
                    <a:pt x="6" y="76"/>
                    <a:pt x="38" y="79"/>
                  </a:cubicBezTo>
                  <a:cubicBezTo>
                    <a:pt x="41" y="79"/>
                    <a:pt x="44" y="79"/>
                    <a:pt x="47" y="79"/>
                  </a:cubicBezTo>
                  <a:cubicBezTo>
                    <a:pt x="76" y="79"/>
                    <a:pt x="103" y="69"/>
                    <a:pt x="124" y="50"/>
                  </a:cubicBezTo>
                  <a:cubicBezTo>
                    <a:pt x="124" y="50"/>
                    <a:pt x="131" y="36"/>
                    <a:pt x="167" y="31"/>
                  </a:cubicBezTo>
                  <a:cubicBezTo>
                    <a:pt x="167" y="31"/>
                    <a:pt x="179" y="30"/>
                    <a:pt x="180" y="19"/>
                  </a:cubicBezTo>
                  <a:cubicBezTo>
                    <a:pt x="180" y="19"/>
                    <a:pt x="180" y="19"/>
                    <a:pt x="180" y="19"/>
                  </a:cubicBezTo>
                  <a:cubicBezTo>
                    <a:pt x="180" y="15"/>
                    <a:pt x="180" y="8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ṧľïḓe">
              <a:extLst>
                <a:ext uri="{FF2B5EF4-FFF2-40B4-BE49-F238E27FC236}">
                  <a16:creationId xmlns:a16="http://schemas.microsoft.com/office/drawing/2014/main" id="{0E4A8414-261E-4F97-ACEE-499281F20AC2}"/>
                </a:ext>
              </a:extLst>
            </p:cNvPr>
            <p:cNvSpPr/>
            <p:nvPr/>
          </p:nvSpPr>
          <p:spPr bwMode="auto">
            <a:xfrm>
              <a:off x="4325938" y="4992688"/>
              <a:ext cx="250825" cy="231775"/>
            </a:xfrm>
            <a:custGeom>
              <a:avLst/>
              <a:gdLst>
                <a:gd name="T0" fmla="*/ 182 w 186"/>
                <a:gd name="T1" fmla="*/ 160 h 172"/>
                <a:gd name="T2" fmla="*/ 171 w 186"/>
                <a:gd name="T3" fmla="*/ 169 h 172"/>
                <a:gd name="T4" fmla="*/ 170 w 186"/>
                <a:gd name="T5" fmla="*/ 169 h 172"/>
                <a:gd name="T6" fmla="*/ 100 w 186"/>
                <a:gd name="T7" fmla="*/ 172 h 172"/>
                <a:gd name="T8" fmla="*/ 26 w 186"/>
                <a:gd name="T9" fmla="*/ 127 h 172"/>
                <a:gd name="T10" fmla="*/ 0 w 186"/>
                <a:gd name="T11" fmla="*/ 111 h 172"/>
                <a:gd name="T12" fmla="*/ 2 w 186"/>
                <a:gd name="T13" fmla="*/ 89 h 172"/>
                <a:gd name="T14" fmla="*/ 9 w 186"/>
                <a:gd name="T15" fmla="*/ 55 h 172"/>
                <a:gd name="T16" fmla="*/ 36 w 186"/>
                <a:gd name="T17" fmla="*/ 43 h 172"/>
                <a:gd name="T18" fmla="*/ 88 w 186"/>
                <a:gd name="T19" fmla="*/ 33 h 172"/>
                <a:gd name="T20" fmla="*/ 118 w 186"/>
                <a:gd name="T21" fmla="*/ 78 h 172"/>
                <a:gd name="T22" fmla="*/ 161 w 186"/>
                <a:gd name="T23" fmla="*/ 117 h 172"/>
                <a:gd name="T24" fmla="*/ 185 w 186"/>
                <a:gd name="T25" fmla="*/ 143 h 172"/>
                <a:gd name="T26" fmla="*/ 182 w 186"/>
                <a:gd name="T27" fmla="*/ 16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172">
                  <a:moveTo>
                    <a:pt x="182" y="160"/>
                  </a:moveTo>
                  <a:cubicBezTo>
                    <a:pt x="180" y="164"/>
                    <a:pt x="176" y="167"/>
                    <a:pt x="171" y="169"/>
                  </a:cubicBezTo>
                  <a:cubicBezTo>
                    <a:pt x="170" y="169"/>
                    <a:pt x="170" y="169"/>
                    <a:pt x="170" y="169"/>
                  </a:cubicBezTo>
                  <a:cubicBezTo>
                    <a:pt x="156" y="172"/>
                    <a:pt x="100" y="172"/>
                    <a:pt x="100" y="172"/>
                  </a:cubicBezTo>
                  <a:cubicBezTo>
                    <a:pt x="100" y="172"/>
                    <a:pt x="43" y="128"/>
                    <a:pt x="26" y="127"/>
                  </a:cubicBezTo>
                  <a:cubicBezTo>
                    <a:pt x="16" y="126"/>
                    <a:pt x="6" y="120"/>
                    <a:pt x="0" y="111"/>
                  </a:cubicBezTo>
                  <a:cubicBezTo>
                    <a:pt x="0" y="111"/>
                    <a:pt x="0" y="101"/>
                    <a:pt x="2" y="89"/>
                  </a:cubicBezTo>
                  <a:cubicBezTo>
                    <a:pt x="3" y="75"/>
                    <a:pt x="5" y="59"/>
                    <a:pt x="9" y="55"/>
                  </a:cubicBezTo>
                  <a:cubicBezTo>
                    <a:pt x="17" y="47"/>
                    <a:pt x="18" y="36"/>
                    <a:pt x="36" y="43"/>
                  </a:cubicBezTo>
                  <a:cubicBezTo>
                    <a:pt x="36" y="43"/>
                    <a:pt x="60" y="0"/>
                    <a:pt x="88" y="33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18" y="78"/>
                    <a:pt x="124" y="97"/>
                    <a:pt x="161" y="117"/>
                  </a:cubicBezTo>
                  <a:cubicBezTo>
                    <a:pt x="176" y="125"/>
                    <a:pt x="183" y="134"/>
                    <a:pt x="185" y="143"/>
                  </a:cubicBezTo>
                  <a:cubicBezTo>
                    <a:pt x="186" y="149"/>
                    <a:pt x="185" y="155"/>
                    <a:pt x="182" y="160"/>
                  </a:cubicBezTo>
                </a:path>
              </a:pathLst>
            </a:custGeom>
            <a:solidFill>
              <a:srgbClr val="303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šļîḍê">
              <a:extLst>
                <a:ext uri="{FF2B5EF4-FFF2-40B4-BE49-F238E27FC236}">
                  <a16:creationId xmlns:a16="http://schemas.microsoft.com/office/drawing/2014/main" id="{0D75C1CB-F4F4-4515-8F75-CB2DA95619FB}"/>
                </a:ext>
              </a:extLst>
            </p:cNvPr>
            <p:cNvSpPr/>
            <p:nvPr/>
          </p:nvSpPr>
          <p:spPr bwMode="auto">
            <a:xfrm>
              <a:off x="4325938" y="5113338"/>
              <a:ext cx="250825" cy="111125"/>
            </a:xfrm>
            <a:custGeom>
              <a:avLst/>
              <a:gdLst>
                <a:gd name="T0" fmla="*/ 2 w 186"/>
                <a:gd name="T1" fmla="*/ 0 h 83"/>
                <a:gd name="T2" fmla="*/ 2 w 186"/>
                <a:gd name="T3" fmla="*/ 0 h 83"/>
                <a:gd name="T4" fmla="*/ 0 w 186"/>
                <a:gd name="T5" fmla="*/ 22 h 83"/>
                <a:gd name="T6" fmla="*/ 26 w 186"/>
                <a:gd name="T7" fmla="*/ 38 h 83"/>
                <a:gd name="T8" fmla="*/ 100 w 186"/>
                <a:gd name="T9" fmla="*/ 83 h 83"/>
                <a:gd name="T10" fmla="*/ 170 w 186"/>
                <a:gd name="T11" fmla="*/ 80 h 83"/>
                <a:gd name="T12" fmla="*/ 171 w 186"/>
                <a:gd name="T13" fmla="*/ 80 h 83"/>
                <a:gd name="T14" fmla="*/ 182 w 186"/>
                <a:gd name="T15" fmla="*/ 71 h 83"/>
                <a:gd name="T16" fmla="*/ 185 w 186"/>
                <a:gd name="T17" fmla="*/ 54 h 83"/>
                <a:gd name="T18" fmla="*/ 96 w 186"/>
                <a:gd name="T19" fmla="*/ 61 h 83"/>
                <a:gd name="T20" fmla="*/ 52 w 186"/>
                <a:gd name="T21" fmla="*/ 25 h 83"/>
                <a:gd name="T22" fmla="*/ 2 w 186"/>
                <a:gd name="T2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6" h="8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2"/>
                    <a:pt x="0" y="22"/>
                    <a:pt x="0" y="22"/>
                  </a:cubicBezTo>
                  <a:cubicBezTo>
                    <a:pt x="6" y="31"/>
                    <a:pt x="16" y="37"/>
                    <a:pt x="26" y="38"/>
                  </a:cubicBezTo>
                  <a:cubicBezTo>
                    <a:pt x="43" y="39"/>
                    <a:pt x="100" y="83"/>
                    <a:pt x="100" y="83"/>
                  </a:cubicBezTo>
                  <a:cubicBezTo>
                    <a:pt x="100" y="83"/>
                    <a:pt x="156" y="83"/>
                    <a:pt x="170" y="80"/>
                  </a:cubicBezTo>
                  <a:cubicBezTo>
                    <a:pt x="171" y="80"/>
                    <a:pt x="171" y="80"/>
                    <a:pt x="171" y="80"/>
                  </a:cubicBezTo>
                  <a:cubicBezTo>
                    <a:pt x="175" y="76"/>
                    <a:pt x="179" y="73"/>
                    <a:pt x="182" y="71"/>
                  </a:cubicBezTo>
                  <a:cubicBezTo>
                    <a:pt x="185" y="66"/>
                    <a:pt x="186" y="60"/>
                    <a:pt x="185" y="54"/>
                  </a:cubicBezTo>
                  <a:cubicBezTo>
                    <a:pt x="157" y="55"/>
                    <a:pt x="96" y="61"/>
                    <a:pt x="96" y="61"/>
                  </a:cubicBezTo>
                  <a:cubicBezTo>
                    <a:pt x="96" y="61"/>
                    <a:pt x="63" y="40"/>
                    <a:pt x="52" y="25"/>
                  </a:cubicBezTo>
                  <a:cubicBezTo>
                    <a:pt x="45" y="15"/>
                    <a:pt x="19" y="6"/>
                    <a:pt x="2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ṩlîde">
              <a:extLst>
                <a:ext uri="{FF2B5EF4-FFF2-40B4-BE49-F238E27FC236}">
                  <a16:creationId xmlns:a16="http://schemas.microsoft.com/office/drawing/2014/main" id="{86872B54-3F0B-448E-9E72-2BC45782447C}"/>
                </a:ext>
              </a:extLst>
            </p:cNvPr>
            <p:cNvSpPr/>
            <p:nvPr/>
          </p:nvSpPr>
          <p:spPr bwMode="auto">
            <a:xfrm>
              <a:off x="4008438" y="2959100"/>
              <a:ext cx="239713" cy="303213"/>
            </a:xfrm>
            <a:custGeom>
              <a:avLst/>
              <a:gdLst>
                <a:gd name="T0" fmla="*/ 178 w 178"/>
                <a:gd name="T1" fmla="*/ 139 h 225"/>
                <a:gd name="T2" fmla="*/ 97 w 178"/>
                <a:gd name="T3" fmla="*/ 225 h 225"/>
                <a:gd name="T4" fmla="*/ 17 w 178"/>
                <a:gd name="T5" fmla="*/ 189 h 225"/>
                <a:gd name="T6" fmla="*/ 26 w 178"/>
                <a:gd name="T7" fmla="*/ 116 h 225"/>
                <a:gd name="T8" fmla="*/ 23 w 178"/>
                <a:gd name="T9" fmla="*/ 68 h 225"/>
                <a:gd name="T10" fmla="*/ 149 w 178"/>
                <a:gd name="T11" fmla="*/ 64 h 225"/>
                <a:gd name="T12" fmla="*/ 149 w 178"/>
                <a:gd name="T13" fmla="*/ 100 h 225"/>
                <a:gd name="T14" fmla="*/ 178 w 178"/>
                <a:gd name="T15" fmla="*/ 13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225">
                  <a:moveTo>
                    <a:pt x="178" y="139"/>
                  </a:moveTo>
                  <a:cubicBezTo>
                    <a:pt x="97" y="225"/>
                    <a:pt x="97" y="225"/>
                    <a:pt x="97" y="225"/>
                  </a:cubicBezTo>
                  <a:cubicBezTo>
                    <a:pt x="97" y="225"/>
                    <a:pt x="0" y="217"/>
                    <a:pt x="17" y="189"/>
                  </a:cubicBezTo>
                  <a:cubicBezTo>
                    <a:pt x="25" y="174"/>
                    <a:pt x="27" y="143"/>
                    <a:pt x="26" y="116"/>
                  </a:cubicBezTo>
                  <a:cubicBezTo>
                    <a:pt x="25" y="90"/>
                    <a:pt x="23" y="68"/>
                    <a:pt x="23" y="68"/>
                  </a:cubicBezTo>
                  <a:cubicBezTo>
                    <a:pt x="23" y="68"/>
                    <a:pt x="160" y="0"/>
                    <a:pt x="149" y="64"/>
                  </a:cubicBezTo>
                  <a:cubicBezTo>
                    <a:pt x="147" y="76"/>
                    <a:pt x="147" y="88"/>
                    <a:pt x="149" y="100"/>
                  </a:cubicBezTo>
                  <a:cubicBezTo>
                    <a:pt x="155" y="132"/>
                    <a:pt x="178" y="139"/>
                    <a:pt x="178" y="139"/>
                  </a:cubicBezTo>
                </a:path>
              </a:pathLst>
            </a:custGeom>
            <a:solidFill>
              <a:srgbClr val="A1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ṥ1iḍê">
              <a:extLst>
                <a:ext uri="{FF2B5EF4-FFF2-40B4-BE49-F238E27FC236}">
                  <a16:creationId xmlns:a16="http://schemas.microsoft.com/office/drawing/2014/main" id="{1146F372-5130-4AE7-89EB-BF369F563008}"/>
                </a:ext>
              </a:extLst>
            </p:cNvPr>
            <p:cNvSpPr/>
            <p:nvPr/>
          </p:nvSpPr>
          <p:spPr bwMode="auto">
            <a:xfrm>
              <a:off x="4175126" y="3089275"/>
              <a:ext cx="34925" cy="22225"/>
            </a:xfrm>
            <a:custGeom>
              <a:avLst/>
              <a:gdLst>
                <a:gd name="T0" fmla="*/ 24 w 25"/>
                <a:gd name="T1" fmla="*/ 0 h 17"/>
                <a:gd name="T2" fmla="*/ 0 w 25"/>
                <a:gd name="T3" fmla="*/ 17 h 17"/>
                <a:gd name="T4" fmla="*/ 25 w 25"/>
                <a:gd name="T5" fmla="*/ 4 h 17"/>
                <a:gd name="T6" fmla="*/ 24 w 25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7">
                  <a:moveTo>
                    <a:pt x="24" y="0"/>
                  </a:moveTo>
                  <a:cubicBezTo>
                    <a:pt x="17" y="7"/>
                    <a:pt x="9" y="13"/>
                    <a:pt x="0" y="17"/>
                  </a:cubicBezTo>
                  <a:cubicBezTo>
                    <a:pt x="10" y="15"/>
                    <a:pt x="18" y="11"/>
                    <a:pt x="25" y="4"/>
                  </a:cubicBezTo>
                  <a:cubicBezTo>
                    <a:pt x="25" y="3"/>
                    <a:pt x="24" y="1"/>
                    <a:pt x="24" y="0"/>
                  </a:cubicBezTo>
                </a:path>
              </a:pathLst>
            </a:custGeom>
            <a:solidFill>
              <a:srgbClr val="91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$ļiḑè">
              <a:extLst>
                <a:ext uri="{FF2B5EF4-FFF2-40B4-BE49-F238E27FC236}">
                  <a16:creationId xmlns:a16="http://schemas.microsoft.com/office/drawing/2014/main" id="{7B3D867A-E82B-4DD2-AF76-82290E93C050}"/>
                </a:ext>
              </a:extLst>
            </p:cNvPr>
            <p:cNvSpPr/>
            <p:nvPr/>
          </p:nvSpPr>
          <p:spPr bwMode="auto">
            <a:xfrm>
              <a:off x="3975101" y="2855913"/>
              <a:ext cx="273050" cy="271463"/>
            </a:xfrm>
            <a:custGeom>
              <a:avLst/>
              <a:gdLst>
                <a:gd name="T0" fmla="*/ 202 w 202"/>
                <a:gd name="T1" fmla="*/ 100 h 201"/>
                <a:gd name="T2" fmla="*/ 101 w 202"/>
                <a:gd name="T3" fmla="*/ 201 h 201"/>
                <a:gd name="T4" fmla="*/ 0 w 202"/>
                <a:gd name="T5" fmla="*/ 100 h 201"/>
                <a:gd name="T6" fmla="*/ 105 w 202"/>
                <a:gd name="T7" fmla="*/ 2 h 201"/>
                <a:gd name="T8" fmla="*/ 202 w 202"/>
                <a:gd name="T9" fmla="*/ 1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1">
                  <a:moveTo>
                    <a:pt x="202" y="100"/>
                  </a:moveTo>
                  <a:cubicBezTo>
                    <a:pt x="202" y="156"/>
                    <a:pt x="157" y="201"/>
                    <a:pt x="101" y="201"/>
                  </a:cubicBezTo>
                  <a:cubicBezTo>
                    <a:pt x="45" y="201"/>
                    <a:pt x="0" y="156"/>
                    <a:pt x="0" y="100"/>
                  </a:cubicBezTo>
                  <a:cubicBezTo>
                    <a:pt x="2" y="44"/>
                    <a:pt x="49" y="0"/>
                    <a:pt x="105" y="2"/>
                  </a:cubicBezTo>
                  <a:cubicBezTo>
                    <a:pt x="158" y="4"/>
                    <a:pt x="200" y="47"/>
                    <a:pt x="202" y="100"/>
                  </a:cubicBezTo>
                </a:path>
              </a:pathLst>
            </a:custGeom>
            <a:solidFill>
              <a:srgbClr val="A1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ŝḻîďè">
              <a:extLst>
                <a:ext uri="{FF2B5EF4-FFF2-40B4-BE49-F238E27FC236}">
                  <a16:creationId xmlns:a16="http://schemas.microsoft.com/office/drawing/2014/main" id="{3F328EA0-1D36-452D-9164-50A5CB90D251}"/>
                </a:ext>
              </a:extLst>
            </p:cNvPr>
            <p:cNvSpPr/>
            <p:nvPr/>
          </p:nvSpPr>
          <p:spPr bwMode="auto">
            <a:xfrm>
              <a:off x="3946526" y="3997325"/>
              <a:ext cx="488950" cy="101600"/>
            </a:xfrm>
            <a:custGeom>
              <a:avLst/>
              <a:gdLst>
                <a:gd name="T0" fmla="*/ 1 w 362"/>
                <a:gd name="T1" fmla="*/ 12 h 75"/>
                <a:gd name="T2" fmla="*/ 0 w 362"/>
                <a:gd name="T3" fmla="*/ 18 h 75"/>
                <a:gd name="T4" fmla="*/ 120 w 362"/>
                <a:gd name="T5" fmla="*/ 75 h 75"/>
                <a:gd name="T6" fmla="*/ 159 w 362"/>
                <a:gd name="T7" fmla="*/ 72 h 75"/>
                <a:gd name="T8" fmla="*/ 166 w 362"/>
                <a:gd name="T9" fmla="*/ 16 h 75"/>
                <a:gd name="T10" fmla="*/ 159 w 362"/>
                <a:gd name="T11" fmla="*/ 65 h 75"/>
                <a:gd name="T12" fmla="*/ 120 w 362"/>
                <a:gd name="T13" fmla="*/ 67 h 75"/>
                <a:gd name="T14" fmla="*/ 6 w 362"/>
                <a:gd name="T15" fmla="*/ 21 h 75"/>
                <a:gd name="T16" fmla="*/ 6 w 362"/>
                <a:gd name="T17" fmla="*/ 21 h 75"/>
                <a:gd name="T18" fmla="*/ 1 w 362"/>
                <a:gd name="T19" fmla="*/ 12 h 75"/>
                <a:gd name="T20" fmla="*/ 165 w 362"/>
                <a:gd name="T21" fmla="*/ 0 h 75"/>
                <a:gd name="T22" fmla="*/ 166 w 362"/>
                <a:gd name="T23" fmla="*/ 8 h 75"/>
                <a:gd name="T24" fmla="*/ 175 w 362"/>
                <a:gd name="T25" fmla="*/ 9 h 75"/>
                <a:gd name="T26" fmla="*/ 175 w 362"/>
                <a:gd name="T27" fmla="*/ 74 h 75"/>
                <a:gd name="T28" fmla="*/ 362 w 362"/>
                <a:gd name="T29" fmla="*/ 13 h 75"/>
                <a:gd name="T30" fmla="*/ 361 w 362"/>
                <a:gd name="T31" fmla="*/ 7 h 75"/>
                <a:gd name="T32" fmla="*/ 175 w 362"/>
                <a:gd name="T33" fmla="*/ 66 h 75"/>
                <a:gd name="T34" fmla="*/ 175 w 362"/>
                <a:gd name="T35" fmla="*/ 1 h 75"/>
                <a:gd name="T36" fmla="*/ 165 w 362"/>
                <a:gd name="T3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2" h="75">
                  <a:moveTo>
                    <a:pt x="1" y="12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24" y="75"/>
                    <a:pt x="120" y="75"/>
                  </a:cubicBezTo>
                  <a:cubicBezTo>
                    <a:pt x="132" y="75"/>
                    <a:pt x="145" y="74"/>
                    <a:pt x="159" y="72"/>
                  </a:cubicBezTo>
                  <a:cubicBezTo>
                    <a:pt x="159" y="72"/>
                    <a:pt x="167" y="37"/>
                    <a:pt x="166" y="16"/>
                  </a:cubicBezTo>
                  <a:cubicBezTo>
                    <a:pt x="165" y="37"/>
                    <a:pt x="159" y="65"/>
                    <a:pt x="159" y="65"/>
                  </a:cubicBezTo>
                  <a:cubicBezTo>
                    <a:pt x="145" y="67"/>
                    <a:pt x="132" y="67"/>
                    <a:pt x="120" y="67"/>
                  </a:cubicBezTo>
                  <a:cubicBezTo>
                    <a:pt x="51" y="67"/>
                    <a:pt x="19" y="38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4" y="18"/>
                    <a:pt x="2" y="15"/>
                    <a:pt x="1" y="12"/>
                  </a:cubicBezTo>
                  <a:moveTo>
                    <a:pt x="165" y="0"/>
                  </a:moveTo>
                  <a:cubicBezTo>
                    <a:pt x="165" y="3"/>
                    <a:pt x="166" y="5"/>
                    <a:pt x="166" y="8"/>
                  </a:cubicBezTo>
                  <a:cubicBezTo>
                    <a:pt x="175" y="9"/>
                    <a:pt x="175" y="9"/>
                    <a:pt x="175" y="9"/>
                  </a:cubicBezTo>
                  <a:cubicBezTo>
                    <a:pt x="175" y="74"/>
                    <a:pt x="175" y="74"/>
                    <a:pt x="175" y="74"/>
                  </a:cubicBezTo>
                  <a:cubicBezTo>
                    <a:pt x="175" y="74"/>
                    <a:pt x="337" y="73"/>
                    <a:pt x="362" y="13"/>
                  </a:cubicBezTo>
                  <a:cubicBezTo>
                    <a:pt x="362" y="11"/>
                    <a:pt x="361" y="9"/>
                    <a:pt x="361" y="7"/>
                  </a:cubicBezTo>
                  <a:cubicBezTo>
                    <a:pt x="332" y="65"/>
                    <a:pt x="175" y="66"/>
                    <a:pt x="175" y="66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ṣlîḍè">
              <a:extLst>
                <a:ext uri="{FF2B5EF4-FFF2-40B4-BE49-F238E27FC236}">
                  <a16:creationId xmlns:a16="http://schemas.microsoft.com/office/drawing/2014/main" id="{D782BD6C-9619-4C6B-BD55-A24255B4F411}"/>
                </a:ext>
              </a:extLst>
            </p:cNvPr>
            <p:cNvSpPr/>
            <p:nvPr/>
          </p:nvSpPr>
          <p:spPr bwMode="auto">
            <a:xfrm>
              <a:off x="3946526" y="3130550"/>
              <a:ext cx="504825" cy="971550"/>
            </a:xfrm>
            <a:custGeom>
              <a:avLst/>
              <a:gdLst>
                <a:gd name="T0" fmla="*/ 175 w 374"/>
                <a:gd name="T1" fmla="*/ 709 h 721"/>
                <a:gd name="T2" fmla="*/ 175 w 374"/>
                <a:gd name="T3" fmla="*/ 644 h 721"/>
                <a:gd name="T4" fmla="*/ 165 w 374"/>
                <a:gd name="T5" fmla="*/ 643 h 721"/>
                <a:gd name="T6" fmla="*/ 159 w 374"/>
                <a:gd name="T7" fmla="*/ 708 h 721"/>
                <a:gd name="T8" fmla="*/ 6 w 374"/>
                <a:gd name="T9" fmla="*/ 664 h 721"/>
                <a:gd name="T10" fmla="*/ 0 w 374"/>
                <a:gd name="T11" fmla="*/ 653 h 721"/>
                <a:gd name="T12" fmla="*/ 39 w 374"/>
                <a:gd name="T13" fmla="*/ 433 h 721"/>
                <a:gd name="T14" fmla="*/ 48 w 374"/>
                <a:gd name="T15" fmla="*/ 109 h 721"/>
                <a:gd name="T16" fmla="*/ 62 w 374"/>
                <a:gd name="T17" fmla="*/ 52 h 721"/>
                <a:gd name="T18" fmla="*/ 65 w 374"/>
                <a:gd name="T19" fmla="*/ 25 h 721"/>
                <a:gd name="T20" fmla="*/ 65 w 374"/>
                <a:gd name="T21" fmla="*/ 24 h 721"/>
                <a:gd name="T22" fmla="*/ 66 w 374"/>
                <a:gd name="T23" fmla="*/ 24 h 721"/>
                <a:gd name="T24" fmla="*/ 76 w 374"/>
                <a:gd name="T25" fmla="*/ 29 h 721"/>
                <a:gd name="T26" fmla="*/ 135 w 374"/>
                <a:gd name="T27" fmla="*/ 54 h 721"/>
                <a:gd name="T28" fmla="*/ 203 w 374"/>
                <a:gd name="T29" fmla="*/ 3 h 721"/>
                <a:gd name="T30" fmla="*/ 204 w 374"/>
                <a:gd name="T31" fmla="*/ 2 h 721"/>
                <a:gd name="T32" fmla="*/ 207 w 374"/>
                <a:gd name="T33" fmla="*/ 0 h 721"/>
                <a:gd name="T34" fmla="*/ 213 w 374"/>
                <a:gd name="T35" fmla="*/ 4 h 721"/>
                <a:gd name="T36" fmla="*/ 227 w 374"/>
                <a:gd name="T37" fmla="*/ 16 h 721"/>
                <a:gd name="T38" fmla="*/ 272 w 374"/>
                <a:gd name="T39" fmla="*/ 304 h 721"/>
                <a:gd name="T40" fmla="*/ 364 w 374"/>
                <a:gd name="T41" fmla="*/ 616 h 721"/>
                <a:gd name="T42" fmla="*/ 365 w 374"/>
                <a:gd name="T43" fmla="*/ 626 h 721"/>
                <a:gd name="T44" fmla="*/ 175 w 374"/>
                <a:gd name="T45" fmla="*/ 709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4" h="721">
                  <a:moveTo>
                    <a:pt x="175" y="709"/>
                  </a:moveTo>
                  <a:cubicBezTo>
                    <a:pt x="175" y="644"/>
                    <a:pt x="175" y="644"/>
                    <a:pt x="175" y="644"/>
                  </a:cubicBezTo>
                  <a:cubicBezTo>
                    <a:pt x="165" y="643"/>
                    <a:pt x="165" y="643"/>
                    <a:pt x="165" y="643"/>
                  </a:cubicBezTo>
                  <a:cubicBezTo>
                    <a:pt x="169" y="662"/>
                    <a:pt x="159" y="708"/>
                    <a:pt x="159" y="708"/>
                  </a:cubicBezTo>
                  <a:cubicBezTo>
                    <a:pt x="62" y="721"/>
                    <a:pt x="21" y="683"/>
                    <a:pt x="6" y="664"/>
                  </a:cubicBezTo>
                  <a:cubicBezTo>
                    <a:pt x="4" y="660"/>
                    <a:pt x="1" y="657"/>
                    <a:pt x="0" y="653"/>
                  </a:cubicBezTo>
                  <a:cubicBezTo>
                    <a:pt x="39" y="433"/>
                    <a:pt x="39" y="433"/>
                    <a:pt x="39" y="433"/>
                  </a:cubicBezTo>
                  <a:cubicBezTo>
                    <a:pt x="48" y="109"/>
                    <a:pt x="48" y="109"/>
                    <a:pt x="48" y="109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135" y="54"/>
                    <a:pt x="135" y="54"/>
                    <a:pt x="135" y="54"/>
                  </a:cubicBezTo>
                  <a:cubicBezTo>
                    <a:pt x="203" y="3"/>
                    <a:pt x="203" y="3"/>
                    <a:pt x="203" y="3"/>
                  </a:cubicBezTo>
                  <a:cubicBezTo>
                    <a:pt x="204" y="2"/>
                    <a:pt x="204" y="2"/>
                    <a:pt x="204" y="2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13" y="4"/>
                    <a:pt x="213" y="4"/>
                    <a:pt x="213" y="4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72" y="304"/>
                    <a:pt x="272" y="304"/>
                    <a:pt x="272" y="304"/>
                  </a:cubicBezTo>
                  <a:cubicBezTo>
                    <a:pt x="272" y="304"/>
                    <a:pt x="349" y="526"/>
                    <a:pt x="364" y="616"/>
                  </a:cubicBezTo>
                  <a:cubicBezTo>
                    <a:pt x="364" y="619"/>
                    <a:pt x="365" y="623"/>
                    <a:pt x="365" y="626"/>
                  </a:cubicBezTo>
                  <a:cubicBezTo>
                    <a:pt x="374" y="708"/>
                    <a:pt x="175" y="709"/>
                    <a:pt x="175" y="709"/>
                  </a:cubicBezTo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ṧļiḍè">
              <a:extLst>
                <a:ext uri="{FF2B5EF4-FFF2-40B4-BE49-F238E27FC236}">
                  <a16:creationId xmlns:a16="http://schemas.microsoft.com/office/drawing/2014/main" id="{4AF08FF8-C824-42FD-8A6A-C0AC85D9FB38}"/>
                </a:ext>
              </a:extLst>
            </p:cNvPr>
            <p:cNvSpPr/>
            <p:nvPr/>
          </p:nvSpPr>
          <p:spPr bwMode="auto">
            <a:xfrm>
              <a:off x="4130676" y="3205163"/>
              <a:ext cx="15875" cy="15875"/>
            </a:xfrm>
            <a:prstGeom prst="ellipse">
              <a:avLst/>
            </a:pr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ś1íḑe">
              <a:extLst>
                <a:ext uri="{FF2B5EF4-FFF2-40B4-BE49-F238E27FC236}">
                  <a16:creationId xmlns:a16="http://schemas.microsoft.com/office/drawing/2014/main" id="{7AC5E69C-A270-4E61-B4D7-FCCD0B878384}"/>
                </a:ext>
              </a:extLst>
            </p:cNvPr>
            <p:cNvSpPr/>
            <p:nvPr/>
          </p:nvSpPr>
          <p:spPr bwMode="auto">
            <a:xfrm>
              <a:off x="4133851" y="3276600"/>
              <a:ext cx="15875" cy="14288"/>
            </a:xfrm>
            <a:prstGeom prst="ellipse">
              <a:avLst/>
            </a:pr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ľídè">
              <a:extLst>
                <a:ext uri="{FF2B5EF4-FFF2-40B4-BE49-F238E27FC236}">
                  <a16:creationId xmlns:a16="http://schemas.microsoft.com/office/drawing/2014/main" id="{E02A3218-2FDB-4F57-A158-99B09852B111}"/>
                </a:ext>
              </a:extLst>
            </p:cNvPr>
            <p:cNvSpPr/>
            <p:nvPr/>
          </p:nvSpPr>
          <p:spPr bwMode="auto">
            <a:xfrm>
              <a:off x="4141788" y="3390900"/>
              <a:ext cx="15875" cy="14288"/>
            </a:xfrm>
            <a:prstGeom prst="ellipse">
              <a:avLst/>
            </a:pr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îşliḓé">
              <a:extLst>
                <a:ext uri="{FF2B5EF4-FFF2-40B4-BE49-F238E27FC236}">
                  <a16:creationId xmlns:a16="http://schemas.microsoft.com/office/drawing/2014/main" id="{BCDDA401-844D-4B42-9486-34ACC2EF36B1}"/>
                </a:ext>
              </a:extLst>
            </p:cNvPr>
            <p:cNvSpPr/>
            <p:nvPr/>
          </p:nvSpPr>
          <p:spPr bwMode="auto">
            <a:xfrm>
              <a:off x="4156076" y="3513138"/>
              <a:ext cx="14288" cy="15875"/>
            </a:xfrm>
            <a:prstGeom prst="ellipse">
              <a:avLst/>
            </a:pr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Sļïďè">
              <a:extLst>
                <a:ext uri="{FF2B5EF4-FFF2-40B4-BE49-F238E27FC236}">
                  <a16:creationId xmlns:a16="http://schemas.microsoft.com/office/drawing/2014/main" id="{BB315E1C-73CE-4A85-A8E7-E0BE4E26E76D}"/>
                </a:ext>
              </a:extLst>
            </p:cNvPr>
            <p:cNvSpPr/>
            <p:nvPr/>
          </p:nvSpPr>
          <p:spPr bwMode="auto">
            <a:xfrm>
              <a:off x="4162426" y="3629025"/>
              <a:ext cx="15875" cy="15875"/>
            </a:xfrm>
            <a:prstGeom prst="ellipse">
              <a:avLst/>
            </a:pr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ŝlîdé">
              <a:extLst>
                <a:ext uri="{FF2B5EF4-FFF2-40B4-BE49-F238E27FC236}">
                  <a16:creationId xmlns:a16="http://schemas.microsoft.com/office/drawing/2014/main" id="{FD4DB7BB-916C-4842-B488-557921525510}"/>
                </a:ext>
              </a:extLst>
            </p:cNvPr>
            <p:cNvSpPr/>
            <p:nvPr/>
          </p:nvSpPr>
          <p:spPr bwMode="auto">
            <a:xfrm>
              <a:off x="4170363" y="3752850"/>
              <a:ext cx="15875" cy="17463"/>
            </a:xfrm>
            <a:prstGeom prst="ellipse">
              <a:avLst/>
            </a:pr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ŝḷiḍè">
              <a:extLst>
                <a:ext uri="{FF2B5EF4-FFF2-40B4-BE49-F238E27FC236}">
                  <a16:creationId xmlns:a16="http://schemas.microsoft.com/office/drawing/2014/main" id="{9EF46462-0BDB-419E-91AE-C8F2272C5D76}"/>
                </a:ext>
              </a:extLst>
            </p:cNvPr>
            <p:cNvSpPr/>
            <p:nvPr/>
          </p:nvSpPr>
          <p:spPr bwMode="auto">
            <a:xfrm>
              <a:off x="4167188" y="3876675"/>
              <a:ext cx="15875" cy="14288"/>
            </a:xfrm>
            <a:prstGeom prst="ellipse">
              <a:avLst/>
            </a:prstGeom>
            <a:solidFill>
              <a:srgbClr val="676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ṥ1îḑé">
              <a:extLst>
                <a:ext uri="{FF2B5EF4-FFF2-40B4-BE49-F238E27FC236}">
                  <a16:creationId xmlns:a16="http://schemas.microsoft.com/office/drawing/2014/main" id="{112FED6C-3623-4D59-A08D-BE5243BB84B7}"/>
                </a:ext>
              </a:extLst>
            </p:cNvPr>
            <p:cNvSpPr/>
            <p:nvPr/>
          </p:nvSpPr>
          <p:spPr bwMode="auto">
            <a:xfrm>
              <a:off x="3946526" y="4011613"/>
              <a:ext cx="1588" cy="158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1 h 2"/>
                <a:gd name="T4" fmla="*/ 1 w 1"/>
                <a:gd name="T5" fmla="*/ 2 h 2"/>
                <a:gd name="T6" fmla="*/ 1 w 1"/>
                <a:gd name="T7" fmla="*/ 2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$ļïdè">
              <a:extLst>
                <a:ext uri="{FF2B5EF4-FFF2-40B4-BE49-F238E27FC236}">
                  <a16:creationId xmlns:a16="http://schemas.microsoft.com/office/drawing/2014/main" id="{578EB2FE-F770-4C35-B960-9F361881FF06}"/>
                </a:ext>
              </a:extLst>
            </p:cNvPr>
            <p:cNvSpPr/>
            <p:nvPr/>
          </p:nvSpPr>
          <p:spPr bwMode="auto">
            <a:xfrm>
              <a:off x="3948113" y="4013200"/>
              <a:ext cx="6350" cy="12700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5 w 5"/>
                <a:gd name="T9" fmla="*/ 9 h 9"/>
                <a:gd name="T10" fmla="*/ 0 w 5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33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iS1ïḋè">
              <a:extLst>
                <a:ext uri="{FF2B5EF4-FFF2-40B4-BE49-F238E27FC236}">
                  <a16:creationId xmlns:a16="http://schemas.microsoft.com/office/drawing/2014/main" id="{A50D94A3-191C-4027-B70A-5BC54EB152D7}"/>
                </a:ext>
              </a:extLst>
            </p:cNvPr>
            <p:cNvSpPr/>
            <p:nvPr/>
          </p:nvSpPr>
          <p:spPr bwMode="auto">
            <a:xfrm>
              <a:off x="3946526" y="3236913"/>
              <a:ext cx="104775" cy="793750"/>
            </a:xfrm>
            <a:custGeom>
              <a:avLst/>
              <a:gdLst>
                <a:gd name="T0" fmla="*/ 55 w 78"/>
                <a:gd name="T1" fmla="*/ 0 h 588"/>
                <a:gd name="T2" fmla="*/ 48 w 78"/>
                <a:gd name="T3" fmla="*/ 30 h 588"/>
                <a:gd name="T4" fmla="*/ 39 w 78"/>
                <a:gd name="T5" fmla="*/ 354 h 588"/>
                <a:gd name="T6" fmla="*/ 4 w 78"/>
                <a:gd name="T7" fmla="*/ 547 h 588"/>
                <a:gd name="T8" fmla="*/ 1 w 78"/>
                <a:gd name="T9" fmla="*/ 568 h 588"/>
                <a:gd name="T10" fmla="*/ 0 w 78"/>
                <a:gd name="T11" fmla="*/ 570 h 588"/>
                <a:gd name="T12" fmla="*/ 2 w 78"/>
                <a:gd name="T13" fmla="*/ 572 h 588"/>
                <a:gd name="T14" fmla="*/ 1 w 78"/>
                <a:gd name="T15" fmla="*/ 574 h 588"/>
                <a:gd name="T16" fmla="*/ 0 w 78"/>
                <a:gd name="T17" fmla="*/ 574 h 588"/>
                <a:gd name="T18" fmla="*/ 1 w 78"/>
                <a:gd name="T19" fmla="*/ 576 h 588"/>
                <a:gd name="T20" fmla="*/ 6 w 78"/>
                <a:gd name="T21" fmla="*/ 585 h 588"/>
                <a:gd name="T22" fmla="*/ 6 w 78"/>
                <a:gd name="T23" fmla="*/ 585 h 588"/>
                <a:gd name="T24" fmla="*/ 34 w 78"/>
                <a:gd name="T25" fmla="*/ 588 h 588"/>
                <a:gd name="T26" fmla="*/ 51 w 78"/>
                <a:gd name="T27" fmla="*/ 495 h 588"/>
                <a:gd name="T28" fmla="*/ 69 w 78"/>
                <a:gd name="T29" fmla="*/ 386 h 588"/>
                <a:gd name="T30" fmla="*/ 77 w 78"/>
                <a:gd name="T31" fmla="*/ 278 h 588"/>
                <a:gd name="T32" fmla="*/ 75 w 78"/>
                <a:gd name="T33" fmla="*/ 276 h 588"/>
                <a:gd name="T34" fmla="*/ 77 w 78"/>
                <a:gd name="T35" fmla="*/ 267 h 588"/>
                <a:gd name="T36" fmla="*/ 78 w 78"/>
                <a:gd name="T37" fmla="*/ 211 h 588"/>
                <a:gd name="T38" fmla="*/ 61 w 78"/>
                <a:gd name="T39" fmla="*/ 45 h 588"/>
                <a:gd name="T40" fmla="*/ 65 w 78"/>
                <a:gd name="T41" fmla="*/ 2 h 588"/>
                <a:gd name="T42" fmla="*/ 55 w 78"/>
                <a:gd name="T43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588">
                  <a:moveTo>
                    <a:pt x="55" y="0"/>
                  </a:moveTo>
                  <a:cubicBezTo>
                    <a:pt x="48" y="30"/>
                    <a:pt x="48" y="30"/>
                    <a:pt x="48" y="30"/>
                  </a:cubicBezTo>
                  <a:cubicBezTo>
                    <a:pt x="39" y="354"/>
                    <a:pt x="39" y="354"/>
                    <a:pt x="39" y="354"/>
                  </a:cubicBezTo>
                  <a:cubicBezTo>
                    <a:pt x="4" y="547"/>
                    <a:pt x="4" y="547"/>
                    <a:pt x="4" y="547"/>
                  </a:cubicBezTo>
                  <a:cubicBezTo>
                    <a:pt x="5" y="555"/>
                    <a:pt x="4" y="563"/>
                    <a:pt x="1" y="568"/>
                  </a:cubicBezTo>
                  <a:cubicBezTo>
                    <a:pt x="0" y="570"/>
                    <a:pt x="0" y="570"/>
                    <a:pt x="0" y="570"/>
                  </a:cubicBezTo>
                  <a:cubicBezTo>
                    <a:pt x="1" y="571"/>
                    <a:pt x="1" y="571"/>
                    <a:pt x="2" y="572"/>
                  </a:cubicBezTo>
                  <a:cubicBezTo>
                    <a:pt x="1" y="572"/>
                    <a:pt x="1" y="573"/>
                    <a:pt x="1" y="574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0" y="575"/>
                    <a:pt x="0" y="575"/>
                    <a:pt x="1" y="576"/>
                  </a:cubicBezTo>
                  <a:cubicBezTo>
                    <a:pt x="2" y="579"/>
                    <a:pt x="4" y="582"/>
                    <a:pt x="6" y="585"/>
                  </a:cubicBezTo>
                  <a:cubicBezTo>
                    <a:pt x="6" y="585"/>
                    <a:pt x="6" y="585"/>
                    <a:pt x="6" y="585"/>
                  </a:cubicBezTo>
                  <a:cubicBezTo>
                    <a:pt x="34" y="588"/>
                    <a:pt x="34" y="588"/>
                    <a:pt x="34" y="588"/>
                  </a:cubicBezTo>
                  <a:cubicBezTo>
                    <a:pt x="34" y="588"/>
                    <a:pt x="39" y="519"/>
                    <a:pt x="51" y="495"/>
                  </a:cubicBezTo>
                  <a:cubicBezTo>
                    <a:pt x="63" y="470"/>
                    <a:pt x="69" y="386"/>
                    <a:pt x="69" y="386"/>
                  </a:cubicBezTo>
                  <a:cubicBezTo>
                    <a:pt x="69" y="386"/>
                    <a:pt x="74" y="330"/>
                    <a:pt x="77" y="278"/>
                  </a:cubicBezTo>
                  <a:cubicBezTo>
                    <a:pt x="76" y="278"/>
                    <a:pt x="75" y="277"/>
                    <a:pt x="75" y="276"/>
                  </a:cubicBezTo>
                  <a:cubicBezTo>
                    <a:pt x="74" y="274"/>
                    <a:pt x="75" y="270"/>
                    <a:pt x="77" y="267"/>
                  </a:cubicBezTo>
                  <a:cubicBezTo>
                    <a:pt x="78" y="245"/>
                    <a:pt x="78" y="225"/>
                    <a:pt x="78" y="211"/>
                  </a:cubicBezTo>
                  <a:cubicBezTo>
                    <a:pt x="76" y="158"/>
                    <a:pt x="61" y="45"/>
                    <a:pt x="61" y="45"/>
                  </a:cubicBezTo>
                  <a:cubicBezTo>
                    <a:pt x="61" y="45"/>
                    <a:pt x="62" y="25"/>
                    <a:pt x="65" y="2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CAC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şľîḑê">
              <a:extLst>
                <a:ext uri="{FF2B5EF4-FFF2-40B4-BE49-F238E27FC236}">
                  <a16:creationId xmlns:a16="http://schemas.microsoft.com/office/drawing/2014/main" id="{3480CA20-666D-40AC-BCD2-CC6F8D368C44}"/>
                </a:ext>
              </a:extLst>
            </p:cNvPr>
            <p:cNvSpPr/>
            <p:nvPr/>
          </p:nvSpPr>
          <p:spPr bwMode="auto">
            <a:xfrm>
              <a:off x="3881438" y="4017963"/>
              <a:ext cx="55563" cy="36513"/>
            </a:xfrm>
            <a:custGeom>
              <a:avLst/>
              <a:gdLst>
                <a:gd name="T0" fmla="*/ 40 w 41"/>
                <a:gd name="T1" fmla="*/ 0 h 27"/>
                <a:gd name="T2" fmla="*/ 0 w 41"/>
                <a:gd name="T3" fmla="*/ 23 h 27"/>
                <a:gd name="T4" fmla="*/ 3 w 41"/>
                <a:gd name="T5" fmla="*/ 27 h 27"/>
                <a:gd name="T6" fmla="*/ 41 w 41"/>
                <a:gd name="T7" fmla="*/ 4 h 27"/>
                <a:gd name="T8" fmla="*/ 40 w 4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40" y="0"/>
                  </a:moveTo>
                  <a:cubicBezTo>
                    <a:pt x="25" y="14"/>
                    <a:pt x="2" y="22"/>
                    <a:pt x="0" y="23"/>
                  </a:cubicBezTo>
                  <a:cubicBezTo>
                    <a:pt x="0" y="23"/>
                    <a:pt x="1" y="25"/>
                    <a:pt x="3" y="27"/>
                  </a:cubicBezTo>
                  <a:cubicBezTo>
                    <a:pt x="9" y="25"/>
                    <a:pt x="29" y="16"/>
                    <a:pt x="41" y="4"/>
                  </a:cubicBezTo>
                  <a:cubicBezTo>
                    <a:pt x="41" y="2"/>
                    <a:pt x="41" y="1"/>
                    <a:pt x="40" y="0"/>
                  </a:cubicBezTo>
                </a:path>
              </a:pathLst>
            </a:custGeom>
            <a:solidFill>
              <a:srgbClr val="91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ś1ïdè">
              <a:extLst>
                <a:ext uri="{FF2B5EF4-FFF2-40B4-BE49-F238E27FC236}">
                  <a16:creationId xmlns:a16="http://schemas.microsoft.com/office/drawing/2014/main" id="{9681002D-379E-4ABC-8238-842F023C3402}"/>
                </a:ext>
              </a:extLst>
            </p:cNvPr>
            <p:cNvSpPr/>
            <p:nvPr/>
          </p:nvSpPr>
          <p:spPr bwMode="auto">
            <a:xfrm>
              <a:off x="3935413" y="4005263"/>
              <a:ext cx="11113" cy="17463"/>
            </a:xfrm>
            <a:custGeom>
              <a:avLst/>
              <a:gdLst>
                <a:gd name="T0" fmla="*/ 8 w 8"/>
                <a:gd name="T1" fmla="*/ 0 h 13"/>
                <a:gd name="T2" fmla="*/ 0 w 8"/>
                <a:gd name="T3" fmla="*/ 9 h 13"/>
                <a:gd name="T4" fmla="*/ 1 w 8"/>
                <a:gd name="T5" fmla="*/ 13 h 13"/>
                <a:gd name="T6" fmla="*/ 8 w 8"/>
                <a:gd name="T7" fmla="*/ 5 h 13"/>
                <a:gd name="T8" fmla="*/ 8 w 8"/>
                <a:gd name="T9" fmla="*/ 4 h 13"/>
                <a:gd name="T10" fmla="*/ 8 w 8"/>
                <a:gd name="T11" fmla="*/ 4 h 13"/>
                <a:gd name="T12" fmla="*/ 8 w 8"/>
                <a:gd name="T13" fmla="*/ 4 h 13"/>
                <a:gd name="T14" fmla="*/ 8 w 8"/>
                <a:gd name="T15" fmla="*/ 0 h 13"/>
                <a:gd name="T16" fmla="*/ 8 w 8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3">
                  <a:moveTo>
                    <a:pt x="8" y="0"/>
                  </a:moveTo>
                  <a:cubicBezTo>
                    <a:pt x="5" y="3"/>
                    <a:pt x="3" y="6"/>
                    <a:pt x="0" y="9"/>
                  </a:cubicBezTo>
                  <a:cubicBezTo>
                    <a:pt x="1" y="10"/>
                    <a:pt x="1" y="11"/>
                    <a:pt x="1" y="13"/>
                  </a:cubicBezTo>
                  <a:cubicBezTo>
                    <a:pt x="4" y="10"/>
                    <a:pt x="6" y="7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ṡļïďe">
              <a:extLst>
                <a:ext uri="{FF2B5EF4-FFF2-40B4-BE49-F238E27FC236}">
                  <a16:creationId xmlns:a16="http://schemas.microsoft.com/office/drawing/2014/main" id="{F682FDAF-5155-4752-BEBC-6B2920FD4526}"/>
                </a:ext>
              </a:extLst>
            </p:cNvPr>
            <p:cNvSpPr/>
            <p:nvPr/>
          </p:nvSpPr>
          <p:spPr bwMode="auto">
            <a:xfrm>
              <a:off x="3946526" y="4005263"/>
              <a:ext cx="0" cy="6350"/>
            </a:xfrm>
            <a:custGeom>
              <a:avLst/>
              <a:gdLst>
                <a:gd name="T0" fmla="*/ 0 h 4"/>
                <a:gd name="T1" fmla="*/ 4 h 4"/>
                <a:gd name="T2" fmla="*/ 4 h 4"/>
                <a:gd name="T3" fmla="*/ 0 h 4"/>
                <a:gd name="T4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AC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îśľïďé">
              <a:extLst>
                <a:ext uri="{FF2B5EF4-FFF2-40B4-BE49-F238E27FC236}">
                  <a16:creationId xmlns:a16="http://schemas.microsoft.com/office/drawing/2014/main" id="{F12EB61D-931D-429C-AAE9-C1F83E56D1F3}"/>
                </a:ext>
              </a:extLst>
            </p:cNvPr>
            <p:cNvSpPr/>
            <p:nvPr/>
          </p:nvSpPr>
          <p:spPr bwMode="auto">
            <a:xfrm>
              <a:off x="3946526" y="4011613"/>
              <a:ext cx="0" cy="0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3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ïSļïḑê">
              <a:extLst>
                <a:ext uri="{FF2B5EF4-FFF2-40B4-BE49-F238E27FC236}">
                  <a16:creationId xmlns:a16="http://schemas.microsoft.com/office/drawing/2014/main" id="{BE6BC89C-7771-4EBC-95C9-E382758F78D0}"/>
                </a:ext>
              </a:extLst>
            </p:cNvPr>
            <p:cNvSpPr/>
            <p:nvPr/>
          </p:nvSpPr>
          <p:spPr bwMode="auto">
            <a:xfrm>
              <a:off x="3946526" y="4005263"/>
              <a:ext cx="1588" cy="635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 h 4"/>
                <a:gd name="T4" fmla="*/ 0 w 2"/>
                <a:gd name="T5" fmla="*/ 4 h 4"/>
                <a:gd name="T6" fmla="*/ 1 w 2"/>
                <a:gd name="T7" fmla="*/ 4 h 4"/>
                <a:gd name="T8" fmla="*/ 2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B5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ṥľíḍè">
              <a:extLst>
                <a:ext uri="{FF2B5EF4-FFF2-40B4-BE49-F238E27FC236}">
                  <a16:creationId xmlns:a16="http://schemas.microsoft.com/office/drawing/2014/main" id="{6094F644-CAB0-47F9-9FFF-B9A758CEAAD5}"/>
                </a:ext>
              </a:extLst>
            </p:cNvPr>
            <p:cNvSpPr/>
            <p:nvPr/>
          </p:nvSpPr>
          <p:spPr bwMode="auto">
            <a:xfrm>
              <a:off x="3746501" y="3427413"/>
              <a:ext cx="217488" cy="620713"/>
            </a:xfrm>
            <a:custGeom>
              <a:avLst/>
              <a:gdLst>
                <a:gd name="T0" fmla="*/ 77 w 161"/>
                <a:gd name="T1" fmla="*/ 0 h 461"/>
                <a:gd name="T2" fmla="*/ 52 w 161"/>
                <a:gd name="T3" fmla="*/ 15 h 461"/>
                <a:gd name="T4" fmla="*/ 29 w 161"/>
                <a:gd name="T5" fmla="*/ 117 h 461"/>
                <a:gd name="T6" fmla="*/ 22 w 161"/>
                <a:gd name="T7" fmla="*/ 264 h 461"/>
                <a:gd name="T8" fmla="*/ 57 w 161"/>
                <a:gd name="T9" fmla="*/ 360 h 461"/>
                <a:gd name="T10" fmla="*/ 79 w 161"/>
                <a:gd name="T11" fmla="*/ 435 h 461"/>
                <a:gd name="T12" fmla="*/ 98 w 161"/>
                <a:gd name="T13" fmla="*/ 444 h 461"/>
                <a:gd name="T14" fmla="*/ 100 w 161"/>
                <a:gd name="T15" fmla="*/ 461 h 461"/>
                <a:gd name="T16" fmla="*/ 148 w 161"/>
                <a:gd name="T17" fmla="*/ 427 h 461"/>
                <a:gd name="T18" fmla="*/ 139 w 161"/>
                <a:gd name="T19" fmla="*/ 353 h 461"/>
                <a:gd name="T20" fmla="*/ 125 w 161"/>
                <a:gd name="T21" fmla="*/ 287 h 461"/>
                <a:gd name="T22" fmla="*/ 116 w 161"/>
                <a:gd name="T23" fmla="*/ 209 h 461"/>
                <a:gd name="T24" fmla="*/ 125 w 161"/>
                <a:gd name="T25" fmla="*/ 156 h 461"/>
                <a:gd name="T26" fmla="*/ 128 w 161"/>
                <a:gd name="T27" fmla="*/ 124 h 461"/>
                <a:gd name="T28" fmla="*/ 122 w 161"/>
                <a:gd name="T29" fmla="*/ 60 h 461"/>
                <a:gd name="T30" fmla="*/ 77 w 161"/>
                <a:gd name="T31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1" h="461">
                  <a:moveTo>
                    <a:pt x="77" y="0"/>
                  </a:moveTo>
                  <a:cubicBezTo>
                    <a:pt x="52" y="15"/>
                    <a:pt x="52" y="15"/>
                    <a:pt x="52" y="15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9" y="117"/>
                    <a:pt x="0" y="202"/>
                    <a:pt x="22" y="264"/>
                  </a:cubicBezTo>
                  <a:cubicBezTo>
                    <a:pt x="44" y="325"/>
                    <a:pt x="57" y="360"/>
                    <a:pt x="57" y="360"/>
                  </a:cubicBezTo>
                  <a:cubicBezTo>
                    <a:pt x="57" y="360"/>
                    <a:pt x="66" y="430"/>
                    <a:pt x="79" y="435"/>
                  </a:cubicBezTo>
                  <a:cubicBezTo>
                    <a:pt x="92" y="441"/>
                    <a:pt x="98" y="444"/>
                    <a:pt x="98" y="444"/>
                  </a:cubicBezTo>
                  <a:cubicBezTo>
                    <a:pt x="100" y="461"/>
                    <a:pt x="100" y="461"/>
                    <a:pt x="100" y="461"/>
                  </a:cubicBezTo>
                  <a:cubicBezTo>
                    <a:pt x="100" y="461"/>
                    <a:pt x="136" y="449"/>
                    <a:pt x="148" y="427"/>
                  </a:cubicBezTo>
                  <a:cubicBezTo>
                    <a:pt x="161" y="406"/>
                    <a:pt x="139" y="353"/>
                    <a:pt x="139" y="353"/>
                  </a:cubicBezTo>
                  <a:cubicBezTo>
                    <a:pt x="139" y="353"/>
                    <a:pt x="120" y="308"/>
                    <a:pt x="125" y="287"/>
                  </a:cubicBezTo>
                  <a:cubicBezTo>
                    <a:pt x="130" y="266"/>
                    <a:pt x="116" y="211"/>
                    <a:pt x="116" y="209"/>
                  </a:cubicBezTo>
                  <a:cubicBezTo>
                    <a:pt x="116" y="208"/>
                    <a:pt x="114" y="179"/>
                    <a:pt x="125" y="156"/>
                  </a:cubicBezTo>
                  <a:cubicBezTo>
                    <a:pt x="135" y="134"/>
                    <a:pt x="128" y="124"/>
                    <a:pt x="128" y="124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303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ṣḻiḑè">
              <a:extLst>
                <a:ext uri="{FF2B5EF4-FFF2-40B4-BE49-F238E27FC236}">
                  <a16:creationId xmlns:a16="http://schemas.microsoft.com/office/drawing/2014/main" id="{4B87A248-F7A6-44BF-B41C-6B422B2AA657}"/>
                </a:ext>
              </a:extLst>
            </p:cNvPr>
            <p:cNvSpPr/>
            <p:nvPr/>
          </p:nvSpPr>
          <p:spPr bwMode="auto">
            <a:xfrm>
              <a:off x="4232276" y="3162300"/>
              <a:ext cx="195263" cy="842963"/>
            </a:xfrm>
            <a:custGeom>
              <a:avLst/>
              <a:gdLst>
                <a:gd name="T0" fmla="*/ 9 w 145"/>
                <a:gd name="T1" fmla="*/ 0 h 625"/>
                <a:gd name="T2" fmla="*/ 5 w 145"/>
                <a:gd name="T3" fmla="*/ 8 h 625"/>
                <a:gd name="T4" fmla="*/ 7 w 145"/>
                <a:gd name="T5" fmla="*/ 16 h 625"/>
                <a:gd name="T6" fmla="*/ 13 w 145"/>
                <a:gd name="T7" fmla="*/ 271 h 625"/>
                <a:gd name="T8" fmla="*/ 46 w 145"/>
                <a:gd name="T9" fmla="*/ 492 h 625"/>
                <a:gd name="T10" fmla="*/ 65 w 145"/>
                <a:gd name="T11" fmla="*/ 616 h 625"/>
                <a:gd name="T12" fmla="*/ 93 w 145"/>
                <a:gd name="T13" fmla="*/ 625 h 625"/>
                <a:gd name="T14" fmla="*/ 145 w 145"/>
                <a:gd name="T15" fmla="*/ 615 h 625"/>
                <a:gd name="T16" fmla="*/ 145 w 145"/>
                <a:gd name="T17" fmla="*/ 614 h 625"/>
                <a:gd name="T18" fmla="*/ 145 w 145"/>
                <a:gd name="T19" fmla="*/ 612 h 625"/>
                <a:gd name="T20" fmla="*/ 99 w 145"/>
                <a:gd name="T21" fmla="*/ 620 h 625"/>
                <a:gd name="T22" fmla="*/ 70 w 145"/>
                <a:gd name="T23" fmla="*/ 611 h 625"/>
                <a:gd name="T24" fmla="*/ 51 w 145"/>
                <a:gd name="T25" fmla="*/ 486 h 625"/>
                <a:gd name="T26" fmla="*/ 19 w 145"/>
                <a:gd name="T27" fmla="*/ 266 h 625"/>
                <a:gd name="T28" fmla="*/ 12 w 145"/>
                <a:gd name="T29" fmla="*/ 11 h 625"/>
                <a:gd name="T30" fmla="*/ 9 w 145"/>
                <a:gd name="T31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625">
                  <a:moveTo>
                    <a:pt x="9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6" y="13"/>
                    <a:pt x="7" y="16"/>
                    <a:pt x="7" y="16"/>
                  </a:cubicBezTo>
                  <a:cubicBezTo>
                    <a:pt x="7" y="16"/>
                    <a:pt x="0" y="240"/>
                    <a:pt x="13" y="271"/>
                  </a:cubicBezTo>
                  <a:cubicBezTo>
                    <a:pt x="26" y="302"/>
                    <a:pt x="46" y="492"/>
                    <a:pt x="46" y="492"/>
                  </a:cubicBezTo>
                  <a:cubicBezTo>
                    <a:pt x="46" y="492"/>
                    <a:pt x="44" y="594"/>
                    <a:pt x="65" y="616"/>
                  </a:cubicBezTo>
                  <a:cubicBezTo>
                    <a:pt x="71" y="623"/>
                    <a:pt x="82" y="625"/>
                    <a:pt x="93" y="625"/>
                  </a:cubicBezTo>
                  <a:cubicBezTo>
                    <a:pt x="113" y="625"/>
                    <a:pt x="135" y="619"/>
                    <a:pt x="145" y="615"/>
                  </a:cubicBezTo>
                  <a:cubicBezTo>
                    <a:pt x="145" y="615"/>
                    <a:pt x="145" y="615"/>
                    <a:pt x="145" y="614"/>
                  </a:cubicBezTo>
                  <a:cubicBezTo>
                    <a:pt x="145" y="613"/>
                    <a:pt x="145" y="613"/>
                    <a:pt x="145" y="612"/>
                  </a:cubicBezTo>
                  <a:cubicBezTo>
                    <a:pt x="134" y="615"/>
                    <a:pt x="115" y="620"/>
                    <a:pt x="99" y="620"/>
                  </a:cubicBezTo>
                  <a:cubicBezTo>
                    <a:pt x="87" y="620"/>
                    <a:pt x="77" y="617"/>
                    <a:pt x="70" y="611"/>
                  </a:cubicBezTo>
                  <a:cubicBezTo>
                    <a:pt x="49" y="589"/>
                    <a:pt x="51" y="486"/>
                    <a:pt x="51" y="486"/>
                  </a:cubicBezTo>
                  <a:cubicBezTo>
                    <a:pt x="51" y="486"/>
                    <a:pt x="31" y="297"/>
                    <a:pt x="19" y="266"/>
                  </a:cubicBezTo>
                  <a:cubicBezTo>
                    <a:pt x="6" y="235"/>
                    <a:pt x="12" y="11"/>
                    <a:pt x="12" y="11"/>
                  </a:cubicBezTo>
                  <a:cubicBezTo>
                    <a:pt x="12" y="11"/>
                    <a:pt x="11" y="6"/>
                    <a:pt x="9" y="0"/>
                  </a:cubicBezTo>
                </a:path>
              </a:pathLst>
            </a:custGeom>
            <a:solidFill>
              <a:srgbClr val="CAC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S1iḋé">
              <a:extLst>
                <a:ext uri="{FF2B5EF4-FFF2-40B4-BE49-F238E27FC236}">
                  <a16:creationId xmlns:a16="http://schemas.microsoft.com/office/drawing/2014/main" id="{85D49B20-5AB4-4DD1-8E93-103306D1FB0B}"/>
                </a:ext>
              </a:extLst>
            </p:cNvPr>
            <p:cNvSpPr/>
            <p:nvPr/>
          </p:nvSpPr>
          <p:spPr bwMode="auto">
            <a:xfrm>
              <a:off x="4445001" y="3975100"/>
              <a:ext cx="95250" cy="23813"/>
            </a:xfrm>
            <a:custGeom>
              <a:avLst/>
              <a:gdLst>
                <a:gd name="T0" fmla="*/ 71 w 71"/>
                <a:gd name="T1" fmla="*/ 16 h 18"/>
                <a:gd name="T2" fmla="*/ 70 w 71"/>
                <a:gd name="T3" fmla="*/ 18 h 18"/>
                <a:gd name="T4" fmla="*/ 71 w 71"/>
                <a:gd name="T5" fmla="*/ 18 h 18"/>
                <a:gd name="T6" fmla="*/ 71 w 71"/>
                <a:gd name="T7" fmla="*/ 16 h 18"/>
                <a:gd name="T8" fmla="*/ 57 w 71"/>
                <a:gd name="T9" fmla="*/ 0 h 18"/>
                <a:gd name="T10" fmla="*/ 0 w 71"/>
                <a:gd name="T11" fmla="*/ 6 h 18"/>
                <a:gd name="T12" fmla="*/ 0 w 71"/>
                <a:gd name="T13" fmla="*/ 6 h 18"/>
                <a:gd name="T14" fmla="*/ 0 w 71"/>
                <a:gd name="T15" fmla="*/ 6 h 18"/>
                <a:gd name="T16" fmla="*/ 57 w 71"/>
                <a:gd name="T17" fmla="*/ 0 h 18"/>
                <a:gd name="T18" fmla="*/ 70 w 71"/>
                <a:gd name="T19" fmla="*/ 14 h 18"/>
                <a:gd name="T20" fmla="*/ 70 w 71"/>
                <a:gd name="T21" fmla="*/ 14 h 18"/>
                <a:gd name="T22" fmla="*/ 70 w 71"/>
                <a:gd name="T23" fmla="*/ 14 h 18"/>
                <a:gd name="T24" fmla="*/ 57 w 71"/>
                <a:gd name="T2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18">
                  <a:moveTo>
                    <a:pt x="71" y="16"/>
                  </a:moveTo>
                  <a:cubicBezTo>
                    <a:pt x="70" y="18"/>
                    <a:pt x="70" y="18"/>
                    <a:pt x="70" y="18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71" y="16"/>
                    <a:pt x="71" y="16"/>
                    <a:pt x="71" y="16"/>
                  </a:cubicBezTo>
                  <a:moveTo>
                    <a:pt x="57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S1ïḋê">
              <a:extLst>
                <a:ext uri="{FF2B5EF4-FFF2-40B4-BE49-F238E27FC236}">
                  <a16:creationId xmlns:a16="http://schemas.microsoft.com/office/drawing/2014/main" id="{4E42BBD8-AF7A-4DBE-9A42-62110F452869}"/>
                </a:ext>
              </a:extLst>
            </p:cNvPr>
            <p:cNvSpPr/>
            <p:nvPr/>
          </p:nvSpPr>
          <p:spPr bwMode="auto">
            <a:xfrm>
              <a:off x="4435476" y="3975100"/>
              <a:ext cx="104775" cy="28575"/>
            </a:xfrm>
            <a:custGeom>
              <a:avLst/>
              <a:gdLst>
                <a:gd name="T0" fmla="*/ 63 w 77"/>
                <a:gd name="T1" fmla="*/ 0 h 21"/>
                <a:gd name="T2" fmla="*/ 6 w 77"/>
                <a:gd name="T3" fmla="*/ 6 h 21"/>
                <a:gd name="T4" fmla="*/ 2 w 77"/>
                <a:gd name="T5" fmla="*/ 7 h 21"/>
                <a:gd name="T6" fmla="*/ 0 w 77"/>
                <a:gd name="T7" fmla="*/ 18 h 21"/>
                <a:gd name="T8" fmla="*/ 27 w 77"/>
                <a:gd name="T9" fmla="*/ 21 h 21"/>
                <a:gd name="T10" fmla="*/ 76 w 77"/>
                <a:gd name="T11" fmla="*/ 18 h 21"/>
                <a:gd name="T12" fmla="*/ 76 w 77"/>
                <a:gd name="T13" fmla="*/ 18 h 21"/>
                <a:gd name="T14" fmla="*/ 77 w 77"/>
                <a:gd name="T15" fmla="*/ 16 h 21"/>
                <a:gd name="T16" fmla="*/ 77 w 77"/>
                <a:gd name="T17" fmla="*/ 16 h 21"/>
                <a:gd name="T18" fmla="*/ 76 w 77"/>
                <a:gd name="T19" fmla="*/ 14 h 21"/>
                <a:gd name="T20" fmla="*/ 76 w 77"/>
                <a:gd name="T21" fmla="*/ 14 h 21"/>
                <a:gd name="T22" fmla="*/ 63 w 77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21">
                  <a:moveTo>
                    <a:pt x="63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7"/>
                    <a:pt x="2" y="7"/>
                  </a:cubicBezTo>
                  <a:cubicBezTo>
                    <a:pt x="2" y="11"/>
                    <a:pt x="1" y="15"/>
                    <a:pt x="0" y="18"/>
                  </a:cubicBezTo>
                  <a:cubicBezTo>
                    <a:pt x="6" y="20"/>
                    <a:pt x="16" y="21"/>
                    <a:pt x="27" y="21"/>
                  </a:cubicBezTo>
                  <a:cubicBezTo>
                    <a:pt x="48" y="21"/>
                    <a:pt x="72" y="18"/>
                    <a:pt x="76" y="18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16"/>
                    <a:pt x="76" y="15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91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š1ïďé">
              <a:extLst>
                <a:ext uri="{FF2B5EF4-FFF2-40B4-BE49-F238E27FC236}">
                  <a16:creationId xmlns:a16="http://schemas.microsoft.com/office/drawing/2014/main" id="{34D50289-3D80-45CD-B930-589ED51C30C9}"/>
                </a:ext>
              </a:extLst>
            </p:cNvPr>
            <p:cNvSpPr/>
            <p:nvPr/>
          </p:nvSpPr>
          <p:spPr bwMode="auto">
            <a:xfrm>
              <a:off x="4427538" y="3984625"/>
              <a:ext cx="11113" cy="14288"/>
            </a:xfrm>
            <a:custGeom>
              <a:avLst/>
              <a:gdLst>
                <a:gd name="T0" fmla="*/ 8 w 8"/>
                <a:gd name="T1" fmla="*/ 0 h 11"/>
                <a:gd name="T2" fmla="*/ 7 w 8"/>
                <a:gd name="T3" fmla="*/ 1 h 11"/>
                <a:gd name="T4" fmla="*/ 7 w 8"/>
                <a:gd name="T5" fmla="*/ 4 h 11"/>
                <a:gd name="T6" fmla="*/ 0 w 8"/>
                <a:gd name="T7" fmla="*/ 6 h 11"/>
                <a:gd name="T8" fmla="*/ 6 w 8"/>
                <a:gd name="T9" fmla="*/ 11 h 11"/>
                <a:gd name="T10" fmla="*/ 8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8" y="0"/>
                    <a:pt x="7" y="0"/>
                    <a:pt x="7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5" y="5"/>
                    <a:pt x="0" y="6"/>
                  </a:cubicBezTo>
                  <a:cubicBezTo>
                    <a:pt x="1" y="8"/>
                    <a:pt x="3" y="10"/>
                    <a:pt x="6" y="11"/>
                  </a:cubicBezTo>
                  <a:cubicBezTo>
                    <a:pt x="7" y="8"/>
                    <a:pt x="8" y="4"/>
                    <a:pt x="8" y="0"/>
                  </a:cubicBezTo>
                </a:path>
              </a:pathLst>
            </a:custGeom>
            <a:solidFill>
              <a:srgbClr val="CAC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śļiḑé">
              <a:extLst>
                <a:ext uri="{FF2B5EF4-FFF2-40B4-BE49-F238E27FC236}">
                  <a16:creationId xmlns:a16="http://schemas.microsoft.com/office/drawing/2014/main" id="{A3BC4BE4-CB41-4627-B479-A06CCACC959A}"/>
                </a:ext>
              </a:extLst>
            </p:cNvPr>
            <p:cNvSpPr/>
            <p:nvPr/>
          </p:nvSpPr>
          <p:spPr bwMode="auto">
            <a:xfrm>
              <a:off x="4427538" y="3986213"/>
              <a:ext cx="9525" cy="6350"/>
            </a:xfrm>
            <a:custGeom>
              <a:avLst/>
              <a:gdLst>
                <a:gd name="T0" fmla="*/ 7 w 7"/>
                <a:gd name="T1" fmla="*/ 0 h 5"/>
                <a:gd name="T2" fmla="*/ 0 w 7"/>
                <a:gd name="T3" fmla="*/ 2 h 5"/>
                <a:gd name="T4" fmla="*/ 0 w 7"/>
                <a:gd name="T5" fmla="*/ 4 h 5"/>
                <a:gd name="T6" fmla="*/ 0 w 7"/>
                <a:gd name="T7" fmla="*/ 5 h 5"/>
                <a:gd name="T8" fmla="*/ 7 w 7"/>
                <a:gd name="T9" fmla="*/ 3 h 5"/>
                <a:gd name="T10" fmla="*/ 7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cubicBezTo>
                    <a:pt x="5" y="0"/>
                    <a:pt x="3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4"/>
                    <a:pt x="7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B5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śḻidè">
              <a:extLst>
                <a:ext uri="{FF2B5EF4-FFF2-40B4-BE49-F238E27FC236}">
                  <a16:creationId xmlns:a16="http://schemas.microsoft.com/office/drawing/2014/main" id="{64760AF8-8882-4446-938C-1C9871C16432}"/>
                </a:ext>
              </a:extLst>
            </p:cNvPr>
            <p:cNvSpPr/>
            <p:nvPr/>
          </p:nvSpPr>
          <p:spPr bwMode="auto">
            <a:xfrm>
              <a:off x="4427538" y="3290888"/>
              <a:ext cx="185738" cy="719138"/>
            </a:xfrm>
            <a:custGeom>
              <a:avLst/>
              <a:gdLst>
                <a:gd name="T0" fmla="*/ 13 w 137"/>
                <a:gd name="T1" fmla="*/ 0 h 533"/>
                <a:gd name="T2" fmla="*/ 61 w 137"/>
                <a:gd name="T3" fmla="*/ 25 h 533"/>
                <a:gd name="T4" fmla="*/ 108 w 137"/>
                <a:gd name="T5" fmla="*/ 174 h 533"/>
                <a:gd name="T6" fmla="*/ 117 w 137"/>
                <a:gd name="T7" fmla="*/ 343 h 533"/>
                <a:gd name="T8" fmla="*/ 98 w 137"/>
                <a:gd name="T9" fmla="*/ 490 h 533"/>
                <a:gd name="T10" fmla="*/ 81 w 137"/>
                <a:gd name="T11" fmla="*/ 503 h 533"/>
                <a:gd name="T12" fmla="*/ 83 w 137"/>
                <a:gd name="T13" fmla="*/ 522 h 533"/>
                <a:gd name="T14" fmla="*/ 0 w 137"/>
                <a:gd name="T15" fmla="*/ 517 h 533"/>
                <a:gd name="T16" fmla="*/ 19 w 137"/>
                <a:gd name="T17" fmla="*/ 423 h 533"/>
                <a:gd name="T18" fmla="*/ 17 w 137"/>
                <a:gd name="T19" fmla="*/ 210 h 533"/>
                <a:gd name="T20" fmla="*/ 13 w 137"/>
                <a:gd name="T21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533">
                  <a:moveTo>
                    <a:pt x="13" y="0"/>
                  </a:moveTo>
                  <a:cubicBezTo>
                    <a:pt x="61" y="25"/>
                    <a:pt x="61" y="25"/>
                    <a:pt x="61" y="25"/>
                  </a:cubicBezTo>
                  <a:cubicBezTo>
                    <a:pt x="61" y="25"/>
                    <a:pt x="101" y="129"/>
                    <a:pt x="108" y="174"/>
                  </a:cubicBezTo>
                  <a:cubicBezTo>
                    <a:pt x="108" y="174"/>
                    <a:pt x="137" y="294"/>
                    <a:pt x="117" y="343"/>
                  </a:cubicBezTo>
                  <a:cubicBezTo>
                    <a:pt x="96" y="392"/>
                    <a:pt x="98" y="490"/>
                    <a:pt x="98" y="490"/>
                  </a:cubicBezTo>
                  <a:cubicBezTo>
                    <a:pt x="98" y="490"/>
                    <a:pt x="86" y="508"/>
                    <a:pt x="81" y="503"/>
                  </a:cubicBezTo>
                  <a:cubicBezTo>
                    <a:pt x="77" y="498"/>
                    <a:pt x="83" y="522"/>
                    <a:pt x="83" y="522"/>
                  </a:cubicBezTo>
                  <a:cubicBezTo>
                    <a:pt x="83" y="522"/>
                    <a:pt x="1" y="533"/>
                    <a:pt x="0" y="517"/>
                  </a:cubicBezTo>
                  <a:cubicBezTo>
                    <a:pt x="0" y="500"/>
                    <a:pt x="19" y="423"/>
                    <a:pt x="19" y="423"/>
                  </a:cubicBezTo>
                  <a:cubicBezTo>
                    <a:pt x="19" y="423"/>
                    <a:pt x="24" y="239"/>
                    <a:pt x="17" y="210"/>
                  </a:cubicBezTo>
                  <a:cubicBezTo>
                    <a:pt x="10" y="181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303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iṡļiḋê">
              <a:extLst>
                <a:ext uri="{FF2B5EF4-FFF2-40B4-BE49-F238E27FC236}">
                  <a16:creationId xmlns:a16="http://schemas.microsoft.com/office/drawing/2014/main" id="{51D024D5-D297-43D8-9E94-993837668796}"/>
                </a:ext>
              </a:extLst>
            </p:cNvPr>
            <p:cNvSpPr/>
            <p:nvPr/>
          </p:nvSpPr>
          <p:spPr bwMode="auto">
            <a:xfrm>
              <a:off x="4191001" y="3556000"/>
              <a:ext cx="80963" cy="125413"/>
            </a:xfrm>
            <a:custGeom>
              <a:avLst/>
              <a:gdLst>
                <a:gd name="T0" fmla="*/ 45 w 60"/>
                <a:gd name="T1" fmla="*/ 0 h 92"/>
                <a:gd name="T2" fmla="*/ 9 w 60"/>
                <a:gd name="T3" fmla="*/ 70 h 92"/>
                <a:gd name="T4" fmla="*/ 10 w 60"/>
                <a:gd name="T5" fmla="*/ 92 h 92"/>
                <a:gd name="T6" fmla="*/ 45 w 60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92">
                  <a:moveTo>
                    <a:pt x="45" y="0"/>
                  </a:moveTo>
                  <a:cubicBezTo>
                    <a:pt x="45" y="0"/>
                    <a:pt x="17" y="66"/>
                    <a:pt x="9" y="70"/>
                  </a:cubicBezTo>
                  <a:cubicBezTo>
                    <a:pt x="0" y="75"/>
                    <a:pt x="10" y="92"/>
                    <a:pt x="10" y="92"/>
                  </a:cubicBezTo>
                  <a:cubicBezTo>
                    <a:pt x="10" y="92"/>
                    <a:pt x="60" y="23"/>
                    <a:pt x="45" y="0"/>
                  </a:cubicBezTo>
                </a:path>
              </a:pathLst>
            </a:custGeom>
            <a:solidFill>
              <a:srgbClr val="CAC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ṥḻïdé">
              <a:extLst>
                <a:ext uri="{FF2B5EF4-FFF2-40B4-BE49-F238E27FC236}">
                  <a16:creationId xmlns:a16="http://schemas.microsoft.com/office/drawing/2014/main" id="{68C47C72-915D-4E95-A012-1F0EB85EE861}"/>
                </a:ext>
              </a:extLst>
            </p:cNvPr>
            <p:cNvSpPr/>
            <p:nvPr/>
          </p:nvSpPr>
          <p:spPr bwMode="auto">
            <a:xfrm>
              <a:off x="4170363" y="3241675"/>
              <a:ext cx="57150" cy="52388"/>
            </a:xfrm>
            <a:custGeom>
              <a:avLst/>
              <a:gdLst>
                <a:gd name="T0" fmla="*/ 43 w 43"/>
                <a:gd name="T1" fmla="*/ 0 h 39"/>
                <a:gd name="T2" fmla="*/ 2 w 43"/>
                <a:gd name="T3" fmla="*/ 37 h 39"/>
                <a:gd name="T4" fmla="*/ 2 w 43"/>
                <a:gd name="T5" fmla="*/ 39 h 39"/>
                <a:gd name="T6" fmla="*/ 43 w 43"/>
                <a:gd name="T7" fmla="*/ 0 h 39"/>
                <a:gd name="T8" fmla="*/ 43 w 4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43" y="0"/>
                  </a:moveTo>
                  <a:cubicBezTo>
                    <a:pt x="42" y="0"/>
                    <a:pt x="11" y="32"/>
                    <a:pt x="2" y="37"/>
                  </a:cubicBezTo>
                  <a:cubicBezTo>
                    <a:pt x="0" y="38"/>
                    <a:pt x="1" y="39"/>
                    <a:pt x="2" y="39"/>
                  </a:cubicBezTo>
                  <a:cubicBezTo>
                    <a:pt x="9" y="39"/>
                    <a:pt x="36" y="29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CAC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ṡľíḍé">
              <a:extLst>
                <a:ext uri="{FF2B5EF4-FFF2-40B4-BE49-F238E27FC236}">
                  <a16:creationId xmlns:a16="http://schemas.microsoft.com/office/drawing/2014/main" id="{20F8F102-5AB8-4417-AF6F-7B1E87DD2C11}"/>
                </a:ext>
              </a:extLst>
            </p:cNvPr>
            <p:cNvSpPr/>
            <p:nvPr/>
          </p:nvSpPr>
          <p:spPr bwMode="auto">
            <a:xfrm>
              <a:off x="4049713" y="3548063"/>
              <a:ext cx="55563" cy="63500"/>
            </a:xfrm>
            <a:custGeom>
              <a:avLst/>
              <a:gdLst>
                <a:gd name="T0" fmla="*/ 41 w 41"/>
                <a:gd name="T1" fmla="*/ 0 h 47"/>
                <a:gd name="T2" fmla="*/ 0 w 41"/>
                <a:gd name="T3" fmla="*/ 36 h 47"/>
                <a:gd name="T4" fmla="*/ 0 w 41"/>
                <a:gd name="T5" fmla="*/ 47 h 47"/>
                <a:gd name="T6" fmla="*/ 1 w 41"/>
                <a:gd name="T7" fmla="*/ 47 h 47"/>
                <a:gd name="T8" fmla="*/ 41 w 41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7">
                  <a:moveTo>
                    <a:pt x="41" y="0"/>
                  </a:moveTo>
                  <a:cubicBezTo>
                    <a:pt x="41" y="0"/>
                    <a:pt x="10" y="21"/>
                    <a:pt x="0" y="36"/>
                  </a:cubicBezTo>
                  <a:cubicBezTo>
                    <a:pt x="0" y="39"/>
                    <a:pt x="0" y="43"/>
                    <a:pt x="0" y="47"/>
                  </a:cubicBezTo>
                  <a:cubicBezTo>
                    <a:pt x="0" y="47"/>
                    <a:pt x="0" y="47"/>
                    <a:pt x="1" y="47"/>
                  </a:cubicBezTo>
                  <a:cubicBezTo>
                    <a:pt x="11" y="47"/>
                    <a:pt x="41" y="0"/>
                    <a:pt x="41" y="0"/>
                  </a:cubicBezTo>
                </a:path>
              </a:pathLst>
            </a:custGeom>
            <a:solidFill>
              <a:srgbClr val="CAC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ísļíďè">
              <a:extLst>
                <a:ext uri="{FF2B5EF4-FFF2-40B4-BE49-F238E27FC236}">
                  <a16:creationId xmlns:a16="http://schemas.microsoft.com/office/drawing/2014/main" id="{130F4E8C-D7F6-4B1C-8A51-C519AC145F4C}"/>
                </a:ext>
              </a:extLst>
            </p:cNvPr>
            <p:cNvSpPr/>
            <p:nvPr/>
          </p:nvSpPr>
          <p:spPr bwMode="auto">
            <a:xfrm>
              <a:off x="4046538" y="3597275"/>
              <a:ext cx="3175" cy="14288"/>
            </a:xfrm>
            <a:custGeom>
              <a:avLst/>
              <a:gdLst>
                <a:gd name="T0" fmla="*/ 3 w 3"/>
                <a:gd name="T1" fmla="*/ 0 h 11"/>
                <a:gd name="T2" fmla="*/ 1 w 3"/>
                <a:gd name="T3" fmla="*/ 9 h 11"/>
                <a:gd name="T4" fmla="*/ 3 w 3"/>
                <a:gd name="T5" fmla="*/ 11 h 11"/>
                <a:gd name="T6" fmla="*/ 3 w 3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1">
                  <a:moveTo>
                    <a:pt x="3" y="0"/>
                  </a:moveTo>
                  <a:cubicBezTo>
                    <a:pt x="1" y="3"/>
                    <a:pt x="0" y="7"/>
                    <a:pt x="1" y="9"/>
                  </a:cubicBezTo>
                  <a:cubicBezTo>
                    <a:pt x="1" y="10"/>
                    <a:pt x="2" y="11"/>
                    <a:pt x="3" y="11"/>
                  </a:cubicBezTo>
                  <a:cubicBezTo>
                    <a:pt x="3" y="7"/>
                    <a:pt x="3" y="3"/>
                    <a:pt x="3" y="0"/>
                  </a:cubicBezTo>
                </a:path>
              </a:pathLst>
            </a:custGeom>
            <a:solidFill>
              <a:srgbClr val="B5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ṥľîḋê">
              <a:extLst>
                <a:ext uri="{FF2B5EF4-FFF2-40B4-BE49-F238E27FC236}">
                  <a16:creationId xmlns:a16="http://schemas.microsoft.com/office/drawing/2014/main" id="{B1E951B1-C803-4FF2-80E4-9568A338A86F}"/>
                </a:ext>
              </a:extLst>
            </p:cNvPr>
            <p:cNvSpPr/>
            <p:nvPr/>
          </p:nvSpPr>
          <p:spPr bwMode="auto">
            <a:xfrm>
              <a:off x="4227513" y="4183063"/>
              <a:ext cx="147638" cy="47625"/>
            </a:xfrm>
            <a:custGeom>
              <a:avLst/>
              <a:gdLst>
                <a:gd name="T0" fmla="*/ 0 w 109"/>
                <a:gd name="T1" fmla="*/ 0 h 35"/>
                <a:gd name="T2" fmla="*/ 109 w 109"/>
                <a:gd name="T3" fmla="*/ 35 h 35"/>
                <a:gd name="T4" fmla="*/ 0 w 109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35">
                  <a:moveTo>
                    <a:pt x="0" y="0"/>
                  </a:moveTo>
                  <a:cubicBezTo>
                    <a:pt x="0" y="0"/>
                    <a:pt x="42" y="28"/>
                    <a:pt x="109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ṣḻïḓê">
              <a:extLst>
                <a:ext uri="{FF2B5EF4-FFF2-40B4-BE49-F238E27FC236}">
                  <a16:creationId xmlns:a16="http://schemas.microsoft.com/office/drawing/2014/main" id="{4B38A92B-5FF8-4D6D-9C6E-9E70DBF6E8B8}"/>
                </a:ext>
              </a:extLst>
            </p:cNvPr>
            <p:cNvSpPr/>
            <p:nvPr/>
          </p:nvSpPr>
          <p:spPr bwMode="auto">
            <a:xfrm>
              <a:off x="4090988" y="4271963"/>
              <a:ext cx="98425" cy="69850"/>
            </a:xfrm>
            <a:custGeom>
              <a:avLst/>
              <a:gdLst>
                <a:gd name="T0" fmla="*/ 0 w 73"/>
                <a:gd name="T1" fmla="*/ 0 h 51"/>
                <a:gd name="T2" fmla="*/ 57 w 73"/>
                <a:gd name="T3" fmla="*/ 51 h 51"/>
                <a:gd name="T4" fmla="*/ 58 w 73"/>
                <a:gd name="T5" fmla="*/ 51 h 51"/>
                <a:gd name="T6" fmla="*/ 0 w 7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51">
                  <a:moveTo>
                    <a:pt x="0" y="0"/>
                  </a:moveTo>
                  <a:cubicBezTo>
                    <a:pt x="0" y="0"/>
                    <a:pt x="39" y="50"/>
                    <a:pt x="57" y="51"/>
                  </a:cubicBezTo>
                  <a:cubicBezTo>
                    <a:pt x="57" y="51"/>
                    <a:pt x="58" y="51"/>
                    <a:pt x="58" y="51"/>
                  </a:cubicBezTo>
                  <a:cubicBezTo>
                    <a:pt x="73" y="51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ṧḷiḋè">
              <a:extLst>
                <a:ext uri="{FF2B5EF4-FFF2-40B4-BE49-F238E27FC236}">
                  <a16:creationId xmlns:a16="http://schemas.microsoft.com/office/drawing/2014/main" id="{F8021E44-0369-4472-8BEA-C9E996F53ECB}"/>
                </a:ext>
              </a:extLst>
            </p:cNvPr>
            <p:cNvSpPr/>
            <p:nvPr/>
          </p:nvSpPr>
          <p:spPr bwMode="auto">
            <a:xfrm>
              <a:off x="4081463" y="4533900"/>
              <a:ext cx="84138" cy="61913"/>
            </a:xfrm>
            <a:custGeom>
              <a:avLst/>
              <a:gdLst>
                <a:gd name="T0" fmla="*/ 62 w 62"/>
                <a:gd name="T1" fmla="*/ 0 h 46"/>
                <a:gd name="T2" fmla="*/ 18 w 62"/>
                <a:gd name="T3" fmla="*/ 46 h 46"/>
                <a:gd name="T4" fmla="*/ 19 w 62"/>
                <a:gd name="T5" fmla="*/ 46 h 46"/>
                <a:gd name="T6" fmla="*/ 62 w 62"/>
                <a:gd name="T7" fmla="*/ 0 h 46"/>
                <a:gd name="T8" fmla="*/ 62 w 62"/>
                <a:gd name="T9" fmla="*/ 0 h 46"/>
                <a:gd name="T10" fmla="*/ 62 w 62"/>
                <a:gd name="T11" fmla="*/ 0 h 46"/>
                <a:gd name="T12" fmla="*/ 62 w 62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6">
                  <a:moveTo>
                    <a:pt x="62" y="0"/>
                  </a:moveTo>
                  <a:cubicBezTo>
                    <a:pt x="59" y="2"/>
                    <a:pt x="0" y="46"/>
                    <a:pt x="18" y="46"/>
                  </a:cubicBezTo>
                  <a:cubicBezTo>
                    <a:pt x="18" y="46"/>
                    <a:pt x="18" y="46"/>
                    <a:pt x="19" y="46"/>
                  </a:cubicBezTo>
                  <a:cubicBezTo>
                    <a:pt x="39" y="45"/>
                    <a:pt x="60" y="2"/>
                    <a:pt x="62" y="0"/>
                  </a:cubicBezTo>
                  <a:moveTo>
                    <a:pt x="62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îṡliḋe">
              <a:extLst>
                <a:ext uri="{FF2B5EF4-FFF2-40B4-BE49-F238E27FC236}">
                  <a16:creationId xmlns:a16="http://schemas.microsoft.com/office/drawing/2014/main" id="{076A2419-5F27-46C6-800A-B53A1C5053BF}"/>
                </a:ext>
              </a:extLst>
            </p:cNvPr>
            <p:cNvSpPr/>
            <p:nvPr/>
          </p:nvSpPr>
          <p:spPr bwMode="auto">
            <a:xfrm>
              <a:off x="4411663" y="4662488"/>
              <a:ext cx="63500" cy="26988"/>
            </a:xfrm>
            <a:custGeom>
              <a:avLst/>
              <a:gdLst>
                <a:gd name="T0" fmla="*/ 13 w 47"/>
                <a:gd name="T1" fmla="*/ 0 h 20"/>
                <a:gd name="T2" fmla="*/ 0 w 47"/>
                <a:gd name="T3" fmla="*/ 1 h 20"/>
                <a:gd name="T4" fmla="*/ 47 w 47"/>
                <a:gd name="T5" fmla="*/ 20 h 20"/>
                <a:gd name="T6" fmla="*/ 13 w 47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20">
                  <a:moveTo>
                    <a:pt x="13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45" y="12"/>
                    <a:pt x="47" y="20"/>
                    <a:pt x="47" y="20"/>
                  </a:cubicBezTo>
                  <a:cubicBezTo>
                    <a:pt x="42" y="3"/>
                    <a:pt x="25" y="0"/>
                    <a:pt x="13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iṩḻíḓê">
              <a:extLst>
                <a:ext uri="{FF2B5EF4-FFF2-40B4-BE49-F238E27FC236}">
                  <a16:creationId xmlns:a16="http://schemas.microsoft.com/office/drawing/2014/main" id="{EA2F7A53-E9D8-4953-B097-6BFC94BC49BC}"/>
                </a:ext>
              </a:extLst>
            </p:cNvPr>
            <p:cNvSpPr/>
            <p:nvPr/>
          </p:nvSpPr>
          <p:spPr bwMode="auto">
            <a:xfrm>
              <a:off x="4375151" y="4875213"/>
              <a:ext cx="82550" cy="15875"/>
            </a:xfrm>
            <a:custGeom>
              <a:avLst/>
              <a:gdLst>
                <a:gd name="T0" fmla="*/ 33 w 61"/>
                <a:gd name="T1" fmla="*/ 0 h 12"/>
                <a:gd name="T2" fmla="*/ 0 w 61"/>
                <a:gd name="T3" fmla="*/ 3 h 12"/>
                <a:gd name="T4" fmla="*/ 51 w 61"/>
                <a:gd name="T5" fmla="*/ 12 h 12"/>
                <a:gd name="T6" fmla="*/ 58 w 61"/>
                <a:gd name="T7" fmla="*/ 7 h 12"/>
                <a:gd name="T8" fmla="*/ 33 w 6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2">
                  <a:moveTo>
                    <a:pt x="33" y="0"/>
                  </a:moveTo>
                  <a:cubicBezTo>
                    <a:pt x="17" y="0"/>
                    <a:pt x="0" y="3"/>
                    <a:pt x="0" y="3"/>
                  </a:cubicBezTo>
                  <a:cubicBezTo>
                    <a:pt x="0" y="3"/>
                    <a:pt x="35" y="12"/>
                    <a:pt x="51" y="12"/>
                  </a:cubicBezTo>
                  <a:cubicBezTo>
                    <a:pt x="57" y="12"/>
                    <a:pt x="61" y="11"/>
                    <a:pt x="58" y="7"/>
                  </a:cubicBezTo>
                  <a:cubicBezTo>
                    <a:pt x="54" y="2"/>
                    <a:pt x="44" y="0"/>
                    <a:pt x="33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ṧľiḑé">
              <a:extLst>
                <a:ext uri="{FF2B5EF4-FFF2-40B4-BE49-F238E27FC236}">
                  <a16:creationId xmlns:a16="http://schemas.microsoft.com/office/drawing/2014/main" id="{EEE3A14D-1FD0-4E48-A1B2-E547CFF561BC}"/>
                </a:ext>
              </a:extLst>
            </p:cNvPr>
            <p:cNvSpPr/>
            <p:nvPr/>
          </p:nvSpPr>
          <p:spPr bwMode="auto">
            <a:xfrm>
              <a:off x="4130676" y="4910138"/>
              <a:ext cx="76200" cy="25400"/>
            </a:xfrm>
            <a:custGeom>
              <a:avLst/>
              <a:gdLst>
                <a:gd name="T0" fmla="*/ 48 w 56"/>
                <a:gd name="T1" fmla="*/ 0 h 19"/>
                <a:gd name="T2" fmla="*/ 1 w 56"/>
                <a:gd name="T3" fmla="*/ 16 h 19"/>
                <a:gd name="T4" fmla="*/ 21 w 56"/>
                <a:gd name="T5" fmla="*/ 19 h 19"/>
                <a:gd name="T6" fmla="*/ 54 w 56"/>
                <a:gd name="T7" fmla="*/ 11 h 19"/>
                <a:gd name="T8" fmla="*/ 48 w 56"/>
                <a:gd name="T9" fmla="*/ 0 h 19"/>
                <a:gd name="T10" fmla="*/ 48 w 56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">
                  <a:moveTo>
                    <a:pt x="48" y="0"/>
                  </a:moveTo>
                  <a:cubicBezTo>
                    <a:pt x="48" y="0"/>
                    <a:pt x="0" y="9"/>
                    <a:pt x="1" y="16"/>
                  </a:cubicBezTo>
                  <a:cubicBezTo>
                    <a:pt x="2" y="18"/>
                    <a:pt x="11" y="19"/>
                    <a:pt x="21" y="19"/>
                  </a:cubicBezTo>
                  <a:cubicBezTo>
                    <a:pt x="36" y="19"/>
                    <a:pt x="53" y="17"/>
                    <a:pt x="54" y="11"/>
                  </a:cubicBezTo>
                  <a:cubicBezTo>
                    <a:pt x="56" y="6"/>
                    <a:pt x="53" y="1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íşlïdè">
              <a:extLst>
                <a:ext uri="{FF2B5EF4-FFF2-40B4-BE49-F238E27FC236}">
                  <a16:creationId xmlns:a16="http://schemas.microsoft.com/office/drawing/2014/main" id="{3EA01C5B-C350-4040-B3AB-6735912D9B79}"/>
                </a:ext>
              </a:extLst>
            </p:cNvPr>
            <p:cNvSpPr/>
            <p:nvPr/>
          </p:nvSpPr>
          <p:spPr bwMode="auto">
            <a:xfrm>
              <a:off x="4354513" y="4962525"/>
              <a:ext cx="103188" cy="20638"/>
            </a:xfrm>
            <a:custGeom>
              <a:avLst/>
              <a:gdLst>
                <a:gd name="T0" fmla="*/ 43 w 76"/>
                <a:gd name="T1" fmla="*/ 0 h 15"/>
                <a:gd name="T2" fmla="*/ 0 w 76"/>
                <a:gd name="T3" fmla="*/ 2 h 15"/>
                <a:gd name="T4" fmla="*/ 59 w 76"/>
                <a:gd name="T5" fmla="*/ 15 h 15"/>
                <a:gd name="T6" fmla="*/ 74 w 76"/>
                <a:gd name="T7" fmla="*/ 9 h 15"/>
                <a:gd name="T8" fmla="*/ 43 w 7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5">
                  <a:moveTo>
                    <a:pt x="43" y="0"/>
                  </a:moveTo>
                  <a:cubicBezTo>
                    <a:pt x="22" y="0"/>
                    <a:pt x="0" y="2"/>
                    <a:pt x="0" y="2"/>
                  </a:cubicBezTo>
                  <a:cubicBezTo>
                    <a:pt x="0" y="2"/>
                    <a:pt x="37" y="15"/>
                    <a:pt x="59" y="15"/>
                  </a:cubicBezTo>
                  <a:cubicBezTo>
                    <a:pt x="67" y="15"/>
                    <a:pt x="72" y="14"/>
                    <a:pt x="74" y="9"/>
                  </a:cubicBezTo>
                  <a:cubicBezTo>
                    <a:pt x="76" y="2"/>
                    <a:pt x="60" y="0"/>
                    <a:pt x="43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îşļídé">
              <a:extLst>
                <a:ext uri="{FF2B5EF4-FFF2-40B4-BE49-F238E27FC236}">
                  <a16:creationId xmlns:a16="http://schemas.microsoft.com/office/drawing/2014/main" id="{4BBE0B8E-B9E1-4AA3-B68E-4FCE1A0629C0}"/>
                </a:ext>
              </a:extLst>
            </p:cNvPr>
            <p:cNvSpPr/>
            <p:nvPr/>
          </p:nvSpPr>
          <p:spPr bwMode="auto">
            <a:xfrm>
              <a:off x="3794126" y="3651250"/>
              <a:ext cx="80963" cy="33338"/>
            </a:xfrm>
            <a:custGeom>
              <a:avLst/>
              <a:gdLst>
                <a:gd name="T0" fmla="*/ 0 w 59"/>
                <a:gd name="T1" fmla="*/ 0 h 25"/>
                <a:gd name="T2" fmla="*/ 1 w 59"/>
                <a:gd name="T3" fmla="*/ 2 h 25"/>
                <a:gd name="T4" fmla="*/ 59 w 59"/>
                <a:gd name="T5" fmla="*/ 25 h 25"/>
                <a:gd name="T6" fmla="*/ 0 w 59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25">
                  <a:moveTo>
                    <a:pt x="0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9" y="2"/>
                    <a:pt x="59" y="25"/>
                    <a:pt x="59" y="25"/>
                  </a:cubicBezTo>
                  <a:cubicBezTo>
                    <a:pt x="52" y="9"/>
                    <a:pt x="1" y="2"/>
                    <a:pt x="0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$ḻíḓé">
              <a:extLst>
                <a:ext uri="{FF2B5EF4-FFF2-40B4-BE49-F238E27FC236}">
                  <a16:creationId xmlns:a16="http://schemas.microsoft.com/office/drawing/2014/main" id="{B0216D7B-6A3D-4345-9B14-BCC1C71AE81F}"/>
                </a:ext>
              </a:extLst>
            </p:cNvPr>
            <p:cNvSpPr/>
            <p:nvPr/>
          </p:nvSpPr>
          <p:spPr bwMode="auto">
            <a:xfrm>
              <a:off x="3835401" y="3833813"/>
              <a:ext cx="58738" cy="55563"/>
            </a:xfrm>
            <a:custGeom>
              <a:avLst/>
              <a:gdLst>
                <a:gd name="T0" fmla="*/ 43 w 43"/>
                <a:gd name="T1" fmla="*/ 0 h 41"/>
                <a:gd name="T2" fmla="*/ 3 w 43"/>
                <a:gd name="T3" fmla="*/ 34 h 41"/>
                <a:gd name="T4" fmla="*/ 4 w 43"/>
                <a:gd name="T5" fmla="*/ 41 h 41"/>
                <a:gd name="T6" fmla="*/ 43 w 43"/>
                <a:gd name="T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0"/>
                    <a:pt x="0" y="13"/>
                    <a:pt x="3" y="34"/>
                  </a:cubicBezTo>
                  <a:cubicBezTo>
                    <a:pt x="4" y="39"/>
                    <a:pt x="4" y="41"/>
                    <a:pt x="4" y="41"/>
                  </a:cubicBezTo>
                  <a:cubicBezTo>
                    <a:pt x="5" y="41"/>
                    <a:pt x="9" y="19"/>
                    <a:pt x="43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ṥlíḍê">
              <a:extLst>
                <a:ext uri="{FF2B5EF4-FFF2-40B4-BE49-F238E27FC236}">
                  <a16:creationId xmlns:a16="http://schemas.microsoft.com/office/drawing/2014/main" id="{3007C804-A814-4E3B-9E6D-1257CF1E4FC6}"/>
                </a:ext>
              </a:extLst>
            </p:cNvPr>
            <p:cNvSpPr/>
            <p:nvPr/>
          </p:nvSpPr>
          <p:spPr bwMode="auto">
            <a:xfrm>
              <a:off x="3867151" y="3949700"/>
              <a:ext cx="60325" cy="25400"/>
            </a:xfrm>
            <a:custGeom>
              <a:avLst/>
              <a:gdLst>
                <a:gd name="T0" fmla="*/ 27 w 45"/>
                <a:gd name="T1" fmla="*/ 0 h 18"/>
                <a:gd name="T2" fmla="*/ 0 w 45"/>
                <a:gd name="T3" fmla="*/ 18 h 18"/>
                <a:gd name="T4" fmla="*/ 31 w 45"/>
                <a:gd name="T5" fmla="*/ 1 h 18"/>
                <a:gd name="T6" fmla="*/ 27 w 4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8">
                  <a:moveTo>
                    <a:pt x="27" y="0"/>
                  </a:moveTo>
                  <a:cubicBezTo>
                    <a:pt x="13" y="0"/>
                    <a:pt x="0" y="18"/>
                    <a:pt x="0" y="18"/>
                  </a:cubicBezTo>
                  <a:cubicBezTo>
                    <a:pt x="0" y="18"/>
                    <a:pt x="45" y="4"/>
                    <a:pt x="31" y="1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ṩḻïḋe">
              <a:extLst>
                <a:ext uri="{FF2B5EF4-FFF2-40B4-BE49-F238E27FC236}">
                  <a16:creationId xmlns:a16="http://schemas.microsoft.com/office/drawing/2014/main" id="{CF5A4F1F-C1C7-49C1-8934-F63A3DA57968}"/>
                </a:ext>
              </a:extLst>
            </p:cNvPr>
            <p:cNvSpPr/>
            <p:nvPr/>
          </p:nvSpPr>
          <p:spPr bwMode="auto">
            <a:xfrm>
              <a:off x="4189413" y="2881313"/>
              <a:ext cx="7938" cy="4763"/>
            </a:xfrm>
            <a:custGeom>
              <a:avLst/>
              <a:gdLst>
                <a:gd name="T0" fmla="*/ 2 w 6"/>
                <a:gd name="T1" fmla="*/ 0 h 4"/>
                <a:gd name="T2" fmla="*/ 0 w 6"/>
                <a:gd name="T3" fmla="*/ 2 h 4"/>
                <a:gd name="T4" fmla="*/ 4 w 6"/>
                <a:gd name="T5" fmla="*/ 4 h 4"/>
                <a:gd name="T6" fmla="*/ 6 w 6"/>
                <a:gd name="T7" fmla="*/ 3 h 4"/>
                <a:gd name="T8" fmla="*/ 6 w 6"/>
                <a:gd name="T9" fmla="*/ 3 h 4"/>
                <a:gd name="T10" fmla="*/ 2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3" y="1"/>
                    <a:pt x="2" y="0"/>
                  </a:cubicBezTo>
                </a:path>
              </a:pathLst>
            </a:custGeom>
            <a:solidFill>
              <a:srgbClr val="BABA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slïďè">
              <a:extLst>
                <a:ext uri="{FF2B5EF4-FFF2-40B4-BE49-F238E27FC236}">
                  <a16:creationId xmlns:a16="http://schemas.microsoft.com/office/drawing/2014/main" id="{BB910B58-FB54-4AF9-B2D1-6B7D9341238E}"/>
                </a:ext>
              </a:extLst>
            </p:cNvPr>
            <p:cNvSpPr/>
            <p:nvPr/>
          </p:nvSpPr>
          <p:spPr bwMode="auto">
            <a:xfrm>
              <a:off x="4030663" y="2882900"/>
              <a:ext cx="163513" cy="230188"/>
            </a:xfrm>
            <a:custGeom>
              <a:avLst/>
              <a:gdLst>
                <a:gd name="T0" fmla="*/ 117 w 121"/>
                <a:gd name="T1" fmla="*/ 0 h 170"/>
                <a:gd name="T2" fmla="*/ 113 w 121"/>
                <a:gd name="T3" fmla="*/ 2 h 170"/>
                <a:gd name="T4" fmla="*/ 92 w 121"/>
                <a:gd name="T5" fmla="*/ 33 h 170"/>
                <a:gd name="T6" fmla="*/ 69 w 121"/>
                <a:gd name="T7" fmla="*/ 64 h 170"/>
                <a:gd name="T8" fmla="*/ 21 w 121"/>
                <a:gd name="T9" fmla="*/ 77 h 170"/>
                <a:gd name="T10" fmla="*/ 1 w 121"/>
                <a:gd name="T11" fmla="*/ 113 h 170"/>
                <a:gd name="T12" fmla="*/ 5 w 121"/>
                <a:gd name="T13" fmla="*/ 130 h 170"/>
                <a:gd name="T14" fmla="*/ 10 w 121"/>
                <a:gd name="T15" fmla="*/ 167 h 170"/>
                <a:gd name="T16" fmla="*/ 10 w 121"/>
                <a:gd name="T17" fmla="*/ 168 h 170"/>
                <a:gd name="T18" fmla="*/ 15 w 121"/>
                <a:gd name="T19" fmla="*/ 170 h 170"/>
                <a:gd name="T20" fmla="*/ 15 w 121"/>
                <a:gd name="T21" fmla="*/ 169 h 170"/>
                <a:gd name="T22" fmla="*/ 10 w 121"/>
                <a:gd name="T23" fmla="*/ 133 h 170"/>
                <a:gd name="T24" fmla="*/ 6 w 121"/>
                <a:gd name="T25" fmla="*/ 116 h 170"/>
                <a:gd name="T26" fmla="*/ 26 w 121"/>
                <a:gd name="T27" fmla="*/ 79 h 170"/>
                <a:gd name="T28" fmla="*/ 74 w 121"/>
                <a:gd name="T29" fmla="*/ 66 h 170"/>
                <a:gd name="T30" fmla="*/ 96 w 121"/>
                <a:gd name="T31" fmla="*/ 35 h 170"/>
                <a:gd name="T32" fmla="*/ 118 w 121"/>
                <a:gd name="T33" fmla="*/ 4 h 170"/>
                <a:gd name="T34" fmla="*/ 121 w 121"/>
                <a:gd name="T35" fmla="*/ 2 h 170"/>
                <a:gd name="T36" fmla="*/ 117 w 121"/>
                <a:gd name="T3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1" h="170">
                  <a:moveTo>
                    <a:pt x="117" y="0"/>
                  </a:moveTo>
                  <a:cubicBezTo>
                    <a:pt x="116" y="0"/>
                    <a:pt x="115" y="1"/>
                    <a:pt x="113" y="2"/>
                  </a:cubicBezTo>
                  <a:cubicBezTo>
                    <a:pt x="101" y="9"/>
                    <a:pt x="98" y="20"/>
                    <a:pt x="92" y="33"/>
                  </a:cubicBezTo>
                  <a:cubicBezTo>
                    <a:pt x="86" y="45"/>
                    <a:pt x="80" y="57"/>
                    <a:pt x="69" y="64"/>
                  </a:cubicBezTo>
                  <a:cubicBezTo>
                    <a:pt x="55" y="72"/>
                    <a:pt x="36" y="69"/>
                    <a:pt x="21" y="77"/>
                  </a:cubicBezTo>
                  <a:cubicBezTo>
                    <a:pt x="8" y="84"/>
                    <a:pt x="0" y="98"/>
                    <a:pt x="1" y="113"/>
                  </a:cubicBezTo>
                  <a:cubicBezTo>
                    <a:pt x="2" y="119"/>
                    <a:pt x="3" y="125"/>
                    <a:pt x="5" y="130"/>
                  </a:cubicBezTo>
                  <a:cubicBezTo>
                    <a:pt x="9" y="142"/>
                    <a:pt x="10" y="154"/>
                    <a:pt x="10" y="167"/>
                  </a:cubicBezTo>
                  <a:cubicBezTo>
                    <a:pt x="10" y="167"/>
                    <a:pt x="10" y="167"/>
                    <a:pt x="10" y="168"/>
                  </a:cubicBezTo>
                  <a:cubicBezTo>
                    <a:pt x="11" y="168"/>
                    <a:pt x="13" y="169"/>
                    <a:pt x="15" y="170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15" y="157"/>
                    <a:pt x="13" y="144"/>
                    <a:pt x="10" y="133"/>
                  </a:cubicBezTo>
                  <a:cubicBezTo>
                    <a:pt x="8" y="127"/>
                    <a:pt x="7" y="121"/>
                    <a:pt x="6" y="116"/>
                  </a:cubicBezTo>
                  <a:cubicBezTo>
                    <a:pt x="5" y="101"/>
                    <a:pt x="12" y="86"/>
                    <a:pt x="26" y="79"/>
                  </a:cubicBezTo>
                  <a:cubicBezTo>
                    <a:pt x="41" y="72"/>
                    <a:pt x="60" y="75"/>
                    <a:pt x="74" y="66"/>
                  </a:cubicBezTo>
                  <a:cubicBezTo>
                    <a:pt x="85" y="59"/>
                    <a:pt x="91" y="47"/>
                    <a:pt x="96" y="35"/>
                  </a:cubicBezTo>
                  <a:cubicBezTo>
                    <a:pt x="102" y="23"/>
                    <a:pt x="106" y="12"/>
                    <a:pt x="118" y="4"/>
                  </a:cubicBezTo>
                  <a:cubicBezTo>
                    <a:pt x="119" y="4"/>
                    <a:pt x="120" y="3"/>
                    <a:pt x="121" y="2"/>
                  </a:cubicBezTo>
                  <a:cubicBezTo>
                    <a:pt x="120" y="1"/>
                    <a:pt x="118" y="0"/>
                    <a:pt x="117" y="0"/>
                  </a:cubicBezTo>
                </a:path>
              </a:pathLst>
            </a:custGeom>
            <a:solidFill>
              <a:srgbClr val="91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ṣlïḍè">
              <a:extLst>
                <a:ext uri="{FF2B5EF4-FFF2-40B4-BE49-F238E27FC236}">
                  <a16:creationId xmlns:a16="http://schemas.microsoft.com/office/drawing/2014/main" id="{93AEC12E-D5FE-4354-B799-00DF96D982CC}"/>
                </a:ext>
              </a:extLst>
            </p:cNvPr>
            <p:cNvSpPr/>
            <p:nvPr/>
          </p:nvSpPr>
          <p:spPr bwMode="auto">
            <a:xfrm>
              <a:off x="3906838" y="2771775"/>
              <a:ext cx="295275" cy="342900"/>
            </a:xfrm>
            <a:custGeom>
              <a:avLst/>
              <a:gdLst>
                <a:gd name="T0" fmla="*/ 213 w 219"/>
                <a:gd name="T1" fmla="*/ 53 h 254"/>
                <a:gd name="T2" fmla="*/ 153 w 219"/>
                <a:gd name="T3" fmla="*/ 8 h 254"/>
                <a:gd name="T4" fmla="*/ 94 w 219"/>
                <a:gd name="T5" fmla="*/ 7 h 254"/>
                <a:gd name="T6" fmla="*/ 64 w 219"/>
                <a:gd name="T7" fmla="*/ 21 h 254"/>
                <a:gd name="T8" fmla="*/ 10 w 219"/>
                <a:gd name="T9" fmla="*/ 53 h 254"/>
                <a:gd name="T10" fmla="*/ 5 w 219"/>
                <a:gd name="T11" fmla="*/ 66 h 254"/>
                <a:gd name="T12" fmla="*/ 10 w 219"/>
                <a:gd name="T13" fmla="*/ 76 h 254"/>
                <a:gd name="T14" fmla="*/ 10 w 219"/>
                <a:gd name="T15" fmla="*/ 100 h 254"/>
                <a:gd name="T16" fmla="*/ 2 w 219"/>
                <a:gd name="T17" fmla="*/ 123 h 254"/>
                <a:gd name="T18" fmla="*/ 6 w 219"/>
                <a:gd name="T19" fmla="*/ 146 h 254"/>
                <a:gd name="T20" fmla="*/ 15 w 219"/>
                <a:gd name="T21" fmla="*/ 152 h 254"/>
                <a:gd name="T22" fmla="*/ 24 w 219"/>
                <a:gd name="T23" fmla="*/ 162 h 254"/>
                <a:gd name="T24" fmla="*/ 40 w 219"/>
                <a:gd name="T25" fmla="*/ 184 h 254"/>
                <a:gd name="T26" fmla="*/ 61 w 219"/>
                <a:gd name="T27" fmla="*/ 217 h 254"/>
                <a:gd name="T28" fmla="*/ 74 w 219"/>
                <a:gd name="T29" fmla="*/ 241 h 254"/>
                <a:gd name="T30" fmla="*/ 98 w 219"/>
                <a:gd name="T31" fmla="*/ 254 h 254"/>
                <a:gd name="T32" fmla="*/ 101 w 219"/>
                <a:gd name="T33" fmla="*/ 252 h 254"/>
                <a:gd name="T34" fmla="*/ 102 w 219"/>
                <a:gd name="T35" fmla="*/ 250 h 254"/>
                <a:gd name="T36" fmla="*/ 97 w 219"/>
                <a:gd name="T37" fmla="*/ 213 h 254"/>
                <a:gd name="T38" fmla="*/ 93 w 219"/>
                <a:gd name="T39" fmla="*/ 196 h 254"/>
                <a:gd name="T40" fmla="*/ 113 w 219"/>
                <a:gd name="T41" fmla="*/ 160 h 254"/>
                <a:gd name="T42" fmla="*/ 161 w 219"/>
                <a:gd name="T43" fmla="*/ 147 h 254"/>
                <a:gd name="T44" fmla="*/ 184 w 219"/>
                <a:gd name="T45" fmla="*/ 116 h 254"/>
                <a:gd name="T46" fmla="*/ 205 w 219"/>
                <a:gd name="T47" fmla="*/ 85 h 254"/>
                <a:gd name="T48" fmla="*/ 213 w 219"/>
                <a:gd name="T49" fmla="*/ 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9" h="254">
                  <a:moveTo>
                    <a:pt x="213" y="53"/>
                  </a:moveTo>
                  <a:cubicBezTo>
                    <a:pt x="201" y="30"/>
                    <a:pt x="177" y="15"/>
                    <a:pt x="153" y="8"/>
                  </a:cubicBezTo>
                  <a:cubicBezTo>
                    <a:pt x="134" y="2"/>
                    <a:pt x="113" y="0"/>
                    <a:pt x="94" y="7"/>
                  </a:cubicBezTo>
                  <a:cubicBezTo>
                    <a:pt x="84" y="10"/>
                    <a:pt x="73" y="15"/>
                    <a:pt x="64" y="21"/>
                  </a:cubicBezTo>
                  <a:cubicBezTo>
                    <a:pt x="45" y="30"/>
                    <a:pt x="24" y="38"/>
                    <a:pt x="10" y="53"/>
                  </a:cubicBezTo>
                  <a:cubicBezTo>
                    <a:pt x="6" y="57"/>
                    <a:pt x="4" y="62"/>
                    <a:pt x="5" y="66"/>
                  </a:cubicBezTo>
                  <a:cubicBezTo>
                    <a:pt x="6" y="70"/>
                    <a:pt x="8" y="73"/>
                    <a:pt x="10" y="76"/>
                  </a:cubicBezTo>
                  <a:cubicBezTo>
                    <a:pt x="14" y="83"/>
                    <a:pt x="13" y="92"/>
                    <a:pt x="10" y="100"/>
                  </a:cubicBezTo>
                  <a:cubicBezTo>
                    <a:pt x="8" y="108"/>
                    <a:pt x="4" y="115"/>
                    <a:pt x="2" y="123"/>
                  </a:cubicBezTo>
                  <a:cubicBezTo>
                    <a:pt x="0" y="131"/>
                    <a:pt x="0" y="140"/>
                    <a:pt x="6" y="146"/>
                  </a:cubicBezTo>
                  <a:cubicBezTo>
                    <a:pt x="9" y="148"/>
                    <a:pt x="12" y="150"/>
                    <a:pt x="15" y="152"/>
                  </a:cubicBezTo>
                  <a:cubicBezTo>
                    <a:pt x="18" y="155"/>
                    <a:pt x="21" y="158"/>
                    <a:pt x="24" y="162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48" y="195"/>
                    <a:pt x="55" y="205"/>
                    <a:pt x="61" y="217"/>
                  </a:cubicBezTo>
                  <a:cubicBezTo>
                    <a:pt x="65" y="225"/>
                    <a:pt x="69" y="233"/>
                    <a:pt x="74" y="241"/>
                  </a:cubicBezTo>
                  <a:cubicBezTo>
                    <a:pt x="80" y="249"/>
                    <a:pt x="88" y="254"/>
                    <a:pt x="98" y="254"/>
                  </a:cubicBezTo>
                  <a:cubicBezTo>
                    <a:pt x="99" y="254"/>
                    <a:pt x="100" y="253"/>
                    <a:pt x="101" y="252"/>
                  </a:cubicBezTo>
                  <a:cubicBezTo>
                    <a:pt x="102" y="251"/>
                    <a:pt x="102" y="250"/>
                    <a:pt x="102" y="250"/>
                  </a:cubicBezTo>
                  <a:cubicBezTo>
                    <a:pt x="102" y="237"/>
                    <a:pt x="101" y="225"/>
                    <a:pt x="97" y="213"/>
                  </a:cubicBezTo>
                  <a:cubicBezTo>
                    <a:pt x="95" y="208"/>
                    <a:pt x="94" y="202"/>
                    <a:pt x="93" y="196"/>
                  </a:cubicBezTo>
                  <a:cubicBezTo>
                    <a:pt x="92" y="181"/>
                    <a:pt x="100" y="167"/>
                    <a:pt x="113" y="160"/>
                  </a:cubicBezTo>
                  <a:cubicBezTo>
                    <a:pt x="128" y="152"/>
                    <a:pt x="147" y="155"/>
                    <a:pt x="161" y="147"/>
                  </a:cubicBezTo>
                  <a:cubicBezTo>
                    <a:pt x="172" y="140"/>
                    <a:pt x="178" y="128"/>
                    <a:pt x="184" y="116"/>
                  </a:cubicBezTo>
                  <a:cubicBezTo>
                    <a:pt x="190" y="103"/>
                    <a:pt x="193" y="92"/>
                    <a:pt x="205" y="85"/>
                  </a:cubicBezTo>
                  <a:cubicBezTo>
                    <a:pt x="218" y="78"/>
                    <a:pt x="219" y="65"/>
                    <a:pt x="213" y="53"/>
                  </a:cubicBezTo>
                </a:path>
              </a:pathLst>
            </a:custGeom>
            <a:solidFill>
              <a:srgbClr val="303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ṧlíḍé">
              <a:extLst>
                <a:ext uri="{FF2B5EF4-FFF2-40B4-BE49-F238E27FC236}">
                  <a16:creationId xmlns:a16="http://schemas.microsoft.com/office/drawing/2014/main" id="{C8C9071F-A821-4A0A-AE94-B2E2C2973620}"/>
                </a:ext>
              </a:extLst>
            </p:cNvPr>
            <p:cNvSpPr/>
            <p:nvPr/>
          </p:nvSpPr>
          <p:spPr bwMode="auto">
            <a:xfrm>
              <a:off x="4132263" y="5073650"/>
              <a:ext cx="22225" cy="44450"/>
            </a:xfrm>
            <a:custGeom>
              <a:avLst/>
              <a:gdLst>
                <a:gd name="T0" fmla="*/ 0 w 16"/>
                <a:gd name="T1" fmla="*/ 0 h 33"/>
                <a:gd name="T2" fmla="*/ 10 w 16"/>
                <a:gd name="T3" fmla="*/ 33 h 33"/>
                <a:gd name="T4" fmla="*/ 12 w 16"/>
                <a:gd name="T5" fmla="*/ 31 h 33"/>
                <a:gd name="T6" fmla="*/ 0 w 16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3">
                  <a:moveTo>
                    <a:pt x="0" y="0"/>
                  </a:moveTo>
                  <a:cubicBezTo>
                    <a:pt x="0" y="0"/>
                    <a:pt x="6" y="33"/>
                    <a:pt x="10" y="33"/>
                  </a:cubicBezTo>
                  <a:cubicBezTo>
                    <a:pt x="11" y="33"/>
                    <a:pt x="11" y="32"/>
                    <a:pt x="12" y="31"/>
                  </a:cubicBezTo>
                  <a:cubicBezTo>
                    <a:pt x="16" y="20"/>
                    <a:pt x="0" y="0"/>
                    <a:pt x="0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ṡḻïde">
              <a:extLst>
                <a:ext uri="{FF2B5EF4-FFF2-40B4-BE49-F238E27FC236}">
                  <a16:creationId xmlns:a16="http://schemas.microsoft.com/office/drawing/2014/main" id="{1C99132F-FB85-4DD0-AC28-855441AB84B0}"/>
                </a:ext>
              </a:extLst>
            </p:cNvPr>
            <p:cNvSpPr/>
            <p:nvPr/>
          </p:nvSpPr>
          <p:spPr bwMode="auto">
            <a:xfrm>
              <a:off x="4416426" y="5103813"/>
              <a:ext cx="82550" cy="36513"/>
            </a:xfrm>
            <a:custGeom>
              <a:avLst/>
              <a:gdLst>
                <a:gd name="T0" fmla="*/ 29 w 62"/>
                <a:gd name="T1" fmla="*/ 0 h 27"/>
                <a:gd name="T2" fmla="*/ 17 w 62"/>
                <a:gd name="T3" fmla="*/ 0 h 27"/>
                <a:gd name="T4" fmla="*/ 0 w 62"/>
                <a:gd name="T5" fmla="*/ 27 h 27"/>
                <a:gd name="T6" fmla="*/ 26 w 62"/>
                <a:gd name="T7" fmla="*/ 7 h 27"/>
                <a:gd name="T8" fmla="*/ 35 w 62"/>
                <a:gd name="T9" fmla="*/ 5 h 27"/>
                <a:gd name="T10" fmla="*/ 50 w 62"/>
                <a:gd name="T11" fmla="*/ 10 h 27"/>
                <a:gd name="T12" fmla="*/ 59 w 62"/>
                <a:gd name="T13" fmla="*/ 14 h 27"/>
                <a:gd name="T14" fmla="*/ 59 w 62"/>
                <a:gd name="T15" fmla="*/ 14 h 27"/>
                <a:gd name="T16" fmla="*/ 42 w 62"/>
                <a:gd name="T17" fmla="*/ 3 h 27"/>
                <a:gd name="T18" fmla="*/ 29 w 62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7">
                  <a:moveTo>
                    <a:pt x="29" y="0"/>
                  </a:moveTo>
                  <a:cubicBezTo>
                    <a:pt x="26" y="0"/>
                    <a:pt x="22" y="0"/>
                    <a:pt x="17" y="0"/>
                  </a:cubicBezTo>
                  <a:cubicBezTo>
                    <a:pt x="3" y="1"/>
                    <a:pt x="0" y="27"/>
                    <a:pt x="0" y="27"/>
                  </a:cubicBezTo>
                  <a:cubicBezTo>
                    <a:pt x="7" y="19"/>
                    <a:pt x="16" y="13"/>
                    <a:pt x="26" y="7"/>
                  </a:cubicBezTo>
                  <a:cubicBezTo>
                    <a:pt x="29" y="6"/>
                    <a:pt x="32" y="5"/>
                    <a:pt x="35" y="5"/>
                  </a:cubicBezTo>
                  <a:cubicBezTo>
                    <a:pt x="40" y="5"/>
                    <a:pt x="46" y="7"/>
                    <a:pt x="50" y="10"/>
                  </a:cubicBezTo>
                  <a:cubicBezTo>
                    <a:pt x="54" y="12"/>
                    <a:pt x="57" y="14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2" y="13"/>
                    <a:pt x="52" y="7"/>
                    <a:pt x="42" y="3"/>
                  </a:cubicBezTo>
                  <a:cubicBezTo>
                    <a:pt x="36" y="1"/>
                    <a:pt x="33" y="0"/>
                    <a:pt x="29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Sļídé">
              <a:extLst>
                <a:ext uri="{FF2B5EF4-FFF2-40B4-BE49-F238E27FC236}">
                  <a16:creationId xmlns:a16="http://schemas.microsoft.com/office/drawing/2014/main" id="{CB98BEB8-1802-4A13-A019-C9B2863AB87E}"/>
                </a:ext>
              </a:extLst>
            </p:cNvPr>
            <p:cNvSpPr/>
            <p:nvPr/>
          </p:nvSpPr>
          <p:spPr bwMode="auto">
            <a:xfrm>
              <a:off x="4019551" y="3236913"/>
              <a:ext cx="1588" cy="1588"/>
            </a:xfrm>
            <a:prstGeom prst="rect">
              <a:avLst/>
            </a:prstGeom>
            <a:solidFill>
              <a:srgbClr val="D0D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íṣļîďê">
              <a:extLst>
                <a:ext uri="{FF2B5EF4-FFF2-40B4-BE49-F238E27FC236}">
                  <a16:creationId xmlns:a16="http://schemas.microsoft.com/office/drawing/2014/main" id="{F07EE378-29ED-4A6F-B2B0-7B202B0DD938}"/>
                </a:ext>
              </a:extLst>
            </p:cNvPr>
            <p:cNvSpPr/>
            <p:nvPr/>
          </p:nvSpPr>
          <p:spPr bwMode="auto">
            <a:xfrm>
              <a:off x="4019551" y="32369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šľîde">
              <a:extLst>
                <a:ext uri="{FF2B5EF4-FFF2-40B4-BE49-F238E27FC236}">
                  <a16:creationId xmlns:a16="http://schemas.microsoft.com/office/drawing/2014/main" id="{2B422E71-E968-4EF6-B6DF-EA16F684FBA1}"/>
                </a:ext>
              </a:extLst>
            </p:cNvPr>
            <p:cNvSpPr/>
            <p:nvPr/>
          </p:nvSpPr>
          <p:spPr bwMode="auto">
            <a:xfrm>
              <a:off x="4019551" y="3205163"/>
              <a:ext cx="109538" cy="44450"/>
            </a:xfrm>
            <a:custGeom>
              <a:avLst/>
              <a:gdLst>
                <a:gd name="T0" fmla="*/ 0 w 80"/>
                <a:gd name="T1" fmla="*/ 23 h 32"/>
                <a:gd name="T2" fmla="*/ 0 w 80"/>
                <a:gd name="T3" fmla="*/ 23 h 32"/>
                <a:gd name="T4" fmla="*/ 0 w 80"/>
                <a:gd name="T5" fmla="*/ 23 h 32"/>
                <a:gd name="T6" fmla="*/ 0 w 80"/>
                <a:gd name="T7" fmla="*/ 23 h 32"/>
                <a:gd name="T8" fmla="*/ 0 w 80"/>
                <a:gd name="T9" fmla="*/ 23 h 32"/>
                <a:gd name="T10" fmla="*/ 78 w 80"/>
                <a:gd name="T11" fmla="*/ 0 h 32"/>
                <a:gd name="T12" fmla="*/ 37 w 80"/>
                <a:gd name="T13" fmla="*/ 30 h 32"/>
                <a:gd name="T14" fmla="*/ 10 w 80"/>
                <a:gd name="T15" fmla="*/ 24 h 32"/>
                <a:gd name="T16" fmla="*/ 10 w 80"/>
                <a:gd name="T17" fmla="*/ 25 h 32"/>
                <a:gd name="T18" fmla="*/ 37 w 80"/>
                <a:gd name="T19" fmla="*/ 32 h 32"/>
                <a:gd name="T20" fmla="*/ 80 w 80"/>
                <a:gd name="T21" fmla="*/ 1 h 32"/>
                <a:gd name="T22" fmla="*/ 78 w 80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32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78" y="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0" y="1"/>
                    <a:pt x="80" y="1"/>
                    <a:pt x="78" y="0"/>
                  </a:cubicBezTo>
                </a:path>
              </a:pathLst>
            </a:custGeom>
            <a:solidFill>
              <a:srgbClr val="CAC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ś1ïḓé">
              <a:extLst>
                <a:ext uri="{FF2B5EF4-FFF2-40B4-BE49-F238E27FC236}">
                  <a16:creationId xmlns:a16="http://schemas.microsoft.com/office/drawing/2014/main" id="{70C993E3-9D9D-4E45-86D3-BFEBBFA333A5}"/>
                </a:ext>
              </a:extLst>
            </p:cNvPr>
            <p:cNvSpPr/>
            <p:nvPr/>
          </p:nvSpPr>
          <p:spPr bwMode="auto">
            <a:xfrm>
              <a:off x="4019551" y="3236913"/>
              <a:ext cx="14288" cy="3175"/>
            </a:xfrm>
            <a:custGeom>
              <a:avLst/>
              <a:gdLst>
                <a:gd name="T0" fmla="*/ 0 w 10"/>
                <a:gd name="T1" fmla="*/ 0 h 2"/>
                <a:gd name="T2" fmla="*/ 0 w 10"/>
                <a:gd name="T3" fmla="*/ 0 h 2"/>
                <a:gd name="T4" fmla="*/ 10 w 10"/>
                <a:gd name="T5" fmla="*/ 2 h 2"/>
                <a:gd name="T6" fmla="*/ 10 w 10"/>
                <a:gd name="T7" fmla="*/ 1 h 2"/>
                <a:gd name="T8" fmla="*/ 0 w 1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5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ŝḻíďê">
              <a:extLst>
                <a:ext uri="{FF2B5EF4-FFF2-40B4-BE49-F238E27FC236}">
                  <a16:creationId xmlns:a16="http://schemas.microsoft.com/office/drawing/2014/main" id="{8088EE8E-21E5-498A-8714-E71A6BBFD4AD}"/>
                </a:ext>
              </a:extLst>
            </p:cNvPr>
            <p:cNvSpPr/>
            <p:nvPr/>
          </p:nvSpPr>
          <p:spPr bwMode="auto">
            <a:xfrm>
              <a:off x="4016376" y="3152775"/>
              <a:ext cx="112713" cy="93663"/>
            </a:xfrm>
            <a:custGeom>
              <a:avLst/>
              <a:gdLst>
                <a:gd name="T0" fmla="*/ 40 w 83"/>
                <a:gd name="T1" fmla="*/ 69 h 69"/>
                <a:gd name="T2" fmla="*/ 83 w 83"/>
                <a:gd name="T3" fmla="*/ 38 h 69"/>
                <a:gd name="T4" fmla="*/ 12 w 83"/>
                <a:gd name="T5" fmla="*/ 6 h 69"/>
                <a:gd name="T6" fmla="*/ 0 w 83"/>
                <a:gd name="T7" fmla="*/ 61 h 69"/>
                <a:gd name="T8" fmla="*/ 40 w 83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9">
                  <a:moveTo>
                    <a:pt x="40" y="69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3" y="38"/>
                    <a:pt x="20" y="0"/>
                    <a:pt x="12" y="6"/>
                  </a:cubicBezTo>
                  <a:cubicBezTo>
                    <a:pt x="5" y="11"/>
                    <a:pt x="0" y="61"/>
                    <a:pt x="0" y="61"/>
                  </a:cubicBezTo>
                  <a:cubicBezTo>
                    <a:pt x="40" y="69"/>
                    <a:pt x="40" y="69"/>
                    <a:pt x="40" y="69"/>
                  </a:cubicBezTo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ŝ1iḑê">
              <a:extLst>
                <a:ext uri="{FF2B5EF4-FFF2-40B4-BE49-F238E27FC236}">
                  <a16:creationId xmlns:a16="http://schemas.microsoft.com/office/drawing/2014/main" id="{47286A51-F39D-410B-B961-00E2F561CFFF}"/>
                </a:ext>
              </a:extLst>
            </p:cNvPr>
            <p:cNvSpPr/>
            <p:nvPr/>
          </p:nvSpPr>
          <p:spPr bwMode="auto">
            <a:xfrm>
              <a:off x="4016376" y="3160713"/>
              <a:ext cx="112713" cy="85725"/>
            </a:xfrm>
            <a:custGeom>
              <a:avLst/>
              <a:gdLst>
                <a:gd name="T0" fmla="*/ 15 w 83"/>
                <a:gd name="T1" fmla="*/ 0 h 64"/>
                <a:gd name="T2" fmla="*/ 12 w 83"/>
                <a:gd name="T3" fmla="*/ 1 h 64"/>
                <a:gd name="T4" fmla="*/ 0 w 83"/>
                <a:gd name="T5" fmla="*/ 56 h 64"/>
                <a:gd name="T6" fmla="*/ 40 w 83"/>
                <a:gd name="T7" fmla="*/ 64 h 64"/>
                <a:gd name="T8" fmla="*/ 83 w 83"/>
                <a:gd name="T9" fmla="*/ 33 h 64"/>
                <a:gd name="T10" fmla="*/ 82 w 83"/>
                <a:gd name="T11" fmla="*/ 32 h 64"/>
                <a:gd name="T12" fmla="*/ 19 w 83"/>
                <a:gd name="T13" fmla="*/ 1 h 64"/>
                <a:gd name="T14" fmla="*/ 15 w 83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64">
                  <a:moveTo>
                    <a:pt x="15" y="0"/>
                  </a:moveTo>
                  <a:cubicBezTo>
                    <a:pt x="14" y="0"/>
                    <a:pt x="13" y="0"/>
                    <a:pt x="12" y="1"/>
                  </a:cubicBezTo>
                  <a:cubicBezTo>
                    <a:pt x="5" y="6"/>
                    <a:pt x="0" y="56"/>
                    <a:pt x="0" y="56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2"/>
                    <a:pt x="82" y="32"/>
                  </a:cubicBezTo>
                  <a:cubicBezTo>
                    <a:pt x="75" y="28"/>
                    <a:pt x="36" y="5"/>
                    <a:pt x="19" y="1"/>
                  </a:cubicBezTo>
                  <a:cubicBezTo>
                    <a:pt x="18" y="0"/>
                    <a:pt x="16" y="0"/>
                    <a:pt x="15" y="0"/>
                  </a:cubicBezTo>
                </a:path>
              </a:pathLst>
            </a:custGeom>
            <a:solidFill>
              <a:srgbClr val="DA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ṧļîḍê">
              <a:extLst>
                <a:ext uri="{FF2B5EF4-FFF2-40B4-BE49-F238E27FC236}">
                  <a16:creationId xmlns:a16="http://schemas.microsoft.com/office/drawing/2014/main" id="{5ADBE050-9A55-4810-A75B-45BB84A7F9A6}"/>
                </a:ext>
              </a:extLst>
            </p:cNvPr>
            <p:cNvSpPr/>
            <p:nvPr/>
          </p:nvSpPr>
          <p:spPr bwMode="auto">
            <a:xfrm>
              <a:off x="3811588" y="3157538"/>
              <a:ext cx="234950" cy="868363"/>
            </a:xfrm>
            <a:custGeom>
              <a:avLst/>
              <a:gdLst>
                <a:gd name="T0" fmla="*/ 171 w 174"/>
                <a:gd name="T1" fmla="*/ 3 h 644"/>
                <a:gd name="T2" fmla="*/ 170 w 174"/>
                <a:gd name="T3" fmla="*/ 2 h 644"/>
                <a:gd name="T4" fmla="*/ 158 w 174"/>
                <a:gd name="T5" fmla="*/ 3 h 644"/>
                <a:gd name="T6" fmla="*/ 28 w 174"/>
                <a:gd name="T7" fmla="*/ 109 h 644"/>
                <a:gd name="T8" fmla="*/ 4 w 174"/>
                <a:gd name="T9" fmla="*/ 215 h 644"/>
                <a:gd name="T10" fmla="*/ 80 w 174"/>
                <a:gd name="T11" fmla="*/ 324 h 644"/>
                <a:gd name="T12" fmla="*/ 99 w 174"/>
                <a:gd name="T13" fmla="*/ 294 h 644"/>
                <a:gd name="T14" fmla="*/ 99 w 174"/>
                <a:gd name="T15" fmla="*/ 510 h 644"/>
                <a:gd name="T16" fmla="*/ 78 w 174"/>
                <a:gd name="T17" fmla="*/ 638 h 644"/>
                <a:gd name="T18" fmla="*/ 128 w 174"/>
                <a:gd name="T19" fmla="*/ 644 h 644"/>
                <a:gd name="T20" fmla="*/ 145 w 174"/>
                <a:gd name="T21" fmla="*/ 551 h 644"/>
                <a:gd name="T22" fmla="*/ 164 w 174"/>
                <a:gd name="T23" fmla="*/ 442 h 644"/>
                <a:gd name="T24" fmla="*/ 173 w 174"/>
                <a:gd name="T25" fmla="*/ 267 h 644"/>
                <a:gd name="T26" fmla="*/ 156 w 174"/>
                <a:gd name="T27" fmla="*/ 102 h 644"/>
                <a:gd name="T28" fmla="*/ 171 w 174"/>
                <a:gd name="T29" fmla="*/ 3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4" h="644">
                  <a:moveTo>
                    <a:pt x="171" y="3"/>
                  </a:moveTo>
                  <a:cubicBezTo>
                    <a:pt x="170" y="2"/>
                    <a:pt x="170" y="2"/>
                    <a:pt x="170" y="2"/>
                  </a:cubicBezTo>
                  <a:cubicBezTo>
                    <a:pt x="166" y="0"/>
                    <a:pt x="162" y="1"/>
                    <a:pt x="158" y="3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09"/>
                    <a:pt x="0" y="148"/>
                    <a:pt x="4" y="215"/>
                  </a:cubicBezTo>
                  <a:cubicBezTo>
                    <a:pt x="80" y="324"/>
                    <a:pt x="80" y="324"/>
                    <a:pt x="80" y="324"/>
                  </a:cubicBezTo>
                  <a:cubicBezTo>
                    <a:pt x="80" y="324"/>
                    <a:pt x="89" y="287"/>
                    <a:pt x="99" y="294"/>
                  </a:cubicBezTo>
                  <a:cubicBezTo>
                    <a:pt x="99" y="294"/>
                    <a:pt x="114" y="483"/>
                    <a:pt x="99" y="510"/>
                  </a:cubicBezTo>
                  <a:cubicBezTo>
                    <a:pt x="85" y="537"/>
                    <a:pt x="78" y="638"/>
                    <a:pt x="78" y="638"/>
                  </a:cubicBezTo>
                  <a:cubicBezTo>
                    <a:pt x="128" y="644"/>
                    <a:pt x="128" y="644"/>
                    <a:pt x="128" y="644"/>
                  </a:cubicBezTo>
                  <a:cubicBezTo>
                    <a:pt x="128" y="644"/>
                    <a:pt x="134" y="575"/>
                    <a:pt x="145" y="551"/>
                  </a:cubicBezTo>
                  <a:cubicBezTo>
                    <a:pt x="157" y="526"/>
                    <a:pt x="164" y="442"/>
                    <a:pt x="164" y="442"/>
                  </a:cubicBezTo>
                  <a:cubicBezTo>
                    <a:pt x="164" y="442"/>
                    <a:pt x="174" y="320"/>
                    <a:pt x="173" y="267"/>
                  </a:cubicBezTo>
                  <a:cubicBezTo>
                    <a:pt x="171" y="214"/>
                    <a:pt x="156" y="102"/>
                    <a:pt x="156" y="102"/>
                  </a:cubicBezTo>
                  <a:cubicBezTo>
                    <a:pt x="156" y="102"/>
                    <a:pt x="160" y="35"/>
                    <a:pt x="171" y="3"/>
                  </a:cubicBezTo>
                  <a:close/>
                </a:path>
              </a:pathLst>
            </a:custGeom>
            <a:solidFill>
              <a:srgbClr val="303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şḷíďé">
              <a:extLst>
                <a:ext uri="{FF2B5EF4-FFF2-40B4-BE49-F238E27FC236}">
                  <a16:creationId xmlns:a16="http://schemas.microsoft.com/office/drawing/2014/main" id="{468E5646-DC5A-4EA7-8D02-DAE91F722102}"/>
                </a:ext>
              </a:extLst>
            </p:cNvPr>
            <p:cNvSpPr/>
            <p:nvPr/>
          </p:nvSpPr>
          <p:spPr bwMode="auto">
            <a:xfrm>
              <a:off x="4144963" y="3171825"/>
              <a:ext cx="93663" cy="50800"/>
            </a:xfrm>
            <a:custGeom>
              <a:avLst/>
              <a:gdLst>
                <a:gd name="T0" fmla="*/ 69 w 70"/>
                <a:gd name="T1" fmla="*/ 0 h 37"/>
                <a:gd name="T2" fmla="*/ 54 w 70"/>
                <a:gd name="T3" fmla="*/ 35 h 37"/>
                <a:gd name="T4" fmla="*/ 2 w 70"/>
                <a:gd name="T5" fmla="*/ 15 h 37"/>
                <a:gd name="T6" fmla="*/ 0 w 70"/>
                <a:gd name="T7" fmla="*/ 17 h 37"/>
                <a:gd name="T8" fmla="*/ 54 w 70"/>
                <a:gd name="T9" fmla="*/ 37 h 37"/>
                <a:gd name="T10" fmla="*/ 70 w 70"/>
                <a:gd name="T11" fmla="*/ 1 h 37"/>
                <a:gd name="T12" fmla="*/ 69 w 70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37">
                  <a:moveTo>
                    <a:pt x="69" y="0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"/>
                    <a:pt x="69" y="0"/>
                    <a:pt x="69" y="0"/>
                  </a:cubicBezTo>
                </a:path>
              </a:pathLst>
            </a:custGeom>
            <a:solidFill>
              <a:srgbClr val="CACF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ṡlïḑê">
              <a:extLst>
                <a:ext uri="{FF2B5EF4-FFF2-40B4-BE49-F238E27FC236}">
                  <a16:creationId xmlns:a16="http://schemas.microsoft.com/office/drawing/2014/main" id="{A52D0EFE-1D5D-4E22-B257-F21606BE71CE}"/>
                </a:ext>
              </a:extLst>
            </p:cNvPr>
            <p:cNvSpPr/>
            <p:nvPr/>
          </p:nvSpPr>
          <p:spPr bwMode="auto">
            <a:xfrm>
              <a:off x="4237038" y="3160713"/>
              <a:ext cx="7938" cy="12700"/>
            </a:xfrm>
            <a:custGeom>
              <a:avLst/>
              <a:gdLst>
                <a:gd name="T0" fmla="*/ 4 w 5"/>
                <a:gd name="T1" fmla="*/ 0 h 10"/>
                <a:gd name="T2" fmla="*/ 0 w 5"/>
                <a:gd name="T3" fmla="*/ 9 h 10"/>
                <a:gd name="T4" fmla="*/ 1 w 5"/>
                <a:gd name="T5" fmla="*/ 10 h 10"/>
                <a:gd name="T6" fmla="*/ 5 w 5"/>
                <a:gd name="T7" fmla="*/ 2 h 10"/>
                <a:gd name="T8" fmla="*/ 4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4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B5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ïṣlïḓè">
              <a:extLst>
                <a:ext uri="{FF2B5EF4-FFF2-40B4-BE49-F238E27FC236}">
                  <a16:creationId xmlns:a16="http://schemas.microsoft.com/office/drawing/2014/main" id="{EC4AB665-E8B8-4576-8D0E-0CDC1F0423E3}"/>
                </a:ext>
              </a:extLst>
            </p:cNvPr>
            <p:cNvSpPr/>
            <p:nvPr/>
          </p:nvSpPr>
          <p:spPr bwMode="auto">
            <a:xfrm>
              <a:off x="4144963" y="3089275"/>
              <a:ext cx="103188" cy="130175"/>
            </a:xfrm>
            <a:custGeom>
              <a:avLst/>
              <a:gdLst>
                <a:gd name="T0" fmla="*/ 54 w 77"/>
                <a:gd name="T1" fmla="*/ 96 h 96"/>
                <a:gd name="T2" fmla="*/ 0 w 77"/>
                <a:gd name="T3" fmla="*/ 76 h 96"/>
                <a:gd name="T4" fmla="*/ 77 w 77"/>
                <a:gd name="T5" fmla="*/ 42 h 96"/>
                <a:gd name="T6" fmla="*/ 54 w 77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96">
                  <a:moveTo>
                    <a:pt x="54" y="96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69" y="0"/>
                    <a:pt x="77" y="42"/>
                  </a:cubicBezTo>
                  <a:cubicBezTo>
                    <a:pt x="54" y="96"/>
                    <a:pt x="54" y="96"/>
                    <a:pt x="54" y="96"/>
                  </a:cubicBezTo>
                </a:path>
              </a:pathLst>
            </a:custGeom>
            <a:solidFill>
              <a:srgbClr val="E1E7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ïsḷîḑè">
              <a:extLst>
                <a:ext uri="{FF2B5EF4-FFF2-40B4-BE49-F238E27FC236}">
                  <a16:creationId xmlns:a16="http://schemas.microsoft.com/office/drawing/2014/main" id="{DF3FB56D-093E-4720-83CB-35BB9532C072}"/>
                </a:ext>
              </a:extLst>
            </p:cNvPr>
            <p:cNvSpPr/>
            <p:nvPr/>
          </p:nvSpPr>
          <p:spPr bwMode="auto">
            <a:xfrm>
              <a:off x="4144963" y="3130550"/>
              <a:ext cx="98425" cy="88900"/>
            </a:xfrm>
            <a:custGeom>
              <a:avLst/>
              <a:gdLst>
                <a:gd name="T0" fmla="*/ 63 w 73"/>
                <a:gd name="T1" fmla="*/ 0 h 66"/>
                <a:gd name="T2" fmla="*/ 60 w 73"/>
                <a:gd name="T3" fmla="*/ 0 h 66"/>
                <a:gd name="T4" fmla="*/ 60 w 73"/>
                <a:gd name="T5" fmla="*/ 0 h 66"/>
                <a:gd name="T6" fmla="*/ 54 w 73"/>
                <a:gd name="T7" fmla="*/ 2 h 66"/>
                <a:gd name="T8" fmla="*/ 54 w 73"/>
                <a:gd name="T9" fmla="*/ 2 h 66"/>
                <a:gd name="T10" fmla="*/ 54 w 73"/>
                <a:gd name="T11" fmla="*/ 2 h 66"/>
                <a:gd name="T12" fmla="*/ 0 w 73"/>
                <a:gd name="T13" fmla="*/ 46 h 66"/>
                <a:gd name="T14" fmla="*/ 54 w 73"/>
                <a:gd name="T15" fmla="*/ 66 h 66"/>
                <a:gd name="T16" fmla="*/ 73 w 73"/>
                <a:gd name="T17" fmla="*/ 22 h 66"/>
                <a:gd name="T18" fmla="*/ 63 w 73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66">
                  <a:moveTo>
                    <a:pt x="63" y="0"/>
                  </a:moveTo>
                  <a:cubicBezTo>
                    <a:pt x="62" y="0"/>
                    <a:pt x="61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8" y="1"/>
                    <a:pt x="56" y="1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31" y="12"/>
                    <a:pt x="0" y="46"/>
                    <a:pt x="0" y="46"/>
                  </a:cubicBezTo>
                  <a:cubicBezTo>
                    <a:pt x="54" y="66"/>
                    <a:pt x="54" y="66"/>
                    <a:pt x="54" y="6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0" y="14"/>
                    <a:pt x="66" y="5"/>
                    <a:pt x="63" y="0"/>
                  </a:cubicBezTo>
                </a:path>
              </a:pathLst>
            </a:custGeom>
            <a:solidFill>
              <a:srgbClr val="DA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$ľîďè">
              <a:extLst>
                <a:ext uri="{FF2B5EF4-FFF2-40B4-BE49-F238E27FC236}">
                  <a16:creationId xmlns:a16="http://schemas.microsoft.com/office/drawing/2014/main" id="{4510C877-C8BB-4695-A777-E32744EB30BD}"/>
                </a:ext>
              </a:extLst>
            </p:cNvPr>
            <p:cNvSpPr/>
            <p:nvPr/>
          </p:nvSpPr>
          <p:spPr bwMode="auto">
            <a:xfrm>
              <a:off x="4214813" y="3133725"/>
              <a:ext cx="3175" cy="0"/>
            </a:xfrm>
            <a:custGeom>
              <a:avLst/>
              <a:gdLst>
                <a:gd name="T0" fmla="*/ 1 w 2"/>
                <a:gd name="T1" fmla="*/ 0 w 2"/>
                <a:gd name="T2" fmla="*/ 2 w 2"/>
                <a:gd name="T3" fmla="*/ 2 w 2"/>
                <a:gd name="T4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9157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ṧḻidê">
              <a:extLst>
                <a:ext uri="{FF2B5EF4-FFF2-40B4-BE49-F238E27FC236}">
                  <a16:creationId xmlns:a16="http://schemas.microsoft.com/office/drawing/2014/main" id="{6E227229-0CB7-4811-9E7E-351600083FF9}"/>
                </a:ext>
              </a:extLst>
            </p:cNvPr>
            <p:cNvSpPr/>
            <p:nvPr/>
          </p:nvSpPr>
          <p:spPr bwMode="auto">
            <a:xfrm>
              <a:off x="4217988" y="31337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4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śḷídé">
              <a:extLst>
                <a:ext uri="{FF2B5EF4-FFF2-40B4-BE49-F238E27FC236}">
                  <a16:creationId xmlns:a16="http://schemas.microsoft.com/office/drawing/2014/main" id="{8DFDD5CB-D53C-4BA5-9434-D2647D324682}"/>
                </a:ext>
              </a:extLst>
            </p:cNvPr>
            <p:cNvSpPr/>
            <p:nvPr/>
          </p:nvSpPr>
          <p:spPr bwMode="auto">
            <a:xfrm>
              <a:off x="4221163" y="3124200"/>
              <a:ext cx="323850" cy="892175"/>
            </a:xfrm>
            <a:custGeom>
              <a:avLst/>
              <a:gdLst>
                <a:gd name="T0" fmla="*/ 0 w 240"/>
                <a:gd name="T1" fmla="*/ 1 h 662"/>
                <a:gd name="T2" fmla="*/ 144 w 240"/>
                <a:gd name="T3" fmla="*/ 32 h 662"/>
                <a:gd name="T4" fmla="*/ 212 w 240"/>
                <a:gd name="T5" fmla="*/ 140 h 662"/>
                <a:gd name="T6" fmla="*/ 173 w 240"/>
                <a:gd name="T7" fmla="*/ 360 h 662"/>
                <a:gd name="T8" fmla="*/ 158 w 240"/>
                <a:gd name="T9" fmla="*/ 348 h 662"/>
                <a:gd name="T10" fmla="*/ 165 w 240"/>
                <a:gd name="T11" fmla="*/ 637 h 662"/>
                <a:gd name="T12" fmla="*/ 78 w 240"/>
                <a:gd name="T13" fmla="*/ 640 h 662"/>
                <a:gd name="T14" fmla="*/ 59 w 240"/>
                <a:gd name="T15" fmla="*/ 515 h 662"/>
                <a:gd name="T16" fmla="*/ 27 w 240"/>
                <a:gd name="T17" fmla="*/ 295 h 662"/>
                <a:gd name="T18" fmla="*/ 20 w 240"/>
                <a:gd name="T19" fmla="*/ 40 h 662"/>
                <a:gd name="T20" fmla="*/ 0 w 240"/>
                <a:gd name="T21" fmla="*/ 1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662">
                  <a:moveTo>
                    <a:pt x="0" y="1"/>
                  </a:moveTo>
                  <a:cubicBezTo>
                    <a:pt x="144" y="32"/>
                    <a:pt x="144" y="32"/>
                    <a:pt x="144" y="32"/>
                  </a:cubicBezTo>
                  <a:cubicBezTo>
                    <a:pt x="144" y="32"/>
                    <a:pt x="183" y="41"/>
                    <a:pt x="212" y="140"/>
                  </a:cubicBezTo>
                  <a:cubicBezTo>
                    <a:pt x="240" y="239"/>
                    <a:pt x="173" y="360"/>
                    <a:pt x="173" y="360"/>
                  </a:cubicBezTo>
                  <a:cubicBezTo>
                    <a:pt x="158" y="348"/>
                    <a:pt x="158" y="348"/>
                    <a:pt x="158" y="348"/>
                  </a:cubicBezTo>
                  <a:cubicBezTo>
                    <a:pt x="165" y="637"/>
                    <a:pt x="165" y="637"/>
                    <a:pt x="165" y="637"/>
                  </a:cubicBezTo>
                  <a:cubicBezTo>
                    <a:pt x="165" y="637"/>
                    <a:pt x="99" y="662"/>
                    <a:pt x="78" y="640"/>
                  </a:cubicBezTo>
                  <a:cubicBezTo>
                    <a:pt x="57" y="618"/>
                    <a:pt x="59" y="515"/>
                    <a:pt x="59" y="515"/>
                  </a:cubicBezTo>
                  <a:cubicBezTo>
                    <a:pt x="59" y="515"/>
                    <a:pt x="39" y="326"/>
                    <a:pt x="27" y="295"/>
                  </a:cubicBezTo>
                  <a:cubicBezTo>
                    <a:pt x="14" y="264"/>
                    <a:pt x="20" y="40"/>
                    <a:pt x="20" y="40"/>
                  </a:cubicBezTo>
                  <a:cubicBezTo>
                    <a:pt x="20" y="40"/>
                    <a:pt x="8" y="0"/>
                    <a:pt x="0" y="1"/>
                  </a:cubicBezTo>
                </a:path>
              </a:pathLst>
            </a:custGeom>
            <a:solidFill>
              <a:srgbClr val="303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$1íḋê">
              <a:extLst>
                <a:ext uri="{FF2B5EF4-FFF2-40B4-BE49-F238E27FC236}">
                  <a16:creationId xmlns:a16="http://schemas.microsoft.com/office/drawing/2014/main" id="{C2BDC429-EBB8-43AE-BB2A-4FC1AD2CDD37}"/>
                </a:ext>
              </a:extLst>
            </p:cNvPr>
            <p:cNvSpPr/>
            <p:nvPr/>
          </p:nvSpPr>
          <p:spPr bwMode="auto">
            <a:xfrm>
              <a:off x="4392613" y="3371850"/>
              <a:ext cx="46038" cy="374650"/>
            </a:xfrm>
            <a:custGeom>
              <a:avLst/>
              <a:gdLst>
                <a:gd name="T0" fmla="*/ 8 w 34"/>
                <a:gd name="T1" fmla="*/ 0 h 278"/>
                <a:gd name="T2" fmla="*/ 5 w 34"/>
                <a:gd name="T3" fmla="*/ 2 h 278"/>
                <a:gd name="T4" fmla="*/ 9 w 34"/>
                <a:gd name="T5" fmla="*/ 158 h 278"/>
                <a:gd name="T6" fmla="*/ 34 w 34"/>
                <a:gd name="T7" fmla="*/ 278 h 278"/>
                <a:gd name="T8" fmla="*/ 21 w 34"/>
                <a:gd name="T9" fmla="*/ 11 h 278"/>
                <a:gd name="T10" fmla="*/ 8 w 34"/>
                <a:gd name="T1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278">
                  <a:moveTo>
                    <a:pt x="8" y="0"/>
                  </a:moveTo>
                  <a:cubicBezTo>
                    <a:pt x="7" y="0"/>
                    <a:pt x="6" y="1"/>
                    <a:pt x="5" y="2"/>
                  </a:cubicBezTo>
                  <a:cubicBezTo>
                    <a:pt x="2" y="4"/>
                    <a:pt x="0" y="91"/>
                    <a:pt x="9" y="158"/>
                  </a:cubicBezTo>
                  <a:cubicBezTo>
                    <a:pt x="14" y="198"/>
                    <a:pt x="23" y="238"/>
                    <a:pt x="34" y="278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14" y="0"/>
                    <a:pt x="8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îṧ1íḓe">
              <a:extLst>
                <a:ext uri="{FF2B5EF4-FFF2-40B4-BE49-F238E27FC236}">
                  <a16:creationId xmlns:a16="http://schemas.microsoft.com/office/drawing/2014/main" id="{8E6774B6-5335-46D7-BDB5-D7A573D1FBCF}"/>
                </a:ext>
              </a:extLst>
            </p:cNvPr>
            <p:cNvSpPr/>
            <p:nvPr/>
          </p:nvSpPr>
          <p:spPr bwMode="auto">
            <a:xfrm>
              <a:off x="4375151" y="3271838"/>
              <a:ext cx="25400" cy="76200"/>
            </a:xfrm>
            <a:custGeom>
              <a:avLst/>
              <a:gdLst>
                <a:gd name="T0" fmla="*/ 0 w 19"/>
                <a:gd name="T1" fmla="*/ 0 h 56"/>
                <a:gd name="T2" fmla="*/ 10 w 19"/>
                <a:gd name="T3" fmla="*/ 56 h 56"/>
                <a:gd name="T4" fmla="*/ 12 w 19"/>
                <a:gd name="T5" fmla="*/ 54 h 56"/>
                <a:gd name="T6" fmla="*/ 0 w 19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56">
                  <a:moveTo>
                    <a:pt x="0" y="0"/>
                  </a:moveTo>
                  <a:cubicBezTo>
                    <a:pt x="0" y="0"/>
                    <a:pt x="4" y="56"/>
                    <a:pt x="10" y="56"/>
                  </a:cubicBezTo>
                  <a:cubicBezTo>
                    <a:pt x="10" y="56"/>
                    <a:pt x="11" y="55"/>
                    <a:pt x="12" y="54"/>
                  </a:cubicBezTo>
                  <a:cubicBezTo>
                    <a:pt x="19" y="39"/>
                    <a:pt x="3" y="2"/>
                    <a:pt x="0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Slîḍé">
              <a:extLst>
                <a:ext uri="{FF2B5EF4-FFF2-40B4-BE49-F238E27FC236}">
                  <a16:creationId xmlns:a16="http://schemas.microsoft.com/office/drawing/2014/main" id="{B3381F37-A5F6-49F4-B80F-FE1E304A068C}"/>
                </a:ext>
              </a:extLst>
            </p:cNvPr>
            <p:cNvSpPr/>
            <p:nvPr/>
          </p:nvSpPr>
          <p:spPr bwMode="auto">
            <a:xfrm>
              <a:off x="4011613" y="3103563"/>
              <a:ext cx="17463" cy="9525"/>
            </a:xfrm>
            <a:custGeom>
              <a:avLst/>
              <a:gdLst>
                <a:gd name="T0" fmla="*/ 0 w 13"/>
                <a:gd name="T1" fmla="*/ 0 h 7"/>
                <a:gd name="T2" fmla="*/ 13 w 13"/>
                <a:gd name="T3" fmla="*/ 7 h 7"/>
                <a:gd name="T4" fmla="*/ 2 w 13"/>
                <a:gd name="T5" fmla="*/ 1 h 7"/>
                <a:gd name="T6" fmla="*/ 0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0"/>
                  </a:moveTo>
                  <a:cubicBezTo>
                    <a:pt x="3" y="4"/>
                    <a:pt x="8" y="6"/>
                    <a:pt x="13" y="7"/>
                  </a:cubicBezTo>
                  <a:cubicBezTo>
                    <a:pt x="9" y="6"/>
                    <a:pt x="5" y="4"/>
                    <a:pt x="2" y="1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D0D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ṣľïḍê">
              <a:extLst>
                <a:ext uri="{FF2B5EF4-FFF2-40B4-BE49-F238E27FC236}">
                  <a16:creationId xmlns:a16="http://schemas.microsoft.com/office/drawing/2014/main" id="{3EE4A15A-E848-4983-978C-884CF5F6BFA4}"/>
                </a:ext>
              </a:extLst>
            </p:cNvPr>
            <p:cNvSpPr/>
            <p:nvPr/>
          </p:nvSpPr>
          <p:spPr bwMode="auto">
            <a:xfrm>
              <a:off x="4014788" y="2798763"/>
              <a:ext cx="185738" cy="314325"/>
            </a:xfrm>
            <a:custGeom>
              <a:avLst/>
              <a:gdLst>
                <a:gd name="T0" fmla="*/ 100 w 138"/>
                <a:gd name="T1" fmla="*/ 0 h 233"/>
                <a:gd name="T2" fmla="*/ 124 w 138"/>
                <a:gd name="T3" fmla="*/ 28 h 233"/>
                <a:gd name="T4" fmla="*/ 116 w 138"/>
                <a:gd name="T5" fmla="*/ 59 h 233"/>
                <a:gd name="T6" fmla="*/ 94 w 138"/>
                <a:gd name="T7" fmla="*/ 91 h 233"/>
                <a:gd name="T8" fmla="*/ 72 w 138"/>
                <a:gd name="T9" fmla="*/ 121 h 233"/>
                <a:gd name="T10" fmla="*/ 24 w 138"/>
                <a:gd name="T11" fmla="*/ 134 h 233"/>
                <a:gd name="T12" fmla="*/ 4 w 138"/>
                <a:gd name="T13" fmla="*/ 171 h 233"/>
                <a:gd name="T14" fmla="*/ 8 w 138"/>
                <a:gd name="T15" fmla="*/ 188 h 233"/>
                <a:gd name="T16" fmla="*/ 13 w 138"/>
                <a:gd name="T17" fmla="*/ 224 h 233"/>
                <a:gd name="T18" fmla="*/ 12 w 138"/>
                <a:gd name="T19" fmla="*/ 226 h 233"/>
                <a:gd name="T20" fmla="*/ 9 w 138"/>
                <a:gd name="T21" fmla="*/ 228 h 233"/>
                <a:gd name="T22" fmla="*/ 8 w 138"/>
                <a:gd name="T23" fmla="*/ 228 h 233"/>
                <a:gd name="T24" fmla="*/ 7 w 138"/>
                <a:gd name="T25" fmla="*/ 228 h 233"/>
                <a:gd name="T26" fmla="*/ 0 w 138"/>
                <a:gd name="T27" fmla="*/ 227 h 233"/>
                <a:gd name="T28" fmla="*/ 11 w 138"/>
                <a:gd name="T29" fmla="*/ 233 h 233"/>
                <a:gd name="T30" fmla="*/ 15 w 138"/>
                <a:gd name="T31" fmla="*/ 233 h 233"/>
                <a:gd name="T32" fmla="*/ 16 w 138"/>
                <a:gd name="T33" fmla="*/ 233 h 233"/>
                <a:gd name="T34" fmla="*/ 17 w 138"/>
                <a:gd name="T35" fmla="*/ 233 h 233"/>
                <a:gd name="T36" fmla="*/ 20 w 138"/>
                <a:gd name="T37" fmla="*/ 230 h 233"/>
                <a:gd name="T38" fmla="*/ 20 w 138"/>
                <a:gd name="T39" fmla="*/ 229 h 233"/>
                <a:gd name="T40" fmla="*/ 16 w 138"/>
                <a:gd name="T41" fmla="*/ 193 h 233"/>
                <a:gd name="T42" fmla="*/ 12 w 138"/>
                <a:gd name="T43" fmla="*/ 176 h 233"/>
                <a:gd name="T44" fmla="*/ 31 w 138"/>
                <a:gd name="T45" fmla="*/ 140 h 233"/>
                <a:gd name="T46" fmla="*/ 79 w 138"/>
                <a:gd name="T47" fmla="*/ 127 h 233"/>
                <a:gd name="T48" fmla="*/ 102 w 138"/>
                <a:gd name="T49" fmla="*/ 96 h 233"/>
                <a:gd name="T50" fmla="*/ 124 w 138"/>
                <a:gd name="T51" fmla="*/ 65 h 233"/>
                <a:gd name="T52" fmla="*/ 132 w 138"/>
                <a:gd name="T53" fmla="*/ 33 h 233"/>
                <a:gd name="T54" fmla="*/ 100 w 138"/>
                <a:gd name="T55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233">
                  <a:moveTo>
                    <a:pt x="100" y="0"/>
                  </a:moveTo>
                  <a:cubicBezTo>
                    <a:pt x="110" y="7"/>
                    <a:pt x="118" y="17"/>
                    <a:pt x="124" y="28"/>
                  </a:cubicBezTo>
                  <a:cubicBezTo>
                    <a:pt x="130" y="40"/>
                    <a:pt x="128" y="52"/>
                    <a:pt x="116" y="59"/>
                  </a:cubicBezTo>
                  <a:cubicBezTo>
                    <a:pt x="104" y="66"/>
                    <a:pt x="100" y="78"/>
                    <a:pt x="94" y="91"/>
                  </a:cubicBezTo>
                  <a:cubicBezTo>
                    <a:pt x="89" y="102"/>
                    <a:pt x="83" y="115"/>
                    <a:pt x="72" y="121"/>
                  </a:cubicBezTo>
                  <a:cubicBezTo>
                    <a:pt x="58" y="130"/>
                    <a:pt x="39" y="127"/>
                    <a:pt x="24" y="134"/>
                  </a:cubicBezTo>
                  <a:cubicBezTo>
                    <a:pt x="10" y="141"/>
                    <a:pt x="3" y="156"/>
                    <a:pt x="4" y="171"/>
                  </a:cubicBezTo>
                  <a:cubicBezTo>
                    <a:pt x="5" y="177"/>
                    <a:pt x="6" y="182"/>
                    <a:pt x="8" y="188"/>
                  </a:cubicBezTo>
                  <a:cubicBezTo>
                    <a:pt x="11" y="200"/>
                    <a:pt x="13" y="212"/>
                    <a:pt x="13" y="224"/>
                  </a:cubicBezTo>
                  <a:cubicBezTo>
                    <a:pt x="13" y="225"/>
                    <a:pt x="12" y="226"/>
                    <a:pt x="12" y="226"/>
                  </a:cubicBezTo>
                  <a:cubicBezTo>
                    <a:pt x="11" y="228"/>
                    <a:pt x="10" y="228"/>
                    <a:pt x="9" y="228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28"/>
                    <a:pt x="7" y="228"/>
                    <a:pt x="7" y="228"/>
                  </a:cubicBezTo>
                  <a:cubicBezTo>
                    <a:pt x="4" y="228"/>
                    <a:pt x="2" y="228"/>
                    <a:pt x="0" y="227"/>
                  </a:cubicBezTo>
                  <a:cubicBezTo>
                    <a:pt x="3" y="230"/>
                    <a:pt x="7" y="232"/>
                    <a:pt x="11" y="233"/>
                  </a:cubicBezTo>
                  <a:cubicBezTo>
                    <a:pt x="12" y="233"/>
                    <a:pt x="14" y="233"/>
                    <a:pt x="15" y="233"/>
                  </a:cubicBezTo>
                  <a:cubicBezTo>
                    <a:pt x="16" y="233"/>
                    <a:pt x="16" y="233"/>
                    <a:pt x="16" y="233"/>
                  </a:cubicBezTo>
                  <a:cubicBezTo>
                    <a:pt x="16" y="233"/>
                    <a:pt x="17" y="233"/>
                    <a:pt x="17" y="233"/>
                  </a:cubicBezTo>
                  <a:cubicBezTo>
                    <a:pt x="19" y="233"/>
                    <a:pt x="20" y="232"/>
                    <a:pt x="20" y="230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21" y="217"/>
                    <a:pt x="19" y="205"/>
                    <a:pt x="16" y="193"/>
                  </a:cubicBezTo>
                  <a:cubicBezTo>
                    <a:pt x="14" y="188"/>
                    <a:pt x="12" y="182"/>
                    <a:pt x="12" y="176"/>
                  </a:cubicBezTo>
                  <a:cubicBezTo>
                    <a:pt x="10" y="161"/>
                    <a:pt x="18" y="147"/>
                    <a:pt x="31" y="140"/>
                  </a:cubicBezTo>
                  <a:cubicBezTo>
                    <a:pt x="46" y="132"/>
                    <a:pt x="65" y="135"/>
                    <a:pt x="79" y="127"/>
                  </a:cubicBezTo>
                  <a:cubicBezTo>
                    <a:pt x="90" y="120"/>
                    <a:pt x="96" y="108"/>
                    <a:pt x="102" y="96"/>
                  </a:cubicBezTo>
                  <a:cubicBezTo>
                    <a:pt x="108" y="83"/>
                    <a:pt x="111" y="72"/>
                    <a:pt x="124" y="65"/>
                  </a:cubicBezTo>
                  <a:cubicBezTo>
                    <a:pt x="136" y="58"/>
                    <a:pt x="138" y="45"/>
                    <a:pt x="132" y="33"/>
                  </a:cubicBezTo>
                  <a:cubicBezTo>
                    <a:pt x="125" y="19"/>
                    <a:pt x="114" y="8"/>
                    <a:pt x="100" y="0"/>
                  </a:cubicBezTo>
                </a:path>
              </a:pathLst>
            </a:custGeom>
            <a:solidFill>
              <a:srgbClr val="2B37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ŝľídé">
              <a:extLst>
                <a:ext uri="{FF2B5EF4-FFF2-40B4-BE49-F238E27FC236}">
                  <a16:creationId xmlns:a16="http://schemas.microsoft.com/office/drawing/2014/main" id="{EC6AF0E9-9804-4B83-876F-5469139DC72A}"/>
                </a:ext>
              </a:extLst>
            </p:cNvPr>
            <p:cNvSpPr/>
            <p:nvPr/>
          </p:nvSpPr>
          <p:spPr bwMode="auto">
            <a:xfrm>
              <a:off x="5957888" y="5470525"/>
              <a:ext cx="442913" cy="60325"/>
            </a:xfrm>
            <a:prstGeom prst="ellipse">
              <a:avLst/>
            </a:prstGeom>
            <a:solidFill>
              <a:srgbClr val="F0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íṡ1iďè">
              <a:extLst>
                <a:ext uri="{FF2B5EF4-FFF2-40B4-BE49-F238E27FC236}">
                  <a16:creationId xmlns:a16="http://schemas.microsoft.com/office/drawing/2014/main" id="{7BC7799F-2085-4047-9B68-91822D5725BC}"/>
                </a:ext>
              </a:extLst>
            </p:cNvPr>
            <p:cNvSpPr/>
            <p:nvPr/>
          </p:nvSpPr>
          <p:spPr bwMode="auto">
            <a:xfrm>
              <a:off x="6064251" y="5359400"/>
              <a:ext cx="228600" cy="136525"/>
            </a:xfrm>
            <a:custGeom>
              <a:avLst/>
              <a:gdLst>
                <a:gd name="T0" fmla="*/ 152 w 169"/>
                <a:gd name="T1" fmla="*/ 76 h 101"/>
                <a:gd name="T2" fmla="*/ 167 w 169"/>
                <a:gd name="T3" fmla="*/ 53 h 101"/>
                <a:gd name="T4" fmla="*/ 157 w 169"/>
                <a:gd name="T5" fmla="*/ 30 h 101"/>
                <a:gd name="T6" fmla="*/ 128 w 169"/>
                <a:gd name="T7" fmla="*/ 40 h 101"/>
                <a:gd name="T8" fmla="*/ 101 w 169"/>
                <a:gd name="T9" fmla="*/ 53 h 101"/>
                <a:gd name="T10" fmla="*/ 114 w 169"/>
                <a:gd name="T11" fmla="*/ 14 h 101"/>
                <a:gd name="T12" fmla="*/ 110 w 169"/>
                <a:gd name="T13" fmla="*/ 6 h 101"/>
                <a:gd name="T14" fmla="*/ 88 w 169"/>
                <a:gd name="T15" fmla="*/ 7 h 101"/>
                <a:gd name="T16" fmla="*/ 61 w 169"/>
                <a:gd name="T17" fmla="*/ 75 h 101"/>
                <a:gd name="T18" fmla="*/ 61 w 169"/>
                <a:gd name="T19" fmla="*/ 47 h 101"/>
                <a:gd name="T20" fmla="*/ 50 w 169"/>
                <a:gd name="T21" fmla="*/ 22 h 101"/>
                <a:gd name="T22" fmla="*/ 34 w 169"/>
                <a:gd name="T23" fmla="*/ 19 h 101"/>
                <a:gd name="T24" fmla="*/ 8 w 169"/>
                <a:gd name="T25" fmla="*/ 26 h 101"/>
                <a:gd name="T26" fmla="*/ 9 w 169"/>
                <a:gd name="T27" fmla="*/ 58 h 101"/>
                <a:gd name="T28" fmla="*/ 36 w 169"/>
                <a:gd name="T29" fmla="*/ 80 h 101"/>
                <a:gd name="T30" fmla="*/ 56 w 169"/>
                <a:gd name="T31" fmla="*/ 98 h 101"/>
                <a:gd name="T32" fmla="*/ 57 w 169"/>
                <a:gd name="T33" fmla="*/ 101 h 101"/>
                <a:gd name="T34" fmla="*/ 116 w 169"/>
                <a:gd name="T35" fmla="*/ 101 h 101"/>
                <a:gd name="T36" fmla="*/ 152 w 169"/>
                <a:gd name="T37" fmla="*/ 7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9" h="101">
                  <a:moveTo>
                    <a:pt x="152" y="76"/>
                  </a:moveTo>
                  <a:cubicBezTo>
                    <a:pt x="159" y="70"/>
                    <a:pt x="165" y="62"/>
                    <a:pt x="167" y="53"/>
                  </a:cubicBezTo>
                  <a:cubicBezTo>
                    <a:pt x="169" y="44"/>
                    <a:pt x="165" y="33"/>
                    <a:pt x="157" y="30"/>
                  </a:cubicBezTo>
                  <a:cubicBezTo>
                    <a:pt x="147" y="26"/>
                    <a:pt x="136" y="33"/>
                    <a:pt x="128" y="40"/>
                  </a:cubicBezTo>
                  <a:cubicBezTo>
                    <a:pt x="120" y="47"/>
                    <a:pt x="111" y="54"/>
                    <a:pt x="101" y="53"/>
                  </a:cubicBezTo>
                  <a:cubicBezTo>
                    <a:pt x="112" y="43"/>
                    <a:pt x="116" y="28"/>
                    <a:pt x="114" y="14"/>
                  </a:cubicBezTo>
                  <a:cubicBezTo>
                    <a:pt x="113" y="11"/>
                    <a:pt x="112" y="8"/>
                    <a:pt x="110" y="6"/>
                  </a:cubicBezTo>
                  <a:cubicBezTo>
                    <a:pt x="105" y="0"/>
                    <a:pt x="95" y="2"/>
                    <a:pt x="88" y="7"/>
                  </a:cubicBezTo>
                  <a:cubicBezTo>
                    <a:pt x="67" y="22"/>
                    <a:pt x="61" y="50"/>
                    <a:pt x="61" y="75"/>
                  </a:cubicBezTo>
                  <a:cubicBezTo>
                    <a:pt x="59" y="66"/>
                    <a:pt x="61" y="57"/>
                    <a:pt x="61" y="47"/>
                  </a:cubicBezTo>
                  <a:cubicBezTo>
                    <a:pt x="61" y="38"/>
                    <a:pt x="58" y="27"/>
                    <a:pt x="50" y="22"/>
                  </a:cubicBezTo>
                  <a:cubicBezTo>
                    <a:pt x="46" y="20"/>
                    <a:pt x="40" y="18"/>
                    <a:pt x="34" y="19"/>
                  </a:cubicBezTo>
                  <a:cubicBezTo>
                    <a:pt x="25" y="18"/>
                    <a:pt x="15" y="19"/>
                    <a:pt x="8" y="26"/>
                  </a:cubicBezTo>
                  <a:cubicBezTo>
                    <a:pt x="0" y="34"/>
                    <a:pt x="2" y="49"/>
                    <a:pt x="9" y="58"/>
                  </a:cubicBezTo>
                  <a:cubicBezTo>
                    <a:pt x="16" y="67"/>
                    <a:pt x="27" y="73"/>
                    <a:pt x="36" y="80"/>
                  </a:cubicBezTo>
                  <a:cubicBezTo>
                    <a:pt x="44" y="84"/>
                    <a:pt x="51" y="91"/>
                    <a:pt x="56" y="98"/>
                  </a:cubicBezTo>
                  <a:cubicBezTo>
                    <a:pt x="56" y="99"/>
                    <a:pt x="57" y="100"/>
                    <a:pt x="57" y="101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9" y="95"/>
                    <a:pt x="141" y="86"/>
                    <a:pt x="152" y="76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iṥḻíďe">
              <a:extLst>
                <a:ext uri="{FF2B5EF4-FFF2-40B4-BE49-F238E27FC236}">
                  <a16:creationId xmlns:a16="http://schemas.microsoft.com/office/drawing/2014/main" id="{0759020B-3FDC-4BA8-990B-0F1DB7CEB027}"/>
                </a:ext>
              </a:extLst>
            </p:cNvPr>
            <p:cNvSpPr/>
            <p:nvPr/>
          </p:nvSpPr>
          <p:spPr bwMode="auto">
            <a:xfrm>
              <a:off x="3373438" y="5294313"/>
              <a:ext cx="315913" cy="44450"/>
            </a:xfrm>
            <a:prstGeom prst="ellipse">
              <a:avLst/>
            </a:prstGeom>
            <a:solidFill>
              <a:srgbClr val="F0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sḻîde">
              <a:extLst>
                <a:ext uri="{FF2B5EF4-FFF2-40B4-BE49-F238E27FC236}">
                  <a16:creationId xmlns:a16="http://schemas.microsoft.com/office/drawing/2014/main" id="{01081DA7-66BA-4ACF-A0DB-53C965944CCB}"/>
                </a:ext>
              </a:extLst>
            </p:cNvPr>
            <p:cNvSpPr/>
            <p:nvPr/>
          </p:nvSpPr>
          <p:spPr bwMode="auto">
            <a:xfrm>
              <a:off x="3370263" y="5141913"/>
              <a:ext cx="227013" cy="138113"/>
            </a:xfrm>
            <a:custGeom>
              <a:avLst/>
              <a:gdLst>
                <a:gd name="T0" fmla="*/ 152 w 169"/>
                <a:gd name="T1" fmla="*/ 77 h 102"/>
                <a:gd name="T2" fmla="*/ 167 w 169"/>
                <a:gd name="T3" fmla="*/ 54 h 102"/>
                <a:gd name="T4" fmla="*/ 156 w 169"/>
                <a:gd name="T5" fmla="*/ 30 h 102"/>
                <a:gd name="T6" fmla="*/ 128 w 169"/>
                <a:gd name="T7" fmla="*/ 40 h 102"/>
                <a:gd name="T8" fmla="*/ 101 w 169"/>
                <a:gd name="T9" fmla="*/ 53 h 102"/>
                <a:gd name="T10" fmla="*/ 114 w 169"/>
                <a:gd name="T11" fmla="*/ 14 h 102"/>
                <a:gd name="T12" fmla="*/ 110 w 169"/>
                <a:gd name="T13" fmla="*/ 6 h 102"/>
                <a:gd name="T14" fmla="*/ 88 w 169"/>
                <a:gd name="T15" fmla="*/ 7 h 102"/>
                <a:gd name="T16" fmla="*/ 61 w 169"/>
                <a:gd name="T17" fmla="*/ 76 h 102"/>
                <a:gd name="T18" fmla="*/ 61 w 169"/>
                <a:gd name="T19" fmla="*/ 48 h 102"/>
                <a:gd name="T20" fmla="*/ 50 w 169"/>
                <a:gd name="T21" fmla="*/ 23 h 102"/>
                <a:gd name="T22" fmla="*/ 34 w 169"/>
                <a:gd name="T23" fmla="*/ 19 h 102"/>
                <a:gd name="T24" fmla="*/ 8 w 169"/>
                <a:gd name="T25" fmla="*/ 26 h 102"/>
                <a:gd name="T26" fmla="*/ 9 w 169"/>
                <a:gd name="T27" fmla="*/ 58 h 102"/>
                <a:gd name="T28" fmla="*/ 36 w 169"/>
                <a:gd name="T29" fmla="*/ 80 h 102"/>
                <a:gd name="T30" fmla="*/ 56 w 169"/>
                <a:gd name="T31" fmla="*/ 98 h 102"/>
                <a:gd name="T32" fmla="*/ 57 w 169"/>
                <a:gd name="T33" fmla="*/ 102 h 102"/>
                <a:gd name="T34" fmla="*/ 116 w 169"/>
                <a:gd name="T35" fmla="*/ 102 h 102"/>
                <a:gd name="T36" fmla="*/ 152 w 169"/>
                <a:gd name="T37" fmla="*/ 7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9" h="102">
                  <a:moveTo>
                    <a:pt x="152" y="77"/>
                  </a:moveTo>
                  <a:cubicBezTo>
                    <a:pt x="159" y="71"/>
                    <a:pt x="165" y="63"/>
                    <a:pt x="167" y="54"/>
                  </a:cubicBezTo>
                  <a:cubicBezTo>
                    <a:pt x="169" y="44"/>
                    <a:pt x="165" y="33"/>
                    <a:pt x="156" y="30"/>
                  </a:cubicBezTo>
                  <a:cubicBezTo>
                    <a:pt x="147" y="26"/>
                    <a:pt x="136" y="33"/>
                    <a:pt x="128" y="40"/>
                  </a:cubicBezTo>
                  <a:cubicBezTo>
                    <a:pt x="120" y="47"/>
                    <a:pt x="111" y="55"/>
                    <a:pt x="101" y="53"/>
                  </a:cubicBezTo>
                  <a:cubicBezTo>
                    <a:pt x="112" y="43"/>
                    <a:pt x="116" y="29"/>
                    <a:pt x="114" y="14"/>
                  </a:cubicBezTo>
                  <a:cubicBezTo>
                    <a:pt x="113" y="11"/>
                    <a:pt x="112" y="8"/>
                    <a:pt x="110" y="6"/>
                  </a:cubicBezTo>
                  <a:cubicBezTo>
                    <a:pt x="105" y="0"/>
                    <a:pt x="95" y="3"/>
                    <a:pt x="88" y="7"/>
                  </a:cubicBezTo>
                  <a:cubicBezTo>
                    <a:pt x="67" y="22"/>
                    <a:pt x="61" y="50"/>
                    <a:pt x="61" y="76"/>
                  </a:cubicBezTo>
                  <a:cubicBezTo>
                    <a:pt x="59" y="66"/>
                    <a:pt x="61" y="57"/>
                    <a:pt x="61" y="48"/>
                  </a:cubicBezTo>
                  <a:cubicBezTo>
                    <a:pt x="61" y="38"/>
                    <a:pt x="58" y="28"/>
                    <a:pt x="50" y="23"/>
                  </a:cubicBezTo>
                  <a:cubicBezTo>
                    <a:pt x="45" y="20"/>
                    <a:pt x="40" y="19"/>
                    <a:pt x="34" y="19"/>
                  </a:cubicBezTo>
                  <a:cubicBezTo>
                    <a:pt x="25" y="19"/>
                    <a:pt x="15" y="20"/>
                    <a:pt x="8" y="26"/>
                  </a:cubicBezTo>
                  <a:cubicBezTo>
                    <a:pt x="0" y="35"/>
                    <a:pt x="2" y="49"/>
                    <a:pt x="9" y="58"/>
                  </a:cubicBezTo>
                  <a:cubicBezTo>
                    <a:pt x="16" y="68"/>
                    <a:pt x="27" y="74"/>
                    <a:pt x="36" y="80"/>
                  </a:cubicBezTo>
                  <a:cubicBezTo>
                    <a:pt x="44" y="85"/>
                    <a:pt x="51" y="91"/>
                    <a:pt x="56" y="98"/>
                  </a:cubicBezTo>
                  <a:cubicBezTo>
                    <a:pt x="56" y="100"/>
                    <a:pt x="57" y="101"/>
                    <a:pt x="57" y="102"/>
                  </a:cubicBezTo>
                  <a:cubicBezTo>
                    <a:pt x="116" y="102"/>
                    <a:pt x="116" y="102"/>
                    <a:pt x="116" y="102"/>
                  </a:cubicBezTo>
                  <a:cubicBezTo>
                    <a:pt x="129" y="95"/>
                    <a:pt x="141" y="87"/>
                    <a:pt x="152" y="77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$ḻidè">
              <a:extLst>
                <a:ext uri="{FF2B5EF4-FFF2-40B4-BE49-F238E27FC236}">
                  <a16:creationId xmlns:a16="http://schemas.microsoft.com/office/drawing/2014/main" id="{6D87EC7D-8791-4F5F-876D-E3BB765BE4D5}"/>
                </a:ext>
              </a:extLst>
            </p:cNvPr>
            <p:cNvSpPr/>
            <p:nvPr/>
          </p:nvSpPr>
          <p:spPr bwMode="auto">
            <a:xfrm>
              <a:off x="7250113" y="4854575"/>
              <a:ext cx="187325" cy="242888"/>
            </a:xfrm>
            <a:custGeom>
              <a:avLst/>
              <a:gdLst>
                <a:gd name="T0" fmla="*/ 69 w 138"/>
                <a:gd name="T1" fmla="*/ 0 h 179"/>
                <a:gd name="T2" fmla="*/ 58 w 138"/>
                <a:gd name="T3" fmla="*/ 72 h 179"/>
                <a:gd name="T4" fmla="*/ 10 w 138"/>
                <a:gd name="T5" fmla="*/ 179 h 179"/>
                <a:gd name="T6" fmla="*/ 98 w 138"/>
                <a:gd name="T7" fmla="*/ 98 h 179"/>
                <a:gd name="T8" fmla="*/ 69 w 138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9">
                  <a:moveTo>
                    <a:pt x="69" y="0"/>
                  </a:moveTo>
                  <a:cubicBezTo>
                    <a:pt x="69" y="0"/>
                    <a:pt x="91" y="29"/>
                    <a:pt x="58" y="72"/>
                  </a:cubicBezTo>
                  <a:cubicBezTo>
                    <a:pt x="26" y="115"/>
                    <a:pt x="0" y="152"/>
                    <a:pt x="10" y="179"/>
                  </a:cubicBezTo>
                  <a:cubicBezTo>
                    <a:pt x="10" y="179"/>
                    <a:pt x="59" y="99"/>
                    <a:pt x="98" y="98"/>
                  </a:cubicBezTo>
                  <a:cubicBezTo>
                    <a:pt x="138" y="96"/>
                    <a:pt x="112" y="49"/>
                    <a:pt x="69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ṧḷíḍé">
              <a:extLst>
                <a:ext uri="{FF2B5EF4-FFF2-40B4-BE49-F238E27FC236}">
                  <a16:creationId xmlns:a16="http://schemas.microsoft.com/office/drawing/2014/main" id="{C17240CD-033E-453C-AC2F-609AAE195FB9}"/>
                </a:ext>
              </a:extLst>
            </p:cNvPr>
            <p:cNvSpPr/>
            <p:nvPr/>
          </p:nvSpPr>
          <p:spPr bwMode="auto">
            <a:xfrm>
              <a:off x="7294563" y="4854575"/>
              <a:ext cx="142875" cy="200025"/>
            </a:xfrm>
            <a:custGeom>
              <a:avLst/>
              <a:gdLst>
                <a:gd name="T0" fmla="*/ 37 w 106"/>
                <a:gd name="T1" fmla="*/ 0 h 148"/>
                <a:gd name="T2" fmla="*/ 38 w 106"/>
                <a:gd name="T3" fmla="*/ 3 h 148"/>
                <a:gd name="T4" fmla="*/ 37 w 106"/>
                <a:gd name="T5" fmla="*/ 0 h 148"/>
                <a:gd name="T6" fmla="*/ 37 w 106"/>
                <a:gd name="T7" fmla="*/ 0 h 148"/>
                <a:gd name="T8" fmla="*/ 37 w 106"/>
                <a:gd name="T9" fmla="*/ 0 h 148"/>
                <a:gd name="T10" fmla="*/ 66 w 106"/>
                <a:gd name="T11" fmla="*/ 98 h 148"/>
                <a:gd name="T12" fmla="*/ 0 w 106"/>
                <a:gd name="T13" fmla="*/ 148 h 148"/>
                <a:gd name="T14" fmla="*/ 1 w 106"/>
                <a:gd name="T15" fmla="*/ 148 h 148"/>
                <a:gd name="T16" fmla="*/ 67 w 106"/>
                <a:gd name="T17" fmla="*/ 98 h 148"/>
                <a:gd name="T18" fmla="*/ 37 w 106"/>
                <a:gd name="T1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48">
                  <a:moveTo>
                    <a:pt x="37" y="0"/>
                  </a:moveTo>
                  <a:cubicBezTo>
                    <a:pt x="37" y="1"/>
                    <a:pt x="38" y="2"/>
                    <a:pt x="38" y="3"/>
                  </a:cubicBezTo>
                  <a:cubicBezTo>
                    <a:pt x="37" y="1"/>
                    <a:pt x="37" y="0"/>
                    <a:pt x="37" y="0"/>
                  </a:cubicBezTo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80" y="49"/>
                    <a:pt x="106" y="96"/>
                    <a:pt x="66" y="98"/>
                  </a:cubicBezTo>
                  <a:cubicBezTo>
                    <a:pt x="44" y="98"/>
                    <a:pt x="18" y="125"/>
                    <a:pt x="0" y="148"/>
                  </a:cubicBezTo>
                  <a:cubicBezTo>
                    <a:pt x="0" y="148"/>
                    <a:pt x="1" y="148"/>
                    <a:pt x="1" y="148"/>
                  </a:cubicBezTo>
                  <a:cubicBezTo>
                    <a:pt x="18" y="125"/>
                    <a:pt x="44" y="98"/>
                    <a:pt x="67" y="98"/>
                  </a:cubicBezTo>
                  <a:cubicBezTo>
                    <a:pt x="106" y="97"/>
                    <a:pt x="80" y="49"/>
                    <a:pt x="37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$ļîďè">
              <a:extLst>
                <a:ext uri="{FF2B5EF4-FFF2-40B4-BE49-F238E27FC236}">
                  <a16:creationId xmlns:a16="http://schemas.microsoft.com/office/drawing/2014/main" id="{475FBF0C-0C7A-44D5-B851-B07067BE3131}"/>
                </a:ext>
              </a:extLst>
            </p:cNvPr>
            <p:cNvSpPr/>
            <p:nvPr/>
          </p:nvSpPr>
          <p:spPr bwMode="auto">
            <a:xfrm>
              <a:off x="7288213" y="4854575"/>
              <a:ext cx="149225" cy="201613"/>
            </a:xfrm>
            <a:custGeom>
              <a:avLst/>
              <a:gdLst>
                <a:gd name="T0" fmla="*/ 41 w 110"/>
                <a:gd name="T1" fmla="*/ 0 h 149"/>
                <a:gd name="T2" fmla="*/ 41 w 110"/>
                <a:gd name="T3" fmla="*/ 0 h 149"/>
                <a:gd name="T4" fmla="*/ 42 w 110"/>
                <a:gd name="T5" fmla="*/ 3 h 149"/>
                <a:gd name="T6" fmla="*/ 45 w 110"/>
                <a:gd name="T7" fmla="*/ 9 h 149"/>
                <a:gd name="T8" fmla="*/ 67 w 110"/>
                <a:gd name="T9" fmla="*/ 98 h 149"/>
                <a:gd name="T10" fmla="*/ 0 w 110"/>
                <a:gd name="T11" fmla="*/ 149 h 149"/>
                <a:gd name="T12" fmla="*/ 4 w 110"/>
                <a:gd name="T13" fmla="*/ 148 h 149"/>
                <a:gd name="T14" fmla="*/ 70 w 110"/>
                <a:gd name="T15" fmla="*/ 98 h 149"/>
                <a:gd name="T16" fmla="*/ 41 w 110"/>
                <a:gd name="T1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49"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1"/>
                    <a:pt x="42" y="3"/>
                  </a:cubicBezTo>
                  <a:cubicBezTo>
                    <a:pt x="43" y="5"/>
                    <a:pt x="44" y="7"/>
                    <a:pt x="45" y="9"/>
                  </a:cubicBezTo>
                  <a:cubicBezTo>
                    <a:pt x="84" y="54"/>
                    <a:pt x="104" y="97"/>
                    <a:pt x="67" y="98"/>
                  </a:cubicBezTo>
                  <a:cubicBezTo>
                    <a:pt x="44" y="98"/>
                    <a:pt x="18" y="126"/>
                    <a:pt x="0" y="149"/>
                  </a:cubicBezTo>
                  <a:cubicBezTo>
                    <a:pt x="2" y="148"/>
                    <a:pt x="3" y="148"/>
                    <a:pt x="4" y="148"/>
                  </a:cubicBezTo>
                  <a:cubicBezTo>
                    <a:pt x="22" y="125"/>
                    <a:pt x="48" y="98"/>
                    <a:pt x="70" y="98"/>
                  </a:cubicBezTo>
                  <a:cubicBezTo>
                    <a:pt x="110" y="96"/>
                    <a:pt x="84" y="49"/>
                    <a:pt x="41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iS1ïḍê">
              <a:extLst>
                <a:ext uri="{FF2B5EF4-FFF2-40B4-BE49-F238E27FC236}">
                  <a16:creationId xmlns:a16="http://schemas.microsoft.com/office/drawing/2014/main" id="{2AA17895-55B5-4772-8947-3A9AAE838B63}"/>
                </a:ext>
              </a:extLst>
            </p:cNvPr>
            <p:cNvSpPr/>
            <p:nvPr/>
          </p:nvSpPr>
          <p:spPr bwMode="auto">
            <a:xfrm>
              <a:off x="7391401" y="4891088"/>
              <a:ext cx="6350" cy="38100"/>
            </a:xfrm>
            <a:custGeom>
              <a:avLst/>
              <a:gdLst>
                <a:gd name="T0" fmla="*/ 5 w 5"/>
                <a:gd name="T1" fmla="*/ 10 h 28"/>
                <a:gd name="T2" fmla="*/ 3 w 5"/>
                <a:gd name="T3" fmla="*/ 28 h 28"/>
                <a:gd name="T4" fmla="*/ 0 w 5"/>
                <a:gd name="T5" fmla="*/ 10 h 28"/>
                <a:gd name="T6" fmla="*/ 3 w 5"/>
                <a:gd name="T7" fmla="*/ 5 h 28"/>
                <a:gd name="T8" fmla="*/ 5 w 5"/>
                <a:gd name="T9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5" y="10"/>
                  </a:moveTo>
                  <a:cubicBezTo>
                    <a:pt x="5" y="20"/>
                    <a:pt x="4" y="28"/>
                    <a:pt x="3" y="28"/>
                  </a:cubicBezTo>
                  <a:cubicBezTo>
                    <a:pt x="2" y="28"/>
                    <a:pt x="0" y="20"/>
                    <a:pt x="0" y="10"/>
                  </a:cubicBezTo>
                  <a:cubicBezTo>
                    <a:pt x="0" y="0"/>
                    <a:pt x="2" y="5"/>
                    <a:pt x="3" y="5"/>
                  </a:cubicBezTo>
                  <a:cubicBezTo>
                    <a:pt x="5" y="5"/>
                    <a:pt x="5" y="0"/>
                    <a:pt x="5" y="10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šḷíḑe">
              <a:extLst>
                <a:ext uri="{FF2B5EF4-FFF2-40B4-BE49-F238E27FC236}">
                  <a16:creationId xmlns:a16="http://schemas.microsoft.com/office/drawing/2014/main" id="{C21F16F3-FFC4-49C3-BF76-A3BC66017D15}"/>
                </a:ext>
              </a:extLst>
            </p:cNvPr>
            <p:cNvSpPr/>
            <p:nvPr/>
          </p:nvSpPr>
          <p:spPr bwMode="auto">
            <a:xfrm>
              <a:off x="7394576" y="4908550"/>
              <a:ext cx="34925" cy="23813"/>
            </a:xfrm>
            <a:custGeom>
              <a:avLst/>
              <a:gdLst>
                <a:gd name="T0" fmla="*/ 17 w 26"/>
                <a:gd name="T1" fmla="*/ 9 h 17"/>
                <a:gd name="T2" fmla="*/ 0 w 26"/>
                <a:gd name="T3" fmla="*/ 15 h 17"/>
                <a:gd name="T4" fmla="*/ 15 w 26"/>
                <a:gd name="T5" fmla="*/ 5 h 17"/>
                <a:gd name="T6" fmla="*/ 21 w 26"/>
                <a:gd name="T7" fmla="*/ 5 h 17"/>
                <a:gd name="T8" fmla="*/ 17 w 2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17" y="9"/>
                  </a:moveTo>
                  <a:cubicBezTo>
                    <a:pt x="9" y="14"/>
                    <a:pt x="1" y="17"/>
                    <a:pt x="0" y="15"/>
                  </a:cubicBezTo>
                  <a:cubicBezTo>
                    <a:pt x="0" y="14"/>
                    <a:pt x="6" y="9"/>
                    <a:pt x="15" y="5"/>
                  </a:cubicBezTo>
                  <a:cubicBezTo>
                    <a:pt x="24" y="0"/>
                    <a:pt x="20" y="3"/>
                    <a:pt x="21" y="5"/>
                  </a:cubicBezTo>
                  <a:cubicBezTo>
                    <a:pt x="22" y="6"/>
                    <a:pt x="26" y="4"/>
                    <a:pt x="17" y="9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$ļíďê">
              <a:extLst>
                <a:ext uri="{FF2B5EF4-FFF2-40B4-BE49-F238E27FC236}">
                  <a16:creationId xmlns:a16="http://schemas.microsoft.com/office/drawing/2014/main" id="{6EEB9FB8-94D7-4AD6-90D8-B07B8BA66975}"/>
                </a:ext>
              </a:extLst>
            </p:cNvPr>
            <p:cNvSpPr/>
            <p:nvPr/>
          </p:nvSpPr>
          <p:spPr bwMode="auto">
            <a:xfrm>
              <a:off x="7092951" y="4854575"/>
              <a:ext cx="185738" cy="242888"/>
            </a:xfrm>
            <a:custGeom>
              <a:avLst/>
              <a:gdLst>
                <a:gd name="T0" fmla="*/ 70 w 138"/>
                <a:gd name="T1" fmla="*/ 0 h 179"/>
                <a:gd name="T2" fmla="*/ 80 w 138"/>
                <a:gd name="T3" fmla="*/ 72 h 179"/>
                <a:gd name="T4" fmla="*/ 128 w 138"/>
                <a:gd name="T5" fmla="*/ 179 h 179"/>
                <a:gd name="T6" fmla="*/ 40 w 138"/>
                <a:gd name="T7" fmla="*/ 98 h 179"/>
                <a:gd name="T8" fmla="*/ 70 w 138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9">
                  <a:moveTo>
                    <a:pt x="70" y="0"/>
                  </a:moveTo>
                  <a:cubicBezTo>
                    <a:pt x="70" y="0"/>
                    <a:pt x="48" y="29"/>
                    <a:pt x="80" y="72"/>
                  </a:cubicBezTo>
                  <a:cubicBezTo>
                    <a:pt x="112" y="115"/>
                    <a:pt x="138" y="152"/>
                    <a:pt x="128" y="179"/>
                  </a:cubicBezTo>
                  <a:cubicBezTo>
                    <a:pt x="128" y="179"/>
                    <a:pt x="79" y="99"/>
                    <a:pt x="40" y="98"/>
                  </a:cubicBezTo>
                  <a:cubicBezTo>
                    <a:pt x="0" y="96"/>
                    <a:pt x="26" y="49"/>
                    <a:pt x="70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ṩlîde">
              <a:extLst>
                <a:ext uri="{FF2B5EF4-FFF2-40B4-BE49-F238E27FC236}">
                  <a16:creationId xmlns:a16="http://schemas.microsoft.com/office/drawing/2014/main" id="{CA44B814-2916-41D1-BA32-5953EE9E7317}"/>
                </a:ext>
              </a:extLst>
            </p:cNvPr>
            <p:cNvSpPr/>
            <p:nvPr/>
          </p:nvSpPr>
          <p:spPr bwMode="auto">
            <a:xfrm>
              <a:off x="7107238" y="4854575"/>
              <a:ext cx="141288" cy="217488"/>
            </a:xfrm>
            <a:custGeom>
              <a:avLst/>
              <a:gdLst>
                <a:gd name="T0" fmla="*/ 27 w 104"/>
                <a:gd name="T1" fmla="*/ 40 h 161"/>
                <a:gd name="T2" fmla="*/ 29 w 104"/>
                <a:gd name="T3" fmla="*/ 98 h 161"/>
                <a:gd name="T4" fmla="*/ 104 w 104"/>
                <a:gd name="T5" fmla="*/ 161 h 161"/>
                <a:gd name="T6" fmla="*/ 104 w 104"/>
                <a:gd name="T7" fmla="*/ 161 h 161"/>
                <a:gd name="T8" fmla="*/ 29 w 104"/>
                <a:gd name="T9" fmla="*/ 98 h 161"/>
                <a:gd name="T10" fmla="*/ 27 w 104"/>
                <a:gd name="T11" fmla="*/ 40 h 161"/>
                <a:gd name="T12" fmla="*/ 57 w 104"/>
                <a:gd name="T13" fmla="*/ 1 h 161"/>
                <a:gd name="T14" fmla="*/ 57 w 104"/>
                <a:gd name="T15" fmla="*/ 2 h 161"/>
                <a:gd name="T16" fmla="*/ 57 w 104"/>
                <a:gd name="T17" fmla="*/ 1 h 161"/>
                <a:gd name="T18" fmla="*/ 59 w 104"/>
                <a:gd name="T19" fmla="*/ 0 h 161"/>
                <a:gd name="T20" fmla="*/ 57 w 104"/>
                <a:gd name="T21" fmla="*/ 3 h 161"/>
                <a:gd name="T22" fmla="*/ 59 w 104"/>
                <a:gd name="T23" fmla="*/ 0 h 161"/>
                <a:gd name="T24" fmla="*/ 59 w 104"/>
                <a:gd name="T25" fmla="*/ 0 h 161"/>
                <a:gd name="T26" fmla="*/ 58 w 104"/>
                <a:gd name="T27" fmla="*/ 1 h 161"/>
                <a:gd name="T28" fmla="*/ 59 w 104"/>
                <a:gd name="T29" fmla="*/ 0 h 161"/>
                <a:gd name="T30" fmla="*/ 59 w 104"/>
                <a:gd name="T3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61">
                  <a:moveTo>
                    <a:pt x="27" y="40"/>
                  </a:moveTo>
                  <a:cubicBezTo>
                    <a:pt x="6" y="72"/>
                    <a:pt x="0" y="97"/>
                    <a:pt x="29" y="98"/>
                  </a:cubicBezTo>
                  <a:cubicBezTo>
                    <a:pt x="56" y="98"/>
                    <a:pt x="87" y="137"/>
                    <a:pt x="104" y="161"/>
                  </a:cubicBezTo>
                  <a:cubicBezTo>
                    <a:pt x="104" y="161"/>
                    <a:pt x="104" y="161"/>
                    <a:pt x="104" y="161"/>
                  </a:cubicBezTo>
                  <a:cubicBezTo>
                    <a:pt x="87" y="137"/>
                    <a:pt x="56" y="98"/>
                    <a:pt x="29" y="98"/>
                  </a:cubicBezTo>
                  <a:cubicBezTo>
                    <a:pt x="0" y="97"/>
                    <a:pt x="6" y="72"/>
                    <a:pt x="27" y="40"/>
                  </a:cubicBezTo>
                  <a:moveTo>
                    <a:pt x="57" y="1"/>
                  </a:move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7" y="1"/>
                    <a:pt x="57" y="1"/>
                  </a:cubicBezTo>
                  <a:moveTo>
                    <a:pt x="59" y="0"/>
                  </a:moveTo>
                  <a:cubicBezTo>
                    <a:pt x="59" y="0"/>
                    <a:pt x="58" y="1"/>
                    <a:pt x="57" y="3"/>
                  </a:cubicBezTo>
                  <a:cubicBezTo>
                    <a:pt x="58" y="2"/>
                    <a:pt x="58" y="1"/>
                    <a:pt x="59" y="0"/>
                  </a:cubicBezTo>
                  <a:moveTo>
                    <a:pt x="59" y="0"/>
                  </a:move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ṧ1íďé">
              <a:extLst>
                <a:ext uri="{FF2B5EF4-FFF2-40B4-BE49-F238E27FC236}">
                  <a16:creationId xmlns:a16="http://schemas.microsoft.com/office/drawing/2014/main" id="{1BDC73F0-CDBB-425F-A839-9E3BD2D28171}"/>
                </a:ext>
              </a:extLst>
            </p:cNvPr>
            <p:cNvSpPr/>
            <p:nvPr/>
          </p:nvSpPr>
          <p:spPr bwMode="auto">
            <a:xfrm>
              <a:off x="7100888" y="4854575"/>
              <a:ext cx="150813" cy="217488"/>
            </a:xfrm>
            <a:custGeom>
              <a:avLst/>
              <a:gdLst>
                <a:gd name="T0" fmla="*/ 64 w 112"/>
                <a:gd name="T1" fmla="*/ 0 h 161"/>
                <a:gd name="T2" fmla="*/ 63 w 112"/>
                <a:gd name="T3" fmla="*/ 1 h 161"/>
                <a:gd name="T4" fmla="*/ 62 w 112"/>
                <a:gd name="T5" fmla="*/ 1 h 161"/>
                <a:gd name="T6" fmla="*/ 62 w 112"/>
                <a:gd name="T7" fmla="*/ 2 h 161"/>
                <a:gd name="T8" fmla="*/ 32 w 112"/>
                <a:gd name="T9" fmla="*/ 40 h 161"/>
                <a:gd name="T10" fmla="*/ 34 w 112"/>
                <a:gd name="T11" fmla="*/ 98 h 161"/>
                <a:gd name="T12" fmla="*/ 109 w 112"/>
                <a:gd name="T13" fmla="*/ 161 h 161"/>
                <a:gd name="T14" fmla="*/ 110 w 112"/>
                <a:gd name="T15" fmla="*/ 161 h 161"/>
                <a:gd name="T16" fmla="*/ 112 w 112"/>
                <a:gd name="T17" fmla="*/ 159 h 161"/>
                <a:gd name="T18" fmla="*/ 37 w 112"/>
                <a:gd name="T19" fmla="*/ 98 h 161"/>
                <a:gd name="T20" fmla="*/ 59 w 112"/>
                <a:gd name="T21" fmla="*/ 9 h 161"/>
                <a:gd name="T22" fmla="*/ 62 w 112"/>
                <a:gd name="T23" fmla="*/ 3 h 161"/>
                <a:gd name="T24" fmla="*/ 64 w 112"/>
                <a:gd name="T25" fmla="*/ 0 h 161"/>
                <a:gd name="T26" fmla="*/ 64 w 112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2" h="161">
                  <a:moveTo>
                    <a:pt x="64" y="0"/>
                  </a:move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62" y="1"/>
                    <a:pt x="62" y="2"/>
                    <a:pt x="62" y="2"/>
                  </a:cubicBezTo>
                  <a:cubicBezTo>
                    <a:pt x="51" y="15"/>
                    <a:pt x="40" y="28"/>
                    <a:pt x="32" y="40"/>
                  </a:cubicBezTo>
                  <a:cubicBezTo>
                    <a:pt x="11" y="72"/>
                    <a:pt x="5" y="97"/>
                    <a:pt x="34" y="98"/>
                  </a:cubicBezTo>
                  <a:cubicBezTo>
                    <a:pt x="61" y="98"/>
                    <a:pt x="92" y="137"/>
                    <a:pt x="109" y="161"/>
                  </a:cubicBezTo>
                  <a:cubicBezTo>
                    <a:pt x="109" y="161"/>
                    <a:pt x="110" y="161"/>
                    <a:pt x="110" y="161"/>
                  </a:cubicBezTo>
                  <a:cubicBezTo>
                    <a:pt x="110" y="160"/>
                    <a:pt x="111" y="160"/>
                    <a:pt x="112" y="159"/>
                  </a:cubicBezTo>
                  <a:cubicBezTo>
                    <a:pt x="94" y="135"/>
                    <a:pt x="64" y="98"/>
                    <a:pt x="37" y="98"/>
                  </a:cubicBezTo>
                  <a:cubicBezTo>
                    <a:pt x="0" y="97"/>
                    <a:pt x="21" y="54"/>
                    <a:pt x="59" y="9"/>
                  </a:cubicBezTo>
                  <a:cubicBezTo>
                    <a:pt x="60" y="7"/>
                    <a:pt x="61" y="5"/>
                    <a:pt x="62" y="3"/>
                  </a:cubicBezTo>
                  <a:cubicBezTo>
                    <a:pt x="63" y="1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solidFill>
              <a:srgbClr val="6159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ṧlîḍe">
              <a:extLst>
                <a:ext uri="{FF2B5EF4-FFF2-40B4-BE49-F238E27FC236}">
                  <a16:creationId xmlns:a16="http://schemas.microsoft.com/office/drawing/2014/main" id="{310C167F-8E4E-4DA0-BB35-7F410184C1D0}"/>
                </a:ext>
              </a:extLst>
            </p:cNvPr>
            <p:cNvSpPr/>
            <p:nvPr/>
          </p:nvSpPr>
          <p:spPr bwMode="auto">
            <a:xfrm>
              <a:off x="7131051" y="4891088"/>
              <a:ext cx="7938" cy="38100"/>
            </a:xfrm>
            <a:custGeom>
              <a:avLst/>
              <a:gdLst>
                <a:gd name="T0" fmla="*/ 0 w 5"/>
                <a:gd name="T1" fmla="*/ 10 h 28"/>
                <a:gd name="T2" fmla="*/ 2 w 5"/>
                <a:gd name="T3" fmla="*/ 28 h 28"/>
                <a:gd name="T4" fmla="*/ 5 w 5"/>
                <a:gd name="T5" fmla="*/ 10 h 28"/>
                <a:gd name="T6" fmla="*/ 2 w 5"/>
                <a:gd name="T7" fmla="*/ 5 h 28"/>
                <a:gd name="T8" fmla="*/ 0 w 5"/>
                <a:gd name="T9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8">
                  <a:moveTo>
                    <a:pt x="0" y="10"/>
                  </a:moveTo>
                  <a:cubicBezTo>
                    <a:pt x="0" y="20"/>
                    <a:pt x="1" y="28"/>
                    <a:pt x="2" y="28"/>
                  </a:cubicBezTo>
                  <a:cubicBezTo>
                    <a:pt x="4" y="28"/>
                    <a:pt x="5" y="20"/>
                    <a:pt x="5" y="10"/>
                  </a:cubicBezTo>
                  <a:cubicBezTo>
                    <a:pt x="5" y="0"/>
                    <a:pt x="3" y="5"/>
                    <a:pt x="2" y="5"/>
                  </a:cubicBezTo>
                  <a:cubicBezTo>
                    <a:pt x="1" y="5"/>
                    <a:pt x="0" y="0"/>
                    <a:pt x="0" y="10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ïṣḷiḋe">
              <a:extLst>
                <a:ext uri="{FF2B5EF4-FFF2-40B4-BE49-F238E27FC236}">
                  <a16:creationId xmlns:a16="http://schemas.microsoft.com/office/drawing/2014/main" id="{DDB2C38B-F55B-49C9-879C-E09F07FBC32F}"/>
                </a:ext>
              </a:extLst>
            </p:cNvPr>
            <p:cNvSpPr/>
            <p:nvPr/>
          </p:nvSpPr>
          <p:spPr bwMode="auto">
            <a:xfrm>
              <a:off x="7100888" y="4908550"/>
              <a:ext cx="36513" cy="23813"/>
            </a:xfrm>
            <a:custGeom>
              <a:avLst/>
              <a:gdLst>
                <a:gd name="T0" fmla="*/ 9 w 27"/>
                <a:gd name="T1" fmla="*/ 9 h 17"/>
                <a:gd name="T2" fmla="*/ 26 w 27"/>
                <a:gd name="T3" fmla="*/ 15 h 17"/>
                <a:gd name="T4" fmla="*/ 11 w 27"/>
                <a:gd name="T5" fmla="*/ 5 h 17"/>
                <a:gd name="T6" fmla="*/ 5 w 27"/>
                <a:gd name="T7" fmla="*/ 5 h 17"/>
                <a:gd name="T8" fmla="*/ 9 w 27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9" y="9"/>
                  </a:moveTo>
                  <a:cubicBezTo>
                    <a:pt x="18" y="14"/>
                    <a:pt x="25" y="17"/>
                    <a:pt x="26" y="15"/>
                  </a:cubicBezTo>
                  <a:cubicBezTo>
                    <a:pt x="27" y="14"/>
                    <a:pt x="20" y="9"/>
                    <a:pt x="11" y="5"/>
                  </a:cubicBezTo>
                  <a:cubicBezTo>
                    <a:pt x="2" y="0"/>
                    <a:pt x="6" y="3"/>
                    <a:pt x="5" y="5"/>
                  </a:cubicBezTo>
                  <a:cubicBezTo>
                    <a:pt x="4" y="6"/>
                    <a:pt x="0" y="4"/>
                    <a:pt x="9" y="9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ŝ1îḑè">
              <a:extLst>
                <a:ext uri="{FF2B5EF4-FFF2-40B4-BE49-F238E27FC236}">
                  <a16:creationId xmlns:a16="http://schemas.microsoft.com/office/drawing/2014/main" id="{63D96FCC-8A34-45BF-A8DA-BB979BD0280A}"/>
                </a:ext>
              </a:extLst>
            </p:cNvPr>
            <p:cNvSpPr/>
            <p:nvPr/>
          </p:nvSpPr>
          <p:spPr bwMode="auto">
            <a:xfrm>
              <a:off x="7140576" y="5033963"/>
              <a:ext cx="366713" cy="169863"/>
            </a:xfrm>
            <a:custGeom>
              <a:avLst/>
              <a:gdLst>
                <a:gd name="T0" fmla="*/ 0 w 271"/>
                <a:gd name="T1" fmla="*/ 44 h 127"/>
                <a:gd name="T2" fmla="*/ 80 w 271"/>
                <a:gd name="T3" fmla="*/ 29 h 127"/>
                <a:gd name="T4" fmla="*/ 179 w 271"/>
                <a:gd name="T5" fmla="*/ 21 h 127"/>
                <a:gd name="T6" fmla="*/ 202 w 271"/>
                <a:gd name="T7" fmla="*/ 126 h 127"/>
                <a:gd name="T8" fmla="*/ 22 w 271"/>
                <a:gd name="T9" fmla="*/ 104 h 127"/>
                <a:gd name="T10" fmla="*/ 0 w 271"/>
                <a:gd name="T11" fmla="*/ 4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27">
                  <a:moveTo>
                    <a:pt x="0" y="44"/>
                  </a:moveTo>
                  <a:cubicBezTo>
                    <a:pt x="0" y="44"/>
                    <a:pt x="61" y="42"/>
                    <a:pt x="80" y="29"/>
                  </a:cubicBezTo>
                  <a:cubicBezTo>
                    <a:pt x="98" y="15"/>
                    <a:pt x="174" y="0"/>
                    <a:pt x="179" y="21"/>
                  </a:cubicBezTo>
                  <a:cubicBezTo>
                    <a:pt x="183" y="42"/>
                    <a:pt x="271" y="126"/>
                    <a:pt x="202" y="126"/>
                  </a:cubicBezTo>
                  <a:cubicBezTo>
                    <a:pt x="132" y="127"/>
                    <a:pt x="41" y="116"/>
                    <a:pt x="22" y="104"/>
                  </a:cubicBezTo>
                  <a:cubicBezTo>
                    <a:pt x="4" y="93"/>
                    <a:pt x="0" y="44"/>
                    <a:pt x="0" y="44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sľïďè">
              <a:extLst>
                <a:ext uri="{FF2B5EF4-FFF2-40B4-BE49-F238E27FC236}">
                  <a16:creationId xmlns:a16="http://schemas.microsoft.com/office/drawing/2014/main" id="{094BB30D-CEE5-4446-847D-A7CF673B35B6}"/>
                </a:ext>
              </a:extLst>
            </p:cNvPr>
            <p:cNvSpPr/>
            <p:nvPr/>
          </p:nvSpPr>
          <p:spPr bwMode="auto">
            <a:xfrm>
              <a:off x="7140576" y="5092700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564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iŝḻïḋé">
              <a:extLst>
                <a:ext uri="{FF2B5EF4-FFF2-40B4-BE49-F238E27FC236}">
                  <a16:creationId xmlns:a16="http://schemas.microsoft.com/office/drawing/2014/main" id="{7C02A50F-E1C5-4FF2-9BD2-A01589E22707}"/>
                </a:ext>
              </a:extLst>
            </p:cNvPr>
            <p:cNvSpPr/>
            <p:nvPr/>
          </p:nvSpPr>
          <p:spPr bwMode="auto">
            <a:xfrm>
              <a:off x="7264401" y="5187950"/>
              <a:ext cx="184150" cy="15875"/>
            </a:xfrm>
            <a:custGeom>
              <a:avLst/>
              <a:gdLst>
                <a:gd name="T0" fmla="*/ 136 w 136"/>
                <a:gd name="T1" fmla="*/ 0 h 11"/>
                <a:gd name="T2" fmla="*/ 111 w 136"/>
                <a:gd name="T3" fmla="*/ 11 h 11"/>
                <a:gd name="T4" fmla="*/ 106 w 136"/>
                <a:gd name="T5" fmla="*/ 11 h 11"/>
                <a:gd name="T6" fmla="*/ 0 w 136"/>
                <a:gd name="T7" fmla="*/ 5 h 11"/>
                <a:gd name="T8" fmla="*/ 0 w 136"/>
                <a:gd name="T9" fmla="*/ 5 h 11"/>
                <a:gd name="T10" fmla="*/ 106 w 136"/>
                <a:gd name="T11" fmla="*/ 11 h 11"/>
                <a:gd name="T12" fmla="*/ 111 w 136"/>
                <a:gd name="T13" fmla="*/ 11 h 11"/>
                <a:gd name="T14" fmla="*/ 136 w 136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1">
                  <a:moveTo>
                    <a:pt x="136" y="0"/>
                  </a:moveTo>
                  <a:cubicBezTo>
                    <a:pt x="134" y="7"/>
                    <a:pt x="126" y="11"/>
                    <a:pt x="111" y="11"/>
                  </a:cubicBezTo>
                  <a:cubicBezTo>
                    <a:pt x="109" y="11"/>
                    <a:pt x="107" y="11"/>
                    <a:pt x="106" y="11"/>
                  </a:cubicBezTo>
                  <a:cubicBezTo>
                    <a:pt x="72" y="11"/>
                    <a:pt x="33" y="9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3" y="9"/>
                    <a:pt x="72" y="11"/>
                    <a:pt x="106" y="11"/>
                  </a:cubicBezTo>
                  <a:cubicBezTo>
                    <a:pt x="107" y="11"/>
                    <a:pt x="109" y="11"/>
                    <a:pt x="111" y="11"/>
                  </a:cubicBezTo>
                  <a:cubicBezTo>
                    <a:pt x="126" y="11"/>
                    <a:pt x="134" y="7"/>
                    <a:pt x="136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ṥḻïḓê">
              <a:extLst>
                <a:ext uri="{FF2B5EF4-FFF2-40B4-BE49-F238E27FC236}">
                  <a16:creationId xmlns:a16="http://schemas.microsoft.com/office/drawing/2014/main" id="{1D72FADB-7A5B-4E05-BED6-895E37E0FC92}"/>
                </a:ext>
              </a:extLst>
            </p:cNvPr>
            <p:cNvSpPr/>
            <p:nvPr/>
          </p:nvSpPr>
          <p:spPr bwMode="auto">
            <a:xfrm>
              <a:off x="7150101" y="5137150"/>
              <a:ext cx="114300" cy="58738"/>
            </a:xfrm>
            <a:custGeom>
              <a:avLst/>
              <a:gdLst>
                <a:gd name="T0" fmla="*/ 0 w 85"/>
                <a:gd name="T1" fmla="*/ 0 h 43"/>
                <a:gd name="T2" fmla="*/ 16 w 85"/>
                <a:gd name="T3" fmla="*/ 27 h 43"/>
                <a:gd name="T4" fmla="*/ 85 w 85"/>
                <a:gd name="T5" fmla="*/ 43 h 43"/>
                <a:gd name="T6" fmla="*/ 85 w 85"/>
                <a:gd name="T7" fmla="*/ 43 h 43"/>
                <a:gd name="T8" fmla="*/ 16 w 85"/>
                <a:gd name="T9" fmla="*/ 27 h 43"/>
                <a:gd name="T10" fmla="*/ 0 w 85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43">
                  <a:moveTo>
                    <a:pt x="0" y="0"/>
                  </a:moveTo>
                  <a:cubicBezTo>
                    <a:pt x="3" y="11"/>
                    <a:pt x="8" y="23"/>
                    <a:pt x="16" y="27"/>
                  </a:cubicBezTo>
                  <a:cubicBezTo>
                    <a:pt x="25" y="33"/>
                    <a:pt x="52" y="38"/>
                    <a:pt x="85" y="43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52" y="38"/>
                    <a:pt x="25" y="33"/>
                    <a:pt x="16" y="27"/>
                  </a:cubicBezTo>
                  <a:cubicBezTo>
                    <a:pt x="8" y="23"/>
                    <a:pt x="3" y="11"/>
                    <a:pt x="0" y="0"/>
                  </a:cubicBezTo>
                </a:path>
              </a:pathLst>
            </a:custGeom>
            <a:solidFill>
              <a:srgbClr val="564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ï$ḷîḍe">
              <a:extLst>
                <a:ext uri="{FF2B5EF4-FFF2-40B4-BE49-F238E27FC236}">
                  <a16:creationId xmlns:a16="http://schemas.microsoft.com/office/drawing/2014/main" id="{109F87A2-17C4-4928-98E2-95944D391DE7}"/>
                </a:ext>
              </a:extLst>
            </p:cNvPr>
            <p:cNvSpPr/>
            <p:nvPr/>
          </p:nvSpPr>
          <p:spPr bwMode="auto">
            <a:xfrm>
              <a:off x="7140576" y="5092700"/>
              <a:ext cx="307975" cy="111125"/>
            </a:xfrm>
            <a:custGeom>
              <a:avLst/>
              <a:gdLst>
                <a:gd name="T0" fmla="*/ 2 w 228"/>
                <a:gd name="T1" fmla="*/ 0 h 82"/>
                <a:gd name="T2" fmla="*/ 0 w 228"/>
                <a:gd name="T3" fmla="*/ 0 h 82"/>
                <a:gd name="T4" fmla="*/ 6 w 228"/>
                <a:gd name="T5" fmla="*/ 33 h 82"/>
                <a:gd name="T6" fmla="*/ 22 w 228"/>
                <a:gd name="T7" fmla="*/ 60 h 82"/>
                <a:gd name="T8" fmla="*/ 91 w 228"/>
                <a:gd name="T9" fmla="*/ 76 h 82"/>
                <a:gd name="T10" fmla="*/ 197 w 228"/>
                <a:gd name="T11" fmla="*/ 82 h 82"/>
                <a:gd name="T12" fmla="*/ 202 w 228"/>
                <a:gd name="T13" fmla="*/ 82 h 82"/>
                <a:gd name="T14" fmla="*/ 227 w 228"/>
                <a:gd name="T15" fmla="*/ 71 h 82"/>
                <a:gd name="T16" fmla="*/ 228 w 228"/>
                <a:gd name="T17" fmla="*/ 65 h 82"/>
                <a:gd name="T18" fmla="*/ 203 w 228"/>
                <a:gd name="T19" fmla="*/ 75 h 82"/>
                <a:gd name="T20" fmla="*/ 198 w 228"/>
                <a:gd name="T21" fmla="*/ 75 h 82"/>
                <a:gd name="T22" fmla="*/ 23 w 228"/>
                <a:gd name="T23" fmla="*/ 53 h 82"/>
                <a:gd name="T24" fmla="*/ 2 w 228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8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7"/>
                    <a:pt x="6" y="33"/>
                  </a:cubicBezTo>
                  <a:cubicBezTo>
                    <a:pt x="9" y="44"/>
                    <a:pt x="14" y="56"/>
                    <a:pt x="22" y="60"/>
                  </a:cubicBezTo>
                  <a:cubicBezTo>
                    <a:pt x="31" y="66"/>
                    <a:pt x="58" y="71"/>
                    <a:pt x="91" y="76"/>
                  </a:cubicBezTo>
                  <a:cubicBezTo>
                    <a:pt x="124" y="80"/>
                    <a:pt x="163" y="82"/>
                    <a:pt x="197" y="82"/>
                  </a:cubicBezTo>
                  <a:cubicBezTo>
                    <a:pt x="198" y="82"/>
                    <a:pt x="200" y="82"/>
                    <a:pt x="202" y="82"/>
                  </a:cubicBezTo>
                  <a:cubicBezTo>
                    <a:pt x="217" y="82"/>
                    <a:pt x="225" y="78"/>
                    <a:pt x="227" y="71"/>
                  </a:cubicBezTo>
                  <a:cubicBezTo>
                    <a:pt x="228" y="69"/>
                    <a:pt x="228" y="67"/>
                    <a:pt x="228" y="65"/>
                  </a:cubicBezTo>
                  <a:cubicBezTo>
                    <a:pt x="225" y="71"/>
                    <a:pt x="218" y="75"/>
                    <a:pt x="203" y="75"/>
                  </a:cubicBezTo>
                  <a:cubicBezTo>
                    <a:pt x="201" y="75"/>
                    <a:pt x="200" y="75"/>
                    <a:pt x="198" y="75"/>
                  </a:cubicBezTo>
                  <a:cubicBezTo>
                    <a:pt x="129" y="75"/>
                    <a:pt x="41" y="64"/>
                    <a:pt x="23" y="53"/>
                  </a:cubicBezTo>
                  <a:cubicBezTo>
                    <a:pt x="9" y="45"/>
                    <a:pt x="4" y="14"/>
                    <a:pt x="2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32401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8F3A68-989C-4F19-987B-C8D04921B26A}"/>
              </a:ext>
            </a:extLst>
          </p:cNvPr>
          <p:cNvSpPr/>
          <p:nvPr/>
        </p:nvSpPr>
        <p:spPr>
          <a:xfrm>
            <a:off x="1110821" y="2006495"/>
            <a:ext cx="4523626" cy="2748577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7200573-C045-4B25-8D4B-4B286AB4AFD0}"/>
              </a:ext>
            </a:extLst>
          </p:cNvPr>
          <p:cNvGrpSpPr/>
          <p:nvPr/>
        </p:nvGrpSpPr>
        <p:grpSpPr>
          <a:xfrm>
            <a:off x="1110820" y="1590129"/>
            <a:ext cx="2198438" cy="416366"/>
            <a:chOff x="1303393" y="3235029"/>
            <a:chExt cx="2198438" cy="41636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B651BF-3EB6-468E-85A7-BAF63A4A662A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22208E-3410-42E0-917F-F7CD2BFF9430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EC9C2AC-6F5A-476E-A765-91D3A4869DD2}"/>
              </a:ext>
            </a:extLst>
          </p:cNvPr>
          <p:cNvSpPr txBox="1">
            <a:spLocks/>
          </p:cNvSpPr>
          <p:nvPr/>
        </p:nvSpPr>
        <p:spPr>
          <a:xfrm>
            <a:off x="1375955" y="2265825"/>
            <a:ext cx="5181600" cy="287934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</a:rPr>
              <a:t>Bitmap </a:t>
            </a:r>
            <a:r>
              <a:rPr kumimoji="1" lang="zh-CN" altLang="en-US" sz="1600" dirty="0">
                <a:solidFill>
                  <a:schemeClr val="bg1"/>
                </a:solidFill>
              </a:rPr>
              <a:t>位图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以</a:t>
            </a:r>
            <a:r>
              <a:rPr kumimoji="1" lang="en-US" altLang="zh-CN" sz="1400" dirty="0">
                <a:solidFill>
                  <a:schemeClr val="bg1"/>
                </a:solidFill>
              </a:rPr>
              <a:t>bit</a:t>
            </a:r>
            <a:r>
              <a:rPr kumimoji="1" lang="zh-CN" altLang="en-US" sz="1400" dirty="0">
                <a:solidFill>
                  <a:schemeClr val="bg1"/>
                </a:solidFill>
              </a:rPr>
              <a:t>位来管理的</a:t>
            </a:r>
            <a:r>
              <a:rPr kumimoji="1" lang="en-US" altLang="zh-CN" sz="1400" dirty="0">
                <a:solidFill>
                  <a:schemeClr val="bg1"/>
                </a:solidFill>
              </a:rPr>
              <a:t>string</a:t>
            </a:r>
            <a:r>
              <a:rPr kumimoji="1" lang="zh-CN" altLang="en-US" sz="1400" dirty="0">
                <a:solidFill>
                  <a:schemeClr val="bg1"/>
                </a:solidFill>
              </a:rPr>
              <a:t>类型数据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基于</a:t>
            </a:r>
            <a:r>
              <a:rPr kumimoji="1" lang="en-US" altLang="zh-CN" sz="1400" dirty="0">
                <a:solidFill>
                  <a:schemeClr val="bg1"/>
                </a:solidFill>
              </a:rPr>
              <a:t>string</a:t>
            </a:r>
            <a:r>
              <a:rPr kumimoji="1" lang="zh-CN" altLang="en-US" sz="1400" dirty="0">
                <a:solidFill>
                  <a:schemeClr val="bg1"/>
                </a:solidFill>
              </a:rPr>
              <a:t>定义了一组</a:t>
            </a:r>
            <a:r>
              <a:rPr kumimoji="1" lang="en-US" altLang="zh-CN" sz="1400" dirty="0">
                <a:solidFill>
                  <a:schemeClr val="bg1"/>
                </a:solidFill>
              </a:rPr>
              <a:t>bit</a:t>
            </a:r>
            <a:r>
              <a:rPr kumimoji="1" lang="zh-CN" altLang="en-US" sz="1400" dirty="0">
                <a:solidFill>
                  <a:schemeClr val="bg1"/>
                </a:solidFill>
              </a:rPr>
              <a:t>位操作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功能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获取或统计</a:t>
            </a:r>
            <a:r>
              <a:rPr kumimoji="1" lang="en-US" altLang="zh-CN" sz="1400" dirty="0">
                <a:solidFill>
                  <a:schemeClr val="bg1"/>
                </a:solidFill>
              </a:rPr>
              <a:t>bit</a:t>
            </a:r>
            <a:r>
              <a:rPr kumimoji="1" lang="zh-CN" altLang="en-US" sz="1400" dirty="0">
                <a:solidFill>
                  <a:schemeClr val="bg1"/>
                </a:solidFill>
              </a:rPr>
              <a:t>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bit</a:t>
            </a:r>
            <a:r>
              <a:rPr kumimoji="1" lang="zh-CN" altLang="en-US" sz="1400" dirty="0">
                <a:solidFill>
                  <a:schemeClr val="bg1"/>
                </a:solidFill>
              </a:rPr>
              <a:t>位设置为</a:t>
            </a:r>
            <a:r>
              <a:rPr kumimoji="1" lang="en-US" altLang="zh-CN" sz="1400" dirty="0">
                <a:solidFill>
                  <a:schemeClr val="bg1"/>
                </a:solidFill>
              </a:rPr>
              <a:t>0</a:t>
            </a:r>
            <a:r>
              <a:rPr kumimoji="1" lang="zh-CN" altLang="en-US" sz="1400" dirty="0">
                <a:solidFill>
                  <a:schemeClr val="bg1"/>
                </a:solidFill>
              </a:rPr>
              <a:t>或</a:t>
            </a:r>
            <a:r>
              <a:rPr kumimoji="1" lang="en-US" altLang="zh-CN" sz="1400" dirty="0">
                <a:solidFill>
                  <a:schemeClr val="bg1"/>
                </a:solidFill>
              </a:rPr>
              <a:t>1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多个</a:t>
            </a:r>
            <a:r>
              <a:rPr kumimoji="1" lang="en-US" altLang="zh-CN" sz="1400" dirty="0">
                <a:solidFill>
                  <a:schemeClr val="bg1"/>
                </a:solidFill>
              </a:rPr>
              <a:t>bitmap</a:t>
            </a:r>
            <a:r>
              <a:rPr kumimoji="1" lang="zh-CN" altLang="en-US" sz="1400" dirty="0">
                <a:solidFill>
                  <a:schemeClr val="bg1"/>
                </a:solidFill>
              </a:rPr>
              <a:t>间的与、或、异或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64" y="4656002"/>
            <a:ext cx="10274171" cy="10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25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C9BB79-5B19-4329-9D66-328B17F18CB3}"/>
              </a:ext>
            </a:extLst>
          </p:cNvPr>
          <p:cNvSpPr/>
          <p:nvPr/>
        </p:nvSpPr>
        <p:spPr>
          <a:xfrm>
            <a:off x="1110820" y="2006494"/>
            <a:ext cx="4607228" cy="3868435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176A9A-6213-4703-A190-6E398AEAA52B}"/>
              </a:ext>
            </a:extLst>
          </p:cNvPr>
          <p:cNvGrpSpPr/>
          <p:nvPr/>
        </p:nvGrpSpPr>
        <p:grpSpPr>
          <a:xfrm>
            <a:off x="1110820" y="1590129"/>
            <a:ext cx="2198438" cy="416366"/>
            <a:chOff x="1303393" y="3235029"/>
            <a:chExt cx="2198438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C813B4-F284-4C52-9A6F-4A1F84AE47A2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C18B3B-3465-47A0-A6D5-FE0C34011C90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D9882D21-2FFC-46A8-878B-1EEAEFC2B2DC}"/>
              </a:ext>
            </a:extLst>
          </p:cNvPr>
          <p:cNvSpPr>
            <a:spLocks noGrp="1"/>
          </p:cNvSpPr>
          <p:nvPr/>
        </p:nvSpPr>
        <p:spPr>
          <a:xfrm>
            <a:off x="1311976" y="2202271"/>
            <a:ext cx="5181600" cy="367265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</a:rPr>
              <a:t>Bitmap </a:t>
            </a:r>
            <a:r>
              <a:rPr kumimoji="1" lang="zh-CN" altLang="en-US" sz="1600" dirty="0">
                <a:solidFill>
                  <a:schemeClr val="bg1"/>
                </a:solidFill>
              </a:rPr>
              <a:t>位图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特点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位操作高性能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存储成本低，</a:t>
            </a:r>
            <a:r>
              <a:rPr kumimoji="1" lang="en-US" altLang="zh-CN" sz="1400" dirty="0">
                <a:solidFill>
                  <a:schemeClr val="bg1"/>
                </a:solidFill>
              </a:rPr>
              <a:t>1</a:t>
            </a:r>
            <a:r>
              <a:rPr kumimoji="1" lang="zh-CN" altLang="en-US" sz="1400" dirty="0">
                <a:solidFill>
                  <a:schemeClr val="bg1"/>
                </a:solidFill>
              </a:rPr>
              <a:t>属性～</a:t>
            </a:r>
            <a:r>
              <a:rPr kumimoji="1" lang="en-US" altLang="zh-CN" sz="1400" dirty="0">
                <a:solidFill>
                  <a:schemeClr val="bg1"/>
                </a:solidFill>
              </a:rPr>
              <a:t>1bit</a:t>
            </a: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应用场景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最近用户</a:t>
            </a:r>
            <a:r>
              <a:rPr kumimoji="1" lang="en-US" altLang="zh-CN" sz="1400" dirty="0">
                <a:solidFill>
                  <a:schemeClr val="bg1"/>
                </a:solidFill>
              </a:rPr>
              <a:t>N</a:t>
            </a:r>
            <a:r>
              <a:rPr kumimoji="1" lang="zh-CN" altLang="en-US" sz="1400" dirty="0">
                <a:solidFill>
                  <a:schemeClr val="bg1"/>
                </a:solidFill>
              </a:rPr>
              <a:t>天登录记录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Feed</a:t>
            </a:r>
            <a:r>
              <a:rPr kumimoji="1" lang="zh-CN" altLang="en-US" sz="1400" dirty="0">
                <a:solidFill>
                  <a:schemeClr val="bg1"/>
                </a:solidFill>
              </a:rPr>
              <a:t>、新闻、用户的</a:t>
            </a:r>
            <a:r>
              <a:rPr kumimoji="1" lang="en-US" altLang="zh-CN" sz="1400" dirty="0">
                <a:solidFill>
                  <a:schemeClr val="bg1"/>
                </a:solidFill>
              </a:rPr>
              <a:t>flag</a:t>
            </a:r>
            <a:r>
              <a:rPr kumimoji="1" lang="zh-CN" altLang="en-US" sz="1400" dirty="0">
                <a:solidFill>
                  <a:schemeClr val="bg1"/>
                </a:solidFill>
              </a:rPr>
              <a:t>打标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对达标用户、</a:t>
            </a:r>
            <a:r>
              <a:rPr kumimoji="1" lang="en-US" altLang="zh-CN" sz="1400" dirty="0">
                <a:solidFill>
                  <a:schemeClr val="bg1"/>
                </a:solidFill>
              </a:rPr>
              <a:t>feed</a:t>
            </a:r>
            <a:r>
              <a:rPr kumimoji="1" lang="zh-CN" altLang="en-US" sz="1400" dirty="0">
                <a:solidFill>
                  <a:schemeClr val="bg1"/>
                </a:solidFill>
              </a:rPr>
              <a:t>的多维度统计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重要指令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setbit</a:t>
            </a:r>
            <a:r>
              <a:rPr kumimoji="1" lang="en-US" altLang="zh-CN" sz="1400" dirty="0">
                <a:solidFill>
                  <a:schemeClr val="bg1"/>
                </a:solidFill>
              </a:rPr>
              <a:t>,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getbit,bitcount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bitfield</a:t>
            </a:r>
            <a:r>
              <a:rPr kumimoji="1" lang="en-US" altLang="zh-CN" sz="1400" dirty="0">
                <a:solidFill>
                  <a:schemeClr val="bg1"/>
                </a:solidFill>
              </a:rPr>
              <a:t>,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bitop,bitpos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600" dirty="0">
              <a:solidFill>
                <a:schemeClr val="bg1"/>
              </a:solidFill>
            </a:endParaRPr>
          </a:p>
        </p:txBody>
      </p:sp>
      <p:grpSp>
        <p:nvGrpSpPr>
          <p:cNvPr id="8" name="622ea62b-84c7-4c5c-8568-95ce8e0321c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3F1285A-1C75-4510-85BF-2488F2A7853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482191" y="2394424"/>
            <a:ext cx="5577818" cy="3480505"/>
            <a:chOff x="3053289" y="1530378"/>
            <a:chExt cx="6085422" cy="37972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iṣliḓè">
              <a:extLst>
                <a:ext uri="{FF2B5EF4-FFF2-40B4-BE49-F238E27FC236}">
                  <a16:creationId xmlns:a16="http://schemas.microsoft.com/office/drawing/2014/main" id="{F314577A-044C-48DA-B6D6-EAB45FC60AC6}"/>
                </a:ext>
              </a:extLst>
            </p:cNvPr>
            <p:cNvSpPr/>
            <p:nvPr/>
          </p:nvSpPr>
          <p:spPr bwMode="auto">
            <a:xfrm>
              <a:off x="3484712" y="1530378"/>
              <a:ext cx="2317303" cy="231366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Slïḋé">
              <a:extLst>
                <a:ext uri="{FF2B5EF4-FFF2-40B4-BE49-F238E27FC236}">
                  <a16:creationId xmlns:a16="http://schemas.microsoft.com/office/drawing/2014/main" id="{76B7FD1B-C5BC-457E-BF6B-6A71E7E5E5A8}"/>
                </a:ext>
              </a:extLst>
            </p:cNvPr>
            <p:cNvSpPr/>
            <p:nvPr/>
          </p:nvSpPr>
          <p:spPr bwMode="auto">
            <a:xfrm>
              <a:off x="3053289" y="1808892"/>
              <a:ext cx="591613" cy="760905"/>
            </a:xfrm>
            <a:custGeom>
              <a:avLst/>
              <a:gdLst>
                <a:gd name="T0" fmla="*/ 0 w 435"/>
                <a:gd name="T1" fmla="*/ 0 h 560"/>
                <a:gd name="T2" fmla="*/ 435 w 435"/>
                <a:gd name="T3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5" h="560">
                  <a:moveTo>
                    <a:pt x="0" y="0"/>
                  </a:moveTo>
                  <a:cubicBezTo>
                    <a:pt x="0" y="310"/>
                    <a:pt x="194" y="560"/>
                    <a:pt x="435" y="560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ŝḻïḑê">
              <a:extLst>
                <a:ext uri="{FF2B5EF4-FFF2-40B4-BE49-F238E27FC236}">
                  <a16:creationId xmlns:a16="http://schemas.microsoft.com/office/drawing/2014/main" id="{9A700579-95BF-4833-B9C8-25875463A255}"/>
                </a:ext>
              </a:extLst>
            </p:cNvPr>
            <p:cNvSpPr/>
            <p:nvPr/>
          </p:nvSpPr>
          <p:spPr bwMode="auto">
            <a:xfrm>
              <a:off x="3644902" y="1799789"/>
              <a:ext cx="658966" cy="770008"/>
            </a:xfrm>
            <a:custGeom>
              <a:avLst/>
              <a:gdLst>
                <a:gd name="T0" fmla="*/ 0 w 485"/>
                <a:gd name="T1" fmla="*/ 567 h 567"/>
                <a:gd name="T2" fmla="*/ 485 w 485"/>
                <a:gd name="T3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5" h="567">
                  <a:moveTo>
                    <a:pt x="0" y="567"/>
                  </a:moveTo>
                  <a:cubicBezTo>
                    <a:pt x="0" y="254"/>
                    <a:pt x="217" y="0"/>
                    <a:pt x="485" y="0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Sliḋé">
              <a:extLst>
                <a:ext uri="{FF2B5EF4-FFF2-40B4-BE49-F238E27FC236}">
                  <a16:creationId xmlns:a16="http://schemas.microsoft.com/office/drawing/2014/main" id="{588C547E-9A32-4EA2-8F36-5AD8F679C3B9}"/>
                </a:ext>
              </a:extLst>
            </p:cNvPr>
            <p:cNvSpPr/>
            <p:nvPr/>
          </p:nvSpPr>
          <p:spPr bwMode="auto">
            <a:xfrm>
              <a:off x="3268090" y="1847118"/>
              <a:ext cx="376812" cy="722679"/>
            </a:xfrm>
            <a:custGeom>
              <a:avLst/>
              <a:gdLst>
                <a:gd name="T0" fmla="*/ 0 w 277"/>
                <a:gd name="T1" fmla="*/ 0 h 532"/>
                <a:gd name="T2" fmla="*/ 277 w 277"/>
                <a:gd name="T3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7" h="532">
                  <a:moveTo>
                    <a:pt x="0" y="0"/>
                  </a:moveTo>
                  <a:cubicBezTo>
                    <a:pt x="0" y="294"/>
                    <a:pt x="124" y="532"/>
                    <a:pt x="277" y="532"/>
                  </a:cubicBezTo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0DDA3EAA-6F79-4B91-A639-4512F681B636}"/>
                </a:ext>
              </a:extLst>
            </p:cNvPr>
            <p:cNvSpPr/>
            <p:nvPr/>
          </p:nvSpPr>
          <p:spPr bwMode="auto">
            <a:xfrm>
              <a:off x="3644902" y="1586809"/>
              <a:ext cx="762726" cy="982988"/>
            </a:xfrm>
            <a:custGeom>
              <a:avLst/>
              <a:gdLst>
                <a:gd name="T0" fmla="*/ 0 w 561"/>
                <a:gd name="T1" fmla="*/ 724 h 724"/>
                <a:gd name="T2" fmla="*/ 561 w 561"/>
                <a:gd name="T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1" h="724">
                  <a:moveTo>
                    <a:pt x="0" y="724"/>
                  </a:moveTo>
                  <a:cubicBezTo>
                    <a:pt x="0" y="324"/>
                    <a:pt x="251" y="0"/>
                    <a:pt x="561" y="0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ṩḷiḓe">
              <a:extLst>
                <a:ext uri="{FF2B5EF4-FFF2-40B4-BE49-F238E27FC236}">
                  <a16:creationId xmlns:a16="http://schemas.microsoft.com/office/drawing/2014/main" id="{27504C5F-0858-4031-A9BD-C3B42533544A}"/>
                </a:ext>
              </a:extLst>
            </p:cNvPr>
            <p:cNvSpPr/>
            <p:nvPr/>
          </p:nvSpPr>
          <p:spPr bwMode="auto">
            <a:xfrm>
              <a:off x="3519298" y="2515187"/>
              <a:ext cx="371351" cy="172934"/>
            </a:xfrm>
            <a:custGeom>
              <a:avLst/>
              <a:gdLst>
                <a:gd name="T0" fmla="*/ 0 w 273"/>
                <a:gd name="T1" fmla="*/ 44 h 128"/>
                <a:gd name="T2" fmla="*/ 81 w 273"/>
                <a:gd name="T3" fmla="*/ 29 h 128"/>
                <a:gd name="T4" fmla="*/ 180 w 273"/>
                <a:gd name="T5" fmla="*/ 21 h 128"/>
                <a:gd name="T6" fmla="*/ 203 w 273"/>
                <a:gd name="T7" fmla="*/ 128 h 128"/>
                <a:gd name="T8" fmla="*/ 23 w 273"/>
                <a:gd name="T9" fmla="*/ 105 h 128"/>
                <a:gd name="T10" fmla="*/ 0 w 273"/>
                <a:gd name="T11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128">
                  <a:moveTo>
                    <a:pt x="0" y="44"/>
                  </a:moveTo>
                  <a:cubicBezTo>
                    <a:pt x="0" y="44"/>
                    <a:pt x="62" y="42"/>
                    <a:pt x="81" y="29"/>
                  </a:cubicBezTo>
                  <a:cubicBezTo>
                    <a:pt x="99" y="16"/>
                    <a:pt x="175" y="0"/>
                    <a:pt x="180" y="21"/>
                  </a:cubicBezTo>
                  <a:cubicBezTo>
                    <a:pt x="185" y="43"/>
                    <a:pt x="273" y="127"/>
                    <a:pt x="203" y="128"/>
                  </a:cubicBezTo>
                  <a:cubicBezTo>
                    <a:pt x="133" y="128"/>
                    <a:pt x="41" y="117"/>
                    <a:pt x="23" y="105"/>
                  </a:cubicBezTo>
                  <a:cubicBezTo>
                    <a:pt x="4" y="94"/>
                    <a:pt x="0" y="44"/>
                    <a:pt x="0" y="44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şḻîďe">
              <a:extLst>
                <a:ext uri="{FF2B5EF4-FFF2-40B4-BE49-F238E27FC236}">
                  <a16:creationId xmlns:a16="http://schemas.microsoft.com/office/drawing/2014/main" id="{F48C3774-7FA8-4D3D-AE38-70B19E7AD629}"/>
                </a:ext>
              </a:extLst>
            </p:cNvPr>
            <p:cNvSpPr/>
            <p:nvPr/>
          </p:nvSpPr>
          <p:spPr bwMode="auto">
            <a:xfrm>
              <a:off x="3519298" y="2575257"/>
              <a:ext cx="3641" cy="0"/>
            </a:xfrm>
            <a:custGeom>
              <a:avLst/>
              <a:gdLst>
                <a:gd name="T0" fmla="*/ 2 w 2"/>
                <a:gd name="T1" fmla="*/ 0 w 2"/>
                <a:gd name="T2" fmla="*/ 0 w 2"/>
                <a:gd name="T3" fmla="*/ 2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líḑe">
              <a:extLst>
                <a:ext uri="{FF2B5EF4-FFF2-40B4-BE49-F238E27FC236}">
                  <a16:creationId xmlns:a16="http://schemas.microsoft.com/office/drawing/2014/main" id="{C6B3ECB6-4823-4216-AD86-EDA7E5752674}"/>
                </a:ext>
              </a:extLst>
            </p:cNvPr>
            <p:cNvSpPr/>
            <p:nvPr/>
          </p:nvSpPr>
          <p:spPr bwMode="auto">
            <a:xfrm>
              <a:off x="3519298" y="2575257"/>
              <a:ext cx="9102" cy="49150"/>
            </a:xfrm>
            <a:custGeom>
              <a:avLst/>
              <a:gdLst>
                <a:gd name="T0" fmla="*/ 2 w 7"/>
                <a:gd name="T1" fmla="*/ 0 h 37"/>
                <a:gd name="T2" fmla="*/ 0 w 7"/>
                <a:gd name="T3" fmla="*/ 0 h 37"/>
                <a:gd name="T4" fmla="*/ 7 w 7"/>
                <a:gd name="T5" fmla="*/ 37 h 37"/>
                <a:gd name="T6" fmla="*/ 7 w 7"/>
                <a:gd name="T7" fmla="*/ 25 h 37"/>
                <a:gd name="T8" fmla="*/ 2 w 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7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2" y="20"/>
                    <a:pt x="7" y="37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5" y="16"/>
                    <a:pt x="3" y="7"/>
                    <a:pt x="2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$ļïḍè">
              <a:extLst>
                <a:ext uri="{FF2B5EF4-FFF2-40B4-BE49-F238E27FC236}">
                  <a16:creationId xmlns:a16="http://schemas.microsoft.com/office/drawing/2014/main" id="{1F36A736-8F46-4100-BD7E-C4DFBEF9B673}"/>
                </a:ext>
              </a:extLst>
            </p:cNvPr>
            <p:cNvSpPr/>
            <p:nvPr/>
          </p:nvSpPr>
          <p:spPr bwMode="auto">
            <a:xfrm>
              <a:off x="3115181" y="3698413"/>
              <a:ext cx="2033329" cy="27669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šľîḓê">
              <a:extLst>
                <a:ext uri="{FF2B5EF4-FFF2-40B4-BE49-F238E27FC236}">
                  <a16:creationId xmlns:a16="http://schemas.microsoft.com/office/drawing/2014/main" id="{B90D73D5-B045-4016-801E-393093BBF809}"/>
                </a:ext>
              </a:extLst>
            </p:cNvPr>
            <p:cNvSpPr/>
            <p:nvPr/>
          </p:nvSpPr>
          <p:spPr bwMode="auto">
            <a:xfrm>
              <a:off x="3279012" y="3754843"/>
              <a:ext cx="1707486" cy="196598"/>
            </a:xfrm>
            <a:custGeom>
              <a:avLst/>
              <a:gdLst>
                <a:gd name="T0" fmla="*/ 184 w 1256"/>
                <a:gd name="T1" fmla="*/ 0 h 145"/>
                <a:gd name="T2" fmla="*/ 0 w 1256"/>
                <a:gd name="T3" fmla="*/ 60 h 145"/>
                <a:gd name="T4" fmla="*/ 628 w 1256"/>
                <a:gd name="T5" fmla="*/ 145 h 145"/>
                <a:gd name="T6" fmla="*/ 1256 w 1256"/>
                <a:gd name="T7" fmla="*/ 60 h 145"/>
                <a:gd name="T8" fmla="*/ 1184 w 1256"/>
                <a:gd name="T9" fmla="*/ 20 h 145"/>
                <a:gd name="T10" fmla="*/ 1184 w 1256"/>
                <a:gd name="T11" fmla="*/ 62 h 145"/>
                <a:gd name="T12" fmla="*/ 184 w 1256"/>
                <a:gd name="T13" fmla="*/ 62 h 145"/>
                <a:gd name="T14" fmla="*/ 184 w 1256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6" h="145">
                  <a:moveTo>
                    <a:pt x="184" y="0"/>
                  </a:moveTo>
                  <a:cubicBezTo>
                    <a:pt x="71" y="15"/>
                    <a:pt x="0" y="36"/>
                    <a:pt x="0" y="60"/>
                  </a:cubicBezTo>
                  <a:cubicBezTo>
                    <a:pt x="0" y="107"/>
                    <a:pt x="282" y="145"/>
                    <a:pt x="628" y="145"/>
                  </a:cubicBezTo>
                  <a:cubicBezTo>
                    <a:pt x="975" y="145"/>
                    <a:pt x="1256" y="107"/>
                    <a:pt x="1256" y="60"/>
                  </a:cubicBezTo>
                  <a:cubicBezTo>
                    <a:pt x="1256" y="46"/>
                    <a:pt x="1230" y="32"/>
                    <a:pt x="1184" y="20"/>
                  </a:cubicBezTo>
                  <a:cubicBezTo>
                    <a:pt x="1184" y="62"/>
                    <a:pt x="1184" y="62"/>
                    <a:pt x="1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0"/>
                    <a:pt x="184" y="0"/>
                    <a:pt x="18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ṧľïḋê">
              <a:extLst>
                <a:ext uri="{FF2B5EF4-FFF2-40B4-BE49-F238E27FC236}">
                  <a16:creationId xmlns:a16="http://schemas.microsoft.com/office/drawing/2014/main" id="{074311BA-D2F6-4481-8CB1-A4F72691F563}"/>
                </a:ext>
              </a:extLst>
            </p:cNvPr>
            <p:cNvSpPr/>
            <p:nvPr/>
          </p:nvSpPr>
          <p:spPr bwMode="auto">
            <a:xfrm>
              <a:off x="6062324" y="4908943"/>
              <a:ext cx="3076387" cy="41868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ï$1îḑé">
              <a:extLst>
                <a:ext uri="{FF2B5EF4-FFF2-40B4-BE49-F238E27FC236}">
                  <a16:creationId xmlns:a16="http://schemas.microsoft.com/office/drawing/2014/main" id="{F63610FC-CBDF-4D2A-809F-7820F7872547}"/>
                </a:ext>
              </a:extLst>
            </p:cNvPr>
            <p:cNvSpPr/>
            <p:nvPr/>
          </p:nvSpPr>
          <p:spPr bwMode="auto">
            <a:xfrm>
              <a:off x="3817835" y="4910764"/>
              <a:ext cx="1847653" cy="253029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ṩ1iḓe">
              <a:extLst>
                <a:ext uri="{FF2B5EF4-FFF2-40B4-BE49-F238E27FC236}">
                  <a16:creationId xmlns:a16="http://schemas.microsoft.com/office/drawing/2014/main" id="{BB9D1580-3C16-48B3-9055-995CCC57F48B}"/>
                </a:ext>
              </a:extLst>
            </p:cNvPr>
            <p:cNvSpPr/>
            <p:nvPr/>
          </p:nvSpPr>
          <p:spPr bwMode="auto">
            <a:xfrm>
              <a:off x="5567189" y="4442934"/>
              <a:ext cx="1532733" cy="613458"/>
            </a:xfrm>
            <a:custGeom>
              <a:avLst/>
              <a:gdLst>
                <a:gd name="T0" fmla="*/ 0 w 1128"/>
                <a:gd name="T1" fmla="*/ 360 h 452"/>
                <a:gd name="T2" fmla="*/ 1128 w 1128"/>
                <a:gd name="T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28" h="452">
                  <a:moveTo>
                    <a:pt x="0" y="360"/>
                  </a:moveTo>
                  <a:cubicBezTo>
                    <a:pt x="360" y="452"/>
                    <a:pt x="1052" y="240"/>
                    <a:pt x="1128" y="0"/>
                  </a:cubicBezTo>
                </a:path>
              </a:pathLst>
            </a:custGeom>
            <a:noFill/>
            <a:ln w="9525" cap="flat">
              <a:solidFill>
                <a:srgbClr val="2F2E4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şlïḋè">
              <a:extLst>
                <a:ext uri="{FF2B5EF4-FFF2-40B4-BE49-F238E27FC236}">
                  <a16:creationId xmlns:a16="http://schemas.microsoft.com/office/drawing/2014/main" id="{9421B161-AA32-448F-B4B4-C45881EC7BA0}"/>
                </a:ext>
              </a:extLst>
            </p:cNvPr>
            <p:cNvSpPr/>
            <p:nvPr/>
          </p:nvSpPr>
          <p:spPr bwMode="auto">
            <a:xfrm>
              <a:off x="4735290" y="2902920"/>
              <a:ext cx="759085" cy="1408949"/>
            </a:xfrm>
            <a:custGeom>
              <a:avLst/>
              <a:gdLst>
                <a:gd name="T0" fmla="*/ 3 w 559"/>
                <a:gd name="T1" fmla="*/ 29 h 1037"/>
                <a:gd name="T2" fmla="*/ 3 w 559"/>
                <a:gd name="T3" fmla="*/ 29 h 1037"/>
                <a:gd name="T4" fmla="*/ 174 w 559"/>
                <a:gd name="T5" fmla="*/ 8 h 1037"/>
                <a:gd name="T6" fmla="*/ 412 w 559"/>
                <a:gd name="T7" fmla="*/ 70 h 1037"/>
                <a:gd name="T8" fmla="*/ 504 w 559"/>
                <a:gd name="T9" fmla="*/ 173 h 1037"/>
                <a:gd name="T10" fmla="*/ 549 w 559"/>
                <a:gd name="T11" fmla="*/ 345 h 1037"/>
                <a:gd name="T12" fmla="*/ 551 w 559"/>
                <a:gd name="T13" fmla="*/ 391 h 1037"/>
                <a:gd name="T14" fmla="*/ 448 w 559"/>
                <a:gd name="T15" fmla="*/ 740 h 1037"/>
                <a:gd name="T16" fmla="*/ 376 w 559"/>
                <a:gd name="T17" fmla="*/ 853 h 1037"/>
                <a:gd name="T18" fmla="*/ 352 w 559"/>
                <a:gd name="T19" fmla="*/ 898 h 1037"/>
                <a:gd name="T20" fmla="*/ 343 w 559"/>
                <a:gd name="T21" fmla="*/ 938 h 1037"/>
                <a:gd name="T22" fmla="*/ 351 w 559"/>
                <a:gd name="T23" fmla="*/ 968 h 1037"/>
                <a:gd name="T24" fmla="*/ 395 w 559"/>
                <a:gd name="T25" fmla="*/ 1005 h 1037"/>
                <a:gd name="T26" fmla="*/ 484 w 559"/>
                <a:gd name="T27" fmla="*/ 1037 h 1037"/>
                <a:gd name="T28" fmla="*/ 486 w 559"/>
                <a:gd name="T29" fmla="*/ 1029 h 1037"/>
                <a:gd name="T30" fmla="*/ 380 w 559"/>
                <a:gd name="T31" fmla="*/ 987 h 1037"/>
                <a:gd name="T32" fmla="*/ 358 w 559"/>
                <a:gd name="T33" fmla="*/ 964 h 1037"/>
                <a:gd name="T34" fmla="*/ 351 w 559"/>
                <a:gd name="T35" fmla="*/ 938 h 1037"/>
                <a:gd name="T36" fmla="*/ 360 w 559"/>
                <a:gd name="T37" fmla="*/ 902 h 1037"/>
                <a:gd name="T38" fmla="*/ 407 w 559"/>
                <a:gd name="T39" fmla="*/ 819 h 1037"/>
                <a:gd name="T40" fmla="*/ 559 w 559"/>
                <a:gd name="T41" fmla="*/ 391 h 1037"/>
                <a:gd name="T42" fmla="*/ 557 w 559"/>
                <a:gd name="T43" fmla="*/ 345 h 1037"/>
                <a:gd name="T44" fmla="*/ 511 w 559"/>
                <a:gd name="T45" fmla="*/ 169 h 1037"/>
                <a:gd name="T46" fmla="*/ 358 w 559"/>
                <a:gd name="T47" fmla="*/ 33 h 1037"/>
                <a:gd name="T48" fmla="*/ 174 w 559"/>
                <a:gd name="T49" fmla="*/ 0 h 1037"/>
                <a:gd name="T50" fmla="*/ 0 w 559"/>
                <a:gd name="T51" fmla="*/ 21 h 1037"/>
                <a:gd name="T52" fmla="*/ 3 w 559"/>
                <a:gd name="T53" fmla="*/ 2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9" h="1037">
                  <a:moveTo>
                    <a:pt x="3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2" y="26"/>
                    <a:pt x="84" y="8"/>
                    <a:pt x="174" y="8"/>
                  </a:cubicBezTo>
                  <a:cubicBezTo>
                    <a:pt x="250" y="8"/>
                    <a:pt x="340" y="22"/>
                    <a:pt x="412" y="70"/>
                  </a:cubicBezTo>
                  <a:cubicBezTo>
                    <a:pt x="448" y="95"/>
                    <a:pt x="480" y="128"/>
                    <a:pt x="504" y="173"/>
                  </a:cubicBezTo>
                  <a:cubicBezTo>
                    <a:pt x="528" y="218"/>
                    <a:pt x="545" y="274"/>
                    <a:pt x="549" y="345"/>
                  </a:cubicBezTo>
                  <a:cubicBezTo>
                    <a:pt x="551" y="361"/>
                    <a:pt x="551" y="376"/>
                    <a:pt x="551" y="391"/>
                  </a:cubicBezTo>
                  <a:cubicBezTo>
                    <a:pt x="551" y="541"/>
                    <a:pt x="499" y="653"/>
                    <a:pt x="448" y="740"/>
                  </a:cubicBezTo>
                  <a:cubicBezTo>
                    <a:pt x="422" y="784"/>
                    <a:pt x="396" y="821"/>
                    <a:pt x="376" y="853"/>
                  </a:cubicBezTo>
                  <a:cubicBezTo>
                    <a:pt x="366" y="869"/>
                    <a:pt x="358" y="884"/>
                    <a:pt x="352" y="898"/>
                  </a:cubicBezTo>
                  <a:cubicBezTo>
                    <a:pt x="347" y="913"/>
                    <a:pt x="343" y="926"/>
                    <a:pt x="343" y="938"/>
                  </a:cubicBezTo>
                  <a:cubicBezTo>
                    <a:pt x="343" y="949"/>
                    <a:pt x="346" y="959"/>
                    <a:pt x="351" y="968"/>
                  </a:cubicBezTo>
                  <a:cubicBezTo>
                    <a:pt x="359" y="982"/>
                    <a:pt x="373" y="994"/>
                    <a:pt x="395" y="1005"/>
                  </a:cubicBezTo>
                  <a:cubicBezTo>
                    <a:pt x="417" y="1017"/>
                    <a:pt x="446" y="1027"/>
                    <a:pt x="484" y="1037"/>
                  </a:cubicBezTo>
                  <a:cubicBezTo>
                    <a:pt x="486" y="1029"/>
                    <a:pt x="486" y="1029"/>
                    <a:pt x="486" y="1029"/>
                  </a:cubicBezTo>
                  <a:cubicBezTo>
                    <a:pt x="436" y="1016"/>
                    <a:pt x="401" y="1002"/>
                    <a:pt x="380" y="987"/>
                  </a:cubicBezTo>
                  <a:cubicBezTo>
                    <a:pt x="370" y="980"/>
                    <a:pt x="362" y="972"/>
                    <a:pt x="358" y="964"/>
                  </a:cubicBezTo>
                  <a:cubicBezTo>
                    <a:pt x="353" y="956"/>
                    <a:pt x="351" y="947"/>
                    <a:pt x="351" y="938"/>
                  </a:cubicBezTo>
                  <a:cubicBezTo>
                    <a:pt x="351" y="927"/>
                    <a:pt x="354" y="915"/>
                    <a:pt x="360" y="902"/>
                  </a:cubicBezTo>
                  <a:cubicBezTo>
                    <a:pt x="369" y="878"/>
                    <a:pt x="387" y="851"/>
                    <a:pt x="407" y="819"/>
                  </a:cubicBezTo>
                  <a:cubicBezTo>
                    <a:pt x="469" y="724"/>
                    <a:pt x="559" y="590"/>
                    <a:pt x="559" y="391"/>
                  </a:cubicBezTo>
                  <a:cubicBezTo>
                    <a:pt x="559" y="376"/>
                    <a:pt x="559" y="361"/>
                    <a:pt x="557" y="345"/>
                  </a:cubicBezTo>
                  <a:cubicBezTo>
                    <a:pt x="552" y="273"/>
                    <a:pt x="536" y="215"/>
                    <a:pt x="511" y="169"/>
                  </a:cubicBezTo>
                  <a:cubicBezTo>
                    <a:pt x="474" y="100"/>
                    <a:pt x="419" y="58"/>
                    <a:pt x="358" y="33"/>
                  </a:cubicBezTo>
                  <a:cubicBezTo>
                    <a:pt x="298" y="8"/>
                    <a:pt x="232" y="0"/>
                    <a:pt x="174" y="0"/>
                  </a:cubicBezTo>
                  <a:cubicBezTo>
                    <a:pt x="77" y="0"/>
                    <a:pt x="1" y="21"/>
                    <a:pt x="0" y="21"/>
                  </a:cubicBezTo>
                  <a:cubicBezTo>
                    <a:pt x="3" y="29"/>
                    <a:pt x="3" y="29"/>
                    <a:pt x="3" y="29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ṣḻíḋê">
              <a:extLst>
                <a:ext uri="{FF2B5EF4-FFF2-40B4-BE49-F238E27FC236}">
                  <a16:creationId xmlns:a16="http://schemas.microsoft.com/office/drawing/2014/main" id="{A3F2FA28-4770-41C5-8926-81A8C0E57434}"/>
                </a:ext>
              </a:extLst>
            </p:cNvPr>
            <p:cNvSpPr/>
            <p:nvPr/>
          </p:nvSpPr>
          <p:spPr bwMode="auto">
            <a:xfrm>
              <a:off x="4052660" y="4390145"/>
              <a:ext cx="240286" cy="469650"/>
            </a:xfrm>
            <a:custGeom>
              <a:avLst/>
              <a:gdLst>
                <a:gd name="T0" fmla="*/ 0 w 176"/>
                <a:gd name="T1" fmla="*/ 43 h 346"/>
                <a:gd name="T2" fmla="*/ 166 w 176"/>
                <a:gd name="T3" fmla="*/ 139 h 346"/>
                <a:gd name="T4" fmla="*/ 146 w 176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" h="346">
                  <a:moveTo>
                    <a:pt x="0" y="43"/>
                  </a:moveTo>
                  <a:cubicBezTo>
                    <a:pt x="0" y="43"/>
                    <a:pt x="156" y="0"/>
                    <a:pt x="166" y="139"/>
                  </a:cubicBezTo>
                  <a:cubicBezTo>
                    <a:pt x="176" y="279"/>
                    <a:pt x="37" y="318"/>
                    <a:pt x="146" y="346"/>
                  </a:cubicBezTo>
                </a:path>
              </a:pathLst>
            </a:custGeom>
            <a:noFill/>
            <a:ln w="9525" cap="flat">
              <a:solidFill>
                <a:srgbClr val="2F2E4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ŝ1ïde">
              <a:extLst>
                <a:ext uri="{FF2B5EF4-FFF2-40B4-BE49-F238E27FC236}">
                  <a16:creationId xmlns:a16="http://schemas.microsoft.com/office/drawing/2014/main" id="{FBA11B2F-DC08-4856-A4E5-E0592C39FD97}"/>
                </a:ext>
              </a:extLst>
            </p:cNvPr>
            <p:cNvSpPr/>
            <p:nvPr/>
          </p:nvSpPr>
          <p:spPr bwMode="auto">
            <a:xfrm>
              <a:off x="7032568" y="4573999"/>
              <a:ext cx="1130436" cy="407758"/>
            </a:xfrm>
            <a:custGeom>
              <a:avLst/>
              <a:gdLst>
                <a:gd name="T0" fmla="*/ 187 w 832"/>
                <a:gd name="T1" fmla="*/ 12 h 300"/>
                <a:gd name="T2" fmla="*/ 155 w 832"/>
                <a:gd name="T3" fmla="*/ 213 h 300"/>
                <a:gd name="T4" fmla="*/ 109 w 832"/>
                <a:gd name="T5" fmla="*/ 298 h 300"/>
                <a:gd name="T6" fmla="*/ 732 w 832"/>
                <a:gd name="T7" fmla="*/ 298 h 300"/>
                <a:gd name="T8" fmla="*/ 674 w 832"/>
                <a:gd name="T9" fmla="*/ 211 h 300"/>
                <a:gd name="T10" fmla="*/ 643 w 832"/>
                <a:gd name="T11" fmla="*/ 0 h 300"/>
                <a:gd name="T12" fmla="*/ 187 w 832"/>
                <a:gd name="T13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2" h="300">
                  <a:moveTo>
                    <a:pt x="187" y="12"/>
                  </a:moveTo>
                  <a:cubicBezTo>
                    <a:pt x="155" y="213"/>
                    <a:pt x="155" y="213"/>
                    <a:pt x="155" y="213"/>
                  </a:cubicBezTo>
                  <a:cubicBezTo>
                    <a:pt x="155" y="213"/>
                    <a:pt x="0" y="296"/>
                    <a:pt x="109" y="298"/>
                  </a:cubicBezTo>
                  <a:cubicBezTo>
                    <a:pt x="218" y="300"/>
                    <a:pt x="732" y="298"/>
                    <a:pt x="732" y="298"/>
                  </a:cubicBezTo>
                  <a:cubicBezTo>
                    <a:pt x="732" y="298"/>
                    <a:pt x="832" y="298"/>
                    <a:pt x="674" y="211"/>
                  </a:cubicBezTo>
                  <a:cubicBezTo>
                    <a:pt x="643" y="0"/>
                    <a:pt x="643" y="0"/>
                    <a:pt x="643" y="0"/>
                  </a:cubicBezTo>
                  <a:cubicBezTo>
                    <a:pt x="187" y="12"/>
                    <a:pt x="187" y="12"/>
                    <a:pt x="187" y="12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ṣḷíḋè">
              <a:extLst>
                <a:ext uri="{FF2B5EF4-FFF2-40B4-BE49-F238E27FC236}">
                  <a16:creationId xmlns:a16="http://schemas.microsoft.com/office/drawing/2014/main" id="{AE6D2BFA-F943-48BD-A78C-9874C5C1C9EE}"/>
                </a:ext>
              </a:extLst>
            </p:cNvPr>
            <p:cNvSpPr/>
            <p:nvPr/>
          </p:nvSpPr>
          <p:spPr bwMode="auto">
            <a:xfrm>
              <a:off x="7243729" y="4573999"/>
              <a:ext cx="795492" cy="344046"/>
            </a:xfrm>
            <a:custGeom>
              <a:avLst/>
              <a:gdLst>
                <a:gd name="T0" fmla="*/ 586 w 586"/>
                <a:gd name="T1" fmla="*/ 253 h 253"/>
                <a:gd name="T2" fmla="*/ 535 w 586"/>
                <a:gd name="T3" fmla="*/ 220 h 253"/>
                <a:gd name="T4" fmla="*/ 534 w 586"/>
                <a:gd name="T5" fmla="*/ 219 h 253"/>
                <a:gd name="T6" fmla="*/ 533 w 586"/>
                <a:gd name="T7" fmla="*/ 219 h 253"/>
                <a:gd name="T8" fmla="*/ 533 w 586"/>
                <a:gd name="T9" fmla="*/ 219 h 253"/>
                <a:gd name="T10" fmla="*/ 533 w 586"/>
                <a:gd name="T11" fmla="*/ 219 h 253"/>
                <a:gd name="T12" fmla="*/ 533 w 586"/>
                <a:gd name="T13" fmla="*/ 218 h 253"/>
                <a:gd name="T14" fmla="*/ 532 w 586"/>
                <a:gd name="T15" fmla="*/ 218 h 253"/>
                <a:gd name="T16" fmla="*/ 532 w 586"/>
                <a:gd name="T17" fmla="*/ 218 h 253"/>
                <a:gd name="T18" fmla="*/ 531 w 586"/>
                <a:gd name="T19" fmla="*/ 218 h 253"/>
                <a:gd name="T20" fmla="*/ 531 w 586"/>
                <a:gd name="T21" fmla="*/ 218 h 253"/>
                <a:gd name="T22" fmla="*/ 531 w 586"/>
                <a:gd name="T23" fmla="*/ 217 h 253"/>
                <a:gd name="T24" fmla="*/ 530 w 586"/>
                <a:gd name="T25" fmla="*/ 217 h 253"/>
                <a:gd name="T26" fmla="*/ 530 w 586"/>
                <a:gd name="T27" fmla="*/ 217 h 253"/>
                <a:gd name="T28" fmla="*/ 530 w 586"/>
                <a:gd name="T29" fmla="*/ 217 h 253"/>
                <a:gd name="T30" fmla="*/ 530 w 586"/>
                <a:gd name="T31" fmla="*/ 217 h 253"/>
                <a:gd name="T32" fmla="*/ 529 w 586"/>
                <a:gd name="T33" fmla="*/ 216 h 253"/>
                <a:gd name="T34" fmla="*/ 529 w 586"/>
                <a:gd name="T35" fmla="*/ 216 h 253"/>
                <a:gd name="T36" fmla="*/ 529 w 586"/>
                <a:gd name="T37" fmla="*/ 216 h 253"/>
                <a:gd name="T38" fmla="*/ 528 w 586"/>
                <a:gd name="T39" fmla="*/ 216 h 253"/>
                <a:gd name="T40" fmla="*/ 528 w 586"/>
                <a:gd name="T41" fmla="*/ 216 h 253"/>
                <a:gd name="T42" fmla="*/ 528 w 586"/>
                <a:gd name="T43" fmla="*/ 215 h 253"/>
                <a:gd name="T44" fmla="*/ 527 w 586"/>
                <a:gd name="T45" fmla="*/ 215 h 253"/>
                <a:gd name="T46" fmla="*/ 527 w 586"/>
                <a:gd name="T47" fmla="*/ 215 h 253"/>
                <a:gd name="T48" fmla="*/ 527 w 586"/>
                <a:gd name="T49" fmla="*/ 215 h 253"/>
                <a:gd name="T50" fmla="*/ 526 w 586"/>
                <a:gd name="T51" fmla="*/ 214 h 253"/>
                <a:gd name="T52" fmla="*/ 525 w 586"/>
                <a:gd name="T53" fmla="*/ 214 h 253"/>
                <a:gd name="T54" fmla="*/ 525 w 586"/>
                <a:gd name="T55" fmla="*/ 214 h 253"/>
                <a:gd name="T56" fmla="*/ 524 w 586"/>
                <a:gd name="T57" fmla="*/ 214 h 253"/>
                <a:gd name="T58" fmla="*/ 524 w 586"/>
                <a:gd name="T59" fmla="*/ 214 h 253"/>
                <a:gd name="T60" fmla="*/ 524 w 586"/>
                <a:gd name="T61" fmla="*/ 213 h 253"/>
                <a:gd name="T62" fmla="*/ 0 w 586"/>
                <a:gd name="T63" fmla="*/ 213 h 253"/>
                <a:gd name="T64" fmla="*/ 0 w 586"/>
                <a:gd name="T65" fmla="*/ 213 h 253"/>
                <a:gd name="T66" fmla="*/ 0 w 586"/>
                <a:gd name="T67" fmla="*/ 213 h 253"/>
                <a:gd name="T68" fmla="*/ 0 w 586"/>
                <a:gd name="T69" fmla="*/ 213 h 253"/>
                <a:gd name="T70" fmla="*/ 0 w 586"/>
                <a:gd name="T71" fmla="*/ 213 h 253"/>
                <a:gd name="T72" fmla="*/ 523 w 586"/>
                <a:gd name="T73" fmla="*/ 213 h 253"/>
                <a:gd name="T74" fmla="*/ 523 w 586"/>
                <a:gd name="T75" fmla="*/ 213 h 253"/>
                <a:gd name="T76" fmla="*/ 522 w 586"/>
                <a:gd name="T77" fmla="*/ 213 h 253"/>
                <a:gd name="T78" fmla="*/ 522 w 586"/>
                <a:gd name="T79" fmla="*/ 212 h 253"/>
                <a:gd name="T80" fmla="*/ 522 w 586"/>
                <a:gd name="T81" fmla="*/ 212 h 253"/>
                <a:gd name="T82" fmla="*/ 521 w 586"/>
                <a:gd name="T83" fmla="*/ 212 h 253"/>
                <a:gd name="T84" fmla="*/ 521 w 586"/>
                <a:gd name="T85" fmla="*/ 212 h 253"/>
                <a:gd name="T86" fmla="*/ 521 w 586"/>
                <a:gd name="T87" fmla="*/ 212 h 253"/>
                <a:gd name="T88" fmla="*/ 520 w 586"/>
                <a:gd name="T89" fmla="*/ 211 h 253"/>
                <a:gd name="T90" fmla="*/ 520 w 586"/>
                <a:gd name="T91" fmla="*/ 211 h 253"/>
                <a:gd name="T92" fmla="*/ 520 w 586"/>
                <a:gd name="T93" fmla="*/ 211 h 253"/>
                <a:gd name="T94" fmla="*/ 519 w 586"/>
                <a:gd name="T95" fmla="*/ 211 h 253"/>
                <a:gd name="T96" fmla="*/ 32 w 586"/>
                <a:gd name="T97" fmla="*/ 12 h 253"/>
                <a:gd name="T98" fmla="*/ 0 w 586"/>
                <a:gd name="T99" fmla="*/ 213 h 253"/>
                <a:gd name="T100" fmla="*/ 519 w 586"/>
                <a:gd name="T101" fmla="*/ 211 h 253"/>
                <a:gd name="T102" fmla="*/ 488 w 586"/>
                <a:gd name="T103" fmla="*/ 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6" h="253">
                  <a:moveTo>
                    <a:pt x="535" y="220"/>
                  </a:moveTo>
                  <a:cubicBezTo>
                    <a:pt x="558" y="233"/>
                    <a:pt x="574" y="244"/>
                    <a:pt x="586" y="253"/>
                  </a:cubicBezTo>
                  <a:cubicBezTo>
                    <a:pt x="586" y="253"/>
                    <a:pt x="586" y="253"/>
                    <a:pt x="586" y="253"/>
                  </a:cubicBezTo>
                  <a:cubicBezTo>
                    <a:pt x="574" y="244"/>
                    <a:pt x="558" y="233"/>
                    <a:pt x="535" y="220"/>
                  </a:cubicBezTo>
                  <a:moveTo>
                    <a:pt x="534" y="219"/>
                  </a:moveTo>
                  <a:cubicBezTo>
                    <a:pt x="534" y="219"/>
                    <a:pt x="535" y="220"/>
                    <a:pt x="535" y="220"/>
                  </a:cubicBezTo>
                  <a:cubicBezTo>
                    <a:pt x="535" y="220"/>
                    <a:pt x="534" y="219"/>
                    <a:pt x="534" y="219"/>
                  </a:cubicBezTo>
                  <a:moveTo>
                    <a:pt x="534" y="219"/>
                  </a:moveTo>
                  <a:cubicBezTo>
                    <a:pt x="534" y="219"/>
                    <a:pt x="534" y="219"/>
                    <a:pt x="534" y="219"/>
                  </a:cubicBezTo>
                  <a:cubicBezTo>
                    <a:pt x="534" y="219"/>
                    <a:pt x="534" y="219"/>
                    <a:pt x="534" y="219"/>
                  </a:cubicBezTo>
                  <a:moveTo>
                    <a:pt x="533" y="219"/>
                  </a:moveTo>
                  <a:cubicBezTo>
                    <a:pt x="533" y="219"/>
                    <a:pt x="533" y="219"/>
                    <a:pt x="533" y="219"/>
                  </a:cubicBezTo>
                  <a:cubicBezTo>
                    <a:pt x="533" y="219"/>
                    <a:pt x="533" y="219"/>
                    <a:pt x="533" y="219"/>
                  </a:cubicBezTo>
                  <a:moveTo>
                    <a:pt x="533" y="219"/>
                  </a:moveTo>
                  <a:cubicBezTo>
                    <a:pt x="533" y="219"/>
                    <a:pt x="533" y="219"/>
                    <a:pt x="533" y="219"/>
                  </a:cubicBezTo>
                  <a:cubicBezTo>
                    <a:pt x="533" y="219"/>
                    <a:pt x="533" y="219"/>
                    <a:pt x="533" y="219"/>
                  </a:cubicBezTo>
                  <a:moveTo>
                    <a:pt x="533" y="218"/>
                  </a:moveTo>
                  <a:cubicBezTo>
                    <a:pt x="533" y="218"/>
                    <a:pt x="533" y="219"/>
                    <a:pt x="533" y="219"/>
                  </a:cubicBezTo>
                  <a:cubicBezTo>
                    <a:pt x="533" y="219"/>
                    <a:pt x="533" y="218"/>
                    <a:pt x="533" y="218"/>
                  </a:cubicBezTo>
                  <a:moveTo>
                    <a:pt x="532" y="218"/>
                  </a:moveTo>
                  <a:cubicBezTo>
                    <a:pt x="532" y="218"/>
                    <a:pt x="533" y="218"/>
                    <a:pt x="533" y="218"/>
                  </a:cubicBezTo>
                  <a:cubicBezTo>
                    <a:pt x="533" y="218"/>
                    <a:pt x="532" y="218"/>
                    <a:pt x="532" y="218"/>
                  </a:cubicBezTo>
                  <a:moveTo>
                    <a:pt x="532" y="218"/>
                  </a:moveTo>
                  <a:cubicBezTo>
                    <a:pt x="532" y="218"/>
                    <a:pt x="532" y="218"/>
                    <a:pt x="532" y="218"/>
                  </a:cubicBezTo>
                  <a:cubicBezTo>
                    <a:pt x="532" y="218"/>
                    <a:pt x="532" y="218"/>
                    <a:pt x="532" y="218"/>
                  </a:cubicBezTo>
                  <a:moveTo>
                    <a:pt x="531" y="218"/>
                  </a:moveTo>
                  <a:cubicBezTo>
                    <a:pt x="532" y="218"/>
                    <a:pt x="532" y="218"/>
                    <a:pt x="532" y="218"/>
                  </a:cubicBezTo>
                  <a:cubicBezTo>
                    <a:pt x="532" y="218"/>
                    <a:pt x="532" y="218"/>
                    <a:pt x="531" y="218"/>
                  </a:cubicBezTo>
                  <a:moveTo>
                    <a:pt x="531" y="218"/>
                  </a:moveTo>
                  <a:cubicBezTo>
                    <a:pt x="531" y="218"/>
                    <a:pt x="531" y="218"/>
                    <a:pt x="531" y="218"/>
                  </a:cubicBezTo>
                  <a:cubicBezTo>
                    <a:pt x="531" y="218"/>
                    <a:pt x="531" y="218"/>
                    <a:pt x="531" y="218"/>
                  </a:cubicBezTo>
                  <a:moveTo>
                    <a:pt x="531" y="217"/>
                  </a:moveTo>
                  <a:cubicBezTo>
                    <a:pt x="531" y="217"/>
                    <a:pt x="531" y="217"/>
                    <a:pt x="531" y="218"/>
                  </a:cubicBezTo>
                  <a:cubicBezTo>
                    <a:pt x="531" y="217"/>
                    <a:pt x="531" y="217"/>
                    <a:pt x="531" y="217"/>
                  </a:cubicBezTo>
                  <a:moveTo>
                    <a:pt x="531" y="217"/>
                  </a:moveTo>
                  <a:cubicBezTo>
                    <a:pt x="531" y="217"/>
                    <a:pt x="531" y="217"/>
                    <a:pt x="531" y="217"/>
                  </a:cubicBezTo>
                  <a:cubicBezTo>
                    <a:pt x="531" y="217"/>
                    <a:pt x="531" y="217"/>
                    <a:pt x="531" y="217"/>
                  </a:cubicBezTo>
                  <a:moveTo>
                    <a:pt x="530" y="217"/>
                  </a:moveTo>
                  <a:cubicBezTo>
                    <a:pt x="530" y="217"/>
                    <a:pt x="530" y="217"/>
                    <a:pt x="530" y="217"/>
                  </a:cubicBezTo>
                  <a:cubicBezTo>
                    <a:pt x="530" y="217"/>
                    <a:pt x="530" y="217"/>
                    <a:pt x="530" y="217"/>
                  </a:cubicBezTo>
                  <a:moveTo>
                    <a:pt x="530" y="217"/>
                  </a:moveTo>
                  <a:cubicBezTo>
                    <a:pt x="530" y="217"/>
                    <a:pt x="530" y="217"/>
                    <a:pt x="530" y="217"/>
                  </a:cubicBezTo>
                  <a:cubicBezTo>
                    <a:pt x="530" y="217"/>
                    <a:pt x="530" y="217"/>
                    <a:pt x="530" y="217"/>
                  </a:cubicBezTo>
                  <a:moveTo>
                    <a:pt x="530" y="217"/>
                  </a:moveTo>
                  <a:cubicBezTo>
                    <a:pt x="530" y="217"/>
                    <a:pt x="530" y="217"/>
                    <a:pt x="530" y="217"/>
                  </a:cubicBezTo>
                  <a:cubicBezTo>
                    <a:pt x="530" y="217"/>
                    <a:pt x="530" y="217"/>
                    <a:pt x="530" y="217"/>
                  </a:cubicBezTo>
                  <a:moveTo>
                    <a:pt x="529" y="216"/>
                  </a:moveTo>
                  <a:cubicBezTo>
                    <a:pt x="529" y="217"/>
                    <a:pt x="529" y="217"/>
                    <a:pt x="530" y="217"/>
                  </a:cubicBezTo>
                  <a:cubicBezTo>
                    <a:pt x="529" y="217"/>
                    <a:pt x="529" y="217"/>
                    <a:pt x="529" y="216"/>
                  </a:cubicBezTo>
                  <a:moveTo>
                    <a:pt x="529" y="216"/>
                  </a:moveTo>
                  <a:cubicBezTo>
                    <a:pt x="529" y="216"/>
                    <a:pt x="529" y="216"/>
                    <a:pt x="529" y="216"/>
                  </a:cubicBezTo>
                  <a:cubicBezTo>
                    <a:pt x="529" y="216"/>
                    <a:pt x="529" y="216"/>
                    <a:pt x="529" y="216"/>
                  </a:cubicBezTo>
                  <a:moveTo>
                    <a:pt x="529" y="216"/>
                  </a:moveTo>
                  <a:cubicBezTo>
                    <a:pt x="529" y="216"/>
                    <a:pt x="529" y="216"/>
                    <a:pt x="529" y="216"/>
                  </a:cubicBezTo>
                  <a:cubicBezTo>
                    <a:pt x="529" y="216"/>
                    <a:pt x="529" y="216"/>
                    <a:pt x="529" y="216"/>
                  </a:cubicBezTo>
                  <a:moveTo>
                    <a:pt x="528" y="216"/>
                  </a:moveTo>
                  <a:cubicBezTo>
                    <a:pt x="528" y="216"/>
                    <a:pt x="529" y="216"/>
                    <a:pt x="529" y="216"/>
                  </a:cubicBezTo>
                  <a:cubicBezTo>
                    <a:pt x="528" y="216"/>
                    <a:pt x="528" y="216"/>
                    <a:pt x="528" y="216"/>
                  </a:cubicBezTo>
                  <a:moveTo>
                    <a:pt x="528" y="216"/>
                  </a:moveTo>
                  <a:cubicBezTo>
                    <a:pt x="528" y="216"/>
                    <a:pt x="528" y="216"/>
                    <a:pt x="528" y="216"/>
                  </a:cubicBezTo>
                  <a:cubicBezTo>
                    <a:pt x="528" y="216"/>
                    <a:pt x="528" y="216"/>
                    <a:pt x="528" y="216"/>
                  </a:cubicBezTo>
                  <a:moveTo>
                    <a:pt x="528" y="216"/>
                  </a:moveTo>
                  <a:cubicBezTo>
                    <a:pt x="528" y="216"/>
                    <a:pt x="528" y="216"/>
                    <a:pt x="528" y="216"/>
                  </a:cubicBezTo>
                  <a:cubicBezTo>
                    <a:pt x="528" y="216"/>
                    <a:pt x="528" y="216"/>
                    <a:pt x="528" y="216"/>
                  </a:cubicBezTo>
                  <a:moveTo>
                    <a:pt x="528" y="215"/>
                  </a:moveTo>
                  <a:cubicBezTo>
                    <a:pt x="528" y="215"/>
                    <a:pt x="528" y="215"/>
                    <a:pt x="528" y="215"/>
                  </a:cubicBezTo>
                  <a:cubicBezTo>
                    <a:pt x="528" y="215"/>
                    <a:pt x="528" y="215"/>
                    <a:pt x="528" y="215"/>
                  </a:cubicBezTo>
                  <a:moveTo>
                    <a:pt x="527" y="215"/>
                  </a:moveTo>
                  <a:cubicBezTo>
                    <a:pt x="527" y="215"/>
                    <a:pt x="527" y="215"/>
                    <a:pt x="527" y="215"/>
                  </a:cubicBezTo>
                  <a:cubicBezTo>
                    <a:pt x="527" y="215"/>
                    <a:pt x="527" y="215"/>
                    <a:pt x="527" y="215"/>
                  </a:cubicBezTo>
                  <a:moveTo>
                    <a:pt x="527" y="215"/>
                  </a:moveTo>
                  <a:cubicBezTo>
                    <a:pt x="527" y="215"/>
                    <a:pt x="527" y="215"/>
                    <a:pt x="527" y="215"/>
                  </a:cubicBezTo>
                  <a:cubicBezTo>
                    <a:pt x="527" y="215"/>
                    <a:pt x="527" y="215"/>
                    <a:pt x="527" y="215"/>
                  </a:cubicBezTo>
                  <a:moveTo>
                    <a:pt x="527" y="215"/>
                  </a:moveTo>
                  <a:cubicBezTo>
                    <a:pt x="527" y="215"/>
                    <a:pt x="527" y="215"/>
                    <a:pt x="527" y="215"/>
                  </a:cubicBezTo>
                  <a:cubicBezTo>
                    <a:pt x="527" y="215"/>
                    <a:pt x="527" y="215"/>
                    <a:pt x="527" y="215"/>
                  </a:cubicBezTo>
                  <a:moveTo>
                    <a:pt x="526" y="214"/>
                  </a:moveTo>
                  <a:cubicBezTo>
                    <a:pt x="526" y="214"/>
                    <a:pt x="526" y="214"/>
                    <a:pt x="526" y="214"/>
                  </a:cubicBezTo>
                  <a:cubicBezTo>
                    <a:pt x="526" y="214"/>
                    <a:pt x="526" y="214"/>
                    <a:pt x="526" y="214"/>
                  </a:cubicBezTo>
                  <a:moveTo>
                    <a:pt x="525" y="214"/>
                  </a:moveTo>
                  <a:cubicBezTo>
                    <a:pt x="525" y="214"/>
                    <a:pt x="525" y="214"/>
                    <a:pt x="525" y="214"/>
                  </a:cubicBezTo>
                  <a:cubicBezTo>
                    <a:pt x="525" y="214"/>
                    <a:pt x="525" y="214"/>
                    <a:pt x="525" y="214"/>
                  </a:cubicBezTo>
                  <a:moveTo>
                    <a:pt x="525" y="214"/>
                  </a:moveTo>
                  <a:cubicBezTo>
                    <a:pt x="525" y="214"/>
                    <a:pt x="525" y="214"/>
                    <a:pt x="525" y="214"/>
                  </a:cubicBezTo>
                  <a:cubicBezTo>
                    <a:pt x="525" y="214"/>
                    <a:pt x="525" y="214"/>
                    <a:pt x="525" y="214"/>
                  </a:cubicBezTo>
                  <a:moveTo>
                    <a:pt x="524" y="214"/>
                  </a:moveTo>
                  <a:cubicBezTo>
                    <a:pt x="524" y="214"/>
                    <a:pt x="524" y="214"/>
                    <a:pt x="524" y="214"/>
                  </a:cubicBezTo>
                  <a:cubicBezTo>
                    <a:pt x="524" y="214"/>
                    <a:pt x="524" y="214"/>
                    <a:pt x="524" y="214"/>
                  </a:cubicBezTo>
                  <a:moveTo>
                    <a:pt x="524" y="213"/>
                  </a:moveTo>
                  <a:cubicBezTo>
                    <a:pt x="524" y="213"/>
                    <a:pt x="524" y="214"/>
                    <a:pt x="524" y="214"/>
                  </a:cubicBezTo>
                  <a:cubicBezTo>
                    <a:pt x="524" y="214"/>
                    <a:pt x="524" y="213"/>
                    <a:pt x="524" y="213"/>
                  </a:cubicBezTo>
                  <a:moveTo>
                    <a:pt x="524" y="213"/>
                  </a:moveTo>
                  <a:cubicBezTo>
                    <a:pt x="524" y="213"/>
                    <a:pt x="524" y="213"/>
                    <a:pt x="524" y="213"/>
                  </a:cubicBezTo>
                  <a:cubicBezTo>
                    <a:pt x="524" y="213"/>
                    <a:pt x="524" y="213"/>
                    <a:pt x="524" y="213"/>
                  </a:cubicBezTo>
                  <a:moveTo>
                    <a:pt x="0" y="213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moveTo>
                    <a:pt x="0" y="213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moveTo>
                    <a:pt x="0" y="213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moveTo>
                    <a:pt x="0" y="213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moveTo>
                    <a:pt x="0" y="213"/>
                  </a:move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moveTo>
                    <a:pt x="523" y="213"/>
                  </a:moveTo>
                  <a:cubicBezTo>
                    <a:pt x="523" y="213"/>
                    <a:pt x="523" y="213"/>
                    <a:pt x="523" y="213"/>
                  </a:cubicBezTo>
                  <a:cubicBezTo>
                    <a:pt x="523" y="213"/>
                    <a:pt x="523" y="213"/>
                    <a:pt x="523" y="213"/>
                  </a:cubicBezTo>
                  <a:moveTo>
                    <a:pt x="523" y="213"/>
                  </a:moveTo>
                  <a:cubicBezTo>
                    <a:pt x="523" y="213"/>
                    <a:pt x="523" y="213"/>
                    <a:pt x="523" y="213"/>
                  </a:cubicBezTo>
                  <a:cubicBezTo>
                    <a:pt x="523" y="213"/>
                    <a:pt x="523" y="213"/>
                    <a:pt x="523" y="213"/>
                  </a:cubicBezTo>
                  <a:moveTo>
                    <a:pt x="522" y="213"/>
                  </a:moveTo>
                  <a:cubicBezTo>
                    <a:pt x="522" y="213"/>
                    <a:pt x="522" y="213"/>
                    <a:pt x="522" y="213"/>
                  </a:cubicBezTo>
                  <a:cubicBezTo>
                    <a:pt x="522" y="213"/>
                    <a:pt x="522" y="213"/>
                    <a:pt x="522" y="213"/>
                  </a:cubicBezTo>
                  <a:moveTo>
                    <a:pt x="522" y="212"/>
                  </a:moveTo>
                  <a:cubicBezTo>
                    <a:pt x="522" y="212"/>
                    <a:pt x="522" y="212"/>
                    <a:pt x="522" y="212"/>
                  </a:cubicBezTo>
                  <a:cubicBezTo>
                    <a:pt x="522" y="212"/>
                    <a:pt x="522" y="212"/>
                    <a:pt x="522" y="212"/>
                  </a:cubicBezTo>
                  <a:moveTo>
                    <a:pt x="522" y="212"/>
                  </a:moveTo>
                  <a:cubicBezTo>
                    <a:pt x="522" y="212"/>
                    <a:pt x="522" y="212"/>
                    <a:pt x="522" y="212"/>
                  </a:cubicBezTo>
                  <a:cubicBezTo>
                    <a:pt x="522" y="212"/>
                    <a:pt x="522" y="212"/>
                    <a:pt x="522" y="212"/>
                  </a:cubicBezTo>
                  <a:moveTo>
                    <a:pt x="521" y="212"/>
                  </a:moveTo>
                  <a:cubicBezTo>
                    <a:pt x="521" y="212"/>
                    <a:pt x="521" y="212"/>
                    <a:pt x="521" y="212"/>
                  </a:cubicBezTo>
                  <a:cubicBezTo>
                    <a:pt x="521" y="212"/>
                    <a:pt x="521" y="212"/>
                    <a:pt x="521" y="212"/>
                  </a:cubicBezTo>
                  <a:moveTo>
                    <a:pt x="521" y="212"/>
                  </a:moveTo>
                  <a:cubicBezTo>
                    <a:pt x="521" y="212"/>
                    <a:pt x="521" y="212"/>
                    <a:pt x="521" y="212"/>
                  </a:cubicBezTo>
                  <a:cubicBezTo>
                    <a:pt x="521" y="212"/>
                    <a:pt x="521" y="212"/>
                    <a:pt x="521" y="212"/>
                  </a:cubicBezTo>
                  <a:moveTo>
                    <a:pt x="521" y="212"/>
                  </a:moveTo>
                  <a:cubicBezTo>
                    <a:pt x="521" y="212"/>
                    <a:pt x="521" y="212"/>
                    <a:pt x="521" y="212"/>
                  </a:cubicBezTo>
                  <a:cubicBezTo>
                    <a:pt x="521" y="212"/>
                    <a:pt x="521" y="212"/>
                    <a:pt x="521" y="212"/>
                  </a:cubicBezTo>
                  <a:moveTo>
                    <a:pt x="520" y="211"/>
                  </a:moveTo>
                  <a:cubicBezTo>
                    <a:pt x="520" y="211"/>
                    <a:pt x="520" y="211"/>
                    <a:pt x="520" y="211"/>
                  </a:cubicBezTo>
                  <a:cubicBezTo>
                    <a:pt x="520" y="211"/>
                    <a:pt x="520" y="211"/>
                    <a:pt x="520" y="211"/>
                  </a:cubicBezTo>
                  <a:moveTo>
                    <a:pt x="520" y="211"/>
                  </a:moveTo>
                  <a:cubicBezTo>
                    <a:pt x="520" y="211"/>
                    <a:pt x="520" y="211"/>
                    <a:pt x="520" y="211"/>
                  </a:cubicBezTo>
                  <a:cubicBezTo>
                    <a:pt x="520" y="211"/>
                    <a:pt x="520" y="211"/>
                    <a:pt x="520" y="211"/>
                  </a:cubicBezTo>
                  <a:moveTo>
                    <a:pt x="520" y="211"/>
                  </a:moveTo>
                  <a:cubicBezTo>
                    <a:pt x="520" y="211"/>
                    <a:pt x="520" y="211"/>
                    <a:pt x="520" y="211"/>
                  </a:cubicBezTo>
                  <a:cubicBezTo>
                    <a:pt x="520" y="211"/>
                    <a:pt x="520" y="211"/>
                    <a:pt x="520" y="211"/>
                  </a:cubicBezTo>
                  <a:moveTo>
                    <a:pt x="519" y="211"/>
                  </a:moveTo>
                  <a:cubicBezTo>
                    <a:pt x="519" y="211"/>
                    <a:pt x="519" y="211"/>
                    <a:pt x="519" y="211"/>
                  </a:cubicBezTo>
                  <a:cubicBezTo>
                    <a:pt x="519" y="211"/>
                    <a:pt x="519" y="211"/>
                    <a:pt x="519" y="211"/>
                  </a:cubicBezTo>
                  <a:moveTo>
                    <a:pt x="488" y="0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488" y="0"/>
                    <a:pt x="488" y="0"/>
                    <a:pt x="488" y="0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519" y="211"/>
                    <a:pt x="519" y="211"/>
                    <a:pt x="519" y="211"/>
                  </a:cubicBezTo>
                  <a:cubicBezTo>
                    <a:pt x="488" y="0"/>
                    <a:pt x="488" y="0"/>
                    <a:pt x="48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śļidê">
              <a:extLst>
                <a:ext uri="{FF2B5EF4-FFF2-40B4-BE49-F238E27FC236}">
                  <a16:creationId xmlns:a16="http://schemas.microsoft.com/office/drawing/2014/main" id="{45B1BD01-15BD-4089-ADEB-48E75DCFE4A9}"/>
                </a:ext>
              </a:extLst>
            </p:cNvPr>
            <p:cNvSpPr/>
            <p:nvPr/>
          </p:nvSpPr>
          <p:spPr bwMode="auto">
            <a:xfrm>
              <a:off x="8039221" y="4918045"/>
              <a:ext cx="32766" cy="45509"/>
            </a:xfrm>
            <a:custGeom>
              <a:avLst/>
              <a:gdLst>
                <a:gd name="T0" fmla="*/ 21 w 24"/>
                <a:gd name="T1" fmla="*/ 34 h 34"/>
                <a:gd name="T2" fmla="*/ 21 w 24"/>
                <a:gd name="T3" fmla="*/ 34 h 34"/>
                <a:gd name="T4" fmla="*/ 21 w 24"/>
                <a:gd name="T5" fmla="*/ 34 h 34"/>
                <a:gd name="T6" fmla="*/ 0 w 24"/>
                <a:gd name="T7" fmla="*/ 0 h 34"/>
                <a:gd name="T8" fmla="*/ 21 w 24"/>
                <a:gd name="T9" fmla="*/ 34 h 34"/>
                <a:gd name="T10" fmla="*/ 0 w 24"/>
                <a:gd name="T11" fmla="*/ 0 h 34"/>
                <a:gd name="T12" fmla="*/ 0 w 24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4">
                  <a:moveTo>
                    <a:pt x="21" y="34"/>
                  </a:move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moveTo>
                    <a:pt x="0" y="0"/>
                  </a:moveTo>
                  <a:cubicBezTo>
                    <a:pt x="20" y="17"/>
                    <a:pt x="24" y="27"/>
                    <a:pt x="21" y="34"/>
                  </a:cubicBezTo>
                  <a:cubicBezTo>
                    <a:pt x="24" y="27"/>
                    <a:pt x="20" y="1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1iḋê">
              <a:extLst>
                <a:ext uri="{FF2B5EF4-FFF2-40B4-BE49-F238E27FC236}">
                  <a16:creationId xmlns:a16="http://schemas.microsoft.com/office/drawing/2014/main" id="{7309E045-F810-44E0-8A47-AD291BED3B90}"/>
                </a:ext>
              </a:extLst>
            </p:cNvPr>
            <p:cNvSpPr/>
            <p:nvPr/>
          </p:nvSpPr>
          <p:spPr bwMode="auto">
            <a:xfrm>
              <a:off x="7067156" y="4573999"/>
              <a:ext cx="1004832" cy="402297"/>
            </a:xfrm>
            <a:custGeom>
              <a:avLst/>
              <a:gdLst>
                <a:gd name="T0" fmla="*/ 161 w 739"/>
                <a:gd name="T1" fmla="*/ 12 h 296"/>
                <a:gd name="T2" fmla="*/ 129 w 739"/>
                <a:gd name="T3" fmla="*/ 213 h 296"/>
                <a:gd name="T4" fmla="*/ 129 w 739"/>
                <a:gd name="T5" fmla="*/ 213 h 296"/>
                <a:gd name="T6" fmla="*/ 129 w 739"/>
                <a:gd name="T7" fmla="*/ 213 h 296"/>
                <a:gd name="T8" fmla="*/ 129 w 739"/>
                <a:gd name="T9" fmla="*/ 213 h 296"/>
                <a:gd name="T10" fmla="*/ 129 w 739"/>
                <a:gd name="T11" fmla="*/ 213 h 296"/>
                <a:gd name="T12" fmla="*/ 129 w 739"/>
                <a:gd name="T13" fmla="*/ 213 h 296"/>
                <a:gd name="T14" fmla="*/ 129 w 739"/>
                <a:gd name="T15" fmla="*/ 251 h 296"/>
                <a:gd name="T16" fmla="*/ 617 w 739"/>
                <a:gd name="T17" fmla="*/ 50 h 296"/>
                <a:gd name="T18" fmla="*/ 721 w 739"/>
                <a:gd name="T19" fmla="*/ 296 h 296"/>
                <a:gd name="T20" fmla="*/ 736 w 739"/>
                <a:gd name="T21" fmla="*/ 287 h 296"/>
                <a:gd name="T22" fmla="*/ 715 w 739"/>
                <a:gd name="T23" fmla="*/ 253 h 296"/>
                <a:gd name="T24" fmla="*/ 664 w 739"/>
                <a:gd name="T25" fmla="*/ 220 h 296"/>
                <a:gd name="T26" fmla="*/ 663 w 739"/>
                <a:gd name="T27" fmla="*/ 219 h 296"/>
                <a:gd name="T28" fmla="*/ 662 w 739"/>
                <a:gd name="T29" fmla="*/ 219 h 296"/>
                <a:gd name="T30" fmla="*/ 662 w 739"/>
                <a:gd name="T31" fmla="*/ 219 h 296"/>
                <a:gd name="T32" fmla="*/ 662 w 739"/>
                <a:gd name="T33" fmla="*/ 219 h 296"/>
                <a:gd name="T34" fmla="*/ 662 w 739"/>
                <a:gd name="T35" fmla="*/ 218 h 296"/>
                <a:gd name="T36" fmla="*/ 661 w 739"/>
                <a:gd name="T37" fmla="*/ 218 h 296"/>
                <a:gd name="T38" fmla="*/ 661 w 739"/>
                <a:gd name="T39" fmla="*/ 218 h 296"/>
                <a:gd name="T40" fmla="*/ 660 w 739"/>
                <a:gd name="T41" fmla="*/ 218 h 296"/>
                <a:gd name="T42" fmla="*/ 660 w 739"/>
                <a:gd name="T43" fmla="*/ 218 h 296"/>
                <a:gd name="T44" fmla="*/ 660 w 739"/>
                <a:gd name="T45" fmla="*/ 217 h 296"/>
                <a:gd name="T46" fmla="*/ 659 w 739"/>
                <a:gd name="T47" fmla="*/ 217 h 296"/>
                <a:gd name="T48" fmla="*/ 659 w 739"/>
                <a:gd name="T49" fmla="*/ 217 h 296"/>
                <a:gd name="T50" fmla="*/ 659 w 739"/>
                <a:gd name="T51" fmla="*/ 217 h 296"/>
                <a:gd name="T52" fmla="*/ 659 w 739"/>
                <a:gd name="T53" fmla="*/ 217 h 296"/>
                <a:gd name="T54" fmla="*/ 658 w 739"/>
                <a:gd name="T55" fmla="*/ 216 h 296"/>
                <a:gd name="T56" fmla="*/ 658 w 739"/>
                <a:gd name="T57" fmla="*/ 216 h 296"/>
                <a:gd name="T58" fmla="*/ 658 w 739"/>
                <a:gd name="T59" fmla="*/ 216 h 296"/>
                <a:gd name="T60" fmla="*/ 657 w 739"/>
                <a:gd name="T61" fmla="*/ 216 h 296"/>
                <a:gd name="T62" fmla="*/ 657 w 739"/>
                <a:gd name="T63" fmla="*/ 216 h 296"/>
                <a:gd name="T64" fmla="*/ 657 w 739"/>
                <a:gd name="T65" fmla="*/ 215 h 296"/>
                <a:gd name="T66" fmla="*/ 656 w 739"/>
                <a:gd name="T67" fmla="*/ 215 h 296"/>
                <a:gd name="T68" fmla="*/ 656 w 739"/>
                <a:gd name="T69" fmla="*/ 215 h 296"/>
                <a:gd name="T70" fmla="*/ 656 w 739"/>
                <a:gd name="T71" fmla="*/ 215 h 296"/>
                <a:gd name="T72" fmla="*/ 655 w 739"/>
                <a:gd name="T73" fmla="*/ 214 h 296"/>
                <a:gd name="T74" fmla="*/ 654 w 739"/>
                <a:gd name="T75" fmla="*/ 214 h 296"/>
                <a:gd name="T76" fmla="*/ 654 w 739"/>
                <a:gd name="T77" fmla="*/ 214 h 296"/>
                <a:gd name="T78" fmla="*/ 653 w 739"/>
                <a:gd name="T79" fmla="*/ 214 h 296"/>
                <a:gd name="T80" fmla="*/ 653 w 739"/>
                <a:gd name="T81" fmla="*/ 214 h 296"/>
                <a:gd name="T82" fmla="*/ 653 w 739"/>
                <a:gd name="T83" fmla="*/ 213 h 296"/>
                <a:gd name="T84" fmla="*/ 652 w 739"/>
                <a:gd name="T85" fmla="*/ 213 h 296"/>
                <a:gd name="T86" fmla="*/ 652 w 739"/>
                <a:gd name="T87" fmla="*/ 213 h 296"/>
                <a:gd name="T88" fmla="*/ 651 w 739"/>
                <a:gd name="T89" fmla="*/ 213 h 296"/>
                <a:gd name="T90" fmla="*/ 651 w 739"/>
                <a:gd name="T91" fmla="*/ 212 h 296"/>
                <a:gd name="T92" fmla="*/ 651 w 739"/>
                <a:gd name="T93" fmla="*/ 212 h 296"/>
                <a:gd name="T94" fmla="*/ 650 w 739"/>
                <a:gd name="T95" fmla="*/ 212 h 296"/>
                <a:gd name="T96" fmla="*/ 650 w 739"/>
                <a:gd name="T97" fmla="*/ 212 h 296"/>
                <a:gd name="T98" fmla="*/ 650 w 739"/>
                <a:gd name="T99" fmla="*/ 212 h 296"/>
                <a:gd name="T100" fmla="*/ 649 w 739"/>
                <a:gd name="T101" fmla="*/ 211 h 296"/>
                <a:gd name="T102" fmla="*/ 649 w 739"/>
                <a:gd name="T103" fmla="*/ 211 h 296"/>
                <a:gd name="T104" fmla="*/ 649 w 739"/>
                <a:gd name="T105" fmla="*/ 211 h 296"/>
                <a:gd name="T106" fmla="*/ 648 w 739"/>
                <a:gd name="T107" fmla="*/ 211 h 296"/>
                <a:gd name="T108" fmla="*/ 648 w 739"/>
                <a:gd name="T109" fmla="*/ 211 h 296"/>
                <a:gd name="T110" fmla="*/ 617 w 739"/>
                <a:gd name="T111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9" h="296">
                  <a:moveTo>
                    <a:pt x="617" y="0"/>
                  </a:moveTo>
                  <a:cubicBezTo>
                    <a:pt x="161" y="12"/>
                    <a:pt x="161" y="12"/>
                    <a:pt x="161" y="12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9" y="213"/>
                    <a:pt x="129" y="213"/>
                    <a:pt x="129" y="213"/>
                  </a:cubicBezTo>
                  <a:cubicBezTo>
                    <a:pt x="125" y="215"/>
                    <a:pt x="0" y="283"/>
                    <a:pt x="61" y="296"/>
                  </a:cubicBezTo>
                  <a:cubicBezTo>
                    <a:pt x="86" y="274"/>
                    <a:pt x="129" y="251"/>
                    <a:pt x="129" y="251"/>
                  </a:cubicBezTo>
                  <a:cubicBezTo>
                    <a:pt x="161" y="50"/>
                    <a:pt x="161" y="50"/>
                    <a:pt x="161" y="50"/>
                  </a:cubicBezTo>
                  <a:cubicBezTo>
                    <a:pt x="617" y="50"/>
                    <a:pt x="617" y="50"/>
                    <a:pt x="617" y="50"/>
                  </a:cubicBezTo>
                  <a:cubicBezTo>
                    <a:pt x="648" y="248"/>
                    <a:pt x="648" y="248"/>
                    <a:pt x="648" y="248"/>
                  </a:cubicBezTo>
                  <a:cubicBezTo>
                    <a:pt x="685" y="269"/>
                    <a:pt x="708" y="284"/>
                    <a:pt x="721" y="296"/>
                  </a:cubicBezTo>
                  <a:cubicBezTo>
                    <a:pt x="727" y="295"/>
                    <a:pt x="734" y="292"/>
                    <a:pt x="736" y="287"/>
                  </a:cubicBezTo>
                  <a:cubicBezTo>
                    <a:pt x="736" y="287"/>
                    <a:pt x="736" y="287"/>
                    <a:pt x="736" y="287"/>
                  </a:cubicBezTo>
                  <a:cubicBezTo>
                    <a:pt x="736" y="287"/>
                    <a:pt x="736" y="287"/>
                    <a:pt x="736" y="287"/>
                  </a:cubicBezTo>
                  <a:cubicBezTo>
                    <a:pt x="739" y="280"/>
                    <a:pt x="735" y="270"/>
                    <a:pt x="715" y="253"/>
                  </a:cubicBezTo>
                  <a:cubicBezTo>
                    <a:pt x="703" y="244"/>
                    <a:pt x="687" y="233"/>
                    <a:pt x="664" y="220"/>
                  </a:cubicBezTo>
                  <a:cubicBezTo>
                    <a:pt x="664" y="220"/>
                    <a:pt x="664" y="220"/>
                    <a:pt x="664" y="220"/>
                  </a:cubicBezTo>
                  <a:cubicBezTo>
                    <a:pt x="664" y="220"/>
                    <a:pt x="663" y="219"/>
                    <a:pt x="663" y="219"/>
                  </a:cubicBezTo>
                  <a:cubicBezTo>
                    <a:pt x="663" y="219"/>
                    <a:pt x="663" y="219"/>
                    <a:pt x="663" y="219"/>
                  </a:cubicBezTo>
                  <a:cubicBezTo>
                    <a:pt x="663" y="219"/>
                    <a:pt x="663" y="219"/>
                    <a:pt x="663" y="219"/>
                  </a:cubicBezTo>
                  <a:cubicBezTo>
                    <a:pt x="663" y="219"/>
                    <a:pt x="662" y="219"/>
                    <a:pt x="662" y="219"/>
                  </a:cubicBezTo>
                  <a:cubicBezTo>
                    <a:pt x="662" y="219"/>
                    <a:pt x="662" y="219"/>
                    <a:pt x="662" y="219"/>
                  </a:cubicBezTo>
                  <a:cubicBezTo>
                    <a:pt x="662" y="219"/>
                    <a:pt x="662" y="219"/>
                    <a:pt x="662" y="219"/>
                  </a:cubicBezTo>
                  <a:cubicBezTo>
                    <a:pt x="662" y="219"/>
                    <a:pt x="662" y="219"/>
                    <a:pt x="662" y="219"/>
                  </a:cubicBezTo>
                  <a:cubicBezTo>
                    <a:pt x="662" y="219"/>
                    <a:pt x="662" y="219"/>
                    <a:pt x="662" y="219"/>
                  </a:cubicBezTo>
                  <a:cubicBezTo>
                    <a:pt x="662" y="219"/>
                    <a:pt x="662" y="218"/>
                    <a:pt x="662" y="218"/>
                  </a:cubicBezTo>
                  <a:cubicBezTo>
                    <a:pt x="662" y="218"/>
                    <a:pt x="662" y="218"/>
                    <a:pt x="662" y="218"/>
                  </a:cubicBezTo>
                  <a:cubicBezTo>
                    <a:pt x="662" y="218"/>
                    <a:pt x="661" y="218"/>
                    <a:pt x="661" y="218"/>
                  </a:cubicBezTo>
                  <a:cubicBezTo>
                    <a:pt x="661" y="218"/>
                    <a:pt x="661" y="218"/>
                    <a:pt x="661" y="218"/>
                  </a:cubicBezTo>
                  <a:cubicBezTo>
                    <a:pt x="661" y="218"/>
                    <a:pt x="661" y="218"/>
                    <a:pt x="661" y="218"/>
                  </a:cubicBezTo>
                  <a:cubicBezTo>
                    <a:pt x="661" y="218"/>
                    <a:pt x="661" y="218"/>
                    <a:pt x="661" y="218"/>
                  </a:cubicBezTo>
                  <a:cubicBezTo>
                    <a:pt x="661" y="218"/>
                    <a:pt x="661" y="218"/>
                    <a:pt x="660" y="218"/>
                  </a:cubicBezTo>
                  <a:cubicBezTo>
                    <a:pt x="660" y="218"/>
                    <a:pt x="660" y="218"/>
                    <a:pt x="660" y="218"/>
                  </a:cubicBezTo>
                  <a:cubicBezTo>
                    <a:pt x="660" y="218"/>
                    <a:pt x="660" y="218"/>
                    <a:pt x="660" y="218"/>
                  </a:cubicBezTo>
                  <a:cubicBezTo>
                    <a:pt x="660" y="218"/>
                    <a:pt x="660" y="218"/>
                    <a:pt x="660" y="218"/>
                  </a:cubicBezTo>
                  <a:cubicBezTo>
                    <a:pt x="660" y="217"/>
                    <a:pt x="660" y="217"/>
                    <a:pt x="660" y="217"/>
                  </a:cubicBezTo>
                  <a:cubicBezTo>
                    <a:pt x="660" y="217"/>
                    <a:pt x="660" y="217"/>
                    <a:pt x="660" y="217"/>
                  </a:cubicBezTo>
                  <a:cubicBezTo>
                    <a:pt x="660" y="217"/>
                    <a:pt x="660" y="217"/>
                    <a:pt x="660" y="217"/>
                  </a:cubicBezTo>
                  <a:cubicBezTo>
                    <a:pt x="660" y="217"/>
                    <a:pt x="659" y="217"/>
                    <a:pt x="659" y="217"/>
                  </a:cubicBezTo>
                  <a:cubicBezTo>
                    <a:pt x="659" y="217"/>
                    <a:pt x="659" y="217"/>
                    <a:pt x="659" y="217"/>
                  </a:cubicBezTo>
                  <a:cubicBezTo>
                    <a:pt x="659" y="217"/>
                    <a:pt x="659" y="217"/>
                    <a:pt x="659" y="217"/>
                  </a:cubicBezTo>
                  <a:cubicBezTo>
                    <a:pt x="659" y="217"/>
                    <a:pt x="659" y="217"/>
                    <a:pt x="659" y="217"/>
                  </a:cubicBezTo>
                  <a:cubicBezTo>
                    <a:pt x="659" y="217"/>
                    <a:pt x="659" y="217"/>
                    <a:pt x="659" y="217"/>
                  </a:cubicBezTo>
                  <a:cubicBezTo>
                    <a:pt x="659" y="217"/>
                    <a:pt x="659" y="217"/>
                    <a:pt x="659" y="217"/>
                  </a:cubicBezTo>
                  <a:cubicBezTo>
                    <a:pt x="659" y="217"/>
                    <a:pt x="659" y="217"/>
                    <a:pt x="659" y="217"/>
                  </a:cubicBezTo>
                  <a:cubicBezTo>
                    <a:pt x="658" y="217"/>
                    <a:pt x="658" y="217"/>
                    <a:pt x="658" y="216"/>
                  </a:cubicBezTo>
                  <a:cubicBezTo>
                    <a:pt x="658" y="216"/>
                    <a:pt x="658" y="216"/>
                    <a:pt x="658" y="216"/>
                  </a:cubicBezTo>
                  <a:cubicBezTo>
                    <a:pt x="658" y="216"/>
                    <a:pt x="658" y="216"/>
                    <a:pt x="658" y="216"/>
                  </a:cubicBezTo>
                  <a:cubicBezTo>
                    <a:pt x="658" y="216"/>
                    <a:pt x="658" y="216"/>
                    <a:pt x="658" y="216"/>
                  </a:cubicBezTo>
                  <a:cubicBezTo>
                    <a:pt x="658" y="216"/>
                    <a:pt x="658" y="216"/>
                    <a:pt x="658" y="216"/>
                  </a:cubicBezTo>
                  <a:cubicBezTo>
                    <a:pt x="658" y="216"/>
                    <a:pt x="658" y="216"/>
                    <a:pt x="658" y="216"/>
                  </a:cubicBezTo>
                  <a:cubicBezTo>
                    <a:pt x="658" y="216"/>
                    <a:pt x="657" y="216"/>
                    <a:pt x="657" y="216"/>
                  </a:cubicBezTo>
                  <a:cubicBezTo>
                    <a:pt x="657" y="216"/>
                    <a:pt x="657" y="216"/>
                    <a:pt x="657" y="216"/>
                  </a:cubicBezTo>
                  <a:cubicBezTo>
                    <a:pt x="657" y="216"/>
                    <a:pt x="657" y="216"/>
                    <a:pt x="657" y="216"/>
                  </a:cubicBezTo>
                  <a:cubicBezTo>
                    <a:pt x="657" y="216"/>
                    <a:pt x="657" y="216"/>
                    <a:pt x="657" y="216"/>
                  </a:cubicBezTo>
                  <a:cubicBezTo>
                    <a:pt x="657" y="216"/>
                    <a:pt x="657" y="216"/>
                    <a:pt x="657" y="216"/>
                  </a:cubicBezTo>
                  <a:cubicBezTo>
                    <a:pt x="657" y="216"/>
                    <a:pt x="657" y="216"/>
                    <a:pt x="657" y="215"/>
                  </a:cubicBezTo>
                  <a:cubicBezTo>
                    <a:pt x="657" y="215"/>
                    <a:pt x="657" y="215"/>
                    <a:pt x="657" y="215"/>
                  </a:cubicBezTo>
                  <a:cubicBezTo>
                    <a:pt x="656" y="215"/>
                    <a:pt x="656" y="215"/>
                    <a:pt x="656" y="215"/>
                  </a:cubicBezTo>
                  <a:cubicBezTo>
                    <a:pt x="656" y="215"/>
                    <a:pt x="656" y="215"/>
                    <a:pt x="656" y="215"/>
                  </a:cubicBezTo>
                  <a:cubicBezTo>
                    <a:pt x="656" y="215"/>
                    <a:pt x="656" y="215"/>
                    <a:pt x="656" y="215"/>
                  </a:cubicBezTo>
                  <a:cubicBezTo>
                    <a:pt x="656" y="215"/>
                    <a:pt x="656" y="215"/>
                    <a:pt x="656" y="215"/>
                  </a:cubicBezTo>
                  <a:cubicBezTo>
                    <a:pt x="656" y="215"/>
                    <a:pt x="656" y="215"/>
                    <a:pt x="656" y="215"/>
                  </a:cubicBezTo>
                  <a:cubicBezTo>
                    <a:pt x="656" y="215"/>
                    <a:pt x="656" y="215"/>
                    <a:pt x="656" y="215"/>
                  </a:cubicBezTo>
                  <a:cubicBezTo>
                    <a:pt x="655" y="215"/>
                    <a:pt x="655" y="215"/>
                    <a:pt x="655" y="214"/>
                  </a:cubicBezTo>
                  <a:cubicBezTo>
                    <a:pt x="655" y="214"/>
                    <a:pt x="655" y="214"/>
                    <a:pt x="655" y="214"/>
                  </a:cubicBezTo>
                  <a:cubicBezTo>
                    <a:pt x="654" y="214"/>
                    <a:pt x="654" y="214"/>
                    <a:pt x="654" y="214"/>
                  </a:cubicBezTo>
                  <a:cubicBezTo>
                    <a:pt x="654" y="214"/>
                    <a:pt x="654" y="214"/>
                    <a:pt x="654" y="214"/>
                  </a:cubicBezTo>
                  <a:cubicBezTo>
                    <a:pt x="654" y="214"/>
                    <a:pt x="654" y="214"/>
                    <a:pt x="654" y="214"/>
                  </a:cubicBezTo>
                  <a:cubicBezTo>
                    <a:pt x="654" y="214"/>
                    <a:pt x="654" y="214"/>
                    <a:pt x="654" y="214"/>
                  </a:cubicBezTo>
                  <a:cubicBezTo>
                    <a:pt x="654" y="214"/>
                    <a:pt x="653" y="214"/>
                    <a:pt x="653" y="214"/>
                  </a:cubicBezTo>
                  <a:cubicBezTo>
                    <a:pt x="653" y="214"/>
                    <a:pt x="653" y="214"/>
                    <a:pt x="653" y="214"/>
                  </a:cubicBezTo>
                  <a:cubicBezTo>
                    <a:pt x="653" y="214"/>
                    <a:pt x="653" y="214"/>
                    <a:pt x="653" y="214"/>
                  </a:cubicBezTo>
                  <a:cubicBezTo>
                    <a:pt x="653" y="214"/>
                    <a:pt x="653" y="213"/>
                    <a:pt x="653" y="213"/>
                  </a:cubicBezTo>
                  <a:cubicBezTo>
                    <a:pt x="653" y="213"/>
                    <a:pt x="653" y="213"/>
                    <a:pt x="653" y="213"/>
                  </a:cubicBezTo>
                  <a:cubicBezTo>
                    <a:pt x="653" y="213"/>
                    <a:pt x="653" y="213"/>
                    <a:pt x="653" y="213"/>
                  </a:cubicBezTo>
                  <a:cubicBezTo>
                    <a:pt x="653" y="213"/>
                    <a:pt x="652" y="213"/>
                    <a:pt x="652" y="213"/>
                  </a:cubicBezTo>
                  <a:cubicBezTo>
                    <a:pt x="652" y="213"/>
                    <a:pt x="652" y="213"/>
                    <a:pt x="652" y="213"/>
                  </a:cubicBezTo>
                  <a:cubicBezTo>
                    <a:pt x="652" y="213"/>
                    <a:pt x="652" y="213"/>
                    <a:pt x="652" y="213"/>
                  </a:cubicBezTo>
                  <a:cubicBezTo>
                    <a:pt x="652" y="213"/>
                    <a:pt x="652" y="213"/>
                    <a:pt x="652" y="213"/>
                  </a:cubicBezTo>
                  <a:cubicBezTo>
                    <a:pt x="652" y="213"/>
                    <a:pt x="652" y="213"/>
                    <a:pt x="651" y="213"/>
                  </a:cubicBezTo>
                  <a:cubicBezTo>
                    <a:pt x="651" y="213"/>
                    <a:pt x="651" y="213"/>
                    <a:pt x="651" y="213"/>
                  </a:cubicBezTo>
                  <a:cubicBezTo>
                    <a:pt x="651" y="213"/>
                    <a:pt x="651" y="212"/>
                    <a:pt x="651" y="212"/>
                  </a:cubicBezTo>
                  <a:cubicBezTo>
                    <a:pt x="651" y="212"/>
                    <a:pt x="651" y="212"/>
                    <a:pt x="651" y="212"/>
                  </a:cubicBezTo>
                  <a:cubicBezTo>
                    <a:pt x="651" y="212"/>
                    <a:pt x="651" y="212"/>
                    <a:pt x="651" y="212"/>
                  </a:cubicBezTo>
                  <a:cubicBezTo>
                    <a:pt x="651" y="212"/>
                    <a:pt x="651" y="212"/>
                    <a:pt x="651" y="212"/>
                  </a:cubicBezTo>
                  <a:cubicBezTo>
                    <a:pt x="651" y="212"/>
                    <a:pt x="650" y="212"/>
                    <a:pt x="650" y="212"/>
                  </a:cubicBezTo>
                  <a:cubicBezTo>
                    <a:pt x="650" y="212"/>
                    <a:pt x="650" y="212"/>
                    <a:pt x="650" y="212"/>
                  </a:cubicBezTo>
                  <a:cubicBezTo>
                    <a:pt x="650" y="212"/>
                    <a:pt x="650" y="212"/>
                    <a:pt x="650" y="212"/>
                  </a:cubicBezTo>
                  <a:cubicBezTo>
                    <a:pt x="650" y="212"/>
                    <a:pt x="650" y="212"/>
                    <a:pt x="650" y="212"/>
                  </a:cubicBezTo>
                  <a:cubicBezTo>
                    <a:pt x="650" y="212"/>
                    <a:pt x="650" y="212"/>
                    <a:pt x="650" y="212"/>
                  </a:cubicBezTo>
                  <a:cubicBezTo>
                    <a:pt x="650" y="212"/>
                    <a:pt x="650" y="212"/>
                    <a:pt x="650" y="212"/>
                  </a:cubicBezTo>
                  <a:cubicBezTo>
                    <a:pt x="650" y="212"/>
                    <a:pt x="649" y="212"/>
                    <a:pt x="649" y="211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9" y="211"/>
                    <a:pt x="649" y="211"/>
                    <a:pt x="649" y="211"/>
                  </a:cubicBezTo>
                  <a:cubicBezTo>
                    <a:pt x="649" y="211"/>
                    <a:pt x="648" y="211"/>
                    <a:pt x="648" y="211"/>
                  </a:cubicBezTo>
                  <a:cubicBezTo>
                    <a:pt x="648" y="211"/>
                    <a:pt x="648" y="211"/>
                    <a:pt x="648" y="211"/>
                  </a:cubicBezTo>
                  <a:cubicBezTo>
                    <a:pt x="648" y="211"/>
                    <a:pt x="648" y="211"/>
                    <a:pt x="648" y="211"/>
                  </a:cubicBezTo>
                  <a:cubicBezTo>
                    <a:pt x="648" y="211"/>
                    <a:pt x="648" y="211"/>
                    <a:pt x="648" y="211"/>
                  </a:cubicBezTo>
                  <a:cubicBezTo>
                    <a:pt x="617" y="0"/>
                    <a:pt x="617" y="0"/>
                    <a:pt x="617" y="0"/>
                  </a:cubicBezTo>
                </a:path>
              </a:pathLst>
            </a:custGeom>
            <a:solidFill>
              <a:srgbClr val="2A2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ṣļidé">
              <a:extLst>
                <a:ext uri="{FF2B5EF4-FFF2-40B4-BE49-F238E27FC236}">
                  <a16:creationId xmlns:a16="http://schemas.microsoft.com/office/drawing/2014/main" id="{5CFF77F2-E010-4ADE-BBB0-B1369D4FEDB6}"/>
                </a:ext>
              </a:extLst>
            </p:cNvPr>
            <p:cNvSpPr/>
            <p:nvPr/>
          </p:nvSpPr>
          <p:spPr bwMode="auto">
            <a:xfrm>
              <a:off x="6198849" y="2686299"/>
              <a:ext cx="2788772" cy="1942311"/>
            </a:xfrm>
            <a:custGeom>
              <a:avLst/>
              <a:gdLst>
                <a:gd name="T0" fmla="*/ 72 w 2053"/>
                <a:gd name="T1" fmla="*/ 0 h 1430"/>
                <a:gd name="T2" fmla="*/ 1981 w 2053"/>
                <a:gd name="T3" fmla="*/ 0 h 1430"/>
                <a:gd name="T4" fmla="*/ 2053 w 2053"/>
                <a:gd name="T5" fmla="*/ 72 h 1430"/>
                <a:gd name="T6" fmla="*/ 2053 w 2053"/>
                <a:gd name="T7" fmla="*/ 1358 h 1430"/>
                <a:gd name="T8" fmla="*/ 1981 w 2053"/>
                <a:gd name="T9" fmla="*/ 1430 h 1430"/>
                <a:gd name="T10" fmla="*/ 72 w 2053"/>
                <a:gd name="T11" fmla="*/ 1430 h 1430"/>
                <a:gd name="T12" fmla="*/ 0 w 2053"/>
                <a:gd name="T13" fmla="*/ 1358 h 1430"/>
                <a:gd name="T14" fmla="*/ 0 w 2053"/>
                <a:gd name="T15" fmla="*/ 72 h 1430"/>
                <a:gd name="T16" fmla="*/ 72 w 2053"/>
                <a:gd name="T17" fmla="*/ 0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3" h="1430">
                  <a:moveTo>
                    <a:pt x="72" y="0"/>
                  </a:moveTo>
                  <a:cubicBezTo>
                    <a:pt x="1981" y="0"/>
                    <a:pt x="1981" y="0"/>
                    <a:pt x="1981" y="0"/>
                  </a:cubicBezTo>
                  <a:cubicBezTo>
                    <a:pt x="2020" y="0"/>
                    <a:pt x="2053" y="32"/>
                    <a:pt x="2053" y="72"/>
                  </a:cubicBezTo>
                  <a:cubicBezTo>
                    <a:pt x="2053" y="1358"/>
                    <a:pt x="2053" y="1358"/>
                    <a:pt x="2053" y="1358"/>
                  </a:cubicBezTo>
                  <a:cubicBezTo>
                    <a:pt x="2053" y="1398"/>
                    <a:pt x="2020" y="1430"/>
                    <a:pt x="1981" y="1430"/>
                  </a:cubicBezTo>
                  <a:cubicBezTo>
                    <a:pt x="72" y="1430"/>
                    <a:pt x="72" y="1430"/>
                    <a:pt x="72" y="1430"/>
                  </a:cubicBezTo>
                  <a:cubicBezTo>
                    <a:pt x="32" y="1430"/>
                    <a:pt x="0" y="1398"/>
                    <a:pt x="0" y="135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ṥḻiďê">
              <a:extLst>
                <a:ext uri="{FF2B5EF4-FFF2-40B4-BE49-F238E27FC236}">
                  <a16:creationId xmlns:a16="http://schemas.microsoft.com/office/drawing/2014/main" id="{C2B0F8D7-79B3-47D7-928B-919BA54E3840}"/>
                </a:ext>
              </a:extLst>
            </p:cNvPr>
            <p:cNvSpPr/>
            <p:nvPr/>
          </p:nvSpPr>
          <p:spPr bwMode="auto">
            <a:xfrm>
              <a:off x="6291688" y="2790059"/>
              <a:ext cx="2603097" cy="145445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šľiḍe">
              <a:extLst>
                <a:ext uri="{FF2B5EF4-FFF2-40B4-BE49-F238E27FC236}">
                  <a16:creationId xmlns:a16="http://schemas.microsoft.com/office/drawing/2014/main" id="{072E7F24-11D5-4E7B-BBED-2088F5121A17}"/>
                </a:ext>
              </a:extLst>
            </p:cNvPr>
            <p:cNvSpPr/>
            <p:nvPr/>
          </p:nvSpPr>
          <p:spPr bwMode="auto">
            <a:xfrm>
              <a:off x="7576853" y="2726347"/>
              <a:ext cx="32766" cy="32766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šļïḓê">
              <a:extLst>
                <a:ext uri="{FF2B5EF4-FFF2-40B4-BE49-F238E27FC236}">
                  <a16:creationId xmlns:a16="http://schemas.microsoft.com/office/drawing/2014/main" id="{7FBA89EE-FE3F-4E8F-8D36-8450831AABF6}"/>
                </a:ext>
              </a:extLst>
            </p:cNvPr>
            <p:cNvSpPr/>
            <p:nvPr/>
          </p:nvSpPr>
          <p:spPr bwMode="auto">
            <a:xfrm>
              <a:off x="6198849" y="4359198"/>
              <a:ext cx="2788772" cy="269411"/>
            </a:xfrm>
            <a:custGeom>
              <a:avLst/>
              <a:gdLst>
                <a:gd name="T0" fmla="*/ 2053 w 2053"/>
                <a:gd name="T1" fmla="*/ 0 h 198"/>
                <a:gd name="T2" fmla="*/ 2053 w 2053"/>
                <a:gd name="T3" fmla="*/ 126 h 198"/>
                <a:gd name="T4" fmla="*/ 1981 w 2053"/>
                <a:gd name="T5" fmla="*/ 198 h 198"/>
                <a:gd name="T6" fmla="*/ 1981 w 2053"/>
                <a:gd name="T7" fmla="*/ 198 h 198"/>
                <a:gd name="T8" fmla="*/ 72 w 2053"/>
                <a:gd name="T9" fmla="*/ 198 h 198"/>
                <a:gd name="T10" fmla="*/ 0 w 2053"/>
                <a:gd name="T11" fmla="*/ 126 h 198"/>
                <a:gd name="T12" fmla="*/ 0 w 2053"/>
                <a:gd name="T13" fmla="*/ 126 h 198"/>
                <a:gd name="T14" fmla="*/ 0 w 2053"/>
                <a:gd name="T15" fmla="*/ 0 h 198"/>
                <a:gd name="T16" fmla="*/ 2053 w 2053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3" h="198">
                  <a:moveTo>
                    <a:pt x="2053" y="0"/>
                  </a:moveTo>
                  <a:cubicBezTo>
                    <a:pt x="2053" y="126"/>
                    <a:pt x="2053" y="126"/>
                    <a:pt x="2053" y="126"/>
                  </a:cubicBezTo>
                  <a:cubicBezTo>
                    <a:pt x="2053" y="166"/>
                    <a:pt x="2020" y="198"/>
                    <a:pt x="1981" y="198"/>
                  </a:cubicBezTo>
                  <a:cubicBezTo>
                    <a:pt x="1981" y="198"/>
                    <a:pt x="1981" y="198"/>
                    <a:pt x="1981" y="198"/>
                  </a:cubicBezTo>
                  <a:cubicBezTo>
                    <a:pt x="72" y="198"/>
                    <a:pt x="72" y="198"/>
                    <a:pt x="72" y="198"/>
                  </a:cubicBezTo>
                  <a:cubicBezTo>
                    <a:pt x="32" y="198"/>
                    <a:pt x="0" y="16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53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ŝļïḋé">
              <a:extLst>
                <a:ext uri="{FF2B5EF4-FFF2-40B4-BE49-F238E27FC236}">
                  <a16:creationId xmlns:a16="http://schemas.microsoft.com/office/drawing/2014/main" id="{6A8E4D24-B8A6-47A7-AA4E-0F8C53EA0CBB}"/>
                </a:ext>
              </a:extLst>
            </p:cNvPr>
            <p:cNvSpPr/>
            <p:nvPr/>
          </p:nvSpPr>
          <p:spPr bwMode="auto">
            <a:xfrm>
              <a:off x="6548356" y="5038188"/>
              <a:ext cx="1773018" cy="151089"/>
            </a:xfrm>
            <a:custGeom>
              <a:avLst/>
              <a:gdLst>
                <a:gd name="T0" fmla="*/ 974 w 974"/>
                <a:gd name="T1" fmla="*/ 65 h 83"/>
                <a:gd name="T2" fmla="*/ 974 w 974"/>
                <a:gd name="T3" fmla="*/ 83 h 83"/>
                <a:gd name="T4" fmla="*/ 0 w 974"/>
                <a:gd name="T5" fmla="*/ 83 h 83"/>
                <a:gd name="T6" fmla="*/ 0 w 974"/>
                <a:gd name="T7" fmla="*/ 69 h 83"/>
                <a:gd name="T8" fmla="*/ 2 w 974"/>
                <a:gd name="T9" fmla="*/ 65 h 83"/>
                <a:gd name="T10" fmla="*/ 26 w 974"/>
                <a:gd name="T11" fmla="*/ 0 h 83"/>
                <a:gd name="T12" fmla="*/ 954 w 974"/>
                <a:gd name="T13" fmla="*/ 0 h 83"/>
                <a:gd name="T14" fmla="*/ 974 w 974"/>
                <a:gd name="T15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4" h="83">
                  <a:moveTo>
                    <a:pt x="974" y="65"/>
                  </a:moveTo>
                  <a:lnTo>
                    <a:pt x="974" y="83"/>
                  </a:lnTo>
                  <a:lnTo>
                    <a:pt x="0" y="83"/>
                  </a:lnTo>
                  <a:lnTo>
                    <a:pt x="0" y="69"/>
                  </a:lnTo>
                  <a:lnTo>
                    <a:pt x="2" y="65"/>
                  </a:lnTo>
                  <a:lnTo>
                    <a:pt x="26" y="0"/>
                  </a:lnTo>
                  <a:lnTo>
                    <a:pt x="954" y="0"/>
                  </a:lnTo>
                  <a:lnTo>
                    <a:pt x="974" y="65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ṣľíḋè">
              <a:extLst>
                <a:ext uri="{FF2B5EF4-FFF2-40B4-BE49-F238E27FC236}">
                  <a16:creationId xmlns:a16="http://schemas.microsoft.com/office/drawing/2014/main" id="{CA6F3DC7-E75B-4910-A666-0524270A8A19}"/>
                </a:ext>
              </a:extLst>
            </p:cNvPr>
            <p:cNvSpPr/>
            <p:nvPr/>
          </p:nvSpPr>
          <p:spPr bwMode="auto">
            <a:xfrm>
              <a:off x="6548356" y="5038188"/>
              <a:ext cx="1773018" cy="151089"/>
            </a:xfrm>
            <a:custGeom>
              <a:avLst/>
              <a:gdLst>
                <a:gd name="T0" fmla="*/ 974 w 974"/>
                <a:gd name="T1" fmla="*/ 65 h 83"/>
                <a:gd name="T2" fmla="*/ 974 w 974"/>
                <a:gd name="T3" fmla="*/ 83 h 83"/>
                <a:gd name="T4" fmla="*/ 0 w 974"/>
                <a:gd name="T5" fmla="*/ 83 h 83"/>
                <a:gd name="T6" fmla="*/ 0 w 974"/>
                <a:gd name="T7" fmla="*/ 69 h 83"/>
                <a:gd name="T8" fmla="*/ 2 w 974"/>
                <a:gd name="T9" fmla="*/ 65 h 83"/>
                <a:gd name="T10" fmla="*/ 26 w 974"/>
                <a:gd name="T11" fmla="*/ 0 h 83"/>
                <a:gd name="T12" fmla="*/ 954 w 974"/>
                <a:gd name="T13" fmla="*/ 0 h 83"/>
                <a:gd name="T14" fmla="*/ 974 w 974"/>
                <a:gd name="T15" fmla="*/ 6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4" h="83">
                  <a:moveTo>
                    <a:pt x="974" y="65"/>
                  </a:moveTo>
                  <a:lnTo>
                    <a:pt x="974" y="83"/>
                  </a:lnTo>
                  <a:lnTo>
                    <a:pt x="0" y="83"/>
                  </a:lnTo>
                  <a:lnTo>
                    <a:pt x="0" y="69"/>
                  </a:lnTo>
                  <a:lnTo>
                    <a:pt x="2" y="65"/>
                  </a:lnTo>
                  <a:lnTo>
                    <a:pt x="26" y="0"/>
                  </a:lnTo>
                  <a:lnTo>
                    <a:pt x="954" y="0"/>
                  </a:lnTo>
                  <a:lnTo>
                    <a:pt x="974" y="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ṣļíḑê">
              <a:extLst>
                <a:ext uri="{FF2B5EF4-FFF2-40B4-BE49-F238E27FC236}">
                  <a16:creationId xmlns:a16="http://schemas.microsoft.com/office/drawing/2014/main" id="{431E24F7-78FF-4741-93FC-8ECE878E4027}"/>
                </a:ext>
              </a:extLst>
            </p:cNvPr>
            <p:cNvSpPr/>
            <p:nvPr/>
          </p:nvSpPr>
          <p:spPr bwMode="auto">
            <a:xfrm>
              <a:off x="8505230" y="4972656"/>
              <a:ext cx="500596" cy="242107"/>
            </a:xfrm>
            <a:custGeom>
              <a:avLst/>
              <a:gdLst>
                <a:gd name="T0" fmla="*/ 366 w 368"/>
                <a:gd name="T1" fmla="*/ 111 h 178"/>
                <a:gd name="T2" fmla="*/ 334 w 368"/>
                <a:gd name="T3" fmla="*/ 142 h 178"/>
                <a:gd name="T4" fmla="*/ 114 w 368"/>
                <a:gd name="T5" fmla="*/ 132 h 178"/>
                <a:gd name="T6" fmla="*/ 0 w 368"/>
                <a:gd name="T7" fmla="*/ 62 h 178"/>
                <a:gd name="T8" fmla="*/ 10 w 368"/>
                <a:gd name="T9" fmla="*/ 56 h 178"/>
                <a:gd name="T10" fmla="*/ 321 w 368"/>
                <a:gd name="T11" fmla="*/ 58 h 178"/>
                <a:gd name="T12" fmla="*/ 355 w 368"/>
                <a:gd name="T13" fmla="*/ 80 h 178"/>
                <a:gd name="T14" fmla="*/ 366 w 368"/>
                <a:gd name="T15" fmla="*/ 11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8" h="178">
                  <a:moveTo>
                    <a:pt x="366" y="111"/>
                  </a:moveTo>
                  <a:cubicBezTo>
                    <a:pt x="363" y="121"/>
                    <a:pt x="354" y="132"/>
                    <a:pt x="334" y="142"/>
                  </a:cubicBezTo>
                  <a:cubicBezTo>
                    <a:pt x="261" y="178"/>
                    <a:pt x="114" y="132"/>
                    <a:pt x="114" y="132"/>
                  </a:cubicBezTo>
                  <a:cubicBezTo>
                    <a:pt x="114" y="132"/>
                    <a:pt x="0" y="113"/>
                    <a:pt x="0" y="62"/>
                  </a:cubicBezTo>
                  <a:cubicBezTo>
                    <a:pt x="3" y="60"/>
                    <a:pt x="6" y="58"/>
                    <a:pt x="10" y="56"/>
                  </a:cubicBezTo>
                  <a:cubicBezTo>
                    <a:pt x="40" y="40"/>
                    <a:pt x="142" y="0"/>
                    <a:pt x="321" y="58"/>
                  </a:cubicBezTo>
                  <a:cubicBezTo>
                    <a:pt x="335" y="62"/>
                    <a:pt x="346" y="70"/>
                    <a:pt x="355" y="80"/>
                  </a:cubicBezTo>
                  <a:cubicBezTo>
                    <a:pt x="363" y="89"/>
                    <a:pt x="368" y="100"/>
                    <a:pt x="366" y="111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šľïḑe">
              <a:extLst>
                <a:ext uri="{FF2B5EF4-FFF2-40B4-BE49-F238E27FC236}">
                  <a16:creationId xmlns:a16="http://schemas.microsoft.com/office/drawing/2014/main" id="{30D25259-420B-4BC1-8F07-703C33FC6CDB}"/>
                </a:ext>
              </a:extLst>
            </p:cNvPr>
            <p:cNvSpPr/>
            <p:nvPr/>
          </p:nvSpPr>
          <p:spPr bwMode="auto">
            <a:xfrm>
              <a:off x="8519793" y="5010883"/>
              <a:ext cx="183856" cy="38228"/>
            </a:xfrm>
            <a:custGeom>
              <a:avLst/>
              <a:gdLst>
                <a:gd name="T0" fmla="*/ 136 w 136"/>
                <a:gd name="T1" fmla="*/ 0 h 28"/>
                <a:gd name="T2" fmla="*/ 0 w 136"/>
                <a:gd name="T3" fmla="*/ 28 h 28"/>
                <a:gd name="T4" fmla="*/ 0 w 136"/>
                <a:gd name="T5" fmla="*/ 28 h 28"/>
                <a:gd name="T6" fmla="*/ 136 w 136"/>
                <a:gd name="T7" fmla="*/ 0 h 28"/>
                <a:gd name="T8" fmla="*/ 136 w 13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28">
                  <a:moveTo>
                    <a:pt x="136" y="0"/>
                  </a:moveTo>
                  <a:cubicBezTo>
                    <a:pt x="63" y="0"/>
                    <a:pt x="18" y="1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8" y="18"/>
                    <a:pt x="63" y="0"/>
                    <a:pt x="136" y="0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$ľiḓè">
              <a:extLst>
                <a:ext uri="{FF2B5EF4-FFF2-40B4-BE49-F238E27FC236}">
                  <a16:creationId xmlns:a16="http://schemas.microsoft.com/office/drawing/2014/main" id="{B9752F49-44EB-4048-BDEE-00C1A1201491}"/>
                </a:ext>
              </a:extLst>
            </p:cNvPr>
            <p:cNvSpPr/>
            <p:nvPr/>
          </p:nvSpPr>
          <p:spPr bwMode="auto">
            <a:xfrm>
              <a:off x="8519793" y="5010883"/>
              <a:ext cx="484212" cy="145628"/>
            </a:xfrm>
            <a:custGeom>
              <a:avLst/>
              <a:gdLst>
                <a:gd name="T0" fmla="*/ 136 w 356"/>
                <a:gd name="T1" fmla="*/ 0 h 107"/>
                <a:gd name="T2" fmla="*/ 0 w 356"/>
                <a:gd name="T3" fmla="*/ 28 h 107"/>
                <a:gd name="T4" fmla="*/ 3 w 356"/>
                <a:gd name="T5" fmla="*/ 28 h 107"/>
                <a:gd name="T6" fmla="*/ 106 w 356"/>
                <a:gd name="T7" fmla="*/ 63 h 107"/>
                <a:gd name="T8" fmla="*/ 240 w 356"/>
                <a:gd name="T9" fmla="*/ 107 h 107"/>
                <a:gd name="T10" fmla="*/ 356 w 356"/>
                <a:gd name="T11" fmla="*/ 83 h 107"/>
                <a:gd name="T12" fmla="*/ 356 w 356"/>
                <a:gd name="T13" fmla="*/ 77 h 107"/>
                <a:gd name="T14" fmla="*/ 345 w 356"/>
                <a:gd name="T15" fmla="*/ 52 h 107"/>
                <a:gd name="T16" fmla="*/ 311 w 356"/>
                <a:gd name="T17" fmla="*/ 30 h 107"/>
                <a:gd name="T18" fmla="*/ 311 w 356"/>
                <a:gd name="T19" fmla="*/ 30 h 107"/>
                <a:gd name="T20" fmla="*/ 136 w 356"/>
                <a:gd name="T2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6" h="107">
                  <a:moveTo>
                    <a:pt x="136" y="0"/>
                  </a:moveTo>
                  <a:cubicBezTo>
                    <a:pt x="63" y="0"/>
                    <a:pt x="18" y="1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30" y="28"/>
                    <a:pt x="66" y="36"/>
                    <a:pt x="106" y="63"/>
                  </a:cubicBezTo>
                  <a:cubicBezTo>
                    <a:pt x="151" y="94"/>
                    <a:pt x="195" y="107"/>
                    <a:pt x="240" y="107"/>
                  </a:cubicBezTo>
                  <a:cubicBezTo>
                    <a:pt x="277" y="107"/>
                    <a:pt x="316" y="99"/>
                    <a:pt x="356" y="83"/>
                  </a:cubicBezTo>
                  <a:cubicBezTo>
                    <a:pt x="356" y="81"/>
                    <a:pt x="356" y="79"/>
                    <a:pt x="356" y="77"/>
                  </a:cubicBezTo>
                  <a:cubicBezTo>
                    <a:pt x="356" y="68"/>
                    <a:pt x="352" y="59"/>
                    <a:pt x="345" y="52"/>
                  </a:cubicBezTo>
                  <a:cubicBezTo>
                    <a:pt x="336" y="42"/>
                    <a:pt x="325" y="34"/>
                    <a:pt x="311" y="30"/>
                  </a:cubicBezTo>
                  <a:cubicBezTo>
                    <a:pt x="311" y="30"/>
                    <a:pt x="311" y="30"/>
                    <a:pt x="311" y="30"/>
                  </a:cubicBezTo>
                  <a:cubicBezTo>
                    <a:pt x="241" y="7"/>
                    <a:pt x="183" y="0"/>
                    <a:pt x="136" y="0"/>
                  </a:cubicBezTo>
                </a:path>
              </a:pathLst>
            </a:custGeom>
            <a:solidFill>
              <a:srgbClr val="2A2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šḻîḍè">
              <a:extLst>
                <a:ext uri="{FF2B5EF4-FFF2-40B4-BE49-F238E27FC236}">
                  <a16:creationId xmlns:a16="http://schemas.microsoft.com/office/drawing/2014/main" id="{A9C01D1C-E64D-403A-82B4-7A4126ED4036}"/>
                </a:ext>
              </a:extLst>
            </p:cNvPr>
            <p:cNvSpPr/>
            <p:nvPr/>
          </p:nvSpPr>
          <p:spPr bwMode="auto">
            <a:xfrm>
              <a:off x="8809228" y="5070955"/>
              <a:ext cx="85557" cy="2548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šľíḑe">
              <a:extLst>
                <a:ext uri="{FF2B5EF4-FFF2-40B4-BE49-F238E27FC236}">
                  <a16:creationId xmlns:a16="http://schemas.microsoft.com/office/drawing/2014/main" id="{9FDE2A12-EAAA-4378-A701-18A7B3DEA08E}"/>
                </a:ext>
              </a:extLst>
            </p:cNvPr>
            <p:cNvSpPr/>
            <p:nvPr/>
          </p:nvSpPr>
          <p:spPr bwMode="auto">
            <a:xfrm>
              <a:off x="7529524" y="4432012"/>
              <a:ext cx="125605" cy="12560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$ļïḍé">
              <a:extLst>
                <a:ext uri="{FF2B5EF4-FFF2-40B4-BE49-F238E27FC236}">
                  <a16:creationId xmlns:a16="http://schemas.microsoft.com/office/drawing/2014/main" id="{B4E533BA-360C-4F26-8D13-4495C90C8B2E}"/>
                </a:ext>
              </a:extLst>
            </p:cNvPr>
            <p:cNvSpPr/>
            <p:nvPr/>
          </p:nvSpPr>
          <p:spPr bwMode="auto">
            <a:xfrm>
              <a:off x="6548356" y="5156510"/>
              <a:ext cx="1773018" cy="32766"/>
            </a:xfrm>
            <a:custGeom>
              <a:avLst/>
              <a:gdLst>
                <a:gd name="T0" fmla="*/ 974 w 974"/>
                <a:gd name="T1" fmla="*/ 0 h 18"/>
                <a:gd name="T2" fmla="*/ 2 w 974"/>
                <a:gd name="T3" fmla="*/ 0 h 18"/>
                <a:gd name="T4" fmla="*/ 0 w 974"/>
                <a:gd name="T5" fmla="*/ 4 h 18"/>
                <a:gd name="T6" fmla="*/ 0 w 974"/>
                <a:gd name="T7" fmla="*/ 18 h 18"/>
                <a:gd name="T8" fmla="*/ 974 w 974"/>
                <a:gd name="T9" fmla="*/ 18 h 18"/>
                <a:gd name="T10" fmla="*/ 974 w 974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4" h="18">
                  <a:moveTo>
                    <a:pt x="974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18"/>
                  </a:lnTo>
                  <a:lnTo>
                    <a:pt x="974" y="1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2A2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Slïḋê">
              <a:extLst>
                <a:ext uri="{FF2B5EF4-FFF2-40B4-BE49-F238E27FC236}">
                  <a16:creationId xmlns:a16="http://schemas.microsoft.com/office/drawing/2014/main" id="{DB97EC53-010B-4310-97D9-68AE015019C9}"/>
                </a:ext>
              </a:extLst>
            </p:cNvPr>
            <p:cNvSpPr/>
            <p:nvPr/>
          </p:nvSpPr>
          <p:spPr bwMode="auto">
            <a:xfrm>
              <a:off x="6548356" y="5156510"/>
              <a:ext cx="1773018" cy="32766"/>
            </a:xfrm>
            <a:custGeom>
              <a:avLst/>
              <a:gdLst>
                <a:gd name="T0" fmla="*/ 974 w 974"/>
                <a:gd name="T1" fmla="*/ 0 h 18"/>
                <a:gd name="T2" fmla="*/ 2 w 974"/>
                <a:gd name="T3" fmla="*/ 0 h 18"/>
                <a:gd name="T4" fmla="*/ 0 w 974"/>
                <a:gd name="T5" fmla="*/ 4 h 18"/>
                <a:gd name="T6" fmla="*/ 0 w 974"/>
                <a:gd name="T7" fmla="*/ 18 h 18"/>
                <a:gd name="T8" fmla="*/ 974 w 974"/>
                <a:gd name="T9" fmla="*/ 18 h 18"/>
                <a:gd name="T10" fmla="*/ 974 w 974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4" h="18">
                  <a:moveTo>
                    <a:pt x="974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18"/>
                  </a:lnTo>
                  <a:lnTo>
                    <a:pt x="974" y="18"/>
                  </a:lnTo>
                  <a:lnTo>
                    <a:pt x="9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ş1íḍê">
              <a:extLst>
                <a:ext uri="{FF2B5EF4-FFF2-40B4-BE49-F238E27FC236}">
                  <a16:creationId xmlns:a16="http://schemas.microsoft.com/office/drawing/2014/main" id="{ECDEAE56-0833-4A83-A0D8-0A8AF7D85F80}"/>
                </a:ext>
              </a:extLst>
            </p:cNvPr>
            <p:cNvSpPr/>
            <p:nvPr/>
          </p:nvSpPr>
          <p:spPr bwMode="auto">
            <a:xfrm>
              <a:off x="3643082" y="2395044"/>
              <a:ext cx="1130436" cy="1314291"/>
            </a:xfrm>
            <a:prstGeom prst="rect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ṥḻidè">
              <a:extLst>
                <a:ext uri="{FF2B5EF4-FFF2-40B4-BE49-F238E27FC236}">
                  <a16:creationId xmlns:a16="http://schemas.microsoft.com/office/drawing/2014/main" id="{BC0B5F43-074A-4A18-956E-3DCF1F98F23C}"/>
                </a:ext>
              </a:extLst>
            </p:cNvPr>
            <p:cNvSpPr/>
            <p:nvPr/>
          </p:nvSpPr>
          <p:spPr bwMode="auto">
            <a:xfrm>
              <a:off x="3643082" y="2395044"/>
              <a:ext cx="1130436" cy="131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şlíḍé">
              <a:extLst>
                <a:ext uri="{FF2B5EF4-FFF2-40B4-BE49-F238E27FC236}">
                  <a16:creationId xmlns:a16="http://schemas.microsoft.com/office/drawing/2014/main" id="{61D53A38-FBE8-489D-9B1F-7F499ED516F6}"/>
                </a:ext>
              </a:extLst>
            </p:cNvPr>
            <p:cNvSpPr/>
            <p:nvPr/>
          </p:nvSpPr>
          <p:spPr bwMode="auto">
            <a:xfrm>
              <a:off x="3528400" y="2263979"/>
              <a:ext cx="1359800" cy="46783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sliḍè">
              <a:extLst>
                <a:ext uri="{FF2B5EF4-FFF2-40B4-BE49-F238E27FC236}">
                  <a16:creationId xmlns:a16="http://schemas.microsoft.com/office/drawing/2014/main" id="{7C78EBD1-3486-4A8D-A7DC-84AA24CD0417}"/>
                </a:ext>
              </a:extLst>
            </p:cNvPr>
            <p:cNvSpPr/>
            <p:nvPr/>
          </p:nvSpPr>
          <p:spPr bwMode="auto">
            <a:xfrm>
              <a:off x="3528400" y="2263979"/>
              <a:ext cx="1359800" cy="467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ŝḷîḑé">
              <a:extLst>
                <a:ext uri="{FF2B5EF4-FFF2-40B4-BE49-F238E27FC236}">
                  <a16:creationId xmlns:a16="http://schemas.microsoft.com/office/drawing/2014/main" id="{1BB44C91-29BB-4DAB-9A39-64F293A31B9D}"/>
                </a:ext>
              </a:extLst>
            </p:cNvPr>
            <p:cNvSpPr/>
            <p:nvPr/>
          </p:nvSpPr>
          <p:spPr bwMode="auto">
            <a:xfrm>
              <a:off x="3528400" y="2817364"/>
              <a:ext cx="1359800" cy="46783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ṡļidè">
              <a:extLst>
                <a:ext uri="{FF2B5EF4-FFF2-40B4-BE49-F238E27FC236}">
                  <a16:creationId xmlns:a16="http://schemas.microsoft.com/office/drawing/2014/main" id="{741FCD7C-2C54-418B-AF9D-712C5B6AAD32}"/>
                </a:ext>
              </a:extLst>
            </p:cNvPr>
            <p:cNvSpPr/>
            <p:nvPr/>
          </p:nvSpPr>
          <p:spPr bwMode="auto">
            <a:xfrm>
              <a:off x="3528400" y="2817364"/>
              <a:ext cx="1359800" cy="467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ṩļíḋê">
              <a:extLst>
                <a:ext uri="{FF2B5EF4-FFF2-40B4-BE49-F238E27FC236}">
                  <a16:creationId xmlns:a16="http://schemas.microsoft.com/office/drawing/2014/main" id="{1B81EEDD-7A57-40CB-B03C-6386F253E9C1}"/>
                </a:ext>
              </a:extLst>
            </p:cNvPr>
            <p:cNvSpPr/>
            <p:nvPr/>
          </p:nvSpPr>
          <p:spPr bwMode="auto">
            <a:xfrm>
              <a:off x="3528400" y="3372570"/>
              <a:ext cx="1359800" cy="466009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ś1íḍé">
              <a:extLst>
                <a:ext uri="{FF2B5EF4-FFF2-40B4-BE49-F238E27FC236}">
                  <a16:creationId xmlns:a16="http://schemas.microsoft.com/office/drawing/2014/main" id="{60D12827-FFB6-4F60-A4DA-67A058C8987A}"/>
                </a:ext>
              </a:extLst>
            </p:cNvPr>
            <p:cNvSpPr/>
            <p:nvPr/>
          </p:nvSpPr>
          <p:spPr bwMode="auto">
            <a:xfrm>
              <a:off x="3528400" y="3372570"/>
              <a:ext cx="1359800" cy="46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sḷîḍe">
              <a:extLst>
                <a:ext uri="{FF2B5EF4-FFF2-40B4-BE49-F238E27FC236}">
                  <a16:creationId xmlns:a16="http://schemas.microsoft.com/office/drawing/2014/main" id="{4EA9B6B3-65EC-4FC1-A473-6490661C9049}"/>
                </a:ext>
              </a:extLst>
            </p:cNvPr>
            <p:cNvSpPr/>
            <p:nvPr/>
          </p:nvSpPr>
          <p:spPr bwMode="auto">
            <a:xfrm>
              <a:off x="4529591" y="2345894"/>
              <a:ext cx="87377" cy="85557"/>
            </a:xfrm>
            <a:prstGeom prst="rect">
              <a:avLst/>
            </a:prstGeom>
            <a:solidFill>
              <a:srgbClr val="514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śļïďé">
              <a:extLst>
                <a:ext uri="{FF2B5EF4-FFF2-40B4-BE49-F238E27FC236}">
                  <a16:creationId xmlns:a16="http://schemas.microsoft.com/office/drawing/2014/main" id="{7C16D608-CE1A-4ED1-8EA6-536C09687156}"/>
                </a:ext>
              </a:extLst>
            </p:cNvPr>
            <p:cNvSpPr/>
            <p:nvPr/>
          </p:nvSpPr>
          <p:spPr bwMode="auto">
            <a:xfrm>
              <a:off x="4529591" y="2345894"/>
              <a:ext cx="87377" cy="85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śḻiďé">
              <a:extLst>
                <a:ext uri="{FF2B5EF4-FFF2-40B4-BE49-F238E27FC236}">
                  <a16:creationId xmlns:a16="http://schemas.microsoft.com/office/drawing/2014/main" id="{90DBFA6A-FCE1-413A-9157-F6D9525AD538}"/>
                </a:ext>
              </a:extLst>
            </p:cNvPr>
            <p:cNvSpPr/>
            <p:nvPr/>
          </p:nvSpPr>
          <p:spPr bwMode="auto">
            <a:xfrm>
              <a:off x="4653375" y="2345894"/>
              <a:ext cx="87377" cy="85557"/>
            </a:xfrm>
            <a:prstGeom prst="rect">
              <a:avLst/>
            </a:prstGeom>
            <a:solidFill>
              <a:srgbClr val="635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ṥḻïdê">
              <a:extLst>
                <a:ext uri="{FF2B5EF4-FFF2-40B4-BE49-F238E27FC236}">
                  <a16:creationId xmlns:a16="http://schemas.microsoft.com/office/drawing/2014/main" id="{41C7D4D3-C18F-481C-9E02-1CF61F5C294D}"/>
                </a:ext>
              </a:extLst>
            </p:cNvPr>
            <p:cNvSpPr/>
            <p:nvPr/>
          </p:nvSpPr>
          <p:spPr bwMode="auto">
            <a:xfrm>
              <a:off x="4653375" y="2345894"/>
              <a:ext cx="87377" cy="85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Sḷíďe">
              <a:extLst>
                <a:ext uri="{FF2B5EF4-FFF2-40B4-BE49-F238E27FC236}">
                  <a16:creationId xmlns:a16="http://schemas.microsoft.com/office/drawing/2014/main" id="{DE255FDA-31D4-4C5E-BB40-24E16468359B}"/>
                </a:ext>
              </a:extLst>
            </p:cNvPr>
            <p:cNvSpPr/>
            <p:nvPr/>
          </p:nvSpPr>
          <p:spPr bwMode="auto">
            <a:xfrm>
              <a:off x="4778978" y="2345894"/>
              <a:ext cx="87377" cy="85557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śľiḍè">
              <a:extLst>
                <a:ext uri="{FF2B5EF4-FFF2-40B4-BE49-F238E27FC236}">
                  <a16:creationId xmlns:a16="http://schemas.microsoft.com/office/drawing/2014/main" id="{935DCD09-F5DC-44AA-B9F2-BA3D681256AE}"/>
                </a:ext>
              </a:extLst>
            </p:cNvPr>
            <p:cNvSpPr/>
            <p:nvPr/>
          </p:nvSpPr>
          <p:spPr bwMode="auto">
            <a:xfrm>
              <a:off x="4529591" y="2893819"/>
              <a:ext cx="87377" cy="87377"/>
            </a:xfrm>
            <a:prstGeom prst="rect">
              <a:avLst/>
            </a:prstGeom>
            <a:solidFill>
              <a:srgbClr val="514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ṣḻíḍé">
              <a:extLst>
                <a:ext uri="{FF2B5EF4-FFF2-40B4-BE49-F238E27FC236}">
                  <a16:creationId xmlns:a16="http://schemas.microsoft.com/office/drawing/2014/main" id="{1E0CF276-A725-43E7-89D9-7FCCEC0D99F9}"/>
                </a:ext>
              </a:extLst>
            </p:cNvPr>
            <p:cNvSpPr/>
            <p:nvPr/>
          </p:nvSpPr>
          <p:spPr bwMode="auto">
            <a:xfrm>
              <a:off x="4529591" y="2893819"/>
              <a:ext cx="87377" cy="87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ṡļïde">
              <a:extLst>
                <a:ext uri="{FF2B5EF4-FFF2-40B4-BE49-F238E27FC236}">
                  <a16:creationId xmlns:a16="http://schemas.microsoft.com/office/drawing/2014/main" id="{3CE0F809-137F-4030-91AD-E9C151F55315}"/>
                </a:ext>
              </a:extLst>
            </p:cNvPr>
            <p:cNvSpPr/>
            <p:nvPr/>
          </p:nvSpPr>
          <p:spPr bwMode="auto">
            <a:xfrm>
              <a:off x="4653375" y="2893819"/>
              <a:ext cx="87377" cy="87377"/>
            </a:xfrm>
            <a:prstGeom prst="rect">
              <a:avLst/>
            </a:prstGeom>
            <a:solidFill>
              <a:srgbClr val="635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$líḑê">
              <a:extLst>
                <a:ext uri="{FF2B5EF4-FFF2-40B4-BE49-F238E27FC236}">
                  <a16:creationId xmlns:a16="http://schemas.microsoft.com/office/drawing/2014/main" id="{269D36CF-8B2D-4865-B3C0-D0175818E0EF}"/>
                </a:ext>
              </a:extLst>
            </p:cNvPr>
            <p:cNvSpPr/>
            <p:nvPr/>
          </p:nvSpPr>
          <p:spPr bwMode="auto">
            <a:xfrm>
              <a:off x="4653375" y="2893819"/>
              <a:ext cx="87377" cy="87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ṡ1îḋè">
              <a:extLst>
                <a:ext uri="{FF2B5EF4-FFF2-40B4-BE49-F238E27FC236}">
                  <a16:creationId xmlns:a16="http://schemas.microsoft.com/office/drawing/2014/main" id="{86ECFBCD-5507-4EF1-B15F-4C4AF3E8F7A8}"/>
                </a:ext>
              </a:extLst>
            </p:cNvPr>
            <p:cNvSpPr/>
            <p:nvPr/>
          </p:nvSpPr>
          <p:spPr bwMode="auto">
            <a:xfrm>
              <a:off x="4778978" y="2893819"/>
              <a:ext cx="87377" cy="87377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śľíḍé">
              <a:extLst>
                <a:ext uri="{FF2B5EF4-FFF2-40B4-BE49-F238E27FC236}">
                  <a16:creationId xmlns:a16="http://schemas.microsoft.com/office/drawing/2014/main" id="{63E5D687-DF34-444D-A7CD-80CA99FBD2C2}"/>
                </a:ext>
              </a:extLst>
            </p:cNvPr>
            <p:cNvSpPr/>
            <p:nvPr/>
          </p:nvSpPr>
          <p:spPr bwMode="auto">
            <a:xfrm>
              <a:off x="4529591" y="3443564"/>
              <a:ext cx="87377" cy="85557"/>
            </a:xfrm>
            <a:prstGeom prst="rect">
              <a:avLst/>
            </a:prstGeom>
            <a:solidFill>
              <a:srgbClr val="514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ḻídè">
              <a:extLst>
                <a:ext uri="{FF2B5EF4-FFF2-40B4-BE49-F238E27FC236}">
                  <a16:creationId xmlns:a16="http://schemas.microsoft.com/office/drawing/2014/main" id="{8B821553-739F-4B3E-8D0B-1910E24DFE34}"/>
                </a:ext>
              </a:extLst>
            </p:cNvPr>
            <p:cNvSpPr/>
            <p:nvPr/>
          </p:nvSpPr>
          <p:spPr bwMode="auto">
            <a:xfrm>
              <a:off x="4529591" y="3443564"/>
              <a:ext cx="87377" cy="85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1íḋê">
              <a:extLst>
                <a:ext uri="{FF2B5EF4-FFF2-40B4-BE49-F238E27FC236}">
                  <a16:creationId xmlns:a16="http://schemas.microsoft.com/office/drawing/2014/main" id="{EE680227-397B-4A80-817D-563AF7C76CC1}"/>
                </a:ext>
              </a:extLst>
            </p:cNvPr>
            <p:cNvSpPr/>
            <p:nvPr/>
          </p:nvSpPr>
          <p:spPr bwMode="auto">
            <a:xfrm>
              <a:off x="4653375" y="3443564"/>
              <a:ext cx="87377" cy="85557"/>
            </a:xfrm>
            <a:prstGeom prst="rect">
              <a:avLst/>
            </a:prstGeom>
            <a:solidFill>
              <a:srgbClr val="635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śḻïḋé">
              <a:extLst>
                <a:ext uri="{FF2B5EF4-FFF2-40B4-BE49-F238E27FC236}">
                  <a16:creationId xmlns:a16="http://schemas.microsoft.com/office/drawing/2014/main" id="{4D0347CF-9B18-4693-9025-D15654245AEA}"/>
                </a:ext>
              </a:extLst>
            </p:cNvPr>
            <p:cNvSpPr/>
            <p:nvPr/>
          </p:nvSpPr>
          <p:spPr bwMode="auto">
            <a:xfrm>
              <a:off x="4653375" y="3443564"/>
              <a:ext cx="87377" cy="85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şḷîḓê">
              <a:extLst>
                <a:ext uri="{FF2B5EF4-FFF2-40B4-BE49-F238E27FC236}">
                  <a16:creationId xmlns:a16="http://schemas.microsoft.com/office/drawing/2014/main" id="{5D443B4B-F1F9-4D7C-ACE2-432663DFF162}"/>
                </a:ext>
              </a:extLst>
            </p:cNvPr>
            <p:cNvSpPr/>
            <p:nvPr/>
          </p:nvSpPr>
          <p:spPr bwMode="auto">
            <a:xfrm>
              <a:off x="4778978" y="3443564"/>
              <a:ext cx="87377" cy="85557"/>
            </a:xfrm>
            <a:prstGeom prst="rect">
              <a:avLst/>
            </a:pr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líde">
              <a:extLst>
                <a:ext uri="{FF2B5EF4-FFF2-40B4-BE49-F238E27FC236}">
                  <a16:creationId xmlns:a16="http://schemas.microsoft.com/office/drawing/2014/main" id="{D002157F-E67C-4E68-AA03-20BF708102DD}"/>
                </a:ext>
              </a:extLst>
            </p:cNvPr>
            <p:cNvSpPr/>
            <p:nvPr/>
          </p:nvSpPr>
          <p:spPr bwMode="auto">
            <a:xfrm>
              <a:off x="4343916" y="4024254"/>
              <a:ext cx="859204" cy="857384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śḻïḑê">
              <a:extLst>
                <a:ext uri="{FF2B5EF4-FFF2-40B4-BE49-F238E27FC236}">
                  <a16:creationId xmlns:a16="http://schemas.microsoft.com/office/drawing/2014/main" id="{AC492B33-832B-40BC-A4C4-E6CE1819DB1C}"/>
                </a:ext>
              </a:extLst>
            </p:cNvPr>
            <p:cNvSpPr/>
            <p:nvPr/>
          </p:nvSpPr>
          <p:spPr bwMode="auto">
            <a:xfrm>
              <a:off x="4578740" y="4790621"/>
              <a:ext cx="129245" cy="233004"/>
            </a:xfrm>
            <a:prstGeom prst="rect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ṣlïḍè">
              <a:extLst>
                <a:ext uri="{FF2B5EF4-FFF2-40B4-BE49-F238E27FC236}">
                  <a16:creationId xmlns:a16="http://schemas.microsoft.com/office/drawing/2014/main" id="{5D0E6C37-2C86-4589-B61C-BAD61472BFD5}"/>
                </a:ext>
              </a:extLst>
            </p:cNvPr>
            <p:cNvSpPr/>
            <p:nvPr/>
          </p:nvSpPr>
          <p:spPr bwMode="auto">
            <a:xfrm>
              <a:off x="4839050" y="4790621"/>
              <a:ext cx="131065" cy="233004"/>
            </a:xfrm>
            <a:prstGeom prst="rect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$líḍe">
              <a:extLst>
                <a:ext uri="{FF2B5EF4-FFF2-40B4-BE49-F238E27FC236}">
                  <a16:creationId xmlns:a16="http://schemas.microsoft.com/office/drawing/2014/main" id="{A5C3C85A-B389-430A-B2E1-2B379B407314}"/>
                </a:ext>
              </a:extLst>
            </p:cNvPr>
            <p:cNvSpPr/>
            <p:nvPr/>
          </p:nvSpPr>
          <p:spPr bwMode="auto">
            <a:xfrm>
              <a:off x="4578740" y="4985398"/>
              <a:ext cx="216622" cy="81916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ṥ1ïḑé">
              <a:extLst>
                <a:ext uri="{FF2B5EF4-FFF2-40B4-BE49-F238E27FC236}">
                  <a16:creationId xmlns:a16="http://schemas.microsoft.com/office/drawing/2014/main" id="{3C1CDAE0-D0B7-4B4C-A594-4A9F8674B80A}"/>
                </a:ext>
              </a:extLst>
            </p:cNvPr>
            <p:cNvSpPr/>
            <p:nvPr/>
          </p:nvSpPr>
          <p:spPr bwMode="auto">
            <a:xfrm>
              <a:off x="4839050" y="4979937"/>
              <a:ext cx="216622" cy="81916"/>
            </a:xfrm>
            <a:prstGeom prst="ellipse">
              <a:avLst/>
            </a:pr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ŝľidé">
              <a:extLst>
                <a:ext uri="{FF2B5EF4-FFF2-40B4-BE49-F238E27FC236}">
                  <a16:creationId xmlns:a16="http://schemas.microsoft.com/office/drawing/2014/main" id="{49E3C5DF-6D53-4CAE-A87D-1F909495F221}"/>
                </a:ext>
              </a:extLst>
            </p:cNvPr>
            <p:cNvSpPr/>
            <p:nvPr/>
          </p:nvSpPr>
          <p:spPr bwMode="auto">
            <a:xfrm>
              <a:off x="4638812" y="4197188"/>
              <a:ext cx="293077" cy="2930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ṡ1iďê">
              <a:extLst>
                <a:ext uri="{FF2B5EF4-FFF2-40B4-BE49-F238E27FC236}">
                  <a16:creationId xmlns:a16="http://schemas.microsoft.com/office/drawing/2014/main" id="{A9A24180-6A2B-44C5-8501-2C92191CDF11}"/>
                </a:ext>
              </a:extLst>
            </p:cNvPr>
            <p:cNvSpPr/>
            <p:nvPr/>
          </p:nvSpPr>
          <p:spPr bwMode="auto">
            <a:xfrm>
              <a:off x="4735290" y="4295487"/>
              <a:ext cx="98299" cy="98299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ṩļiḓé">
              <a:extLst>
                <a:ext uri="{FF2B5EF4-FFF2-40B4-BE49-F238E27FC236}">
                  <a16:creationId xmlns:a16="http://schemas.microsoft.com/office/drawing/2014/main" id="{7EAB40CD-C387-4A34-B124-A46BC3EA11D0}"/>
                </a:ext>
              </a:extLst>
            </p:cNvPr>
            <p:cNvSpPr/>
            <p:nvPr/>
          </p:nvSpPr>
          <p:spPr bwMode="auto">
            <a:xfrm>
              <a:off x="4322072" y="3665646"/>
              <a:ext cx="691732" cy="542464"/>
            </a:xfrm>
            <a:custGeom>
              <a:avLst/>
              <a:gdLst>
                <a:gd name="T0" fmla="*/ 26 w 508"/>
                <a:gd name="T1" fmla="*/ 286 h 400"/>
                <a:gd name="T2" fmla="*/ 208 w 508"/>
                <a:gd name="T3" fmla="*/ 28 h 400"/>
                <a:gd name="T4" fmla="*/ 483 w 508"/>
                <a:gd name="T5" fmla="*/ 184 h 400"/>
                <a:gd name="T6" fmla="*/ 298 w 508"/>
                <a:gd name="T7" fmla="*/ 369 h 400"/>
                <a:gd name="T8" fmla="*/ 26 w 508"/>
                <a:gd name="T9" fmla="*/ 28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400">
                  <a:moveTo>
                    <a:pt x="26" y="286"/>
                  </a:moveTo>
                  <a:cubicBezTo>
                    <a:pt x="0" y="172"/>
                    <a:pt x="82" y="56"/>
                    <a:pt x="208" y="28"/>
                  </a:cubicBezTo>
                  <a:cubicBezTo>
                    <a:pt x="334" y="0"/>
                    <a:pt x="457" y="70"/>
                    <a:pt x="483" y="184"/>
                  </a:cubicBezTo>
                  <a:cubicBezTo>
                    <a:pt x="508" y="298"/>
                    <a:pt x="425" y="341"/>
                    <a:pt x="298" y="369"/>
                  </a:cubicBezTo>
                  <a:cubicBezTo>
                    <a:pt x="172" y="397"/>
                    <a:pt x="51" y="400"/>
                    <a:pt x="26" y="286"/>
                  </a:cubicBezTo>
                  <a:close/>
                </a:path>
              </a:pathLst>
            </a:custGeom>
            <a:solidFill>
              <a:srgbClr val="6C6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şľíďè">
              <a:extLst>
                <a:ext uri="{FF2B5EF4-FFF2-40B4-BE49-F238E27FC236}">
                  <a16:creationId xmlns:a16="http://schemas.microsoft.com/office/drawing/2014/main" id="{75E79D61-1709-46F8-A783-51BE220DEF0C}"/>
                </a:ext>
              </a:extLst>
            </p:cNvPr>
            <p:cNvSpPr/>
            <p:nvPr/>
          </p:nvSpPr>
          <p:spPr bwMode="auto">
            <a:xfrm>
              <a:off x="4939169" y="4186266"/>
              <a:ext cx="422321" cy="238466"/>
            </a:xfrm>
            <a:custGeom>
              <a:avLst/>
              <a:gdLst>
                <a:gd name="T0" fmla="*/ 137 w 312"/>
                <a:gd name="T1" fmla="*/ 42 h 175"/>
                <a:gd name="T2" fmla="*/ 302 w 312"/>
                <a:gd name="T3" fmla="*/ 25 h 175"/>
                <a:gd name="T4" fmla="*/ 176 w 312"/>
                <a:gd name="T5" fmla="*/ 133 h 175"/>
                <a:gd name="T6" fmla="*/ 11 w 312"/>
                <a:gd name="T7" fmla="*/ 150 h 175"/>
                <a:gd name="T8" fmla="*/ 137 w 312"/>
                <a:gd name="T9" fmla="*/ 4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75">
                  <a:moveTo>
                    <a:pt x="137" y="42"/>
                  </a:moveTo>
                  <a:cubicBezTo>
                    <a:pt x="217" y="7"/>
                    <a:pt x="291" y="0"/>
                    <a:pt x="302" y="25"/>
                  </a:cubicBezTo>
                  <a:cubicBezTo>
                    <a:pt x="312" y="50"/>
                    <a:pt x="256" y="99"/>
                    <a:pt x="176" y="133"/>
                  </a:cubicBezTo>
                  <a:cubicBezTo>
                    <a:pt x="96" y="167"/>
                    <a:pt x="22" y="175"/>
                    <a:pt x="11" y="150"/>
                  </a:cubicBezTo>
                  <a:cubicBezTo>
                    <a:pt x="0" y="124"/>
                    <a:pt x="57" y="76"/>
                    <a:pt x="137" y="42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$ḻídé">
              <a:extLst>
                <a:ext uri="{FF2B5EF4-FFF2-40B4-BE49-F238E27FC236}">
                  <a16:creationId xmlns:a16="http://schemas.microsoft.com/office/drawing/2014/main" id="{14225136-090E-4AC7-909D-677B8BA8B2F8}"/>
                </a:ext>
              </a:extLst>
            </p:cNvPr>
            <p:cNvSpPr/>
            <p:nvPr/>
          </p:nvSpPr>
          <p:spPr bwMode="auto">
            <a:xfrm>
              <a:off x="4134575" y="4475700"/>
              <a:ext cx="422321" cy="236645"/>
            </a:xfrm>
            <a:custGeom>
              <a:avLst/>
              <a:gdLst>
                <a:gd name="T0" fmla="*/ 137 w 312"/>
                <a:gd name="T1" fmla="*/ 42 h 175"/>
                <a:gd name="T2" fmla="*/ 302 w 312"/>
                <a:gd name="T3" fmla="*/ 25 h 175"/>
                <a:gd name="T4" fmla="*/ 176 w 312"/>
                <a:gd name="T5" fmla="*/ 133 h 175"/>
                <a:gd name="T6" fmla="*/ 11 w 312"/>
                <a:gd name="T7" fmla="*/ 150 h 175"/>
                <a:gd name="T8" fmla="*/ 137 w 312"/>
                <a:gd name="T9" fmla="*/ 4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75">
                  <a:moveTo>
                    <a:pt x="137" y="42"/>
                  </a:moveTo>
                  <a:cubicBezTo>
                    <a:pt x="217" y="7"/>
                    <a:pt x="291" y="0"/>
                    <a:pt x="302" y="25"/>
                  </a:cubicBezTo>
                  <a:cubicBezTo>
                    <a:pt x="312" y="50"/>
                    <a:pt x="256" y="99"/>
                    <a:pt x="176" y="133"/>
                  </a:cubicBezTo>
                  <a:cubicBezTo>
                    <a:pt x="96" y="167"/>
                    <a:pt x="22" y="175"/>
                    <a:pt x="11" y="150"/>
                  </a:cubicBezTo>
                  <a:cubicBezTo>
                    <a:pt x="0" y="124"/>
                    <a:pt x="57" y="76"/>
                    <a:pt x="137" y="42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ṥļíďê">
              <a:extLst>
                <a:ext uri="{FF2B5EF4-FFF2-40B4-BE49-F238E27FC236}">
                  <a16:creationId xmlns:a16="http://schemas.microsoft.com/office/drawing/2014/main" id="{1DE89D9A-3DF3-47A2-8489-89A0DF7DD9F5}"/>
                </a:ext>
              </a:extLst>
            </p:cNvPr>
            <p:cNvSpPr/>
            <p:nvPr/>
          </p:nvSpPr>
          <p:spPr bwMode="auto">
            <a:xfrm>
              <a:off x="4562358" y="4535772"/>
              <a:ext cx="462368" cy="167472"/>
            </a:xfrm>
            <a:custGeom>
              <a:avLst/>
              <a:gdLst>
                <a:gd name="T0" fmla="*/ 340 w 340"/>
                <a:gd name="T1" fmla="*/ 31 h 123"/>
                <a:gd name="T2" fmla="*/ 172 w 340"/>
                <a:gd name="T3" fmla="*/ 123 h 123"/>
                <a:gd name="T4" fmla="*/ 0 w 340"/>
                <a:gd name="T5" fmla="*/ 35 h 123"/>
                <a:gd name="T6" fmla="*/ 172 w 340"/>
                <a:gd name="T7" fmla="*/ 11 h 123"/>
                <a:gd name="T8" fmla="*/ 340 w 340"/>
                <a:gd name="T9" fmla="*/ 3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23">
                  <a:moveTo>
                    <a:pt x="340" y="31"/>
                  </a:moveTo>
                  <a:cubicBezTo>
                    <a:pt x="340" y="62"/>
                    <a:pt x="261" y="123"/>
                    <a:pt x="172" y="123"/>
                  </a:cubicBezTo>
                  <a:cubicBezTo>
                    <a:pt x="84" y="123"/>
                    <a:pt x="0" y="66"/>
                    <a:pt x="0" y="35"/>
                  </a:cubicBezTo>
                  <a:cubicBezTo>
                    <a:pt x="0" y="4"/>
                    <a:pt x="84" y="11"/>
                    <a:pt x="172" y="11"/>
                  </a:cubicBezTo>
                  <a:cubicBezTo>
                    <a:pt x="261" y="11"/>
                    <a:pt x="340" y="0"/>
                    <a:pt x="340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42528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ED41EB-487B-4315-9960-DCFBC2A3E0F3}"/>
              </a:ext>
            </a:extLst>
          </p:cNvPr>
          <p:cNvSpPr/>
          <p:nvPr/>
        </p:nvSpPr>
        <p:spPr>
          <a:xfrm>
            <a:off x="1110820" y="2006494"/>
            <a:ext cx="5428563" cy="3915333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E3909A2-19F1-448E-9D0D-18133CC013CC}"/>
              </a:ext>
            </a:extLst>
          </p:cNvPr>
          <p:cNvGrpSpPr/>
          <p:nvPr/>
        </p:nvGrpSpPr>
        <p:grpSpPr>
          <a:xfrm>
            <a:off x="1110820" y="1590129"/>
            <a:ext cx="2198438" cy="416366"/>
            <a:chOff x="1303393" y="3235029"/>
            <a:chExt cx="2198438" cy="4163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0F11D04-07EB-42A4-AFE1-7CB0467B99AA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13B2C7-6C31-44E9-B4B5-631BAD6C0726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74DC36A5-C83E-47D8-8595-C07ABB2F87C4}"/>
              </a:ext>
            </a:extLst>
          </p:cNvPr>
          <p:cNvSpPr txBox="1">
            <a:spLocks/>
          </p:cNvSpPr>
          <p:nvPr/>
        </p:nvSpPr>
        <p:spPr>
          <a:xfrm>
            <a:off x="1311976" y="2249170"/>
            <a:ext cx="5181600" cy="367265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2" hangingPunct="1"/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15783" y="2159214"/>
            <a:ext cx="5428564" cy="3765278"/>
          </a:xfrm>
        </p:spPr>
        <p:txBody>
          <a:bodyPr>
            <a:norm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</a:rPr>
              <a:t>GEO </a:t>
            </a:r>
            <a:r>
              <a:rPr kumimoji="1" lang="zh-CN" altLang="en-US" sz="1600" dirty="0">
                <a:solidFill>
                  <a:schemeClr val="bg1"/>
                </a:solidFill>
              </a:rPr>
              <a:t>地理位置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lang="en-US" altLang="zh-CN" sz="1400" dirty="0" err="1">
                <a:solidFill>
                  <a:schemeClr val="bg1"/>
                </a:solidFill>
              </a:rPr>
              <a:t>GeoHash</a:t>
            </a:r>
            <a:r>
              <a:rPr lang="zh-CN" altLang="en-US" sz="1400" dirty="0">
                <a:solidFill>
                  <a:schemeClr val="bg1"/>
                </a:solidFill>
              </a:rPr>
              <a:t> 利用 </a:t>
            </a:r>
            <a:r>
              <a:rPr lang="en-US" altLang="zh-CN" sz="1400" dirty="0">
                <a:solidFill>
                  <a:schemeClr val="bg1"/>
                </a:solidFill>
              </a:rPr>
              <a:t>Z</a:t>
            </a:r>
            <a:r>
              <a:rPr lang="zh-CN" altLang="en-US" sz="1400" dirty="0">
                <a:solidFill>
                  <a:schemeClr val="bg1"/>
                </a:solidFill>
              </a:rPr>
              <a:t>阶曲线，将二维点转换为一阶曲线。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地球二维经纬度坐标</a:t>
            </a:r>
            <a:r>
              <a:rPr kumimoji="1" lang="en-US" altLang="zh-CN" sz="1400" dirty="0">
                <a:solidFill>
                  <a:schemeClr val="bg1"/>
                </a:solidFill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  <a:sym typeface="Wingdings"/>
              </a:rPr>
              <a:t></a:t>
            </a:r>
            <a:r>
              <a:rPr kumimoji="1" lang="en-US" altLang="zh-CN" sz="1400" dirty="0">
                <a:solidFill>
                  <a:schemeClr val="bg1"/>
                </a:solidFill>
                <a:sym typeface="Wingdings"/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</a:rPr>
              <a:t>一维</a:t>
            </a:r>
            <a:r>
              <a:rPr kumimoji="1" lang="en-US" altLang="zh-CN" sz="1400" dirty="0">
                <a:solidFill>
                  <a:schemeClr val="bg1"/>
                </a:solidFill>
              </a:rPr>
              <a:t>52bit</a:t>
            </a:r>
            <a:r>
              <a:rPr kumimoji="1" lang="zh-CN" altLang="en-US" sz="1400" dirty="0">
                <a:solidFill>
                  <a:schemeClr val="bg1"/>
                </a:solidFill>
              </a:rPr>
              <a:t>整数编码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存入</a:t>
            </a:r>
            <a:r>
              <a:rPr kumimoji="1" lang="en-US" altLang="zh-CN" sz="1400" dirty="0">
                <a:solidFill>
                  <a:schemeClr val="bg1"/>
                </a:solidFill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</a:rPr>
              <a:t>对应的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zset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地名</a:t>
            </a:r>
            <a:r>
              <a:rPr kumimoji="1" lang="en-US" altLang="zh-CN" sz="1400" dirty="0">
                <a:solidFill>
                  <a:schemeClr val="bg1"/>
                </a:solidFill>
              </a:rPr>
              <a:t>-</a:t>
            </a:r>
            <a:r>
              <a:rPr kumimoji="1" lang="zh-CN" altLang="en-US" sz="1400" dirty="0">
                <a:solidFill>
                  <a:schemeClr val="bg1"/>
                </a:solidFill>
              </a:rPr>
              <a:t>位置 </a:t>
            </a:r>
            <a:r>
              <a:rPr kumimoji="1" lang="zh-CN" altLang="en-US" sz="1400" dirty="0">
                <a:solidFill>
                  <a:schemeClr val="bg1"/>
                </a:solidFill>
                <a:sym typeface="Wingdings"/>
              </a:rPr>
              <a:t></a:t>
            </a:r>
            <a:r>
              <a:rPr kumimoji="1" lang="en-US" altLang="zh-CN" sz="1400" dirty="0">
                <a:solidFill>
                  <a:schemeClr val="bg1"/>
                </a:solidFill>
                <a:sym typeface="Wingdings"/>
              </a:rPr>
              <a:t> </a:t>
            </a:r>
            <a:r>
              <a:rPr kumimoji="1" lang="zh-CN" altLang="en-US" sz="1400" dirty="0">
                <a:solidFill>
                  <a:schemeClr val="bg1"/>
                </a:solidFill>
                <a:sym typeface="Wingdings"/>
              </a:rPr>
              <a:t>地名</a:t>
            </a:r>
            <a:r>
              <a:rPr kumimoji="1" lang="en-US" altLang="zh-CN" sz="1400" dirty="0">
                <a:solidFill>
                  <a:schemeClr val="bg1"/>
                </a:solidFill>
                <a:sym typeface="Wingdings"/>
              </a:rPr>
              <a:t>-</a:t>
            </a:r>
            <a:r>
              <a:rPr kumimoji="1" lang="zh-CN" altLang="en-US" sz="1400" dirty="0">
                <a:solidFill>
                  <a:schemeClr val="bg1"/>
                </a:solidFill>
                <a:sym typeface="Wingdings"/>
              </a:rPr>
              <a:t>整数编码</a:t>
            </a:r>
            <a:r>
              <a:rPr kumimoji="1" lang="en-US" altLang="zh-CN" sz="1400" dirty="0">
                <a:solidFill>
                  <a:schemeClr val="bg1"/>
                </a:solidFill>
                <a:sym typeface="Wingdings"/>
              </a:rPr>
              <a:t>(score)</a:t>
            </a: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  <a:sym typeface="Wingdings"/>
              </a:rPr>
              <a:t>获取位置：整数编码</a:t>
            </a:r>
            <a:r>
              <a:rPr kumimoji="1" lang="en-US" altLang="zh-CN" sz="1400" dirty="0">
                <a:solidFill>
                  <a:schemeClr val="bg1"/>
                </a:solidFill>
                <a:sym typeface="Wingdings"/>
              </a:rPr>
              <a:t>(score)</a:t>
            </a:r>
            <a:r>
              <a:rPr kumimoji="1" lang="zh-CN" altLang="en-US" sz="1400" dirty="0">
                <a:solidFill>
                  <a:schemeClr val="bg1"/>
                </a:solidFill>
                <a:sym typeface="Wingdings"/>
              </a:rPr>
              <a:t>反向解码获得经纬度</a:t>
            </a:r>
            <a:endParaRPr kumimoji="1" lang="en-US" altLang="zh-CN" sz="1400" dirty="0">
              <a:solidFill>
                <a:schemeClr val="bg1"/>
              </a:solidFill>
              <a:sym typeface="Wingdings"/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  <a:sym typeface="Wingdings"/>
              </a:rPr>
              <a:t>范围计算：获取</a:t>
            </a:r>
            <a:r>
              <a:rPr kumimoji="1" lang="en-US" altLang="zh-CN" sz="1400" dirty="0">
                <a:solidFill>
                  <a:schemeClr val="bg1"/>
                </a:solidFill>
                <a:sym typeface="Wingdings"/>
              </a:rPr>
              <a:t>score</a:t>
            </a:r>
            <a:r>
              <a:rPr kumimoji="1" lang="zh-CN" altLang="en-US" sz="1400" dirty="0">
                <a:solidFill>
                  <a:schemeClr val="bg1"/>
                </a:solidFill>
                <a:sym typeface="Wingdings"/>
              </a:rPr>
              <a:t>区间内的地名</a:t>
            </a:r>
            <a:endParaRPr kumimoji="1" lang="en-US" altLang="zh-CN" sz="1400" dirty="0">
              <a:solidFill>
                <a:schemeClr val="bg1"/>
              </a:solidFill>
              <a:sym typeface="Wingdings"/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  <a:sym typeface="Wingdings"/>
              </a:rPr>
              <a:t>功能：</a:t>
            </a:r>
            <a:endParaRPr kumimoji="1" lang="en-US" altLang="zh-CN" sz="1400" dirty="0">
              <a:solidFill>
                <a:schemeClr val="bg1"/>
              </a:solidFill>
              <a:sym typeface="Wingdings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sym typeface="Wingdings"/>
              </a:rPr>
              <a:t>地理位置信息的设置与读取</a:t>
            </a:r>
            <a:endParaRPr kumimoji="1" lang="en-US" altLang="zh-CN" sz="1400" dirty="0">
              <a:solidFill>
                <a:schemeClr val="bg1"/>
              </a:solidFill>
              <a:sym typeface="Wingdings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sym typeface="Wingdings"/>
              </a:rPr>
              <a:t>距离计算</a:t>
            </a:r>
            <a:endParaRPr kumimoji="1" lang="en-US" altLang="zh-CN" sz="1400" dirty="0">
              <a:solidFill>
                <a:schemeClr val="bg1"/>
              </a:solidFill>
              <a:sym typeface="Wingdings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sym typeface="Wingdings"/>
              </a:rPr>
              <a:t>指定元素附近的其他元素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endParaRPr kumimoji="1"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83517"/>
            <a:ext cx="5187529" cy="2568336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6202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6D044-CD22-4413-810D-1BF6D6E1D838}"/>
              </a:ext>
            </a:extLst>
          </p:cNvPr>
          <p:cNvSpPr/>
          <p:nvPr/>
        </p:nvSpPr>
        <p:spPr>
          <a:xfrm>
            <a:off x="6087036" y="2006494"/>
            <a:ext cx="5382756" cy="402829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E50993A-C415-485E-8FCD-BE9F79484043}"/>
              </a:ext>
            </a:extLst>
          </p:cNvPr>
          <p:cNvGrpSpPr/>
          <p:nvPr/>
        </p:nvGrpSpPr>
        <p:grpSpPr>
          <a:xfrm>
            <a:off x="6087036" y="1590129"/>
            <a:ext cx="2198438" cy="416366"/>
            <a:chOff x="1303393" y="3235029"/>
            <a:chExt cx="2198438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53935D-14FE-484E-9C13-471907AEFF1B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8810C3-E2DC-4B37-B242-5AD360F9DC1A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7609008B-4DEF-4B28-A63F-7825BD082CB4}"/>
              </a:ext>
            </a:extLst>
          </p:cNvPr>
          <p:cNvSpPr txBox="1">
            <a:spLocks/>
          </p:cNvSpPr>
          <p:nvPr/>
        </p:nvSpPr>
        <p:spPr>
          <a:xfrm>
            <a:off x="6288192" y="2249170"/>
            <a:ext cx="5181600" cy="367265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2" hangingPunct="1"/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ACA9BFAB-88AA-4DD1-9384-756781F773C6}"/>
              </a:ext>
            </a:extLst>
          </p:cNvPr>
          <p:cNvSpPr txBox="1"/>
          <p:nvPr/>
        </p:nvSpPr>
        <p:spPr>
          <a:xfrm>
            <a:off x="6288192" y="2259339"/>
            <a:ext cx="5428564" cy="376527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</a:rPr>
              <a:t>GEO </a:t>
            </a:r>
            <a:r>
              <a:rPr kumimoji="1" lang="zh-CN" altLang="en-US" sz="1600" dirty="0">
                <a:solidFill>
                  <a:schemeClr val="bg1"/>
                </a:solidFill>
              </a:rPr>
              <a:t>地理位置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特点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  <a:sym typeface="Wingdings" panose="05000000000000000000"/>
              </a:rPr>
              <a:t>Geohash</a:t>
            </a:r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 对地理位置高效转为整数编码</a:t>
            </a:r>
            <a:endParaRPr kumimoji="1" lang="en-US" altLang="zh-CN" sz="1400" dirty="0">
              <a:solidFill>
                <a:schemeClr val="bg1"/>
              </a:solidFill>
              <a:sym typeface="Wingdings" panose="05000000000000000000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地理位置查询、计算高效</a:t>
            </a:r>
            <a:endParaRPr kumimoji="1" lang="en-US" altLang="zh-CN" sz="1400" dirty="0">
              <a:solidFill>
                <a:schemeClr val="bg1"/>
              </a:solidFill>
              <a:sym typeface="Wingdings" panose="05000000000000000000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大</a:t>
            </a:r>
            <a:r>
              <a:rPr kumimoji="1" lang="en-US" altLang="zh-CN" sz="1400" dirty="0">
                <a:solidFill>
                  <a:schemeClr val="bg1"/>
                </a:solidFill>
                <a:sym typeface="Wingdings" panose="05000000000000000000"/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：单条</a:t>
            </a:r>
            <a:r>
              <a:rPr kumimoji="1" lang="en-US" altLang="zh-CN" sz="1400" dirty="0">
                <a:solidFill>
                  <a:schemeClr val="bg1"/>
                </a:solidFill>
                <a:sym typeface="Wingdings" panose="05000000000000000000"/>
              </a:rPr>
              <a:t>key</a:t>
            </a:r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下大量位置</a:t>
            </a:r>
            <a:endParaRPr kumimoji="1" lang="en-US" altLang="zh-CN" sz="1400" dirty="0">
              <a:solidFill>
                <a:schemeClr val="bg1"/>
              </a:solidFill>
              <a:sym typeface="Wingdings" panose="05000000000000000000"/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应用场景：</a:t>
            </a:r>
            <a:endParaRPr kumimoji="1" lang="en-US" altLang="zh-CN" sz="1400" dirty="0">
              <a:solidFill>
                <a:schemeClr val="bg1"/>
              </a:solidFill>
              <a:sym typeface="Wingdings" panose="05000000000000000000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查询某个地方的位置</a:t>
            </a:r>
            <a:endParaRPr kumimoji="1" lang="en-US" altLang="zh-CN" sz="1400" dirty="0">
              <a:solidFill>
                <a:schemeClr val="bg1"/>
              </a:solidFill>
              <a:sym typeface="Wingdings" panose="05000000000000000000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当前位置到目的地的距离</a:t>
            </a:r>
            <a:endParaRPr kumimoji="1" lang="en-US" altLang="zh-CN" sz="1400" dirty="0">
              <a:solidFill>
                <a:schemeClr val="bg1"/>
              </a:solidFill>
              <a:sym typeface="Wingdings" panose="05000000000000000000"/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附近的人、餐馆、电影院</a:t>
            </a:r>
            <a:endParaRPr kumimoji="1" lang="en-US" altLang="zh-CN" sz="1400" dirty="0">
              <a:solidFill>
                <a:schemeClr val="bg1"/>
              </a:solidFill>
              <a:sym typeface="Wingdings" panose="05000000000000000000"/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重要指令</a:t>
            </a:r>
            <a:endParaRPr kumimoji="1" lang="en-US" altLang="zh-CN" sz="1400" dirty="0">
              <a:solidFill>
                <a:schemeClr val="bg1"/>
              </a:solidFill>
              <a:sym typeface="Wingdings" panose="05000000000000000000"/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  <a:sym typeface="Wingdings" panose="05000000000000000000"/>
              </a:rPr>
              <a:t>geoadd</a:t>
            </a:r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  <a:sym typeface="Wingdings" panose="05000000000000000000"/>
              </a:rPr>
              <a:t>geopos</a:t>
            </a:r>
            <a:endParaRPr kumimoji="1" lang="en-US" altLang="zh-CN" sz="1400" dirty="0">
              <a:solidFill>
                <a:schemeClr val="bg1"/>
              </a:solidFill>
              <a:sym typeface="Wingdings" panose="05000000000000000000"/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  <a:sym typeface="Wingdings" panose="05000000000000000000"/>
              </a:rPr>
              <a:t>geodist</a:t>
            </a:r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  <a:sym typeface="Wingdings" panose="05000000000000000000"/>
              </a:rPr>
              <a:t>GeoRadius</a:t>
            </a:r>
            <a:r>
              <a:rPr kumimoji="1" lang="zh-CN" altLang="en-US" sz="1400" dirty="0">
                <a:solidFill>
                  <a:schemeClr val="bg1"/>
                </a:solidFill>
                <a:sym typeface="Wingdings" panose="05000000000000000000"/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  <a:sym typeface="Wingdings" panose="05000000000000000000"/>
              </a:rPr>
              <a:t>georadiusbymember</a:t>
            </a:r>
            <a:endParaRPr kumimoji="1" lang="en-US" altLang="zh-CN" sz="1400" dirty="0">
              <a:solidFill>
                <a:schemeClr val="bg1"/>
              </a:solidFill>
              <a:sym typeface="Wingdings" panose="05000000000000000000"/>
            </a:endParaRPr>
          </a:p>
          <a:p>
            <a:pPr lvl="2"/>
            <a:endParaRPr kumimoji="1" lang="en-US" altLang="zh-CN" sz="1400" dirty="0">
              <a:solidFill>
                <a:schemeClr val="bg1"/>
              </a:solidFill>
              <a:sym typeface="Wingdings" panose="05000000000000000000"/>
            </a:endParaRPr>
          </a:p>
          <a:p>
            <a:pPr lvl="2"/>
            <a:endParaRPr kumimoji="1" lang="en-US" altLang="zh-CN" sz="1600" dirty="0">
              <a:solidFill>
                <a:schemeClr val="bg1"/>
              </a:solidFill>
              <a:sym typeface="Wingdings" panose="05000000000000000000"/>
            </a:endParaRPr>
          </a:p>
          <a:p>
            <a:pPr lvl="1"/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endParaRPr kumimoji="1" lang="en-US" altLang="zh-CN" sz="1600" dirty="0">
              <a:solidFill>
                <a:schemeClr val="bg1"/>
              </a:solidFill>
            </a:endParaRPr>
          </a:p>
          <a:p>
            <a:endParaRPr kumimoji="1"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74455ebb-edb3-4cfd-a1b6-300676ca585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D18DD5C-F78D-456B-8EB6-94835F337CE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15992" y="2173717"/>
            <a:ext cx="5553075" cy="3786188"/>
            <a:chOff x="3319463" y="1535113"/>
            <a:chExt cx="5553075" cy="378618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îSļíďe">
              <a:extLst>
                <a:ext uri="{FF2B5EF4-FFF2-40B4-BE49-F238E27FC236}">
                  <a16:creationId xmlns:a16="http://schemas.microsoft.com/office/drawing/2014/main" id="{08A13802-5F56-458D-8FF3-56BCC93A7964}"/>
                </a:ext>
              </a:extLst>
            </p:cNvPr>
            <p:cNvSpPr/>
            <p:nvPr/>
          </p:nvSpPr>
          <p:spPr bwMode="auto">
            <a:xfrm>
              <a:off x="3352801" y="4964113"/>
              <a:ext cx="2068513" cy="357188"/>
            </a:xfrm>
            <a:custGeom>
              <a:avLst/>
              <a:gdLst>
                <a:gd name="T0" fmla="*/ 1712 w 1712"/>
                <a:gd name="T1" fmla="*/ 148 h 296"/>
                <a:gd name="T2" fmla="*/ 856 w 1712"/>
                <a:gd name="T3" fmla="*/ 296 h 296"/>
                <a:gd name="T4" fmla="*/ 0 w 1712"/>
                <a:gd name="T5" fmla="*/ 148 h 296"/>
                <a:gd name="T6" fmla="*/ 67 w 1712"/>
                <a:gd name="T7" fmla="*/ 90 h 296"/>
                <a:gd name="T8" fmla="*/ 824 w 1712"/>
                <a:gd name="T9" fmla="*/ 0 h 296"/>
                <a:gd name="T10" fmla="*/ 856 w 1712"/>
                <a:gd name="T11" fmla="*/ 0 h 296"/>
                <a:gd name="T12" fmla="*/ 1712 w 1712"/>
                <a:gd name="T13" fmla="*/ 14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2" h="296">
                  <a:moveTo>
                    <a:pt x="1712" y="148"/>
                  </a:moveTo>
                  <a:cubicBezTo>
                    <a:pt x="1712" y="230"/>
                    <a:pt x="1329" y="296"/>
                    <a:pt x="856" y="296"/>
                  </a:cubicBezTo>
                  <a:cubicBezTo>
                    <a:pt x="383" y="296"/>
                    <a:pt x="0" y="230"/>
                    <a:pt x="0" y="148"/>
                  </a:cubicBezTo>
                  <a:cubicBezTo>
                    <a:pt x="0" y="128"/>
                    <a:pt x="24" y="108"/>
                    <a:pt x="67" y="90"/>
                  </a:cubicBezTo>
                  <a:cubicBezTo>
                    <a:pt x="193" y="39"/>
                    <a:pt x="483" y="2"/>
                    <a:pt x="824" y="0"/>
                  </a:cubicBezTo>
                  <a:cubicBezTo>
                    <a:pt x="835" y="0"/>
                    <a:pt x="845" y="0"/>
                    <a:pt x="856" y="0"/>
                  </a:cubicBezTo>
                  <a:cubicBezTo>
                    <a:pt x="1329" y="0"/>
                    <a:pt x="1712" y="66"/>
                    <a:pt x="1712" y="14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ŝliḍê">
              <a:extLst>
                <a:ext uri="{FF2B5EF4-FFF2-40B4-BE49-F238E27FC236}">
                  <a16:creationId xmlns:a16="http://schemas.microsoft.com/office/drawing/2014/main" id="{FA5D99A0-C220-498F-975F-108F787E1245}"/>
                </a:ext>
              </a:extLst>
            </p:cNvPr>
            <p:cNvSpPr/>
            <p:nvPr/>
          </p:nvSpPr>
          <p:spPr bwMode="auto">
            <a:xfrm>
              <a:off x="3433763" y="4964113"/>
              <a:ext cx="914400" cy="279400"/>
            </a:xfrm>
            <a:custGeom>
              <a:avLst/>
              <a:gdLst>
                <a:gd name="T0" fmla="*/ 757 w 757"/>
                <a:gd name="T1" fmla="*/ 0 h 232"/>
                <a:gd name="T2" fmla="*/ 351 w 757"/>
                <a:gd name="T3" fmla="*/ 21 h 232"/>
                <a:gd name="T4" fmla="*/ 338 w 757"/>
                <a:gd name="T5" fmla="*/ 35 h 232"/>
                <a:gd name="T6" fmla="*/ 302 w 757"/>
                <a:gd name="T7" fmla="*/ 45 h 232"/>
                <a:gd name="T8" fmla="*/ 244 w 757"/>
                <a:gd name="T9" fmla="*/ 34 h 232"/>
                <a:gd name="T10" fmla="*/ 0 w 757"/>
                <a:gd name="T11" fmla="*/ 90 h 232"/>
                <a:gd name="T12" fmla="*/ 89 w 757"/>
                <a:gd name="T13" fmla="*/ 160 h 232"/>
                <a:gd name="T14" fmla="*/ 343 w 757"/>
                <a:gd name="T15" fmla="*/ 232 h 232"/>
                <a:gd name="T16" fmla="*/ 757 w 757"/>
                <a:gd name="T1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7" h="232">
                  <a:moveTo>
                    <a:pt x="757" y="0"/>
                  </a:moveTo>
                  <a:cubicBezTo>
                    <a:pt x="609" y="1"/>
                    <a:pt x="470" y="8"/>
                    <a:pt x="351" y="21"/>
                  </a:cubicBezTo>
                  <a:cubicBezTo>
                    <a:pt x="347" y="26"/>
                    <a:pt x="343" y="31"/>
                    <a:pt x="338" y="35"/>
                  </a:cubicBezTo>
                  <a:cubicBezTo>
                    <a:pt x="330" y="42"/>
                    <a:pt x="317" y="45"/>
                    <a:pt x="302" y="45"/>
                  </a:cubicBezTo>
                  <a:cubicBezTo>
                    <a:pt x="285" y="45"/>
                    <a:pt x="264" y="41"/>
                    <a:pt x="244" y="34"/>
                  </a:cubicBezTo>
                  <a:cubicBezTo>
                    <a:pt x="139" y="49"/>
                    <a:pt x="54" y="68"/>
                    <a:pt x="0" y="90"/>
                  </a:cubicBezTo>
                  <a:cubicBezTo>
                    <a:pt x="27" y="117"/>
                    <a:pt x="57" y="141"/>
                    <a:pt x="89" y="160"/>
                  </a:cubicBezTo>
                  <a:cubicBezTo>
                    <a:pt x="168" y="209"/>
                    <a:pt x="256" y="232"/>
                    <a:pt x="343" y="232"/>
                  </a:cubicBezTo>
                  <a:cubicBezTo>
                    <a:pt x="506" y="232"/>
                    <a:pt x="666" y="150"/>
                    <a:pt x="75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ṩḷíḋé">
              <a:extLst>
                <a:ext uri="{FF2B5EF4-FFF2-40B4-BE49-F238E27FC236}">
                  <a16:creationId xmlns:a16="http://schemas.microsoft.com/office/drawing/2014/main" id="{2B6D28B1-4BF3-4252-9457-C8E6A2D28373}"/>
                </a:ext>
              </a:extLst>
            </p:cNvPr>
            <p:cNvSpPr/>
            <p:nvPr/>
          </p:nvSpPr>
          <p:spPr bwMode="auto">
            <a:xfrm>
              <a:off x="3319463" y="3989388"/>
              <a:ext cx="1082675" cy="1158875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ṩḻiḋê">
              <a:extLst>
                <a:ext uri="{FF2B5EF4-FFF2-40B4-BE49-F238E27FC236}">
                  <a16:creationId xmlns:a16="http://schemas.microsoft.com/office/drawing/2014/main" id="{E7CFDE10-045E-484F-970D-CA79219431FE}"/>
                </a:ext>
              </a:extLst>
            </p:cNvPr>
            <p:cNvSpPr/>
            <p:nvPr/>
          </p:nvSpPr>
          <p:spPr bwMode="auto">
            <a:xfrm>
              <a:off x="4525963" y="1938338"/>
              <a:ext cx="552450" cy="485775"/>
            </a:xfrm>
            <a:custGeom>
              <a:avLst/>
              <a:gdLst>
                <a:gd name="T0" fmla="*/ 0 w 458"/>
                <a:gd name="T1" fmla="*/ 0 h 403"/>
                <a:gd name="T2" fmla="*/ 458 w 458"/>
                <a:gd name="T3" fmla="*/ 354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8" h="403">
                  <a:moveTo>
                    <a:pt x="0" y="0"/>
                  </a:moveTo>
                  <a:cubicBezTo>
                    <a:pt x="63" y="245"/>
                    <a:pt x="268" y="403"/>
                    <a:pt x="458" y="354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ïṧľîďè">
              <a:extLst>
                <a:ext uri="{FF2B5EF4-FFF2-40B4-BE49-F238E27FC236}">
                  <a16:creationId xmlns:a16="http://schemas.microsoft.com/office/drawing/2014/main" id="{9AAD8751-D3B7-4488-8EF5-E23F194D5619}"/>
                </a:ext>
              </a:extLst>
            </p:cNvPr>
            <p:cNvSpPr/>
            <p:nvPr/>
          </p:nvSpPr>
          <p:spPr bwMode="auto">
            <a:xfrm>
              <a:off x="5000626" y="1704975"/>
              <a:ext cx="400050" cy="660400"/>
            </a:xfrm>
            <a:custGeom>
              <a:avLst/>
              <a:gdLst>
                <a:gd name="T0" fmla="*/ 64 w 331"/>
                <a:gd name="T1" fmla="*/ 547 h 547"/>
                <a:gd name="T2" fmla="*/ 331 w 331"/>
                <a:gd name="T3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31" h="547">
                  <a:moveTo>
                    <a:pt x="64" y="547"/>
                  </a:moveTo>
                  <a:cubicBezTo>
                    <a:pt x="0" y="299"/>
                    <a:pt x="119" y="54"/>
                    <a:pt x="331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ṡļîḑé">
              <a:extLst>
                <a:ext uri="{FF2B5EF4-FFF2-40B4-BE49-F238E27FC236}">
                  <a16:creationId xmlns:a16="http://schemas.microsoft.com/office/drawing/2014/main" id="{D08A6F4F-1709-4A08-80CC-9A2F7B53E71B}"/>
                </a:ext>
              </a:extLst>
            </p:cNvPr>
            <p:cNvSpPr/>
            <p:nvPr/>
          </p:nvSpPr>
          <p:spPr bwMode="auto">
            <a:xfrm>
              <a:off x="4683126" y="1925638"/>
              <a:ext cx="395288" cy="476250"/>
            </a:xfrm>
            <a:custGeom>
              <a:avLst/>
              <a:gdLst>
                <a:gd name="T0" fmla="*/ 0 w 328"/>
                <a:gd name="T1" fmla="*/ 0 h 395"/>
                <a:gd name="T2" fmla="*/ 328 w 328"/>
                <a:gd name="T3" fmla="*/ 36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8" h="395">
                  <a:moveTo>
                    <a:pt x="0" y="0"/>
                  </a:moveTo>
                  <a:cubicBezTo>
                    <a:pt x="60" y="232"/>
                    <a:pt x="207" y="395"/>
                    <a:pt x="328" y="36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S1íḋe">
              <a:extLst>
                <a:ext uri="{FF2B5EF4-FFF2-40B4-BE49-F238E27FC236}">
                  <a16:creationId xmlns:a16="http://schemas.microsoft.com/office/drawing/2014/main" id="{12077B5E-6D85-4D88-9FBB-9DFAAB4CFEED}"/>
                </a:ext>
              </a:extLst>
            </p:cNvPr>
            <p:cNvSpPr/>
            <p:nvPr/>
          </p:nvSpPr>
          <p:spPr bwMode="auto">
            <a:xfrm>
              <a:off x="4979988" y="1535113"/>
              <a:ext cx="454025" cy="830263"/>
            </a:xfrm>
            <a:custGeom>
              <a:avLst/>
              <a:gdLst>
                <a:gd name="T0" fmla="*/ 82 w 376"/>
                <a:gd name="T1" fmla="*/ 687 h 687"/>
                <a:gd name="T2" fmla="*/ 376 w 376"/>
                <a:gd name="T3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6" h="687">
                  <a:moveTo>
                    <a:pt x="82" y="687"/>
                  </a:moveTo>
                  <a:cubicBezTo>
                    <a:pt x="0" y="370"/>
                    <a:pt x="131" y="63"/>
                    <a:pt x="376" y="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ṥḷiďé">
              <a:extLst>
                <a:ext uri="{FF2B5EF4-FFF2-40B4-BE49-F238E27FC236}">
                  <a16:creationId xmlns:a16="http://schemas.microsoft.com/office/drawing/2014/main" id="{F9F1A00C-0035-4055-BF29-2BBB342C9763}"/>
                </a:ext>
              </a:extLst>
            </p:cNvPr>
            <p:cNvSpPr/>
            <p:nvPr/>
          </p:nvSpPr>
          <p:spPr bwMode="auto">
            <a:xfrm>
              <a:off x="4991101" y="2305050"/>
              <a:ext cx="280988" cy="144463"/>
            </a:xfrm>
            <a:custGeom>
              <a:avLst/>
              <a:gdLst>
                <a:gd name="T0" fmla="*/ 0 w 232"/>
                <a:gd name="T1" fmla="*/ 71 h 119"/>
                <a:gd name="T2" fmla="*/ 61 w 232"/>
                <a:gd name="T3" fmla="*/ 42 h 119"/>
                <a:gd name="T4" fmla="*/ 138 w 232"/>
                <a:gd name="T5" fmla="*/ 16 h 119"/>
                <a:gd name="T6" fmla="*/ 178 w 232"/>
                <a:gd name="T7" fmla="*/ 95 h 119"/>
                <a:gd name="T8" fmla="*/ 31 w 232"/>
                <a:gd name="T9" fmla="*/ 114 h 119"/>
                <a:gd name="T10" fmla="*/ 0 w 232"/>
                <a:gd name="T11" fmla="*/ 7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119">
                  <a:moveTo>
                    <a:pt x="0" y="71"/>
                  </a:moveTo>
                  <a:cubicBezTo>
                    <a:pt x="0" y="71"/>
                    <a:pt x="49" y="56"/>
                    <a:pt x="61" y="42"/>
                  </a:cubicBezTo>
                  <a:cubicBezTo>
                    <a:pt x="73" y="28"/>
                    <a:pt x="130" y="0"/>
                    <a:pt x="138" y="16"/>
                  </a:cubicBezTo>
                  <a:cubicBezTo>
                    <a:pt x="146" y="31"/>
                    <a:pt x="232" y="80"/>
                    <a:pt x="178" y="95"/>
                  </a:cubicBezTo>
                  <a:cubicBezTo>
                    <a:pt x="123" y="109"/>
                    <a:pt x="48" y="119"/>
                    <a:pt x="31" y="114"/>
                  </a:cubicBezTo>
                  <a:cubicBezTo>
                    <a:pt x="14" y="109"/>
                    <a:pt x="0" y="71"/>
                    <a:pt x="0" y="71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lïḍé">
              <a:extLst>
                <a:ext uri="{FF2B5EF4-FFF2-40B4-BE49-F238E27FC236}">
                  <a16:creationId xmlns:a16="http://schemas.microsoft.com/office/drawing/2014/main" id="{9FAED98B-EB3B-454D-B636-712900039CA9}"/>
                </a:ext>
              </a:extLst>
            </p:cNvPr>
            <p:cNvSpPr/>
            <p:nvPr/>
          </p:nvSpPr>
          <p:spPr bwMode="auto">
            <a:xfrm>
              <a:off x="4976813" y="2144713"/>
              <a:ext cx="3895725" cy="2254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ṥḷïḓe">
              <a:extLst>
                <a:ext uri="{FF2B5EF4-FFF2-40B4-BE49-F238E27FC236}">
                  <a16:creationId xmlns:a16="http://schemas.microsoft.com/office/drawing/2014/main" id="{9D97F961-D748-4985-8B39-B62BA992B1E0}"/>
                </a:ext>
              </a:extLst>
            </p:cNvPr>
            <p:cNvSpPr/>
            <p:nvPr/>
          </p:nvSpPr>
          <p:spPr bwMode="auto">
            <a:xfrm>
              <a:off x="4976813" y="2144713"/>
              <a:ext cx="3895725" cy="225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ṥḷïḓe">
              <a:extLst>
                <a:ext uri="{FF2B5EF4-FFF2-40B4-BE49-F238E27FC236}">
                  <a16:creationId xmlns:a16="http://schemas.microsoft.com/office/drawing/2014/main" id="{5DA6506D-60D0-4BD5-8271-73EC84D6126F}"/>
                </a:ext>
              </a:extLst>
            </p:cNvPr>
            <p:cNvSpPr/>
            <p:nvPr/>
          </p:nvSpPr>
          <p:spPr bwMode="auto">
            <a:xfrm>
              <a:off x="5068888" y="2828925"/>
              <a:ext cx="2136775" cy="1117600"/>
            </a:xfrm>
            <a:prstGeom prst="rect">
              <a:avLst/>
            </a:prstGeom>
            <a:solidFill>
              <a:srgbClr val="BDD1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ŝḻiḍè">
              <a:extLst>
                <a:ext uri="{FF2B5EF4-FFF2-40B4-BE49-F238E27FC236}">
                  <a16:creationId xmlns:a16="http://schemas.microsoft.com/office/drawing/2014/main" id="{D75F4FAB-65EB-49BD-96C7-A3F2087944F0}"/>
                </a:ext>
              </a:extLst>
            </p:cNvPr>
            <p:cNvSpPr/>
            <p:nvPr/>
          </p:nvSpPr>
          <p:spPr bwMode="auto">
            <a:xfrm>
              <a:off x="5068888" y="2828925"/>
              <a:ext cx="2136775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ŝ1îḓé">
              <a:extLst>
                <a:ext uri="{FF2B5EF4-FFF2-40B4-BE49-F238E27FC236}">
                  <a16:creationId xmlns:a16="http://schemas.microsoft.com/office/drawing/2014/main" id="{FC287D04-53E3-47A6-BE25-F7F7039BB26C}"/>
                </a:ext>
              </a:extLst>
            </p:cNvPr>
            <p:cNvSpPr/>
            <p:nvPr/>
          </p:nvSpPr>
          <p:spPr bwMode="auto">
            <a:xfrm>
              <a:off x="7369176" y="2779713"/>
              <a:ext cx="857250" cy="476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ṣḻïḓè">
              <a:extLst>
                <a:ext uri="{FF2B5EF4-FFF2-40B4-BE49-F238E27FC236}">
                  <a16:creationId xmlns:a16="http://schemas.microsoft.com/office/drawing/2014/main" id="{FB96274F-C1A6-4814-AAE0-62EDCBE6ADD3}"/>
                </a:ext>
              </a:extLst>
            </p:cNvPr>
            <p:cNvSpPr/>
            <p:nvPr/>
          </p:nvSpPr>
          <p:spPr bwMode="auto">
            <a:xfrm>
              <a:off x="7369176" y="2867025"/>
              <a:ext cx="1247775" cy="476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ṩḻïḑê">
              <a:extLst>
                <a:ext uri="{FF2B5EF4-FFF2-40B4-BE49-F238E27FC236}">
                  <a16:creationId xmlns:a16="http://schemas.microsoft.com/office/drawing/2014/main" id="{4F80D0E5-9784-4041-9ACA-6078251CFEE5}"/>
                </a:ext>
              </a:extLst>
            </p:cNvPr>
            <p:cNvSpPr/>
            <p:nvPr/>
          </p:nvSpPr>
          <p:spPr bwMode="auto">
            <a:xfrm>
              <a:off x="7369176" y="3078163"/>
              <a:ext cx="857250" cy="476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śliḑê">
              <a:extLst>
                <a:ext uri="{FF2B5EF4-FFF2-40B4-BE49-F238E27FC236}">
                  <a16:creationId xmlns:a16="http://schemas.microsoft.com/office/drawing/2014/main" id="{1218BB12-282F-47F3-B9FC-5861EB35694E}"/>
                </a:ext>
              </a:extLst>
            </p:cNvPr>
            <p:cNvSpPr/>
            <p:nvPr/>
          </p:nvSpPr>
          <p:spPr bwMode="auto">
            <a:xfrm>
              <a:off x="7369176" y="3429000"/>
              <a:ext cx="857250" cy="46038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ṡḷîḓe">
              <a:extLst>
                <a:ext uri="{FF2B5EF4-FFF2-40B4-BE49-F238E27FC236}">
                  <a16:creationId xmlns:a16="http://schemas.microsoft.com/office/drawing/2014/main" id="{4B91C904-A6D1-46C6-AC9C-1D5C51D20555}"/>
                </a:ext>
              </a:extLst>
            </p:cNvPr>
            <p:cNvSpPr/>
            <p:nvPr/>
          </p:nvSpPr>
          <p:spPr bwMode="auto">
            <a:xfrm>
              <a:off x="7369176" y="3165475"/>
              <a:ext cx="1247775" cy="476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ṣlïḋé">
              <a:extLst>
                <a:ext uri="{FF2B5EF4-FFF2-40B4-BE49-F238E27FC236}">
                  <a16:creationId xmlns:a16="http://schemas.microsoft.com/office/drawing/2014/main" id="{0D2DDF41-8A29-48C0-A912-C416CAE56346}"/>
                </a:ext>
              </a:extLst>
            </p:cNvPr>
            <p:cNvSpPr/>
            <p:nvPr/>
          </p:nvSpPr>
          <p:spPr bwMode="auto">
            <a:xfrm>
              <a:off x="7369176" y="3252788"/>
              <a:ext cx="1247775" cy="47625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ṡḷiḑe">
              <a:extLst>
                <a:ext uri="{FF2B5EF4-FFF2-40B4-BE49-F238E27FC236}">
                  <a16:creationId xmlns:a16="http://schemas.microsoft.com/office/drawing/2014/main" id="{1DC8C904-4A28-4B0D-87CA-8690C6ECF727}"/>
                </a:ext>
              </a:extLst>
            </p:cNvPr>
            <p:cNvSpPr/>
            <p:nvPr/>
          </p:nvSpPr>
          <p:spPr bwMode="auto">
            <a:xfrm>
              <a:off x="7369176" y="3340100"/>
              <a:ext cx="1247775" cy="49213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şḷíḑè">
              <a:extLst>
                <a:ext uri="{FF2B5EF4-FFF2-40B4-BE49-F238E27FC236}">
                  <a16:creationId xmlns:a16="http://schemas.microsoft.com/office/drawing/2014/main" id="{F10DEB8E-7F77-45E2-A280-D7E4B5D79910}"/>
                </a:ext>
              </a:extLst>
            </p:cNvPr>
            <p:cNvSpPr/>
            <p:nvPr/>
          </p:nvSpPr>
          <p:spPr bwMode="auto">
            <a:xfrm>
              <a:off x="7369176" y="3640138"/>
              <a:ext cx="449263" cy="122238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ṡ1ïde">
              <a:extLst>
                <a:ext uri="{FF2B5EF4-FFF2-40B4-BE49-F238E27FC236}">
                  <a16:creationId xmlns:a16="http://schemas.microsoft.com/office/drawing/2014/main" id="{B1998352-7023-4075-BFDA-14F98BFE9500}"/>
                </a:ext>
              </a:extLst>
            </p:cNvPr>
            <p:cNvSpPr/>
            <p:nvPr/>
          </p:nvSpPr>
          <p:spPr bwMode="auto">
            <a:xfrm>
              <a:off x="4838701" y="3278188"/>
              <a:ext cx="198438" cy="261938"/>
            </a:xfrm>
            <a:custGeom>
              <a:avLst/>
              <a:gdLst>
                <a:gd name="T0" fmla="*/ 0 w 163"/>
                <a:gd name="T1" fmla="*/ 188 h 218"/>
                <a:gd name="T2" fmla="*/ 115 w 163"/>
                <a:gd name="T3" fmla="*/ 59 h 218"/>
                <a:gd name="T4" fmla="*/ 41 w 163"/>
                <a:gd name="T5" fmla="*/ 218 h 218"/>
                <a:gd name="T6" fmla="*/ 0 w 163"/>
                <a:gd name="T7" fmla="*/ 18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218">
                  <a:moveTo>
                    <a:pt x="0" y="188"/>
                  </a:moveTo>
                  <a:cubicBezTo>
                    <a:pt x="0" y="188"/>
                    <a:pt x="67" y="0"/>
                    <a:pt x="115" y="59"/>
                  </a:cubicBezTo>
                  <a:cubicBezTo>
                    <a:pt x="163" y="118"/>
                    <a:pt x="41" y="218"/>
                    <a:pt x="41" y="218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ṥ1íḋè">
              <a:extLst>
                <a:ext uri="{FF2B5EF4-FFF2-40B4-BE49-F238E27FC236}">
                  <a16:creationId xmlns:a16="http://schemas.microsoft.com/office/drawing/2014/main" id="{07D2207F-E051-4A8B-8C08-7FF7B3806424}"/>
                </a:ext>
              </a:extLst>
            </p:cNvPr>
            <p:cNvSpPr/>
            <p:nvPr/>
          </p:nvSpPr>
          <p:spPr bwMode="auto">
            <a:xfrm>
              <a:off x="4297363" y="3281363"/>
              <a:ext cx="622300" cy="531813"/>
            </a:xfrm>
            <a:custGeom>
              <a:avLst/>
              <a:gdLst>
                <a:gd name="T0" fmla="*/ 133 w 515"/>
                <a:gd name="T1" fmla="*/ 0 h 441"/>
                <a:gd name="T2" fmla="*/ 173 w 515"/>
                <a:gd name="T3" fmla="*/ 15 h 441"/>
                <a:gd name="T4" fmla="*/ 185 w 515"/>
                <a:gd name="T5" fmla="*/ 115 h 441"/>
                <a:gd name="T6" fmla="*/ 185 w 515"/>
                <a:gd name="T7" fmla="*/ 148 h 441"/>
                <a:gd name="T8" fmla="*/ 233 w 515"/>
                <a:gd name="T9" fmla="*/ 267 h 441"/>
                <a:gd name="T10" fmla="*/ 448 w 515"/>
                <a:gd name="T11" fmla="*/ 156 h 441"/>
                <a:gd name="T12" fmla="*/ 515 w 515"/>
                <a:gd name="T13" fmla="*/ 219 h 441"/>
                <a:gd name="T14" fmla="*/ 237 w 515"/>
                <a:gd name="T15" fmla="*/ 419 h 441"/>
                <a:gd name="T16" fmla="*/ 156 w 515"/>
                <a:gd name="T17" fmla="*/ 404 h 441"/>
                <a:gd name="T18" fmla="*/ 0 w 515"/>
                <a:gd name="T19" fmla="*/ 163 h 441"/>
                <a:gd name="T20" fmla="*/ 133 w 515"/>
                <a:gd name="T21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" h="441">
                  <a:moveTo>
                    <a:pt x="133" y="0"/>
                  </a:moveTo>
                  <a:cubicBezTo>
                    <a:pt x="173" y="15"/>
                    <a:pt x="173" y="15"/>
                    <a:pt x="173" y="15"/>
                  </a:cubicBezTo>
                  <a:cubicBezTo>
                    <a:pt x="173" y="15"/>
                    <a:pt x="193" y="100"/>
                    <a:pt x="185" y="115"/>
                  </a:cubicBezTo>
                  <a:cubicBezTo>
                    <a:pt x="178" y="130"/>
                    <a:pt x="174" y="119"/>
                    <a:pt x="185" y="148"/>
                  </a:cubicBezTo>
                  <a:cubicBezTo>
                    <a:pt x="196" y="178"/>
                    <a:pt x="230" y="256"/>
                    <a:pt x="233" y="267"/>
                  </a:cubicBezTo>
                  <a:cubicBezTo>
                    <a:pt x="237" y="278"/>
                    <a:pt x="448" y="196"/>
                    <a:pt x="448" y="156"/>
                  </a:cubicBezTo>
                  <a:cubicBezTo>
                    <a:pt x="448" y="156"/>
                    <a:pt x="492" y="208"/>
                    <a:pt x="515" y="219"/>
                  </a:cubicBezTo>
                  <a:cubicBezTo>
                    <a:pt x="515" y="219"/>
                    <a:pt x="270" y="396"/>
                    <a:pt x="237" y="419"/>
                  </a:cubicBezTo>
                  <a:cubicBezTo>
                    <a:pt x="204" y="441"/>
                    <a:pt x="185" y="430"/>
                    <a:pt x="156" y="404"/>
                  </a:cubicBezTo>
                  <a:cubicBezTo>
                    <a:pt x="126" y="378"/>
                    <a:pt x="0" y="163"/>
                    <a:pt x="0" y="163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ṩḷïde">
              <a:extLst>
                <a:ext uri="{FF2B5EF4-FFF2-40B4-BE49-F238E27FC236}">
                  <a16:creationId xmlns:a16="http://schemas.microsoft.com/office/drawing/2014/main" id="{37B1D0A1-577A-46B7-A5DE-0BACD59136A3}"/>
                </a:ext>
              </a:extLst>
            </p:cNvPr>
            <p:cNvSpPr/>
            <p:nvPr/>
          </p:nvSpPr>
          <p:spPr bwMode="auto">
            <a:xfrm>
              <a:off x="4500563" y="4810125"/>
              <a:ext cx="554038" cy="298450"/>
            </a:xfrm>
            <a:custGeom>
              <a:avLst/>
              <a:gdLst>
                <a:gd name="T0" fmla="*/ 74 w 459"/>
                <a:gd name="T1" fmla="*/ 48 h 248"/>
                <a:gd name="T2" fmla="*/ 63 w 459"/>
                <a:gd name="T3" fmla="*/ 93 h 248"/>
                <a:gd name="T4" fmla="*/ 63 w 459"/>
                <a:gd name="T5" fmla="*/ 207 h 248"/>
                <a:gd name="T6" fmla="*/ 177 w 459"/>
                <a:gd name="T7" fmla="*/ 226 h 248"/>
                <a:gd name="T8" fmla="*/ 455 w 459"/>
                <a:gd name="T9" fmla="*/ 207 h 248"/>
                <a:gd name="T10" fmla="*/ 329 w 459"/>
                <a:gd name="T11" fmla="*/ 159 h 248"/>
                <a:gd name="T12" fmla="*/ 192 w 459"/>
                <a:gd name="T13" fmla="*/ 41 h 248"/>
                <a:gd name="T14" fmla="*/ 74 w 459"/>
                <a:gd name="T15" fmla="*/ 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9" h="248">
                  <a:moveTo>
                    <a:pt x="74" y="48"/>
                  </a:moveTo>
                  <a:cubicBezTo>
                    <a:pt x="74" y="48"/>
                    <a:pt x="70" y="89"/>
                    <a:pt x="63" y="93"/>
                  </a:cubicBezTo>
                  <a:cubicBezTo>
                    <a:pt x="55" y="96"/>
                    <a:pt x="0" y="189"/>
                    <a:pt x="63" y="207"/>
                  </a:cubicBezTo>
                  <a:cubicBezTo>
                    <a:pt x="125" y="226"/>
                    <a:pt x="163" y="219"/>
                    <a:pt x="177" y="226"/>
                  </a:cubicBezTo>
                  <a:cubicBezTo>
                    <a:pt x="192" y="233"/>
                    <a:pt x="451" y="248"/>
                    <a:pt x="455" y="207"/>
                  </a:cubicBezTo>
                  <a:cubicBezTo>
                    <a:pt x="459" y="167"/>
                    <a:pt x="329" y="159"/>
                    <a:pt x="329" y="159"/>
                  </a:cubicBezTo>
                  <a:cubicBezTo>
                    <a:pt x="329" y="159"/>
                    <a:pt x="211" y="82"/>
                    <a:pt x="192" y="41"/>
                  </a:cubicBezTo>
                  <a:cubicBezTo>
                    <a:pt x="174" y="0"/>
                    <a:pt x="74" y="48"/>
                    <a:pt x="74" y="48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ś1iḑè">
              <a:extLst>
                <a:ext uri="{FF2B5EF4-FFF2-40B4-BE49-F238E27FC236}">
                  <a16:creationId xmlns:a16="http://schemas.microsoft.com/office/drawing/2014/main" id="{045C8387-DC93-4D50-A05E-A8134B7D5B38}"/>
                </a:ext>
              </a:extLst>
            </p:cNvPr>
            <p:cNvSpPr/>
            <p:nvPr/>
          </p:nvSpPr>
          <p:spPr bwMode="auto">
            <a:xfrm>
              <a:off x="3573463" y="4956175"/>
              <a:ext cx="438150" cy="317500"/>
            </a:xfrm>
            <a:custGeom>
              <a:avLst/>
              <a:gdLst>
                <a:gd name="T0" fmla="*/ 89 w 363"/>
                <a:gd name="T1" fmla="*/ 0 h 263"/>
                <a:gd name="T2" fmla="*/ 23 w 363"/>
                <a:gd name="T3" fmla="*/ 171 h 263"/>
                <a:gd name="T4" fmla="*/ 293 w 363"/>
                <a:gd name="T5" fmla="*/ 259 h 263"/>
                <a:gd name="T6" fmla="*/ 330 w 363"/>
                <a:gd name="T7" fmla="*/ 211 h 263"/>
                <a:gd name="T8" fmla="*/ 226 w 363"/>
                <a:gd name="T9" fmla="*/ 89 h 263"/>
                <a:gd name="T10" fmla="*/ 226 w 363"/>
                <a:gd name="T11" fmla="*/ 23 h 263"/>
                <a:gd name="T12" fmla="*/ 89 w 363"/>
                <a:gd name="T13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3" h="263">
                  <a:moveTo>
                    <a:pt x="89" y="0"/>
                  </a:moveTo>
                  <a:cubicBezTo>
                    <a:pt x="89" y="0"/>
                    <a:pt x="0" y="152"/>
                    <a:pt x="23" y="171"/>
                  </a:cubicBezTo>
                  <a:cubicBezTo>
                    <a:pt x="45" y="189"/>
                    <a:pt x="261" y="257"/>
                    <a:pt x="293" y="259"/>
                  </a:cubicBezTo>
                  <a:cubicBezTo>
                    <a:pt x="334" y="263"/>
                    <a:pt x="363" y="230"/>
                    <a:pt x="330" y="211"/>
                  </a:cubicBezTo>
                  <a:cubicBezTo>
                    <a:pt x="297" y="193"/>
                    <a:pt x="226" y="115"/>
                    <a:pt x="226" y="89"/>
                  </a:cubicBezTo>
                  <a:cubicBezTo>
                    <a:pt x="226" y="23"/>
                    <a:pt x="226" y="23"/>
                    <a:pt x="226" y="23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şļidé">
              <a:extLst>
                <a:ext uri="{FF2B5EF4-FFF2-40B4-BE49-F238E27FC236}">
                  <a16:creationId xmlns:a16="http://schemas.microsoft.com/office/drawing/2014/main" id="{ED1A4587-665A-462B-98B5-FF17069B29AB}"/>
                </a:ext>
              </a:extLst>
            </p:cNvPr>
            <p:cNvSpPr/>
            <p:nvPr/>
          </p:nvSpPr>
          <p:spPr bwMode="auto">
            <a:xfrm>
              <a:off x="3484563" y="3759200"/>
              <a:ext cx="1273175" cy="1277938"/>
            </a:xfrm>
            <a:custGeom>
              <a:avLst/>
              <a:gdLst>
                <a:gd name="T0" fmla="*/ 78 w 1055"/>
                <a:gd name="T1" fmla="*/ 0 h 1059"/>
                <a:gd name="T2" fmla="*/ 123 w 1055"/>
                <a:gd name="T3" fmla="*/ 252 h 1059"/>
                <a:gd name="T4" fmla="*/ 326 w 1055"/>
                <a:gd name="T5" fmla="*/ 511 h 1059"/>
                <a:gd name="T6" fmla="*/ 197 w 1055"/>
                <a:gd name="T7" fmla="*/ 815 h 1059"/>
                <a:gd name="T8" fmla="*/ 160 w 1055"/>
                <a:gd name="T9" fmla="*/ 941 h 1059"/>
                <a:gd name="T10" fmla="*/ 145 w 1055"/>
                <a:gd name="T11" fmla="*/ 996 h 1059"/>
                <a:gd name="T12" fmla="*/ 297 w 1055"/>
                <a:gd name="T13" fmla="*/ 1033 h 1059"/>
                <a:gd name="T14" fmla="*/ 326 w 1055"/>
                <a:gd name="T15" fmla="*/ 959 h 1059"/>
                <a:gd name="T16" fmla="*/ 382 w 1055"/>
                <a:gd name="T17" fmla="*/ 833 h 1059"/>
                <a:gd name="T18" fmla="*/ 522 w 1055"/>
                <a:gd name="T19" fmla="*/ 596 h 1059"/>
                <a:gd name="T20" fmla="*/ 515 w 1055"/>
                <a:gd name="T21" fmla="*/ 400 h 1059"/>
                <a:gd name="T22" fmla="*/ 429 w 1055"/>
                <a:gd name="T23" fmla="*/ 230 h 1059"/>
                <a:gd name="T24" fmla="*/ 689 w 1055"/>
                <a:gd name="T25" fmla="*/ 459 h 1059"/>
                <a:gd name="T26" fmla="*/ 722 w 1055"/>
                <a:gd name="T27" fmla="*/ 485 h 1059"/>
                <a:gd name="T28" fmla="*/ 733 w 1055"/>
                <a:gd name="T29" fmla="*/ 533 h 1059"/>
                <a:gd name="T30" fmla="*/ 848 w 1055"/>
                <a:gd name="T31" fmla="*/ 822 h 1059"/>
                <a:gd name="T32" fmla="*/ 892 w 1055"/>
                <a:gd name="T33" fmla="*/ 929 h 1059"/>
                <a:gd name="T34" fmla="*/ 1055 w 1055"/>
                <a:gd name="T35" fmla="*/ 915 h 1059"/>
                <a:gd name="T36" fmla="*/ 1026 w 1055"/>
                <a:gd name="T37" fmla="*/ 822 h 1059"/>
                <a:gd name="T38" fmla="*/ 933 w 1055"/>
                <a:gd name="T39" fmla="*/ 445 h 1059"/>
                <a:gd name="T40" fmla="*/ 874 w 1055"/>
                <a:gd name="T41" fmla="*/ 293 h 1059"/>
                <a:gd name="T42" fmla="*/ 522 w 1055"/>
                <a:gd name="T43" fmla="*/ 23 h 1059"/>
                <a:gd name="T44" fmla="*/ 78 w 1055"/>
                <a:gd name="T45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5" h="1059">
                  <a:moveTo>
                    <a:pt x="78" y="0"/>
                  </a:moveTo>
                  <a:cubicBezTo>
                    <a:pt x="78" y="0"/>
                    <a:pt x="0" y="97"/>
                    <a:pt x="123" y="252"/>
                  </a:cubicBezTo>
                  <a:cubicBezTo>
                    <a:pt x="326" y="511"/>
                    <a:pt x="326" y="511"/>
                    <a:pt x="326" y="511"/>
                  </a:cubicBezTo>
                  <a:cubicBezTo>
                    <a:pt x="326" y="511"/>
                    <a:pt x="200" y="711"/>
                    <a:pt x="197" y="815"/>
                  </a:cubicBezTo>
                  <a:cubicBezTo>
                    <a:pt x="193" y="918"/>
                    <a:pt x="167" y="896"/>
                    <a:pt x="160" y="941"/>
                  </a:cubicBezTo>
                  <a:cubicBezTo>
                    <a:pt x="152" y="985"/>
                    <a:pt x="119" y="963"/>
                    <a:pt x="145" y="996"/>
                  </a:cubicBezTo>
                  <a:cubicBezTo>
                    <a:pt x="171" y="1029"/>
                    <a:pt x="267" y="1059"/>
                    <a:pt x="297" y="1033"/>
                  </a:cubicBezTo>
                  <a:cubicBezTo>
                    <a:pt x="326" y="1007"/>
                    <a:pt x="326" y="974"/>
                    <a:pt x="326" y="959"/>
                  </a:cubicBezTo>
                  <a:cubicBezTo>
                    <a:pt x="326" y="944"/>
                    <a:pt x="378" y="859"/>
                    <a:pt x="382" y="833"/>
                  </a:cubicBezTo>
                  <a:cubicBezTo>
                    <a:pt x="385" y="807"/>
                    <a:pt x="522" y="596"/>
                    <a:pt x="522" y="596"/>
                  </a:cubicBezTo>
                  <a:cubicBezTo>
                    <a:pt x="522" y="596"/>
                    <a:pt x="567" y="470"/>
                    <a:pt x="515" y="400"/>
                  </a:cubicBezTo>
                  <a:cubicBezTo>
                    <a:pt x="463" y="330"/>
                    <a:pt x="429" y="230"/>
                    <a:pt x="429" y="230"/>
                  </a:cubicBezTo>
                  <a:cubicBezTo>
                    <a:pt x="429" y="230"/>
                    <a:pt x="582" y="415"/>
                    <a:pt x="689" y="459"/>
                  </a:cubicBezTo>
                  <a:cubicBezTo>
                    <a:pt x="689" y="459"/>
                    <a:pt x="730" y="467"/>
                    <a:pt x="722" y="485"/>
                  </a:cubicBezTo>
                  <a:cubicBezTo>
                    <a:pt x="715" y="504"/>
                    <a:pt x="722" y="515"/>
                    <a:pt x="733" y="533"/>
                  </a:cubicBezTo>
                  <a:cubicBezTo>
                    <a:pt x="744" y="552"/>
                    <a:pt x="822" y="767"/>
                    <a:pt x="848" y="822"/>
                  </a:cubicBezTo>
                  <a:cubicBezTo>
                    <a:pt x="874" y="878"/>
                    <a:pt x="863" y="911"/>
                    <a:pt x="892" y="929"/>
                  </a:cubicBezTo>
                  <a:cubicBezTo>
                    <a:pt x="922" y="948"/>
                    <a:pt x="1055" y="933"/>
                    <a:pt x="1055" y="915"/>
                  </a:cubicBezTo>
                  <a:cubicBezTo>
                    <a:pt x="1055" y="896"/>
                    <a:pt x="1037" y="848"/>
                    <a:pt x="1026" y="822"/>
                  </a:cubicBezTo>
                  <a:cubicBezTo>
                    <a:pt x="1015" y="796"/>
                    <a:pt x="926" y="496"/>
                    <a:pt x="933" y="445"/>
                  </a:cubicBezTo>
                  <a:cubicBezTo>
                    <a:pt x="941" y="393"/>
                    <a:pt x="929" y="322"/>
                    <a:pt x="874" y="293"/>
                  </a:cubicBezTo>
                  <a:cubicBezTo>
                    <a:pt x="818" y="263"/>
                    <a:pt x="537" y="23"/>
                    <a:pt x="522" y="23"/>
                  </a:cubicBezTo>
                  <a:cubicBezTo>
                    <a:pt x="507" y="23"/>
                    <a:pt x="78" y="0"/>
                    <a:pt x="78" y="0"/>
                  </a:cubicBezTo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şḷíḍè">
              <a:extLst>
                <a:ext uri="{FF2B5EF4-FFF2-40B4-BE49-F238E27FC236}">
                  <a16:creationId xmlns:a16="http://schemas.microsoft.com/office/drawing/2014/main" id="{C5D27A6A-6FF4-482C-8CC6-C6B4F136857A}"/>
                </a:ext>
              </a:extLst>
            </p:cNvPr>
            <p:cNvSpPr/>
            <p:nvPr/>
          </p:nvSpPr>
          <p:spPr bwMode="auto">
            <a:xfrm>
              <a:off x="4289426" y="2682875"/>
              <a:ext cx="376238" cy="374650"/>
            </a:xfrm>
            <a:prstGeom prst="ellipse">
              <a:avLst/>
            </a:pr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ŝļiďê">
              <a:extLst>
                <a:ext uri="{FF2B5EF4-FFF2-40B4-BE49-F238E27FC236}">
                  <a16:creationId xmlns:a16="http://schemas.microsoft.com/office/drawing/2014/main" id="{C96DCBD7-A0AE-48A6-AF70-19FB86024108}"/>
                </a:ext>
              </a:extLst>
            </p:cNvPr>
            <p:cNvSpPr/>
            <p:nvPr/>
          </p:nvSpPr>
          <p:spPr bwMode="auto">
            <a:xfrm>
              <a:off x="4124326" y="2889250"/>
              <a:ext cx="428625" cy="333375"/>
            </a:xfrm>
            <a:custGeom>
              <a:avLst/>
              <a:gdLst>
                <a:gd name="T0" fmla="*/ 166 w 355"/>
                <a:gd name="T1" fmla="*/ 0 h 277"/>
                <a:gd name="T2" fmla="*/ 59 w 355"/>
                <a:gd name="T3" fmla="*/ 96 h 277"/>
                <a:gd name="T4" fmla="*/ 214 w 355"/>
                <a:gd name="T5" fmla="*/ 277 h 277"/>
                <a:gd name="T6" fmla="*/ 311 w 355"/>
                <a:gd name="T7" fmla="*/ 107 h 277"/>
                <a:gd name="T8" fmla="*/ 166 w 355"/>
                <a:gd name="T9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277">
                  <a:moveTo>
                    <a:pt x="166" y="0"/>
                  </a:moveTo>
                  <a:cubicBezTo>
                    <a:pt x="166" y="0"/>
                    <a:pt x="118" y="85"/>
                    <a:pt x="59" y="96"/>
                  </a:cubicBezTo>
                  <a:cubicBezTo>
                    <a:pt x="0" y="107"/>
                    <a:pt x="214" y="277"/>
                    <a:pt x="214" y="277"/>
                  </a:cubicBezTo>
                  <a:cubicBezTo>
                    <a:pt x="214" y="277"/>
                    <a:pt x="266" y="114"/>
                    <a:pt x="311" y="107"/>
                  </a:cubicBezTo>
                  <a:cubicBezTo>
                    <a:pt x="355" y="99"/>
                    <a:pt x="166" y="0"/>
                    <a:pt x="166" y="0"/>
                  </a:cubicBez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S1íde">
              <a:extLst>
                <a:ext uri="{FF2B5EF4-FFF2-40B4-BE49-F238E27FC236}">
                  <a16:creationId xmlns:a16="http://schemas.microsoft.com/office/drawing/2014/main" id="{DF0273AB-14EF-434B-9517-CB2AA0F8CDD6}"/>
                </a:ext>
              </a:extLst>
            </p:cNvPr>
            <p:cNvSpPr/>
            <p:nvPr/>
          </p:nvSpPr>
          <p:spPr bwMode="auto">
            <a:xfrm>
              <a:off x="3549651" y="2974975"/>
              <a:ext cx="958850" cy="881063"/>
            </a:xfrm>
            <a:custGeom>
              <a:avLst/>
              <a:gdLst>
                <a:gd name="T0" fmla="*/ 794 w 794"/>
                <a:gd name="T1" fmla="*/ 276 h 730"/>
                <a:gd name="T2" fmla="*/ 650 w 794"/>
                <a:gd name="T3" fmla="*/ 462 h 730"/>
                <a:gd name="T4" fmla="*/ 513 w 794"/>
                <a:gd name="T5" fmla="*/ 576 h 730"/>
                <a:gd name="T6" fmla="*/ 494 w 794"/>
                <a:gd name="T7" fmla="*/ 621 h 730"/>
                <a:gd name="T8" fmla="*/ 476 w 794"/>
                <a:gd name="T9" fmla="*/ 647 h 730"/>
                <a:gd name="T10" fmla="*/ 494 w 794"/>
                <a:gd name="T11" fmla="*/ 724 h 730"/>
                <a:gd name="T12" fmla="*/ 464 w 794"/>
                <a:gd name="T13" fmla="*/ 727 h 730"/>
                <a:gd name="T14" fmla="*/ 433 w 794"/>
                <a:gd name="T15" fmla="*/ 729 h 730"/>
                <a:gd name="T16" fmla="*/ 334 w 794"/>
                <a:gd name="T17" fmla="*/ 730 h 730"/>
                <a:gd name="T18" fmla="*/ 302 w 794"/>
                <a:gd name="T19" fmla="*/ 730 h 730"/>
                <a:gd name="T20" fmla="*/ 13 w 794"/>
                <a:gd name="T21" fmla="*/ 658 h 730"/>
                <a:gd name="T22" fmla="*/ 69 w 794"/>
                <a:gd name="T23" fmla="*/ 491 h 730"/>
                <a:gd name="T24" fmla="*/ 194 w 794"/>
                <a:gd name="T25" fmla="*/ 276 h 730"/>
                <a:gd name="T26" fmla="*/ 479 w 794"/>
                <a:gd name="T27" fmla="*/ 14 h 730"/>
                <a:gd name="T28" fmla="*/ 506 w 794"/>
                <a:gd name="T29" fmla="*/ 7 h 730"/>
                <a:gd name="T30" fmla="*/ 574 w 794"/>
                <a:gd name="T31" fmla="*/ 32 h 730"/>
                <a:gd name="T32" fmla="*/ 664 w 794"/>
                <a:gd name="T33" fmla="*/ 151 h 730"/>
                <a:gd name="T34" fmla="*/ 707 w 794"/>
                <a:gd name="T35" fmla="*/ 159 h 730"/>
                <a:gd name="T36" fmla="*/ 794 w 794"/>
                <a:gd name="T37" fmla="*/ 27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94" h="730">
                  <a:moveTo>
                    <a:pt x="794" y="276"/>
                  </a:moveTo>
                  <a:cubicBezTo>
                    <a:pt x="794" y="325"/>
                    <a:pt x="650" y="462"/>
                    <a:pt x="650" y="462"/>
                  </a:cubicBezTo>
                  <a:cubicBezTo>
                    <a:pt x="513" y="576"/>
                    <a:pt x="513" y="576"/>
                    <a:pt x="513" y="576"/>
                  </a:cubicBezTo>
                  <a:cubicBezTo>
                    <a:pt x="513" y="576"/>
                    <a:pt x="509" y="617"/>
                    <a:pt x="494" y="621"/>
                  </a:cubicBezTo>
                  <a:cubicBezTo>
                    <a:pt x="479" y="624"/>
                    <a:pt x="461" y="624"/>
                    <a:pt x="476" y="647"/>
                  </a:cubicBezTo>
                  <a:cubicBezTo>
                    <a:pt x="491" y="669"/>
                    <a:pt x="528" y="717"/>
                    <a:pt x="494" y="724"/>
                  </a:cubicBezTo>
                  <a:cubicBezTo>
                    <a:pt x="484" y="726"/>
                    <a:pt x="474" y="727"/>
                    <a:pt x="464" y="727"/>
                  </a:cubicBezTo>
                  <a:cubicBezTo>
                    <a:pt x="455" y="728"/>
                    <a:pt x="445" y="728"/>
                    <a:pt x="433" y="729"/>
                  </a:cubicBezTo>
                  <a:cubicBezTo>
                    <a:pt x="405" y="730"/>
                    <a:pt x="371" y="730"/>
                    <a:pt x="334" y="730"/>
                  </a:cubicBezTo>
                  <a:cubicBezTo>
                    <a:pt x="323" y="730"/>
                    <a:pt x="313" y="730"/>
                    <a:pt x="302" y="730"/>
                  </a:cubicBezTo>
                  <a:cubicBezTo>
                    <a:pt x="162" y="727"/>
                    <a:pt x="0" y="711"/>
                    <a:pt x="13" y="658"/>
                  </a:cubicBezTo>
                  <a:cubicBezTo>
                    <a:pt x="35" y="569"/>
                    <a:pt x="20" y="539"/>
                    <a:pt x="69" y="491"/>
                  </a:cubicBezTo>
                  <a:cubicBezTo>
                    <a:pt x="117" y="443"/>
                    <a:pt x="194" y="276"/>
                    <a:pt x="194" y="276"/>
                  </a:cubicBezTo>
                  <a:cubicBezTo>
                    <a:pt x="194" y="276"/>
                    <a:pt x="350" y="14"/>
                    <a:pt x="479" y="14"/>
                  </a:cubicBezTo>
                  <a:cubicBezTo>
                    <a:pt x="506" y="7"/>
                    <a:pt x="506" y="7"/>
                    <a:pt x="506" y="7"/>
                  </a:cubicBezTo>
                  <a:cubicBezTo>
                    <a:pt x="532" y="0"/>
                    <a:pt x="559" y="10"/>
                    <a:pt x="574" y="32"/>
                  </a:cubicBezTo>
                  <a:cubicBezTo>
                    <a:pt x="600" y="72"/>
                    <a:pt x="641" y="131"/>
                    <a:pt x="664" y="151"/>
                  </a:cubicBezTo>
                  <a:cubicBezTo>
                    <a:pt x="701" y="180"/>
                    <a:pt x="707" y="159"/>
                    <a:pt x="707" y="159"/>
                  </a:cubicBezTo>
                  <a:cubicBezTo>
                    <a:pt x="707" y="159"/>
                    <a:pt x="794" y="228"/>
                    <a:pt x="794" y="276"/>
                  </a:cubicBezTo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śḻîḍe">
              <a:extLst>
                <a:ext uri="{FF2B5EF4-FFF2-40B4-BE49-F238E27FC236}">
                  <a16:creationId xmlns:a16="http://schemas.microsoft.com/office/drawing/2014/main" id="{2C013849-208C-4417-B5C3-758BE8CDEF1C}"/>
                </a:ext>
              </a:extLst>
            </p:cNvPr>
            <p:cNvSpPr/>
            <p:nvPr/>
          </p:nvSpPr>
          <p:spPr bwMode="auto">
            <a:xfrm>
              <a:off x="4035426" y="3987800"/>
              <a:ext cx="204788" cy="273050"/>
            </a:xfrm>
            <a:custGeom>
              <a:avLst/>
              <a:gdLst>
                <a:gd name="T0" fmla="*/ 63 w 170"/>
                <a:gd name="T1" fmla="*/ 0 h 226"/>
                <a:gd name="T2" fmla="*/ 103 w 170"/>
                <a:gd name="T3" fmla="*/ 196 h 226"/>
                <a:gd name="T4" fmla="*/ 0 w 170"/>
                <a:gd name="T5" fmla="*/ 22 h 226"/>
                <a:gd name="T6" fmla="*/ 63 w 170"/>
                <a:gd name="T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26">
                  <a:moveTo>
                    <a:pt x="63" y="0"/>
                  </a:moveTo>
                  <a:cubicBezTo>
                    <a:pt x="63" y="0"/>
                    <a:pt x="170" y="167"/>
                    <a:pt x="103" y="196"/>
                  </a:cubicBezTo>
                  <a:cubicBezTo>
                    <a:pt x="37" y="226"/>
                    <a:pt x="0" y="22"/>
                    <a:pt x="0" y="22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A06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šḷïḑe">
              <a:extLst>
                <a:ext uri="{FF2B5EF4-FFF2-40B4-BE49-F238E27FC236}">
                  <a16:creationId xmlns:a16="http://schemas.microsoft.com/office/drawing/2014/main" id="{687F000E-8A84-4F13-AE29-6030D561D64D}"/>
                </a:ext>
              </a:extLst>
            </p:cNvPr>
            <p:cNvSpPr/>
            <p:nvPr/>
          </p:nvSpPr>
          <p:spPr bwMode="auto">
            <a:xfrm>
              <a:off x="4235451" y="2614613"/>
              <a:ext cx="447675" cy="341313"/>
            </a:xfrm>
            <a:custGeom>
              <a:avLst/>
              <a:gdLst>
                <a:gd name="T0" fmla="*/ 98 w 371"/>
                <a:gd name="T1" fmla="*/ 194 h 283"/>
                <a:gd name="T2" fmla="*/ 107 w 371"/>
                <a:gd name="T3" fmla="*/ 180 h 283"/>
                <a:gd name="T4" fmla="*/ 168 w 371"/>
                <a:gd name="T5" fmla="*/ 113 h 283"/>
                <a:gd name="T6" fmla="*/ 204 w 371"/>
                <a:gd name="T7" fmla="*/ 116 h 283"/>
                <a:gd name="T8" fmla="*/ 251 w 371"/>
                <a:gd name="T9" fmla="*/ 139 h 283"/>
                <a:gd name="T10" fmla="*/ 274 w 371"/>
                <a:gd name="T11" fmla="*/ 153 h 283"/>
                <a:gd name="T12" fmla="*/ 311 w 371"/>
                <a:gd name="T13" fmla="*/ 168 h 283"/>
                <a:gd name="T14" fmla="*/ 347 w 371"/>
                <a:gd name="T15" fmla="*/ 183 h 283"/>
                <a:gd name="T16" fmla="*/ 366 w 371"/>
                <a:gd name="T17" fmla="*/ 152 h 283"/>
                <a:gd name="T18" fmla="*/ 338 w 371"/>
                <a:gd name="T19" fmla="*/ 57 h 283"/>
                <a:gd name="T20" fmla="*/ 284 w 371"/>
                <a:gd name="T21" fmla="*/ 21 h 283"/>
                <a:gd name="T22" fmla="*/ 208 w 371"/>
                <a:gd name="T23" fmla="*/ 6 h 283"/>
                <a:gd name="T24" fmla="*/ 104 w 371"/>
                <a:gd name="T25" fmla="*/ 10 h 283"/>
                <a:gd name="T26" fmla="*/ 35 w 371"/>
                <a:gd name="T27" fmla="*/ 82 h 283"/>
                <a:gd name="T28" fmla="*/ 32 w 371"/>
                <a:gd name="T29" fmla="*/ 103 h 283"/>
                <a:gd name="T30" fmla="*/ 10 w 371"/>
                <a:gd name="T31" fmla="*/ 151 h 283"/>
                <a:gd name="T32" fmla="*/ 13 w 371"/>
                <a:gd name="T33" fmla="*/ 226 h 283"/>
                <a:gd name="T34" fmla="*/ 35 w 371"/>
                <a:gd name="T35" fmla="*/ 283 h 283"/>
                <a:gd name="T36" fmla="*/ 63 w 371"/>
                <a:gd name="T37" fmla="*/ 261 h 283"/>
                <a:gd name="T38" fmla="*/ 73 w 371"/>
                <a:gd name="T39" fmla="*/ 236 h 283"/>
                <a:gd name="T40" fmla="*/ 68 w 371"/>
                <a:gd name="T41" fmla="*/ 201 h 283"/>
                <a:gd name="T42" fmla="*/ 70 w 371"/>
                <a:gd name="T43" fmla="*/ 181 h 283"/>
                <a:gd name="T44" fmla="*/ 98 w 371"/>
                <a:gd name="T45" fmla="*/ 19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1" h="283">
                  <a:moveTo>
                    <a:pt x="98" y="194"/>
                  </a:moveTo>
                  <a:cubicBezTo>
                    <a:pt x="104" y="193"/>
                    <a:pt x="106" y="186"/>
                    <a:pt x="107" y="180"/>
                  </a:cubicBezTo>
                  <a:cubicBezTo>
                    <a:pt x="113" y="148"/>
                    <a:pt x="136" y="118"/>
                    <a:pt x="168" y="113"/>
                  </a:cubicBezTo>
                  <a:cubicBezTo>
                    <a:pt x="180" y="111"/>
                    <a:pt x="193" y="112"/>
                    <a:pt x="204" y="116"/>
                  </a:cubicBezTo>
                  <a:cubicBezTo>
                    <a:pt x="221" y="120"/>
                    <a:pt x="237" y="128"/>
                    <a:pt x="251" y="139"/>
                  </a:cubicBezTo>
                  <a:cubicBezTo>
                    <a:pt x="258" y="144"/>
                    <a:pt x="265" y="151"/>
                    <a:pt x="274" y="153"/>
                  </a:cubicBezTo>
                  <a:cubicBezTo>
                    <a:pt x="280" y="155"/>
                    <a:pt x="305" y="166"/>
                    <a:pt x="311" y="168"/>
                  </a:cubicBezTo>
                  <a:cubicBezTo>
                    <a:pt x="323" y="172"/>
                    <a:pt x="334" y="185"/>
                    <a:pt x="347" y="183"/>
                  </a:cubicBezTo>
                  <a:cubicBezTo>
                    <a:pt x="359" y="180"/>
                    <a:pt x="364" y="165"/>
                    <a:pt x="366" y="152"/>
                  </a:cubicBezTo>
                  <a:cubicBezTo>
                    <a:pt x="371" y="124"/>
                    <a:pt x="354" y="81"/>
                    <a:pt x="338" y="57"/>
                  </a:cubicBezTo>
                  <a:cubicBezTo>
                    <a:pt x="326" y="38"/>
                    <a:pt x="305" y="28"/>
                    <a:pt x="284" y="21"/>
                  </a:cubicBezTo>
                  <a:cubicBezTo>
                    <a:pt x="259" y="14"/>
                    <a:pt x="234" y="8"/>
                    <a:pt x="208" y="6"/>
                  </a:cubicBezTo>
                  <a:cubicBezTo>
                    <a:pt x="173" y="2"/>
                    <a:pt x="138" y="0"/>
                    <a:pt x="104" y="10"/>
                  </a:cubicBezTo>
                  <a:cubicBezTo>
                    <a:pt x="71" y="21"/>
                    <a:pt x="41" y="47"/>
                    <a:pt x="35" y="82"/>
                  </a:cubicBezTo>
                  <a:cubicBezTo>
                    <a:pt x="34" y="89"/>
                    <a:pt x="33" y="96"/>
                    <a:pt x="32" y="103"/>
                  </a:cubicBezTo>
                  <a:cubicBezTo>
                    <a:pt x="28" y="120"/>
                    <a:pt x="17" y="135"/>
                    <a:pt x="10" y="151"/>
                  </a:cubicBezTo>
                  <a:cubicBezTo>
                    <a:pt x="0" y="176"/>
                    <a:pt x="1" y="203"/>
                    <a:pt x="13" y="226"/>
                  </a:cubicBezTo>
                  <a:cubicBezTo>
                    <a:pt x="22" y="245"/>
                    <a:pt x="38" y="263"/>
                    <a:pt x="35" y="283"/>
                  </a:cubicBezTo>
                  <a:cubicBezTo>
                    <a:pt x="63" y="261"/>
                    <a:pt x="63" y="261"/>
                    <a:pt x="63" y="261"/>
                  </a:cubicBezTo>
                  <a:cubicBezTo>
                    <a:pt x="72" y="256"/>
                    <a:pt x="76" y="246"/>
                    <a:pt x="73" y="236"/>
                  </a:cubicBezTo>
                  <a:cubicBezTo>
                    <a:pt x="68" y="201"/>
                    <a:pt x="68" y="201"/>
                    <a:pt x="68" y="201"/>
                  </a:cubicBezTo>
                  <a:cubicBezTo>
                    <a:pt x="68" y="194"/>
                    <a:pt x="67" y="187"/>
                    <a:pt x="70" y="181"/>
                  </a:cubicBezTo>
                  <a:cubicBezTo>
                    <a:pt x="83" y="159"/>
                    <a:pt x="89" y="195"/>
                    <a:pt x="98" y="194"/>
                  </a:cubicBezTo>
                  <a:close/>
                </a:path>
              </a:pathLst>
            </a:custGeom>
            <a:solidFill>
              <a:srgbClr val="2F2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ṧľíḍè">
              <a:extLst>
                <a:ext uri="{FF2B5EF4-FFF2-40B4-BE49-F238E27FC236}">
                  <a16:creationId xmlns:a16="http://schemas.microsoft.com/office/drawing/2014/main" id="{5A7A9B0F-E12D-4B18-97DB-781CA6ED4E90}"/>
                </a:ext>
              </a:extLst>
            </p:cNvPr>
            <p:cNvSpPr/>
            <p:nvPr/>
          </p:nvSpPr>
          <p:spPr bwMode="auto">
            <a:xfrm>
              <a:off x="3913188" y="3854450"/>
              <a:ext cx="158750" cy="1588"/>
            </a:xfrm>
            <a:custGeom>
              <a:avLst/>
              <a:gdLst>
                <a:gd name="T0" fmla="*/ 131 w 131"/>
                <a:gd name="T1" fmla="*/ 0 h 1"/>
                <a:gd name="T2" fmla="*/ 49 w 131"/>
                <a:gd name="T3" fmla="*/ 1 h 1"/>
                <a:gd name="T4" fmla="*/ 32 w 131"/>
                <a:gd name="T5" fmla="*/ 1 h 1"/>
                <a:gd name="T6" fmla="*/ 0 w 131"/>
                <a:gd name="T7" fmla="*/ 1 h 1"/>
                <a:gd name="T8" fmla="*/ 47 w 131"/>
                <a:gd name="T9" fmla="*/ 1 h 1"/>
                <a:gd name="T10" fmla="*/ 131 w 13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">
                  <a:moveTo>
                    <a:pt x="131" y="0"/>
                  </a:moveTo>
                  <a:cubicBezTo>
                    <a:pt x="108" y="1"/>
                    <a:pt x="79" y="1"/>
                    <a:pt x="49" y="1"/>
                  </a:cubicBezTo>
                  <a:cubicBezTo>
                    <a:pt x="43" y="1"/>
                    <a:pt x="38" y="1"/>
                    <a:pt x="32" y="1"/>
                  </a:cubicBezTo>
                  <a:cubicBezTo>
                    <a:pt x="21" y="1"/>
                    <a:pt x="11" y="1"/>
                    <a:pt x="0" y="1"/>
                  </a:cubicBezTo>
                  <a:cubicBezTo>
                    <a:pt x="16" y="1"/>
                    <a:pt x="32" y="1"/>
                    <a:pt x="47" y="1"/>
                  </a:cubicBezTo>
                  <a:cubicBezTo>
                    <a:pt x="79" y="1"/>
                    <a:pt x="107" y="1"/>
                    <a:pt x="131" y="0"/>
                  </a:cubicBezTo>
                </a:path>
              </a:pathLst>
            </a:custGeom>
            <a:solidFill>
              <a:srgbClr val="2A2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ṣ1íḑè">
              <a:extLst>
                <a:ext uri="{FF2B5EF4-FFF2-40B4-BE49-F238E27FC236}">
                  <a16:creationId xmlns:a16="http://schemas.microsoft.com/office/drawing/2014/main" id="{C9B4B62C-FE56-4A79-A042-50128A403320}"/>
                </a:ext>
              </a:extLst>
            </p:cNvPr>
            <p:cNvSpPr/>
            <p:nvPr/>
          </p:nvSpPr>
          <p:spPr bwMode="auto">
            <a:xfrm>
              <a:off x="3832226" y="3049588"/>
              <a:ext cx="363538" cy="806450"/>
            </a:xfrm>
            <a:custGeom>
              <a:avLst/>
              <a:gdLst>
                <a:gd name="T0" fmla="*/ 189 w 300"/>
                <a:gd name="T1" fmla="*/ 0 h 668"/>
                <a:gd name="T2" fmla="*/ 85 w 300"/>
                <a:gd name="T3" fmla="*/ 122 h 668"/>
                <a:gd name="T4" fmla="*/ 33 w 300"/>
                <a:gd name="T5" fmla="*/ 555 h 668"/>
                <a:gd name="T6" fmla="*/ 67 w 300"/>
                <a:gd name="T7" fmla="*/ 668 h 668"/>
                <a:gd name="T8" fmla="*/ 67 w 300"/>
                <a:gd name="T9" fmla="*/ 668 h 668"/>
                <a:gd name="T10" fmla="*/ 99 w 300"/>
                <a:gd name="T11" fmla="*/ 668 h 668"/>
                <a:gd name="T12" fmla="*/ 116 w 300"/>
                <a:gd name="T13" fmla="*/ 668 h 668"/>
                <a:gd name="T14" fmla="*/ 198 w 300"/>
                <a:gd name="T15" fmla="*/ 667 h 668"/>
                <a:gd name="T16" fmla="*/ 198 w 300"/>
                <a:gd name="T17" fmla="*/ 667 h 668"/>
                <a:gd name="T18" fmla="*/ 116 w 300"/>
                <a:gd name="T19" fmla="*/ 668 h 668"/>
                <a:gd name="T20" fmla="*/ 99 w 300"/>
                <a:gd name="T21" fmla="*/ 668 h 668"/>
                <a:gd name="T22" fmla="*/ 63 w 300"/>
                <a:gd name="T23" fmla="*/ 548 h 668"/>
                <a:gd name="T24" fmla="*/ 115 w 300"/>
                <a:gd name="T25" fmla="*/ 115 h 668"/>
                <a:gd name="T26" fmla="*/ 150 w 300"/>
                <a:gd name="T27" fmla="*/ 74 h 668"/>
                <a:gd name="T28" fmla="*/ 209 w 300"/>
                <a:gd name="T29" fmla="*/ 124 h 668"/>
                <a:gd name="T30" fmla="*/ 210 w 300"/>
                <a:gd name="T31" fmla="*/ 84 h 668"/>
                <a:gd name="T32" fmla="*/ 231 w 300"/>
                <a:gd name="T33" fmla="*/ 94 h 668"/>
                <a:gd name="T34" fmla="*/ 230 w 300"/>
                <a:gd name="T35" fmla="*/ 318 h 668"/>
                <a:gd name="T36" fmla="*/ 274 w 300"/>
                <a:gd name="T37" fmla="*/ 44 h 668"/>
                <a:gd name="T38" fmla="*/ 189 w 300"/>
                <a:gd name="T39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0" h="668">
                  <a:moveTo>
                    <a:pt x="189" y="0"/>
                  </a:moveTo>
                  <a:cubicBezTo>
                    <a:pt x="189" y="0"/>
                    <a:pt x="115" y="26"/>
                    <a:pt x="85" y="122"/>
                  </a:cubicBezTo>
                  <a:cubicBezTo>
                    <a:pt x="56" y="218"/>
                    <a:pt x="0" y="422"/>
                    <a:pt x="33" y="555"/>
                  </a:cubicBezTo>
                  <a:cubicBezTo>
                    <a:pt x="43" y="591"/>
                    <a:pt x="54" y="630"/>
                    <a:pt x="67" y="668"/>
                  </a:cubicBezTo>
                  <a:cubicBezTo>
                    <a:pt x="67" y="668"/>
                    <a:pt x="67" y="668"/>
                    <a:pt x="67" y="668"/>
                  </a:cubicBezTo>
                  <a:cubicBezTo>
                    <a:pt x="78" y="668"/>
                    <a:pt x="88" y="668"/>
                    <a:pt x="99" y="668"/>
                  </a:cubicBezTo>
                  <a:cubicBezTo>
                    <a:pt x="105" y="668"/>
                    <a:pt x="110" y="668"/>
                    <a:pt x="116" y="668"/>
                  </a:cubicBezTo>
                  <a:cubicBezTo>
                    <a:pt x="146" y="668"/>
                    <a:pt x="175" y="668"/>
                    <a:pt x="198" y="667"/>
                  </a:cubicBezTo>
                  <a:cubicBezTo>
                    <a:pt x="198" y="667"/>
                    <a:pt x="198" y="667"/>
                    <a:pt x="198" y="667"/>
                  </a:cubicBezTo>
                  <a:cubicBezTo>
                    <a:pt x="175" y="668"/>
                    <a:pt x="146" y="668"/>
                    <a:pt x="116" y="668"/>
                  </a:cubicBezTo>
                  <a:cubicBezTo>
                    <a:pt x="110" y="668"/>
                    <a:pt x="105" y="668"/>
                    <a:pt x="99" y="668"/>
                  </a:cubicBezTo>
                  <a:cubicBezTo>
                    <a:pt x="86" y="628"/>
                    <a:pt x="73" y="587"/>
                    <a:pt x="63" y="548"/>
                  </a:cubicBezTo>
                  <a:cubicBezTo>
                    <a:pt x="30" y="414"/>
                    <a:pt x="85" y="211"/>
                    <a:pt x="115" y="115"/>
                  </a:cubicBezTo>
                  <a:cubicBezTo>
                    <a:pt x="124" y="84"/>
                    <a:pt x="137" y="74"/>
                    <a:pt x="150" y="74"/>
                  </a:cubicBezTo>
                  <a:cubicBezTo>
                    <a:pt x="179" y="74"/>
                    <a:pt x="209" y="124"/>
                    <a:pt x="209" y="124"/>
                  </a:cubicBezTo>
                  <a:cubicBezTo>
                    <a:pt x="209" y="124"/>
                    <a:pt x="193" y="84"/>
                    <a:pt x="210" y="84"/>
                  </a:cubicBezTo>
                  <a:cubicBezTo>
                    <a:pt x="215" y="84"/>
                    <a:pt x="221" y="87"/>
                    <a:pt x="231" y="94"/>
                  </a:cubicBezTo>
                  <a:cubicBezTo>
                    <a:pt x="256" y="111"/>
                    <a:pt x="246" y="217"/>
                    <a:pt x="230" y="318"/>
                  </a:cubicBezTo>
                  <a:cubicBezTo>
                    <a:pt x="266" y="196"/>
                    <a:pt x="300" y="62"/>
                    <a:pt x="274" y="44"/>
                  </a:cubicBezTo>
                  <a:cubicBezTo>
                    <a:pt x="226" y="11"/>
                    <a:pt x="189" y="0"/>
                    <a:pt x="189" y="0"/>
                  </a:cubicBezTo>
                </a:path>
              </a:pathLst>
            </a:custGeom>
            <a:solidFill>
              <a:srgbClr val="4E5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šľíḑé">
              <a:extLst>
                <a:ext uri="{FF2B5EF4-FFF2-40B4-BE49-F238E27FC236}">
                  <a16:creationId xmlns:a16="http://schemas.microsoft.com/office/drawing/2014/main" id="{E6CB29E2-2359-4D9A-82A7-79D1F98EE587}"/>
                </a:ext>
              </a:extLst>
            </p:cNvPr>
            <p:cNvSpPr/>
            <p:nvPr/>
          </p:nvSpPr>
          <p:spPr bwMode="auto">
            <a:xfrm>
              <a:off x="4030663" y="3433763"/>
              <a:ext cx="80963" cy="420688"/>
            </a:xfrm>
            <a:custGeom>
              <a:avLst/>
              <a:gdLst>
                <a:gd name="T0" fmla="*/ 67 w 67"/>
                <a:gd name="T1" fmla="*/ 0 h 349"/>
                <a:gd name="T2" fmla="*/ 0 w 67"/>
                <a:gd name="T3" fmla="*/ 204 h 349"/>
                <a:gd name="T4" fmla="*/ 35 w 67"/>
                <a:gd name="T5" fmla="*/ 349 h 349"/>
                <a:gd name="T6" fmla="*/ 35 w 67"/>
                <a:gd name="T7" fmla="*/ 349 h 349"/>
                <a:gd name="T8" fmla="*/ 66 w 67"/>
                <a:gd name="T9" fmla="*/ 347 h 349"/>
                <a:gd name="T10" fmla="*/ 30 w 67"/>
                <a:gd name="T11" fmla="*/ 196 h 349"/>
                <a:gd name="T12" fmla="*/ 67 w 67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49">
                  <a:moveTo>
                    <a:pt x="67" y="0"/>
                  </a:moveTo>
                  <a:cubicBezTo>
                    <a:pt x="35" y="107"/>
                    <a:pt x="0" y="204"/>
                    <a:pt x="0" y="204"/>
                  </a:cubicBezTo>
                  <a:cubicBezTo>
                    <a:pt x="35" y="349"/>
                    <a:pt x="35" y="349"/>
                    <a:pt x="35" y="349"/>
                  </a:cubicBezTo>
                  <a:cubicBezTo>
                    <a:pt x="35" y="349"/>
                    <a:pt x="35" y="349"/>
                    <a:pt x="35" y="349"/>
                  </a:cubicBezTo>
                  <a:cubicBezTo>
                    <a:pt x="47" y="348"/>
                    <a:pt x="57" y="348"/>
                    <a:pt x="66" y="347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196"/>
                    <a:pt x="51" y="100"/>
                    <a:pt x="67" y="0"/>
                  </a:cubicBezTo>
                </a:path>
              </a:pathLst>
            </a:custGeom>
            <a:solidFill>
              <a:srgbClr val="4E5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Sḻíďê">
              <a:extLst>
                <a:ext uri="{FF2B5EF4-FFF2-40B4-BE49-F238E27FC236}">
                  <a16:creationId xmlns:a16="http://schemas.microsoft.com/office/drawing/2014/main" id="{7C23546D-70F1-43D4-8406-2F9D10486E2C}"/>
                </a:ext>
              </a:extLst>
            </p:cNvPr>
            <p:cNvSpPr/>
            <p:nvPr/>
          </p:nvSpPr>
          <p:spPr bwMode="auto">
            <a:xfrm>
              <a:off x="3868738" y="3138488"/>
              <a:ext cx="273050" cy="717550"/>
            </a:xfrm>
            <a:custGeom>
              <a:avLst/>
              <a:gdLst>
                <a:gd name="T0" fmla="*/ 120 w 226"/>
                <a:gd name="T1" fmla="*/ 0 h 594"/>
                <a:gd name="T2" fmla="*/ 85 w 226"/>
                <a:gd name="T3" fmla="*/ 41 h 594"/>
                <a:gd name="T4" fmla="*/ 33 w 226"/>
                <a:gd name="T5" fmla="*/ 474 h 594"/>
                <a:gd name="T6" fmla="*/ 69 w 226"/>
                <a:gd name="T7" fmla="*/ 594 h 594"/>
                <a:gd name="T8" fmla="*/ 86 w 226"/>
                <a:gd name="T9" fmla="*/ 594 h 594"/>
                <a:gd name="T10" fmla="*/ 168 w 226"/>
                <a:gd name="T11" fmla="*/ 593 h 594"/>
                <a:gd name="T12" fmla="*/ 133 w 226"/>
                <a:gd name="T13" fmla="*/ 448 h 594"/>
                <a:gd name="T14" fmla="*/ 200 w 226"/>
                <a:gd name="T15" fmla="*/ 244 h 594"/>
                <a:gd name="T16" fmla="*/ 201 w 226"/>
                <a:gd name="T17" fmla="*/ 20 h 594"/>
                <a:gd name="T18" fmla="*/ 180 w 226"/>
                <a:gd name="T19" fmla="*/ 10 h 594"/>
                <a:gd name="T20" fmla="*/ 179 w 226"/>
                <a:gd name="T21" fmla="*/ 50 h 594"/>
                <a:gd name="T22" fmla="*/ 120 w 226"/>
                <a:gd name="T2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594">
                  <a:moveTo>
                    <a:pt x="120" y="0"/>
                  </a:moveTo>
                  <a:cubicBezTo>
                    <a:pt x="107" y="0"/>
                    <a:pt x="94" y="10"/>
                    <a:pt x="85" y="41"/>
                  </a:cubicBezTo>
                  <a:cubicBezTo>
                    <a:pt x="55" y="137"/>
                    <a:pt x="0" y="340"/>
                    <a:pt x="33" y="474"/>
                  </a:cubicBezTo>
                  <a:cubicBezTo>
                    <a:pt x="43" y="513"/>
                    <a:pt x="56" y="554"/>
                    <a:pt x="69" y="594"/>
                  </a:cubicBezTo>
                  <a:cubicBezTo>
                    <a:pt x="75" y="594"/>
                    <a:pt x="80" y="594"/>
                    <a:pt x="86" y="594"/>
                  </a:cubicBezTo>
                  <a:cubicBezTo>
                    <a:pt x="116" y="594"/>
                    <a:pt x="145" y="594"/>
                    <a:pt x="168" y="593"/>
                  </a:cubicBezTo>
                  <a:cubicBezTo>
                    <a:pt x="133" y="448"/>
                    <a:pt x="133" y="448"/>
                    <a:pt x="133" y="448"/>
                  </a:cubicBezTo>
                  <a:cubicBezTo>
                    <a:pt x="133" y="448"/>
                    <a:pt x="168" y="351"/>
                    <a:pt x="200" y="244"/>
                  </a:cubicBezTo>
                  <a:cubicBezTo>
                    <a:pt x="216" y="143"/>
                    <a:pt x="226" y="37"/>
                    <a:pt x="201" y="20"/>
                  </a:cubicBezTo>
                  <a:cubicBezTo>
                    <a:pt x="191" y="13"/>
                    <a:pt x="185" y="10"/>
                    <a:pt x="180" y="10"/>
                  </a:cubicBezTo>
                  <a:cubicBezTo>
                    <a:pt x="163" y="10"/>
                    <a:pt x="179" y="50"/>
                    <a:pt x="179" y="50"/>
                  </a:cubicBezTo>
                  <a:cubicBezTo>
                    <a:pt x="179" y="50"/>
                    <a:pt x="149" y="0"/>
                    <a:pt x="120" y="0"/>
                  </a:cubicBezTo>
                </a:path>
              </a:pathLst>
            </a:custGeom>
            <a:solidFill>
              <a:srgbClr val="464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ṩļîdé">
              <a:extLst>
                <a:ext uri="{FF2B5EF4-FFF2-40B4-BE49-F238E27FC236}">
                  <a16:creationId xmlns:a16="http://schemas.microsoft.com/office/drawing/2014/main" id="{D67C96D6-0456-4742-96AA-901608589296}"/>
                </a:ext>
              </a:extLst>
            </p:cNvPr>
            <p:cNvSpPr/>
            <p:nvPr/>
          </p:nvSpPr>
          <p:spPr bwMode="auto">
            <a:xfrm>
              <a:off x="3851276" y="3040063"/>
              <a:ext cx="388938" cy="1031875"/>
            </a:xfrm>
            <a:custGeom>
              <a:avLst/>
              <a:gdLst>
                <a:gd name="T0" fmla="*/ 189 w 322"/>
                <a:gd name="T1" fmla="*/ 0 h 855"/>
                <a:gd name="T2" fmla="*/ 85 w 322"/>
                <a:gd name="T3" fmla="*/ 123 h 855"/>
                <a:gd name="T4" fmla="*/ 33 w 322"/>
                <a:gd name="T5" fmla="*/ 556 h 855"/>
                <a:gd name="T6" fmla="*/ 137 w 322"/>
                <a:gd name="T7" fmla="*/ 855 h 855"/>
                <a:gd name="T8" fmla="*/ 233 w 322"/>
                <a:gd name="T9" fmla="*/ 815 h 855"/>
                <a:gd name="T10" fmla="*/ 163 w 322"/>
                <a:gd name="T11" fmla="*/ 522 h 855"/>
                <a:gd name="T12" fmla="*/ 274 w 322"/>
                <a:gd name="T13" fmla="*/ 45 h 855"/>
                <a:gd name="T14" fmla="*/ 189 w 322"/>
                <a:gd name="T1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855">
                  <a:moveTo>
                    <a:pt x="189" y="0"/>
                  </a:moveTo>
                  <a:cubicBezTo>
                    <a:pt x="189" y="0"/>
                    <a:pt x="115" y="26"/>
                    <a:pt x="85" y="123"/>
                  </a:cubicBezTo>
                  <a:cubicBezTo>
                    <a:pt x="55" y="219"/>
                    <a:pt x="0" y="422"/>
                    <a:pt x="33" y="556"/>
                  </a:cubicBezTo>
                  <a:cubicBezTo>
                    <a:pt x="67" y="689"/>
                    <a:pt x="137" y="855"/>
                    <a:pt x="137" y="855"/>
                  </a:cubicBezTo>
                  <a:cubicBezTo>
                    <a:pt x="137" y="855"/>
                    <a:pt x="207" y="804"/>
                    <a:pt x="233" y="815"/>
                  </a:cubicBezTo>
                  <a:cubicBezTo>
                    <a:pt x="163" y="522"/>
                    <a:pt x="163" y="522"/>
                    <a:pt x="163" y="522"/>
                  </a:cubicBezTo>
                  <a:cubicBezTo>
                    <a:pt x="163" y="522"/>
                    <a:pt x="322" y="78"/>
                    <a:pt x="274" y="45"/>
                  </a:cubicBezTo>
                  <a:cubicBezTo>
                    <a:pt x="226" y="11"/>
                    <a:pt x="189" y="0"/>
                    <a:pt x="189" y="0"/>
                  </a:cubicBezTo>
                  <a:close/>
                </a:path>
              </a:pathLst>
            </a:custGeom>
            <a:solidFill>
              <a:srgbClr val="575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ṡ1íḓe">
              <a:extLst>
                <a:ext uri="{FF2B5EF4-FFF2-40B4-BE49-F238E27FC236}">
                  <a16:creationId xmlns:a16="http://schemas.microsoft.com/office/drawing/2014/main" id="{74AC856B-B19D-48C7-A189-A1277393F3DA}"/>
                </a:ext>
              </a:extLst>
            </p:cNvPr>
            <p:cNvSpPr/>
            <p:nvPr/>
          </p:nvSpPr>
          <p:spPr bwMode="auto">
            <a:xfrm>
              <a:off x="4976813" y="2713038"/>
              <a:ext cx="2136775" cy="1117600"/>
            </a:xfrm>
            <a:prstGeom prst="rect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śḷïḑè">
              <a:extLst>
                <a:ext uri="{FF2B5EF4-FFF2-40B4-BE49-F238E27FC236}">
                  <a16:creationId xmlns:a16="http://schemas.microsoft.com/office/drawing/2014/main" id="{D6D0A13B-EC2B-4614-901B-2CF3CD763A47}"/>
                </a:ext>
              </a:extLst>
            </p:cNvPr>
            <p:cNvSpPr/>
            <p:nvPr/>
          </p:nvSpPr>
          <p:spPr bwMode="auto">
            <a:xfrm>
              <a:off x="5843588" y="3051175"/>
              <a:ext cx="482600" cy="484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şļíďé">
              <a:extLst>
                <a:ext uri="{FF2B5EF4-FFF2-40B4-BE49-F238E27FC236}">
                  <a16:creationId xmlns:a16="http://schemas.microsoft.com/office/drawing/2014/main" id="{09A6CA1E-DE97-4A10-B696-F70A419D93DF}"/>
                </a:ext>
              </a:extLst>
            </p:cNvPr>
            <p:cNvSpPr/>
            <p:nvPr/>
          </p:nvSpPr>
          <p:spPr bwMode="auto">
            <a:xfrm>
              <a:off x="5795963" y="3011488"/>
              <a:ext cx="577850" cy="576263"/>
            </a:xfrm>
            <a:custGeom>
              <a:avLst/>
              <a:gdLst>
                <a:gd name="T0" fmla="*/ 239 w 478"/>
                <a:gd name="T1" fmla="*/ 0 h 478"/>
                <a:gd name="T2" fmla="*/ 0 w 478"/>
                <a:gd name="T3" fmla="*/ 239 h 478"/>
                <a:gd name="T4" fmla="*/ 239 w 478"/>
                <a:gd name="T5" fmla="*/ 478 h 478"/>
                <a:gd name="T6" fmla="*/ 478 w 478"/>
                <a:gd name="T7" fmla="*/ 239 h 478"/>
                <a:gd name="T8" fmla="*/ 239 w 478"/>
                <a:gd name="T9" fmla="*/ 0 h 478"/>
                <a:gd name="T10" fmla="*/ 190 w 478"/>
                <a:gd name="T11" fmla="*/ 366 h 478"/>
                <a:gd name="T12" fmla="*/ 67 w 478"/>
                <a:gd name="T13" fmla="*/ 244 h 478"/>
                <a:gd name="T14" fmla="*/ 102 w 478"/>
                <a:gd name="T15" fmla="*/ 209 h 478"/>
                <a:gd name="T16" fmla="*/ 190 w 478"/>
                <a:gd name="T17" fmla="*/ 297 h 478"/>
                <a:gd name="T18" fmla="*/ 376 w 478"/>
                <a:gd name="T19" fmla="*/ 111 h 478"/>
                <a:gd name="T20" fmla="*/ 411 w 478"/>
                <a:gd name="T21" fmla="*/ 146 h 478"/>
                <a:gd name="T22" fmla="*/ 190 w 478"/>
                <a:gd name="T23" fmla="*/ 366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8" h="478">
                  <a:moveTo>
                    <a:pt x="239" y="0"/>
                  </a:moveTo>
                  <a:cubicBezTo>
                    <a:pt x="107" y="0"/>
                    <a:pt x="0" y="107"/>
                    <a:pt x="0" y="239"/>
                  </a:cubicBezTo>
                  <a:cubicBezTo>
                    <a:pt x="0" y="371"/>
                    <a:pt x="107" y="478"/>
                    <a:pt x="239" y="478"/>
                  </a:cubicBezTo>
                  <a:cubicBezTo>
                    <a:pt x="371" y="478"/>
                    <a:pt x="478" y="371"/>
                    <a:pt x="478" y="239"/>
                  </a:cubicBezTo>
                  <a:cubicBezTo>
                    <a:pt x="478" y="107"/>
                    <a:pt x="371" y="0"/>
                    <a:pt x="239" y="0"/>
                  </a:cubicBezTo>
                  <a:close/>
                  <a:moveTo>
                    <a:pt x="190" y="366"/>
                  </a:moveTo>
                  <a:cubicBezTo>
                    <a:pt x="67" y="244"/>
                    <a:pt x="67" y="244"/>
                    <a:pt x="67" y="244"/>
                  </a:cubicBezTo>
                  <a:cubicBezTo>
                    <a:pt x="102" y="209"/>
                    <a:pt x="102" y="209"/>
                    <a:pt x="102" y="209"/>
                  </a:cubicBezTo>
                  <a:cubicBezTo>
                    <a:pt x="190" y="297"/>
                    <a:pt x="190" y="297"/>
                    <a:pt x="190" y="297"/>
                  </a:cubicBezTo>
                  <a:cubicBezTo>
                    <a:pt x="376" y="111"/>
                    <a:pt x="376" y="111"/>
                    <a:pt x="376" y="111"/>
                  </a:cubicBezTo>
                  <a:cubicBezTo>
                    <a:pt x="411" y="146"/>
                    <a:pt x="411" y="146"/>
                    <a:pt x="411" y="146"/>
                  </a:cubicBezTo>
                  <a:lnTo>
                    <a:pt x="190" y="36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69343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C39E8B-4DBA-48E5-8718-8D8AFA45D24B}"/>
              </a:ext>
            </a:extLst>
          </p:cNvPr>
          <p:cNvSpPr/>
          <p:nvPr/>
        </p:nvSpPr>
        <p:spPr>
          <a:xfrm>
            <a:off x="1170960" y="2414475"/>
            <a:ext cx="4985180" cy="3261377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6F1A26C-3856-4BDD-BAE7-04433792D1D6}"/>
              </a:ext>
            </a:extLst>
          </p:cNvPr>
          <p:cNvGrpSpPr/>
          <p:nvPr/>
        </p:nvGrpSpPr>
        <p:grpSpPr>
          <a:xfrm>
            <a:off x="1170959" y="1998110"/>
            <a:ext cx="2198438" cy="416366"/>
            <a:chOff x="1303393" y="3235029"/>
            <a:chExt cx="2198438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68675A6-CF5F-4E96-9571-8E7C92D40AC6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053D0A7-A45A-4EEC-BFD0-5CBD5AA69D9B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F2B099BD-98EC-4112-8477-C3A88E27899B}"/>
              </a:ext>
            </a:extLst>
          </p:cNvPr>
          <p:cNvSpPr txBox="1">
            <a:spLocks/>
          </p:cNvSpPr>
          <p:nvPr/>
        </p:nvSpPr>
        <p:spPr>
          <a:xfrm>
            <a:off x="1372115" y="2657151"/>
            <a:ext cx="5181600" cy="367265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2" hangingPunct="1"/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2115" y="2627693"/>
            <a:ext cx="4888527" cy="3128578"/>
          </a:xfrm>
        </p:spPr>
        <p:txBody>
          <a:bodyPr>
            <a:norm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HyperLogLog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小内存空间，对海量元素做近似基数统计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计数较小时，采用稀疏矩阵存储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计数逐步增加，稀疏矩阵占用空间增加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超过阀值，改用稠密矩阵，占用</a:t>
            </a:r>
            <a:r>
              <a:rPr lang="en-US" altLang="zh-CN" sz="1400" dirty="0">
                <a:solidFill>
                  <a:schemeClr val="bg1"/>
                </a:solidFill>
              </a:rPr>
              <a:t>12k</a:t>
            </a: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功能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向基数统计中增加新元素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返回</a:t>
            </a:r>
            <a:r>
              <a:rPr lang="en-US" altLang="zh-CN" sz="1400" dirty="0">
                <a:solidFill>
                  <a:schemeClr val="bg1"/>
                </a:solidFill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</a:rPr>
              <a:t>中已存储的近似基数数量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合并多个</a:t>
            </a:r>
            <a:r>
              <a:rPr lang="en-US" altLang="zh-CN" sz="1400" dirty="0" err="1">
                <a:solidFill>
                  <a:schemeClr val="bg1"/>
                </a:solidFill>
              </a:rPr>
              <a:t>hyperloglog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</a:rPr>
              <a:t>为一个</a:t>
            </a:r>
            <a:r>
              <a:rPr lang="en-US" altLang="zh-CN" sz="1400" dirty="0">
                <a:solidFill>
                  <a:schemeClr val="bg1"/>
                </a:solidFill>
              </a:rPr>
              <a:t>key</a:t>
            </a:r>
          </a:p>
          <a:p>
            <a:pPr lvl="1"/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565" name="3154639c-c83c-4fbf-81ac-b81baf50659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86D711D-E81B-4B44-BC55-A021D2CA70B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0845" y="1426046"/>
            <a:ext cx="3972499" cy="4652401"/>
            <a:chOff x="4109751" y="1102800"/>
            <a:chExt cx="3972499" cy="4652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6" name="î$ľîḋè">
              <a:extLst>
                <a:ext uri="{FF2B5EF4-FFF2-40B4-BE49-F238E27FC236}">
                  <a16:creationId xmlns:a16="http://schemas.microsoft.com/office/drawing/2014/main" id="{B67781D7-EAE6-4047-90AD-F3D42557D918}"/>
                </a:ext>
              </a:extLst>
            </p:cNvPr>
            <p:cNvSpPr/>
            <p:nvPr/>
          </p:nvSpPr>
          <p:spPr bwMode="auto">
            <a:xfrm>
              <a:off x="4109751" y="1973141"/>
              <a:ext cx="3972499" cy="3782060"/>
            </a:xfrm>
            <a:custGeom>
              <a:avLst/>
              <a:gdLst>
                <a:gd name="T0" fmla="*/ 1872 w 2378"/>
                <a:gd name="T1" fmla="*/ 1329 h 2264"/>
                <a:gd name="T2" fmla="*/ 2274 w 2378"/>
                <a:gd name="T3" fmla="*/ 1329 h 2264"/>
                <a:gd name="T4" fmla="*/ 2274 w 2378"/>
                <a:gd name="T5" fmla="*/ 1664 h 2264"/>
                <a:gd name="T6" fmla="*/ 1993 w 2378"/>
                <a:gd name="T7" fmla="*/ 1772 h 2264"/>
                <a:gd name="T8" fmla="*/ 1831 w 2378"/>
                <a:gd name="T9" fmla="*/ 1664 h 2264"/>
                <a:gd name="T10" fmla="*/ 1770 w 2378"/>
                <a:gd name="T11" fmla="*/ 2156 h 2264"/>
                <a:gd name="T12" fmla="*/ 1492 w 2378"/>
                <a:gd name="T13" fmla="*/ 2264 h 2264"/>
                <a:gd name="T14" fmla="*/ 1483 w 2378"/>
                <a:gd name="T15" fmla="*/ 1664 h 2264"/>
                <a:gd name="T16" fmla="*/ 1030 w 2378"/>
                <a:gd name="T17" fmla="*/ 1664 h 2264"/>
                <a:gd name="T18" fmla="*/ 967 w 2378"/>
                <a:gd name="T19" fmla="*/ 2156 h 2264"/>
                <a:gd name="T20" fmla="*/ 689 w 2378"/>
                <a:gd name="T21" fmla="*/ 2264 h 2264"/>
                <a:gd name="T22" fmla="*/ 684 w 2378"/>
                <a:gd name="T23" fmla="*/ 1664 h 2264"/>
                <a:gd name="T24" fmla="*/ 0 w 2378"/>
                <a:gd name="T25" fmla="*/ 1435 h 2264"/>
                <a:gd name="T26" fmla="*/ 281 w 2378"/>
                <a:gd name="T27" fmla="*/ 1329 h 2264"/>
                <a:gd name="T28" fmla="*/ 724 w 2378"/>
                <a:gd name="T29" fmla="*/ 1329 h 2264"/>
                <a:gd name="T30" fmla="*/ 788 w 2378"/>
                <a:gd name="T31" fmla="*/ 829 h 2264"/>
                <a:gd name="T32" fmla="*/ 106 w 2378"/>
                <a:gd name="T33" fmla="*/ 600 h 2264"/>
                <a:gd name="T34" fmla="*/ 385 w 2378"/>
                <a:gd name="T35" fmla="*/ 494 h 2264"/>
                <a:gd name="T36" fmla="*/ 828 w 2378"/>
                <a:gd name="T37" fmla="*/ 494 h 2264"/>
                <a:gd name="T38" fmla="*/ 612 w 2378"/>
                <a:gd name="T39" fmla="*/ 108 h 2264"/>
                <a:gd name="T40" fmla="*/ 890 w 2378"/>
                <a:gd name="T41" fmla="*/ 0 h 2264"/>
                <a:gd name="T42" fmla="*/ 1236 w 2378"/>
                <a:gd name="T43" fmla="*/ 0 h 2264"/>
                <a:gd name="T44" fmla="*/ 1175 w 2378"/>
                <a:gd name="T45" fmla="*/ 494 h 2264"/>
                <a:gd name="T46" fmla="*/ 1629 w 2378"/>
                <a:gd name="T47" fmla="*/ 494 h 2264"/>
                <a:gd name="T48" fmla="*/ 1411 w 2378"/>
                <a:gd name="T49" fmla="*/ 108 h 2264"/>
                <a:gd name="T50" fmla="*/ 1689 w 2378"/>
                <a:gd name="T51" fmla="*/ 0 h 2264"/>
                <a:gd name="T52" fmla="*/ 2035 w 2378"/>
                <a:gd name="T53" fmla="*/ 0 h 2264"/>
                <a:gd name="T54" fmla="*/ 1974 w 2378"/>
                <a:gd name="T55" fmla="*/ 494 h 2264"/>
                <a:gd name="T56" fmla="*/ 2374 w 2378"/>
                <a:gd name="T57" fmla="*/ 494 h 2264"/>
                <a:gd name="T58" fmla="*/ 2378 w 2378"/>
                <a:gd name="T59" fmla="*/ 829 h 2264"/>
                <a:gd name="T60" fmla="*/ 2099 w 2378"/>
                <a:gd name="T61" fmla="*/ 937 h 2264"/>
                <a:gd name="T62" fmla="*/ 1933 w 2378"/>
                <a:gd name="T63" fmla="*/ 829 h 2264"/>
                <a:gd name="T64" fmla="*/ 1872 w 2378"/>
                <a:gd name="T65" fmla="*/ 1329 h 2264"/>
                <a:gd name="T66" fmla="*/ 1523 w 2378"/>
                <a:gd name="T67" fmla="*/ 1329 h 2264"/>
                <a:gd name="T68" fmla="*/ 1587 w 2378"/>
                <a:gd name="T69" fmla="*/ 829 h 2264"/>
                <a:gd name="T70" fmla="*/ 1134 w 2378"/>
                <a:gd name="T71" fmla="*/ 829 h 2264"/>
                <a:gd name="T72" fmla="*/ 1069 w 2378"/>
                <a:gd name="T73" fmla="*/ 1329 h 2264"/>
                <a:gd name="T74" fmla="*/ 1523 w 2378"/>
                <a:gd name="T75" fmla="*/ 1329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78" h="2264">
                  <a:moveTo>
                    <a:pt x="1872" y="1329"/>
                  </a:moveTo>
                  <a:lnTo>
                    <a:pt x="2274" y="1329"/>
                  </a:lnTo>
                  <a:lnTo>
                    <a:pt x="2274" y="1664"/>
                  </a:lnTo>
                  <a:lnTo>
                    <a:pt x="1993" y="1772"/>
                  </a:lnTo>
                  <a:lnTo>
                    <a:pt x="1831" y="1664"/>
                  </a:lnTo>
                  <a:lnTo>
                    <a:pt x="1770" y="2156"/>
                  </a:lnTo>
                  <a:lnTo>
                    <a:pt x="1492" y="2264"/>
                  </a:lnTo>
                  <a:lnTo>
                    <a:pt x="1483" y="1664"/>
                  </a:lnTo>
                  <a:lnTo>
                    <a:pt x="1030" y="1664"/>
                  </a:lnTo>
                  <a:lnTo>
                    <a:pt x="967" y="2156"/>
                  </a:lnTo>
                  <a:lnTo>
                    <a:pt x="689" y="2264"/>
                  </a:lnTo>
                  <a:lnTo>
                    <a:pt x="684" y="1664"/>
                  </a:lnTo>
                  <a:lnTo>
                    <a:pt x="0" y="1435"/>
                  </a:lnTo>
                  <a:lnTo>
                    <a:pt x="281" y="1329"/>
                  </a:lnTo>
                  <a:lnTo>
                    <a:pt x="724" y="1329"/>
                  </a:lnTo>
                  <a:lnTo>
                    <a:pt x="788" y="829"/>
                  </a:lnTo>
                  <a:lnTo>
                    <a:pt x="106" y="600"/>
                  </a:lnTo>
                  <a:lnTo>
                    <a:pt x="385" y="494"/>
                  </a:lnTo>
                  <a:lnTo>
                    <a:pt x="828" y="494"/>
                  </a:lnTo>
                  <a:lnTo>
                    <a:pt x="612" y="108"/>
                  </a:lnTo>
                  <a:lnTo>
                    <a:pt x="890" y="0"/>
                  </a:lnTo>
                  <a:lnTo>
                    <a:pt x="1236" y="0"/>
                  </a:lnTo>
                  <a:lnTo>
                    <a:pt x="1175" y="494"/>
                  </a:lnTo>
                  <a:lnTo>
                    <a:pt x="1629" y="494"/>
                  </a:lnTo>
                  <a:lnTo>
                    <a:pt x="1411" y="108"/>
                  </a:lnTo>
                  <a:lnTo>
                    <a:pt x="1689" y="0"/>
                  </a:lnTo>
                  <a:lnTo>
                    <a:pt x="2035" y="0"/>
                  </a:lnTo>
                  <a:lnTo>
                    <a:pt x="1974" y="494"/>
                  </a:lnTo>
                  <a:lnTo>
                    <a:pt x="2374" y="494"/>
                  </a:lnTo>
                  <a:lnTo>
                    <a:pt x="2378" y="829"/>
                  </a:lnTo>
                  <a:lnTo>
                    <a:pt x="2099" y="937"/>
                  </a:lnTo>
                  <a:lnTo>
                    <a:pt x="1933" y="829"/>
                  </a:lnTo>
                  <a:lnTo>
                    <a:pt x="1872" y="1329"/>
                  </a:lnTo>
                  <a:close/>
                  <a:moveTo>
                    <a:pt x="1523" y="1329"/>
                  </a:moveTo>
                  <a:lnTo>
                    <a:pt x="1587" y="829"/>
                  </a:lnTo>
                  <a:lnTo>
                    <a:pt x="1134" y="829"/>
                  </a:lnTo>
                  <a:lnTo>
                    <a:pt x="1069" y="1329"/>
                  </a:lnTo>
                  <a:lnTo>
                    <a:pt x="1523" y="1329"/>
                  </a:lnTo>
                  <a:close/>
                </a:path>
              </a:pathLst>
            </a:custGeom>
            <a:solidFill>
              <a:srgbClr val="4C7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7" name="íšļiḑe">
              <a:extLst>
                <a:ext uri="{FF2B5EF4-FFF2-40B4-BE49-F238E27FC236}">
                  <a16:creationId xmlns:a16="http://schemas.microsoft.com/office/drawing/2014/main" id="{A99CA29F-8C46-4485-A59F-3DFAA49E2262}"/>
                </a:ext>
              </a:extLst>
            </p:cNvPr>
            <p:cNvSpPr/>
            <p:nvPr/>
          </p:nvSpPr>
          <p:spPr bwMode="auto">
            <a:xfrm>
              <a:off x="4109751" y="1973141"/>
              <a:ext cx="3972499" cy="3782060"/>
            </a:xfrm>
            <a:custGeom>
              <a:avLst/>
              <a:gdLst>
                <a:gd name="T0" fmla="*/ 1872 w 2378"/>
                <a:gd name="T1" fmla="*/ 1329 h 2264"/>
                <a:gd name="T2" fmla="*/ 2274 w 2378"/>
                <a:gd name="T3" fmla="*/ 1329 h 2264"/>
                <a:gd name="T4" fmla="*/ 2274 w 2378"/>
                <a:gd name="T5" fmla="*/ 1664 h 2264"/>
                <a:gd name="T6" fmla="*/ 1993 w 2378"/>
                <a:gd name="T7" fmla="*/ 1772 h 2264"/>
                <a:gd name="T8" fmla="*/ 1831 w 2378"/>
                <a:gd name="T9" fmla="*/ 1664 h 2264"/>
                <a:gd name="T10" fmla="*/ 1770 w 2378"/>
                <a:gd name="T11" fmla="*/ 2156 h 2264"/>
                <a:gd name="T12" fmla="*/ 1492 w 2378"/>
                <a:gd name="T13" fmla="*/ 2264 h 2264"/>
                <a:gd name="T14" fmla="*/ 1483 w 2378"/>
                <a:gd name="T15" fmla="*/ 1664 h 2264"/>
                <a:gd name="T16" fmla="*/ 1030 w 2378"/>
                <a:gd name="T17" fmla="*/ 1664 h 2264"/>
                <a:gd name="T18" fmla="*/ 967 w 2378"/>
                <a:gd name="T19" fmla="*/ 2156 h 2264"/>
                <a:gd name="T20" fmla="*/ 689 w 2378"/>
                <a:gd name="T21" fmla="*/ 2264 h 2264"/>
                <a:gd name="T22" fmla="*/ 684 w 2378"/>
                <a:gd name="T23" fmla="*/ 1664 h 2264"/>
                <a:gd name="T24" fmla="*/ 0 w 2378"/>
                <a:gd name="T25" fmla="*/ 1435 h 2264"/>
                <a:gd name="T26" fmla="*/ 281 w 2378"/>
                <a:gd name="T27" fmla="*/ 1329 h 2264"/>
                <a:gd name="T28" fmla="*/ 724 w 2378"/>
                <a:gd name="T29" fmla="*/ 1329 h 2264"/>
                <a:gd name="T30" fmla="*/ 788 w 2378"/>
                <a:gd name="T31" fmla="*/ 829 h 2264"/>
                <a:gd name="T32" fmla="*/ 106 w 2378"/>
                <a:gd name="T33" fmla="*/ 600 h 2264"/>
                <a:gd name="T34" fmla="*/ 385 w 2378"/>
                <a:gd name="T35" fmla="*/ 494 h 2264"/>
                <a:gd name="T36" fmla="*/ 828 w 2378"/>
                <a:gd name="T37" fmla="*/ 494 h 2264"/>
                <a:gd name="T38" fmla="*/ 612 w 2378"/>
                <a:gd name="T39" fmla="*/ 108 h 2264"/>
                <a:gd name="T40" fmla="*/ 890 w 2378"/>
                <a:gd name="T41" fmla="*/ 0 h 2264"/>
                <a:gd name="T42" fmla="*/ 1236 w 2378"/>
                <a:gd name="T43" fmla="*/ 0 h 2264"/>
                <a:gd name="T44" fmla="*/ 1175 w 2378"/>
                <a:gd name="T45" fmla="*/ 494 h 2264"/>
                <a:gd name="T46" fmla="*/ 1629 w 2378"/>
                <a:gd name="T47" fmla="*/ 494 h 2264"/>
                <a:gd name="T48" fmla="*/ 1411 w 2378"/>
                <a:gd name="T49" fmla="*/ 108 h 2264"/>
                <a:gd name="T50" fmla="*/ 1689 w 2378"/>
                <a:gd name="T51" fmla="*/ 0 h 2264"/>
                <a:gd name="T52" fmla="*/ 2035 w 2378"/>
                <a:gd name="T53" fmla="*/ 0 h 2264"/>
                <a:gd name="T54" fmla="*/ 1974 w 2378"/>
                <a:gd name="T55" fmla="*/ 494 h 2264"/>
                <a:gd name="T56" fmla="*/ 2374 w 2378"/>
                <a:gd name="T57" fmla="*/ 494 h 2264"/>
                <a:gd name="T58" fmla="*/ 2378 w 2378"/>
                <a:gd name="T59" fmla="*/ 829 h 2264"/>
                <a:gd name="T60" fmla="*/ 2099 w 2378"/>
                <a:gd name="T61" fmla="*/ 937 h 2264"/>
                <a:gd name="T62" fmla="*/ 1933 w 2378"/>
                <a:gd name="T63" fmla="*/ 829 h 2264"/>
                <a:gd name="T64" fmla="*/ 1872 w 2378"/>
                <a:gd name="T65" fmla="*/ 1329 h 2264"/>
                <a:gd name="T66" fmla="*/ 1523 w 2378"/>
                <a:gd name="T67" fmla="*/ 1329 h 2264"/>
                <a:gd name="T68" fmla="*/ 1587 w 2378"/>
                <a:gd name="T69" fmla="*/ 829 h 2264"/>
                <a:gd name="T70" fmla="*/ 1134 w 2378"/>
                <a:gd name="T71" fmla="*/ 829 h 2264"/>
                <a:gd name="T72" fmla="*/ 1069 w 2378"/>
                <a:gd name="T73" fmla="*/ 1329 h 2264"/>
                <a:gd name="T74" fmla="*/ 1523 w 2378"/>
                <a:gd name="T75" fmla="*/ 1329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78" h="2264">
                  <a:moveTo>
                    <a:pt x="1872" y="1329"/>
                  </a:moveTo>
                  <a:lnTo>
                    <a:pt x="2274" y="1329"/>
                  </a:lnTo>
                  <a:lnTo>
                    <a:pt x="2274" y="1664"/>
                  </a:lnTo>
                  <a:lnTo>
                    <a:pt x="1993" y="1772"/>
                  </a:lnTo>
                  <a:lnTo>
                    <a:pt x="1831" y="1664"/>
                  </a:lnTo>
                  <a:lnTo>
                    <a:pt x="1770" y="2156"/>
                  </a:lnTo>
                  <a:lnTo>
                    <a:pt x="1492" y="2264"/>
                  </a:lnTo>
                  <a:lnTo>
                    <a:pt x="1483" y="1664"/>
                  </a:lnTo>
                  <a:lnTo>
                    <a:pt x="1030" y="1664"/>
                  </a:lnTo>
                  <a:lnTo>
                    <a:pt x="967" y="2156"/>
                  </a:lnTo>
                  <a:lnTo>
                    <a:pt x="689" y="2264"/>
                  </a:lnTo>
                  <a:lnTo>
                    <a:pt x="684" y="1664"/>
                  </a:lnTo>
                  <a:lnTo>
                    <a:pt x="0" y="1435"/>
                  </a:lnTo>
                  <a:lnTo>
                    <a:pt x="281" y="1329"/>
                  </a:lnTo>
                  <a:lnTo>
                    <a:pt x="724" y="1329"/>
                  </a:lnTo>
                  <a:lnTo>
                    <a:pt x="788" y="829"/>
                  </a:lnTo>
                  <a:lnTo>
                    <a:pt x="106" y="600"/>
                  </a:lnTo>
                  <a:lnTo>
                    <a:pt x="385" y="494"/>
                  </a:lnTo>
                  <a:lnTo>
                    <a:pt x="828" y="494"/>
                  </a:lnTo>
                  <a:lnTo>
                    <a:pt x="612" y="108"/>
                  </a:lnTo>
                  <a:lnTo>
                    <a:pt x="890" y="0"/>
                  </a:lnTo>
                  <a:lnTo>
                    <a:pt x="1236" y="0"/>
                  </a:lnTo>
                  <a:lnTo>
                    <a:pt x="1175" y="494"/>
                  </a:lnTo>
                  <a:lnTo>
                    <a:pt x="1629" y="494"/>
                  </a:lnTo>
                  <a:lnTo>
                    <a:pt x="1411" y="108"/>
                  </a:lnTo>
                  <a:lnTo>
                    <a:pt x="1689" y="0"/>
                  </a:lnTo>
                  <a:lnTo>
                    <a:pt x="2035" y="0"/>
                  </a:lnTo>
                  <a:lnTo>
                    <a:pt x="1974" y="494"/>
                  </a:lnTo>
                  <a:lnTo>
                    <a:pt x="2374" y="494"/>
                  </a:lnTo>
                  <a:lnTo>
                    <a:pt x="2378" y="829"/>
                  </a:lnTo>
                  <a:lnTo>
                    <a:pt x="2099" y="937"/>
                  </a:lnTo>
                  <a:lnTo>
                    <a:pt x="1933" y="829"/>
                  </a:lnTo>
                  <a:lnTo>
                    <a:pt x="1872" y="1329"/>
                  </a:lnTo>
                  <a:moveTo>
                    <a:pt x="1523" y="1329"/>
                  </a:moveTo>
                  <a:lnTo>
                    <a:pt x="1587" y="829"/>
                  </a:lnTo>
                  <a:lnTo>
                    <a:pt x="1134" y="829"/>
                  </a:lnTo>
                  <a:lnTo>
                    <a:pt x="1069" y="1329"/>
                  </a:lnTo>
                  <a:lnTo>
                    <a:pt x="1523" y="13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8" name="ïṧlîḓe">
              <a:extLst>
                <a:ext uri="{FF2B5EF4-FFF2-40B4-BE49-F238E27FC236}">
                  <a16:creationId xmlns:a16="http://schemas.microsoft.com/office/drawing/2014/main" id="{CC7A0E60-6385-4256-9B9A-6F7F28C45D3A}"/>
                </a:ext>
              </a:extLst>
            </p:cNvPr>
            <p:cNvSpPr/>
            <p:nvPr/>
          </p:nvSpPr>
          <p:spPr bwMode="auto">
            <a:xfrm>
              <a:off x="4109751" y="2153557"/>
              <a:ext cx="3506424" cy="3601644"/>
            </a:xfrm>
            <a:custGeom>
              <a:avLst/>
              <a:gdLst>
                <a:gd name="T0" fmla="*/ 1594 w 2099"/>
                <a:gd name="T1" fmla="*/ 1327 h 2156"/>
                <a:gd name="T2" fmla="*/ 1993 w 2099"/>
                <a:gd name="T3" fmla="*/ 1327 h 2156"/>
                <a:gd name="T4" fmla="*/ 1993 w 2099"/>
                <a:gd name="T5" fmla="*/ 1664 h 2156"/>
                <a:gd name="T6" fmla="*/ 1552 w 2099"/>
                <a:gd name="T7" fmla="*/ 1664 h 2156"/>
                <a:gd name="T8" fmla="*/ 1492 w 2099"/>
                <a:gd name="T9" fmla="*/ 2156 h 2156"/>
                <a:gd name="T10" fmla="*/ 1142 w 2099"/>
                <a:gd name="T11" fmla="*/ 2156 h 2156"/>
                <a:gd name="T12" fmla="*/ 1205 w 2099"/>
                <a:gd name="T13" fmla="*/ 1664 h 2156"/>
                <a:gd name="T14" fmla="*/ 751 w 2099"/>
                <a:gd name="T15" fmla="*/ 1664 h 2156"/>
                <a:gd name="T16" fmla="*/ 689 w 2099"/>
                <a:gd name="T17" fmla="*/ 2156 h 2156"/>
                <a:gd name="T18" fmla="*/ 343 w 2099"/>
                <a:gd name="T19" fmla="*/ 2156 h 2156"/>
                <a:gd name="T20" fmla="*/ 406 w 2099"/>
                <a:gd name="T21" fmla="*/ 1664 h 2156"/>
                <a:gd name="T22" fmla="*/ 0 w 2099"/>
                <a:gd name="T23" fmla="*/ 1664 h 2156"/>
                <a:gd name="T24" fmla="*/ 0 w 2099"/>
                <a:gd name="T25" fmla="*/ 1327 h 2156"/>
                <a:gd name="T26" fmla="*/ 445 w 2099"/>
                <a:gd name="T27" fmla="*/ 1327 h 2156"/>
                <a:gd name="T28" fmla="*/ 510 w 2099"/>
                <a:gd name="T29" fmla="*/ 829 h 2156"/>
                <a:gd name="T30" fmla="*/ 106 w 2099"/>
                <a:gd name="T31" fmla="*/ 829 h 2156"/>
                <a:gd name="T32" fmla="*/ 106 w 2099"/>
                <a:gd name="T33" fmla="*/ 492 h 2156"/>
                <a:gd name="T34" fmla="*/ 549 w 2099"/>
                <a:gd name="T35" fmla="*/ 492 h 2156"/>
                <a:gd name="T36" fmla="*/ 612 w 2099"/>
                <a:gd name="T37" fmla="*/ 0 h 2156"/>
                <a:gd name="T38" fmla="*/ 957 w 2099"/>
                <a:gd name="T39" fmla="*/ 0 h 2156"/>
                <a:gd name="T40" fmla="*/ 895 w 2099"/>
                <a:gd name="T41" fmla="*/ 492 h 2156"/>
                <a:gd name="T42" fmla="*/ 1348 w 2099"/>
                <a:gd name="T43" fmla="*/ 492 h 2156"/>
                <a:gd name="T44" fmla="*/ 1411 w 2099"/>
                <a:gd name="T45" fmla="*/ 0 h 2156"/>
                <a:gd name="T46" fmla="*/ 1756 w 2099"/>
                <a:gd name="T47" fmla="*/ 0 h 2156"/>
                <a:gd name="T48" fmla="*/ 1693 w 2099"/>
                <a:gd name="T49" fmla="*/ 492 h 2156"/>
                <a:gd name="T50" fmla="*/ 2095 w 2099"/>
                <a:gd name="T51" fmla="*/ 492 h 2156"/>
                <a:gd name="T52" fmla="*/ 2099 w 2099"/>
                <a:gd name="T53" fmla="*/ 829 h 2156"/>
                <a:gd name="T54" fmla="*/ 1654 w 2099"/>
                <a:gd name="T55" fmla="*/ 829 h 2156"/>
                <a:gd name="T56" fmla="*/ 1594 w 2099"/>
                <a:gd name="T57" fmla="*/ 1327 h 2156"/>
                <a:gd name="T58" fmla="*/ 1244 w 2099"/>
                <a:gd name="T59" fmla="*/ 1327 h 2156"/>
                <a:gd name="T60" fmla="*/ 1309 w 2099"/>
                <a:gd name="T61" fmla="*/ 829 h 2156"/>
                <a:gd name="T62" fmla="*/ 855 w 2099"/>
                <a:gd name="T63" fmla="*/ 829 h 2156"/>
                <a:gd name="T64" fmla="*/ 791 w 2099"/>
                <a:gd name="T65" fmla="*/ 1327 h 2156"/>
                <a:gd name="T66" fmla="*/ 1244 w 2099"/>
                <a:gd name="T67" fmla="*/ 1327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9" h="2156">
                  <a:moveTo>
                    <a:pt x="1594" y="1327"/>
                  </a:moveTo>
                  <a:lnTo>
                    <a:pt x="1993" y="1327"/>
                  </a:lnTo>
                  <a:lnTo>
                    <a:pt x="1993" y="1664"/>
                  </a:lnTo>
                  <a:lnTo>
                    <a:pt x="1552" y="1664"/>
                  </a:lnTo>
                  <a:lnTo>
                    <a:pt x="1492" y="2156"/>
                  </a:lnTo>
                  <a:lnTo>
                    <a:pt x="1142" y="2156"/>
                  </a:lnTo>
                  <a:lnTo>
                    <a:pt x="1205" y="1664"/>
                  </a:lnTo>
                  <a:lnTo>
                    <a:pt x="751" y="1664"/>
                  </a:lnTo>
                  <a:lnTo>
                    <a:pt x="689" y="2156"/>
                  </a:lnTo>
                  <a:lnTo>
                    <a:pt x="343" y="2156"/>
                  </a:lnTo>
                  <a:lnTo>
                    <a:pt x="406" y="1664"/>
                  </a:lnTo>
                  <a:lnTo>
                    <a:pt x="0" y="1664"/>
                  </a:lnTo>
                  <a:lnTo>
                    <a:pt x="0" y="1327"/>
                  </a:lnTo>
                  <a:lnTo>
                    <a:pt x="445" y="1327"/>
                  </a:lnTo>
                  <a:lnTo>
                    <a:pt x="510" y="829"/>
                  </a:lnTo>
                  <a:lnTo>
                    <a:pt x="106" y="829"/>
                  </a:lnTo>
                  <a:lnTo>
                    <a:pt x="106" y="492"/>
                  </a:lnTo>
                  <a:lnTo>
                    <a:pt x="549" y="492"/>
                  </a:lnTo>
                  <a:lnTo>
                    <a:pt x="612" y="0"/>
                  </a:lnTo>
                  <a:lnTo>
                    <a:pt x="957" y="0"/>
                  </a:lnTo>
                  <a:lnTo>
                    <a:pt x="895" y="492"/>
                  </a:lnTo>
                  <a:lnTo>
                    <a:pt x="1348" y="492"/>
                  </a:lnTo>
                  <a:lnTo>
                    <a:pt x="1411" y="0"/>
                  </a:lnTo>
                  <a:lnTo>
                    <a:pt x="1756" y="0"/>
                  </a:lnTo>
                  <a:lnTo>
                    <a:pt x="1693" y="492"/>
                  </a:lnTo>
                  <a:lnTo>
                    <a:pt x="2095" y="492"/>
                  </a:lnTo>
                  <a:lnTo>
                    <a:pt x="2099" y="829"/>
                  </a:lnTo>
                  <a:lnTo>
                    <a:pt x="1654" y="829"/>
                  </a:lnTo>
                  <a:lnTo>
                    <a:pt x="1594" y="1327"/>
                  </a:lnTo>
                  <a:close/>
                  <a:moveTo>
                    <a:pt x="1244" y="1327"/>
                  </a:moveTo>
                  <a:lnTo>
                    <a:pt x="1309" y="829"/>
                  </a:lnTo>
                  <a:lnTo>
                    <a:pt x="855" y="829"/>
                  </a:lnTo>
                  <a:lnTo>
                    <a:pt x="791" y="1327"/>
                  </a:lnTo>
                  <a:lnTo>
                    <a:pt x="1244" y="132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9" name="işḻiḓe">
              <a:extLst>
                <a:ext uri="{FF2B5EF4-FFF2-40B4-BE49-F238E27FC236}">
                  <a16:creationId xmlns:a16="http://schemas.microsoft.com/office/drawing/2014/main" id="{6E33C337-8FC0-449E-9B56-994F992DFA28}"/>
                </a:ext>
              </a:extLst>
            </p:cNvPr>
            <p:cNvSpPr/>
            <p:nvPr/>
          </p:nvSpPr>
          <p:spPr bwMode="auto">
            <a:xfrm>
              <a:off x="4109751" y="2153557"/>
              <a:ext cx="3506424" cy="3601644"/>
            </a:xfrm>
            <a:custGeom>
              <a:avLst/>
              <a:gdLst>
                <a:gd name="T0" fmla="*/ 1594 w 2099"/>
                <a:gd name="T1" fmla="*/ 1327 h 2156"/>
                <a:gd name="T2" fmla="*/ 1993 w 2099"/>
                <a:gd name="T3" fmla="*/ 1327 h 2156"/>
                <a:gd name="T4" fmla="*/ 1993 w 2099"/>
                <a:gd name="T5" fmla="*/ 1664 h 2156"/>
                <a:gd name="T6" fmla="*/ 1552 w 2099"/>
                <a:gd name="T7" fmla="*/ 1664 h 2156"/>
                <a:gd name="T8" fmla="*/ 1492 w 2099"/>
                <a:gd name="T9" fmla="*/ 2156 h 2156"/>
                <a:gd name="T10" fmla="*/ 1142 w 2099"/>
                <a:gd name="T11" fmla="*/ 2156 h 2156"/>
                <a:gd name="T12" fmla="*/ 1205 w 2099"/>
                <a:gd name="T13" fmla="*/ 1664 h 2156"/>
                <a:gd name="T14" fmla="*/ 751 w 2099"/>
                <a:gd name="T15" fmla="*/ 1664 h 2156"/>
                <a:gd name="T16" fmla="*/ 689 w 2099"/>
                <a:gd name="T17" fmla="*/ 2156 h 2156"/>
                <a:gd name="T18" fmla="*/ 343 w 2099"/>
                <a:gd name="T19" fmla="*/ 2156 h 2156"/>
                <a:gd name="T20" fmla="*/ 406 w 2099"/>
                <a:gd name="T21" fmla="*/ 1664 h 2156"/>
                <a:gd name="T22" fmla="*/ 0 w 2099"/>
                <a:gd name="T23" fmla="*/ 1664 h 2156"/>
                <a:gd name="T24" fmla="*/ 0 w 2099"/>
                <a:gd name="T25" fmla="*/ 1327 h 2156"/>
                <a:gd name="T26" fmla="*/ 445 w 2099"/>
                <a:gd name="T27" fmla="*/ 1327 h 2156"/>
                <a:gd name="T28" fmla="*/ 510 w 2099"/>
                <a:gd name="T29" fmla="*/ 829 h 2156"/>
                <a:gd name="T30" fmla="*/ 106 w 2099"/>
                <a:gd name="T31" fmla="*/ 829 h 2156"/>
                <a:gd name="T32" fmla="*/ 106 w 2099"/>
                <a:gd name="T33" fmla="*/ 492 h 2156"/>
                <a:gd name="T34" fmla="*/ 549 w 2099"/>
                <a:gd name="T35" fmla="*/ 492 h 2156"/>
                <a:gd name="T36" fmla="*/ 612 w 2099"/>
                <a:gd name="T37" fmla="*/ 0 h 2156"/>
                <a:gd name="T38" fmla="*/ 957 w 2099"/>
                <a:gd name="T39" fmla="*/ 0 h 2156"/>
                <a:gd name="T40" fmla="*/ 895 w 2099"/>
                <a:gd name="T41" fmla="*/ 492 h 2156"/>
                <a:gd name="T42" fmla="*/ 1348 w 2099"/>
                <a:gd name="T43" fmla="*/ 492 h 2156"/>
                <a:gd name="T44" fmla="*/ 1411 w 2099"/>
                <a:gd name="T45" fmla="*/ 0 h 2156"/>
                <a:gd name="T46" fmla="*/ 1756 w 2099"/>
                <a:gd name="T47" fmla="*/ 0 h 2156"/>
                <a:gd name="T48" fmla="*/ 1693 w 2099"/>
                <a:gd name="T49" fmla="*/ 492 h 2156"/>
                <a:gd name="T50" fmla="*/ 2095 w 2099"/>
                <a:gd name="T51" fmla="*/ 492 h 2156"/>
                <a:gd name="T52" fmla="*/ 2099 w 2099"/>
                <a:gd name="T53" fmla="*/ 829 h 2156"/>
                <a:gd name="T54" fmla="*/ 1654 w 2099"/>
                <a:gd name="T55" fmla="*/ 829 h 2156"/>
                <a:gd name="T56" fmla="*/ 1594 w 2099"/>
                <a:gd name="T57" fmla="*/ 1327 h 2156"/>
                <a:gd name="T58" fmla="*/ 1244 w 2099"/>
                <a:gd name="T59" fmla="*/ 1327 h 2156"/>
                <a:gd name="T60" fmla="*/ 1309 w 2099"/>
                <a:gd name="T61" fmla="*/ 829 h 2156"/>
                <a:gd name="T62" fmla="*/ 855 w 2099"/>
                <a:gd name="T63" fmla="*/ 829 h 2156"/>
                <a:gd name="T64" fmla="*/ 791 w 2099"/>
                <a:gd name="T65" fmla="*/ 1327 h 2156"/>
                <a:gd name="T66" fmla="*/ 1244 w 2099"/>
                <a:gd name="T67" fmla="*/ 1327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9" h="2156">
                  <a:moveTo>
                    <a:pt x="1594" y="1327"/>
                  </a:moveTo>
                  <a:lnTo>
                    <a:pt x="1993" y="1327"/>
                  </a:lnTo>
                  <a:lnTo>
                    <a:pt x="1993" y="1664"/>
                  </a:lnTo>
                  <a:lnTo>
                    <a:pt x="1552" y="1664"/>
                  </a:lnTo>
                  <a:lnTo>
                    <a:pt x="1492" y="2156"/>
                  </a:lnTo>
                  <a:lnTo>
                    <a:pt x="1142" y="2156"/>
                  </a:lnTo>
                  <a:lnTo>
                    <a:pt x="1205" y="1664"/>
                  </a:lnTo>
                  <a:lnTo>
                    <a:pt x="751" y="1664"/>
                  </a:lnTo>
                  <a:lnTo>
                    <a:pt x="689" y="2156"/>
                  </a:lnTo>
                  <a:lnTo>
                    <a:pt x="343" y="2156"/>
                  </a:lnTo>
                  <a:lnTo>
                    <a:pt x="406" y="1664"/>
                  </a:lnTo>
                  <a:lnTo>
                    <a:pt x="0" y="1664"/>
                  </a:lnTo>
                  <a:lnTo>
                    <a:pt x="0" y="1327"/>
                  </a:lnTo>
                  <a:lnTo>
                    <a:pt x="445" y="1327"/>
                  </a:lnTo>
                  <a:lnTo>
                    <a:pt x="510" y="829"/>
                  </a:lnTo>
                  <a:lnTo>
                    <a:pt x="106" y="829"/>
                  </a:lnTo>
                  <a:lnTo>
                    <a:pt x="106" y="492"/>
                  </a:lnTo>
                  <a:lnTo>
                    <a:pt x="549" y="492"/>
                  </a:lnTo>
                  <a:lnTo>
                    <a:pt x="612" y="0"/>
                  </a:lnTo>
                  <a:lnTo>
                    <a:pt x="957" y="0"/>
                  </a:lnTo>
                  <a:lnTo>
                    <a:pt x="895" y="492"/>
                  </a:lnTo>
                  <a:lnTo>
                    <a:pt x="1348" y="492"/>
                  </a:lnTo>
                  <a:lnTo>
                    <a:pt x="1411" y="0"/>
                  </a:lnTo>
                  <a:lnTo>
                    <a:pt x="1756" y="0"/>
                  </a:lnTo>
                  <a:lnTo>
                    <a:pt x="1693" y="492"/>
                  </a:lnTo>
                  <a:lnTo>
                    <a:pt x="2095" y="492"/>
                  </a:lnTo>
                  <a:lnTo>
                    <a:pt x="2099" y="829"/>
                  </a:lnTo>
                  <a:lnTo>
                    <a:pt x="1654" y="829"/>
                  </a:lnTo>
                  <a:lnTo>
                    <a:pt x="1594" y="1327"/>
                  </a:lnTo>
                  <a:moveTo>
                    <a:pt x="1244" y="1327"/>
                  </a:moveTo>
                  <a:lnTo>
                    <a:pt x="1309" y="829"/>
                  </a:lnTo>
                  <a:lnTo>
                    <a:pt x="855" y="829"/>
                  </a:lnTo>
                  <a:lnTo>
                    <a:pt x="791" y="1327"/>
                  </a:lnTo>
                  <a:lnTo>
                    <a:pt x="1244" y="13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0" name="iş1îďê">
              <a:extLst>
                <a:ext uri="{FF2B5EF4-FFF2-40B4-BE49-F238E27FC236}">
                  <a16:creationId xmlns:a16="http://schemas.microsoft.com/office/drawing/2014/main" id="{24F3722D-C485-42F9-B7F8-A48F758CCF1F}"/>
                </a:ext>
              </a:extLst>
            </p:cNvPr>
            <p:cNvSpPr/>
            <p:nvPr/>
          </p:nvSpPr>
          <p:spPr bwMode="auto">
            <a:xfrm>
              <a:off x="4325249" y="4173218"/>
              <a:ext cx="340786" cy="167052"/>
            </a:xfrm>
            <a:custGeom>
              <a:avLst/>
              <a:gdLst>
                <a:gd name="T0" fmla="*/ 98 w 98"/>
                <a:gd name="T1" fmla="*/ 48 h 48"/>
                <a:gd name="T2" fmla="*/ 18 w 98"/>
                <a:gd name="T3" fmla="*/ 48 h 48"/>
                <a:gd name="T4" fmla="*/ 0 w 98"/>
                <a:gd name="T5" fmla="*/ 30 h 48"/>
                <a:gd name="T6" fmla="*/ 0 w 98"/>
                <a:gd name="T7" fmla="*/ 0 h 48"/>
                <a:gd name="T8" fmla="*/ 98 w 98"/>
                <a:gd name="T9" fmla="*/ 0 h 48"/>
                <a:gd name="T10" fmla="*/ 98 w 98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8">
                  <a:moveTo>
                    <a:pt x="98" y="48"/>
                  </a:moveTo>
                  <a:cubicBezTo>
                    <a:pt x="18" y="48"/>
                    <a:pt x="18" y="48"/>
                    <a:pt x="18" y="48"/>
                  </a:cubicBezTo>
                  <a:cubicBezTo>
                    <a:pt x="8" y="48"/>
                    <a:pt x="0" y="40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rgbClr val="005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1" name="ïṧḻíḋé">
              <a:extLst>
                <a:ext uri="{FF2B5EF4-FFF2-40B4-BE49-F238E27FC236}">
                  <a16:creationId xmlns:a16="http://schemas.microsoft.com/office/drawing/2014/main" id="{A645155C-C981-45DA-A783-B69BE9687D39}"/>
                </a:ext>
              </a:extLst>
            </p:cNvPr>
            <p:cNvSpPr/>
            <p:nvPr/>
          </p:nvSpPr>
          <p:spPr bwMode="auto">
            <a:xfrm>
              <a:off x="4585850" y="4173218"/>
              <a:ext cx="183757" cy="593036"/>
            </a:xfrm>
            <a:custGeom>
              <a:avLst/>
              <a:gdLst>
                <a:gd name="T0" fmla="*/ 0 w 53"/>
                <a:gd name="T1" fmla="*/ 171 h 171"/>
                <a:gd name="T2" fmla="*/ 29 w 53"/>
                <a:gd name="T3" fmla="*/ 171 h 171"/>
                <a:gd name="T4" fmla="*/ 52 w 53"/>
                <a:gd name="T5" fmla="*/ 23 h 171"/>
                <a:gd name="T6" fmla="*/ 31 w 53"/>
                <a:gd name="T7" fmla="*/ 0 h 171"/>
                <a:gd name="T8" fmla="*/ 9 w 53"/>
                <a:gd name="T9" fmla="*/ 0 h 171"/>
                <a:gd name="T10" fmla="*/ 0 w 53"/>
                <a:gd name="T11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71">
                  <a:moveTo>
                    <a:pt x="0" y="171"/>
                  </a:moveTo>
                  <a:cubicBezTo>
                    <a:pt x="29" y="171"/>
                    <a:pt x="29" y="171"/>
                    <a:pt x="29" y="171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3" y="10"/>
                    <a:pt x="43" y="0"/>
                    <a:pt x="31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0" y="171"/>
                  </a:lnTo>
                  <a:close/>
                </a:path>
              </a:pathLst>
            </a:custGeom>
            <a:solidFill>
              <a:srgbClr val="005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2" name="ïṧ1íďè">
              <a:extLst>
                <a:ext uri="{FF2B5EF4-FFF2-40B4-BE49-F238E27FC236}">
                  <a16:creationId xmlns:a16="http://schemas.microsoft.com/office/drawing/2014/main" id="{C4ADBB22-999B-4E89-AF60-462BE88AA23D}"/>
                </a:ext>
              </a:extLst>
            </p:cNvPr>
            <p:cNvSpPr/>
            <p:nvPr/>
          </p:nvSpPr>
          <p:spPr bwMode="auto">
            <a:xfrm>
              <a:off x="4575827" y="4766252"/>
              <a:ext cx="232203" cy="103572"/>
            </a:xfrm>
            <a:custGeom>
              <a:avLst/>
              <a:gdLst>
                <a:gd name="T0" fmla="*/ 65 w 67"/>
                <a:gd name="T1" fmla="*/ 25 h 30"/>
                <a:gd name="T2" fmla="*/ 65 w 67"/>
                <a:gd name="T3" fmla="*/ 20 h 30"/>
                <a:gd name="T4" fmla="*/ 52 w 67"/>
                <a:gd name="T5" fmla="*/ 5 h 30"/>
                <a:gd name="T6" fmla="*/ 32 w 67"/>
                <a:gd name="T7" fmla="*/ 0 h 30"/>
                <a:gd name="T8" fmla="*/ 3 w 67"/>
                <a:gd name="T9" fmla="*/ 0 h 30"/>
                <a:gd name="T10" fmla="*/ 3 w 67"/>
                <a:gd name="T11" fmla="*/ 25 h 30"/>
                <a:gd name="T12" fmla="*/ 0 w 67"/>
                <a:gd name="T13" fmla="*/ 25 h 30"/>
                <a:gd name="T14" fmla="*/ 0 w 67"/>
                <a:gd name="T15" fmla="*/ 30 h 30"/>
                <a:gd name="T16" fmla="*/ 67 w 67"/>
                <a:gd name="T17" fmla="*/ 30 h 30"/>
                <a:gd name="T18" fmla="*/ 67 w 67"/>
                <a:gd name="T19" fmla="*/ 25 h 30"/>
                <a:gd name="T20" fmla="*/ 65 w 67"/>
                <a:gd name="T21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30">
                  <a:moveTo>
                    <a:pt x="65" y="25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65" y="14"/>
                    <a:pt x="61" y="9"/>
                    <a:pt x="52" y="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25"/>
                    <a:pt x="67" y="25"/>
                    <a:pt x="67" y="25"/>
                  </a:cubicBezTo>
                  <a:lnTo>
                    <a:pt x="65" y="25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3" name="íṧ1îḑè">
              <a:extLst>
                <a:ext uri="{FF2B5EF4-FFF2-40B4-BE49-F238E27FC236}">
                  <a16:creationId xmlns:a16="http://schemas.microsoft.com/office/drawing/2014/main" id="{BDA61FE6-2CE3-4C7E-9C35-D357BBE5C1F8}"/>
                </a:ext>
              </a:extLst>
            </p:cNvPr>
            <p:cNvSpPr/>
            <p:nvPr/>
          </p:nvSpPr>
          <p:spPr bwMode="auto">
            <a:xfrm>
              <a:off x="4209982" y="4173218"/>
              <a:ext cx="185428" cy="589695"/>
            </a:xfrm>
            <a:custGeom>
              <a:avLst/>
              <a:gdLst>
                <a:gd name="T0" fmla="*/ 53 w 53"/>
                <a:gd name="T1" fmla="*/ 170 h 170"/>
                <a:gd name="T2" fmla="*/ 23 w 53"/>
                <a:gd name="T3" fmla="*/ 170 h 170"/>
                <a:gd name="T4" fmla="*/ 0 w 53"/>
                <a:gd name="T5" fmla="*/ 23 h 170"/>
                <a:gd name="T6" fmla="*/ 22 w 53"/>
                <a:gd name="T7" fmla="*/ 0 h 170"/>
                <a:gd name="T8" fmla="*/ 44 w 53"/>
                <a:gd name="T9" fmla="*/ 0 h 170"/>
                <a:gd name="T10" fmla="*/ 53 w 53"/>
                <a:gd name="T11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70">
                  <a:moveTo>
                    <a:pt x="53" y="170"/>
                  </a:moveTo>
                  <a:cubicBezTo>
                    <a:pt x="23" y="170"/>
                    <a:pt x="23" y="170"/>
                    <a:pt x="23" y="17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53" y="170"/>
                  </a:lnTo>
                  <a:close/>
                </a:path>
              </a:pathLst>
            </a:custGeom>
            <a:solidFill>
              <a:srgbClr val="005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4" name="íṩḻïde">
              <a:extLst>
                <a:ext uri="{FF2B5EF4-FFF2-40B4-BE49-F238E27FC236}">
                  <a16:creationId xmlns:a16="http://schemas.microsoft.com/office/drawing/2014/main" id="{7ECA945E-8223-4DB0-960E-F6A571758D50}"/>
                </a:ext>
              </a:extLst>
            </p:cNvPr>
            <p:cNvSpPr/>
            <p:nvPr/>
          </p:nvSpPr>
          <p:spPr bwMode="auto">
            <a:xfrm>
              <a:off x="4171561" y="4762911"/>
              <a:ext cx="230532" cy="106913"/>
            </a:xfrm>
            <a:custGeom>
              <a:avLst/>
              <a:gdLst>
                <a:gd name="T0" fmla="*/ 1 w 66"/>
                <a:gd name="T1" fmla="*/ 26 h 31"/>
                <a:gd name="T2" fmla="*/ 1 w 66"/>
                <a:gd name="T3" fmla="*/ 21 h 31"/>
                <a:gd name="T4" fmla="*/ 14 w 66"/>
                <a:gd name="T5" fmla="*/ 6 h 31"/>
                <a:gd name="T6" fmla="*/ 34 w 66"/>
                <a:gd name="T7" fmla="*/ 0 h 31"/>
                <a:gd name="T8" fmla="*/ 64 w 66"/>
                <a:gd name="T9" fmla="*/ 0 h 31"/>
                <a:gd name="T10" fmla="*/ 64 w 66"/>
                <a:gd name="T11" fmla="*/ 26 h 31"/>
                <a:gd name="T12" fmla="*/ 66 w 66"/>
                <a:gd name="T13" fmla="*/ 26 h 31"/>
                <a:gd name="T14" fmla="*/ 66 w 66"/>
                <a:gd name="T15" fmla="*/ 31 h 31"/>
                <a:gd name="T16" fmla="*/ 0 w 66"/>
                <a:gd name="T17" fmla="*/ 31 h 31"/>
                <a:gd name="T18" fmla="*/ 0 w 66"/>
                <a:gd name="T19" fmla="*/ 26 h 31"/>
                <a:gd name="T20" fmla="*/ 1 w 66"/>
                <a:gd name="T2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1">
                  <a:moveTo>
                    <a:pt x="1" y="26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15"/>
                    <a:pt x="6" y="9"/>
                    <a:pt x="14" y="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5" name="iṡļíḍè">
              <a:extLst>
                <a:ext uri="{FF2B5EF4-FFF2-40B4-BE49-F238E27FC236}">
                  <a16:creationId xmlns:a16="http://schemas.microsoft.com/office/drawing/2014/main" id="{3E53F185-5465-4DAE-BCAE-FE4C647A7A9C}"/>
                </a:ext>
              </a:extLst>
            </p:cNvPr>
            <p:cNvSpPr/>
            <p:nvPr/>
          </p:nvSpPr>
          <p:spPr bwMode="auto">
            <a:xfrm>
              <a:off x="4311885" y="3655356"/>
              <a:ext cx="319070" cy="524544"/>
            </a:xfrm>
            <a:custGeom>
              <a:avLst/>
              <a:gdLst>
                <a:gd name="T0" fmla="*/ 92 w 92"/>
                <a:gd name="T1" fmla="*/ 151 h 151"/>
                <a:gd name="T2" fmla="*/ 0 w 92"/>
                <a:gd name="T3" fmla="*/ 151 h 151"/>
                <a:gd name="T4" fmla="*/ 0 w 92"/>
                <a:gd name="T5" fmla="*/ 18 h 151"/>
                <a:gd name="T6" fmla="*/ 27 w 92"/>
                <a:gd name="T7" fmla="*/ 5 h 151"/>
                <a:gd name="T8" fmla="*/ 62 w 92"/>
                <a:gd name="T9" fmla="*/ 5 h 151"/>
                <a:gd name="T10" fmla="*/ 92 w 92"/>
                <a:gd name="T11" fmla="*/ 18 h 151"/>
                <a:gd name="T12" fmla="*/ 92 w 92"/>
                <a:gd name="T13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51">
                  <a:moveTo>
                    <a:pt x="92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8" y="0"/>
                    <a:pt x="51" y="0"/>
                    <a:pt x="62" y="5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51"/>
                    <a:pt x="92" y="151"/>
                    <a:pt x="92" y="151"/>
                  </a:cubicBezTo>
                </a:path>
              </a:pathLst>
            </a:custGeom>
            <a:solidFill>
              <a:srgbClr val="E7A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6" name="íṧḻîḋê">
              <a:extLst>
                <a:ext uri="{FF2B5EF4-FFF2-40B4-BE49-F238E27FC236}">
                  <a16:creationId xmlns:a16="http://schemas.microsoft.com/office/drawing/2014/main" id="{3A246304-649A-41B9-A77C-7566AA33A205}"/>
                </a:ext>
              </a:extLst>
            </p:cNvPr>
            <p:cNvSpPr/>
            <p:nvPr/>
          </p:nvSpPr>
          <p:spPr bwMode="auto">
            <a:xfrm>
              <a:off x="4231700" y="3722177"/>
              <a:ext cx="163711" cy="342457"/>
            </a:xfrm>
            <a:custGeom>
              <a:avLst/>
              <a:gdLst>
                <a:gd name="T0" fmla="*/ 22 w 47"/>
                <a:gd name="T1" fmla="*/ 99 h 99"/>
                <a:gd name="T2" fmla="*/ 47 w 47"/>
                <a:gd name="T3" fmla="*/ 98 h 99"/>
                <a:gd name="T4" fmla="*/ 45 w 47"/>
                <a:gd name="T5" fmla="*/ 78 h 99"/>
                <a:gd name="T6" fmla="*/ 30 w 47"/>
                <a:gd name="T7" fmla="*/ 69 h 99"/>
                <a:gd name="T8" fmla="*/ 23 w 47"/>
                <a:gd name="T9" fmla="*/ 0 h 99"/>
                <a:gd name="T10" fmla="*/ 5 w 47"/>
                <a:gd name="T11" fmla="*/ 76 h 99"/>
                <a:gd name="T12" fmla="*/ 22 w 4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9">
                  <a:moveTo>
                    <a:pt x="22" y="99"/>
                  </a:moveTo>
                  <a:cubicBezTo>
                    <a:pt x="47" y="98"/>
                    <a:pt x="47" y="98"/>
                    <a:pt x="47" y="98"/>
                  </a:cubicBezTo>
                  <a:cubicBezTo>
                    <a:pt x="45" y="78"/>
                    <a:pt x="45" y="78"/>
                    <a:pt x="45" y="7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0" y="93"/>
                    <a:pt x="10" y="99"/>
                    <a:pt x="22" y="99"/>
                  </a:cubicBezTo>
                  <a:close/>
                </a:path>
              </a:pathLst>
            </a:custGeom>
            <a:solidFill>
              <a:srgbClr val="EFC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7" name="iṩļíďe">
              <a:extLst>
                <a:ext uri="{FF2B5EF4-FFF2-40B4-BE49-F238E27FC236}">
                  <a16:creationId xmlns:a16="http://schemas.microsoft.com/office/drawing/2014/main" id="{636F33DA-FD78-40D0-A4B2-F0D4849D0E98}"/>
                </a:ext>
              </a:extLst>
            </p:cNvPr>
            <p:cNvSpPr/>
            <p:nvPr/>
          </p:nvSpPr>
          <p:spPr bwMode="auto">
            <a:xfrm>
              <a:off x="4544086" y="3722177"/>
              <a:ext cx="163711" cy="342457"/>
            </a:xfrm>
            <a:custGeom>
              <a:avLst/>
              <a:gdLst>
                <a:gd name="T0" fmla="*/ 25 w 47"/>
                <a:gd name="T1" fmla="*/ 99 h 99"/>
                <a:gd name="T2" fmla="*/ 0 w 47"/>
                <a:gd name="T3" fmla="*/ 98 h 99"/>
                <a:gd name="T4" fmla="*/ 3 w 47"/>
                <a:gd name="T5" fmla="*/ 78 h 99"/>
                <a:gd name="T6" fmla="*/ 17 w 47"/>
                <a:gd name="T7" fmla="*/ 69 h 99"/>
                <a:gd name="T8" fmla="*/ 24 w 47"/>
                <a:gd name="T9" fmla="*/ 0 h 99"/>
                <a:gd name="T10" fmla="*/ 43 w 47"/>
                <a:gd name="T11" fmla="*/ 76 h 99"/>
                <a:gd name="T12" fmla="*/ 25 w 4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9">
                  <a:moveTo>
                    <a:pt x="25" y="99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7" y="93"/>
                    <a:pt x="37" y="99"/>
                    <a:pt x="25" y="99"/>
                  </a:cubicBezTo>
                  <a:close/>
                </a:path>
              </a:pathLst>
            </a:custGeom>
            <a:solidFill>
              <a:srgbClr val="EFC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8" name="iŝ1îḓê">
              <a:extLst>
                <a:ext uri="{FF2B5EF4-FFF2-40B4-BE49-F238E27FC236}">
                  <a16:creationId xmlns:a16="http://schemas.microsoft.com/office/drawing/2014/main" id="{F2BF9F79-1921-43FA-AAB5-C13812C29F6F}"/>
                </a:ext>
              </a:extLst>
            </p:cNvPr>
            <p:cNvSpPr/>
            <p:nvPr/>
          </p:nvSpPr>
          <p:spPr bwMode="auto">
            <a:xfrm>
              <a:off x="4348636" y="3426494"/>
              <a:ext cx="253919" cy="240555"/>
            </a:xfrm>
            <a:custGeom>
              <a:avLst/>
              <a:gdLst>
                <a:gd name="T0" fmla="*/ 73 w 73"/>
                <a:gd name="T1" fmla="*/ 32 h 69"/>
                <a:gd name="T2" fmla="*/ 37 w 73"/>
                <a:gd name="T3" fmla="*/ 69 h 69"/>
                <a:gd name="T4" fmla="*/ 3 w 73"/>
                <a:gd name="T5" fmla="*/ 21 h 69"/>
                <a:gd name="T6" fmla="*/ 51 w 73"/>
                <a:gd name="T7" fmla="*/ 1 h 69"/>
                <a:gd name="T8" fmla="*/ 73 w 73"/>
                <a:gd name="T9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9">
                  <a:moveTo>
                    <a:pt x="73" y="32"/>
                  </a:moveTo>
                  <a:cubicBezTo>
                    <a:pt x="73" y="52"/>
                    <a:pt x="57" y="69"/>
                    <a:pt x="37" y="69"/>
                  </a:cubicBezTo>
                  <a:cubicBezTo>
                    <a:pt x="17" y="69"/>
                    <a:pt x="0" y="63"/>
                    <a:pt x="3" y="21"/>
                  </a:cubicBezTo>
                  <a:cubicBezTo>
                    <a:pt x="4" y="0"/>
                    <a:pt x="31" y="1"/>
                    <a:pt x="51" y="1"/>
                  </a:cubicBezTo>
                  <a:cubicBezTo>
                    <a:pt x="70" y="1"/>
                    <a:pt x="73" y="11"/>
                    <a:pt x="73" y="32"/>
                  </a:cubicBezTo>
                </a:path>
              </a:pathLst>
            </a:custGeom>
            <a:solidFill>
              <a:srgbClr val="603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9" name="iṩľîḋè">
              <a:extLst>
                <a:ext uri="{FF2B5EF4-FFF2-40B4-BE49-F238E27FC236}">
                  <a16:creationId xmlns:a16="http://schemas.microsoft.com/office/drawing/2014/main" id="{D90FAFF4-D440-4A6C-98DC-F9C2FA37927F}"/>
                </a:ext>
              </a:extLst>
            </p:cNvPr>
            <p:cNvSpPr/>
            <p:nvPr/>
          </p:nvSpPr>
          <p:spPr bwMode="auto">
            <a:xfrm>
              <a:off x="4425480" y="3596888"/>
              <a:ext cx="90208" cy="131972"/>
            </a:xfrm>
            <a:custGeom>
              <a:avLst/>
              <a:gdLst>
                <a:gd name="T0" fmla="*/ 13 w 26"/>
                <a:gd name="T1" fmla="*/ 38 h 38"/>
                <a:gd name="T2" fmla="*/ 0 w 26"/>
                <a:gd name="T3" fmla="*/ 25 h 38"/>
                <a:gd name="T4" fmla="*/ 0 w 26"/>
                <a:gd name="T5" fmla="*/ 0 h 38"/>
                <a:gd name="T6" fmla="*/ 26 w 26"/>
                <a:gd name="T7" fmla="*/ 0 h 38"/>
                <a:gd name="T8" fmla="*/ 26 w 26"/>
                <a:gd name="T9" fmla="*/ 25 h 38"/>
                <a:gd name="T10" fmla="*/ 13 w 26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13" y="38"/>
                  </a:moveTo>
                  <a:cubicBezTo>
                    <a:pt x="6" y="38"/>
                    <a:pt x="0" y="32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32"/>
                    <a:pt x="20" y="38"/>
                    <a:pt x="13" y="38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0" name="iSļïḋê">
              <a:extLst>
                <a:ext uri="{FF2B5EF4-FFF2-40B4-BE49-F238E27FC236}">
                  <a16:creationId xmlns:a16="http://schemas.microsoft.com/office/drawing/2014/main" id="{98501B9F-BF59-4FA0-8A62-4D81909F4385}"/>
                </a:ext>
              </a:extLst>
            </p:cNvPr>
            <p:cNvSpPr/>
            <p:nvPr/>
          </p:nvSpPr>
          <p:spPr bwMode="auto">
            <a:xfrm>
              <a:off x="4463901" y="3728859"/>
              <a:ext cx="668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2 w 2"/>
                <a:gd name="T5" fmla="*/ 2 w 2"/>
                <a:gd name="T6" fmla="*/ 2 w 2"/>
                <a:gd name="T7" fmla="*/ 2 w 2"/>
                <a:gd name="T8" fmla="*/ 2 w 2"/>
                <a:gd name="T9" fmla="*/ 2 w 2"/>
                <a:gd name="T10" fmla="*/ 2 w 2"/>
                <a:gd name="T11" fmla="*/ 2 w 2"/>
                <a:gd name="T12" fmla="*/ 1 w 2"/>
                <a:gd name="T13" fmla="*/ 2 w 2"/>
                <a:gd name="T14" fmla="*/ 1 w 2"/>
                <a:gd name="T15" fmla="*/ 1 w 2"/>
                <a:gd name="T16" fmla="*/ 1 w 2"/>
                <a:gd name="T17" fmla="*/ 1 w 2"/>
                <a:gd name="T18" fmla="*/ 1 w 2"/>
                <a:gd name="T19" fmla="*/ 1 w 2"/>
                <a:gd name="T20" fmla="*/ 1 w 2"/>
                <a:gd name="T21" fmla="*/ 1 w 2"/>
                <a:gd name="T22" fmla="*/ 1 w 2"/>
                <a:gd name="T23" fmla="*/ 1 w 2"/>
                <a:gd name="T24" fmla="*/ 1 w 2"/>
                <a:gd name="T25" fmla="*/ 1 w 2"/>
                <a:gd name="T26" fmla="*/ 1 w 2"/>
                <a:gd name="T27" fmla="*/ 1 w 2"/>
                <a:gd name="T28" fmla="*/ 1 w 2"/>
                <a:gd name="T29" fmla="*/ 1 w 2"/>
                <a:gd name="T30" fmla="*/ 1 w 2"/>
                <a:gd name="T31" fmla="*/ 1 w 2"/>
                <a:gd name="T32" fmla="*/ 1 w 2"/>
                <a:gd name="T33" fmla="*/ 1 w 2"/>
                <a:gd name="T34" fmla="*/ 1 w 2"/>
                <a:gd name="T35" fmla="*/ 1 w 2"/>
                <a:gd name="T36" fmla="*/ 1 w 2"/>
                <a:gd name="T37" fmla="*/ 1 w 2"/>
                <a:gd name="T38" fmla="*/ 1 w 2"/>
                <a:gd name="T39" fmla="*/ 1 w 2"/>
                <a:gd name="T40" fmla="*/ 1 w 2"/>
                <a:gd name="T41" fmla="*/ 1 w 2"/>
                <a:gd name="T42" fmla="*/ 1 w 2"/>
                <a:gd name="T43" fmla="*/ 1 w 2"/>
                <a:gd name="T44" fmla="*/ 1 w 2"/>
                <a:gd name="T45" fmla="*/ 1 w 2"/>
                <a:gd name="T46" fmla="*/ 1 w 2"/>
                <a:gd name="T47" fmla="*/ 1 w 2"/>
                <a:gd name="T48" fmla="*/ 1 w 2"/>
                <a:gd name="T49" fmla="*/ 1 w 2"/>
                <a:gd name="T50" fmla="*/ 1 w 2"/>
                <a:gd name="T51" fmla="*/ 0 w 2"/>
                <a:gd name="T52" fmla="*/ 0 w 2"/>
                <a:gd name="T53" fmla="*/ 0 w 2"/>
                <a:gd name="T54" fmla="*/ 0 w 2"/>
                <a:gd name="T55" fmla="*/ 0 w 2"/>
                <a:gd name="T56" fmla="*/ 0 w 2"/>
                <a:gd name="T57" fmla="*/ 0 w 2"/>
                <a:gd name="T58" fmla="*/ 0 w 2"/>
                <a:gd name="T59" fmla="*/ 0 w 2"/>
                <a:gd name="T60" fmla="*/ 0 w 2"/>
                <a:gd name="T61" fmla="*/ 0 w 2"/>
                <a:gd name="T6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  <a:cxn ang="0">
                  <a:pos x="T6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9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1" name="iṡlïďe">
              <a:extLst>
                <a:ext uri="{FF2B5EF4-FFF2-40B4-BE49-F238E27FC236}">
                  <a16:creationId xmlns:a16="http://schemas.microsoft.com/office/drawing/2014/main" id="{688ABEF6-4CF0-4275-B5C1-43A581C7628E}"/>
                </a:ext>
              </a:extLst>
            </p:cNvPr>
            <p:cNvSpPr/>
            <p:nvPr/>
          </p:nvSpPr>
          <p:spPr bwMode="auto">
            <a:xfrm>
              <a:off x="4437173" y="3655356"/>
              <a:ext cx="78515" cy="73503"/>
            </a:xfrm>
            <a:custGeom>
              <a:avLst/>
              <a:gdLst>
                <a:gd name="T0" fmla="*/ 23 w 23"/>
                <a:gd name="T1" fmla="*/ 0 h 21"/>
                <a:gd name="T2" fmla="*/ 15 w 23"/>
                <a:gd name="T3" fmla="*/ 3 h 21"/>
                <a:gd name="T4" fmla="*/ 15 w 23"/>
                <a:gd name="T5" fmla="*/ 4 h 21"/>
                <a:gd name="T6" fmla="*/ 3 w 23"/>
                <a:gd name="T7" fmla="*/ 17 h 21"/>
                <a:gd name="T8" fmla="*/ 0 w 23"/>
                <a:gd name="T9" fmla="*/ 16 h 21"/>
                <a:gd name="T10" fmla="*/ 8 w 23"/>
                <a:gd name="T11" fmla="*/ 21 h 21"/>
                <a:gd name="T12" fmla="*/ 8 w 23"/>
                <a:gd name="T13" fmla="*/ 21 h 21"/>
                <a:gd name="T14" fmla="*/ 8 w 23"/>
                <a:gd name="T15" fmla="*/ 21 h 21"/>
                <a:gd name="T16" fmla="*/ 8 w 23"/>
                <a:gd name="T17" fmla="*/ 21 h 21"/>
                <a:gd name="T18" fmla="*/ 8 w 23"/>
                <a:gd name="T19" fmla="*/ 21 h 21"/>
                <a:gd name="T20" fmla="*/ 8 w 23"/>
                <a:gd name="T21" fmla="*/ 21 h 21"/>
                <a:gd name="T22" fmla="*/ 8 w 23"/>
                <a:gd name="T23" fmla="*/ 21 h 21"/>
                <a:gd name="T24" fmla="*/ 8 w 23"/>
                <a:gd name="T25" fmla="*/ 21 h 21"/>
                <a:gd name="T26" fmla="*/ 9 w 23"/>
                <a:gd name="T27" fmla="*/ 21 h 21"/>
                <a:gd name="T28" fmla="*/ 9 w 23"/>
                <a:gd name="T29" fmla="*/ 21 h 21"/>
                <a:gd name="T30" fmla="*/ 9 w 23"/>
                <a:gd name="T31" fmla="*/ 21 h 21"/>
                <a:gd name="T32" fmla="*/ 9 w 23"/>
                <a:gd name="T33" fmla="*/ 21 h 21"/>
                <a:gd name="T34" fmla="*/ 9 w 23"/>
                <a:gd name="T35" fmla="*/ 21 h 21"/>
                <a:gd name="T36" fmla="*/ 9 w 23"/>
                <a:gd name="T37" fmla="*/ 21 h 21"/>
                <a:gd name="T38" fmla="*/ 9 w 23"/>
                <a:gd name="T39" fmla="*/ 21 h 21"/>
                <a:gd name="T40" fmla="*/ 9 w 23"/>
                <a:gd name="T41" fmla="*/ 21 h 21"/>
                <a:gd name="T42" fmla="*/ 9 w 23"/>
                <a:gd name="T43" fmla="*/ 21 h 21"/>
                <a:gd name="T44" fmla="*/ 9 w 23"/>
                <a:gd name="T45" fmla="*/ 21 h 21"/>
                <a:gd name="T46" fmla="*/ 9 w 23"/>
                <a:gd name="T47" fmla="*/ 21 h 21"/>
                <a:gd name="T48" fmla="*/ 9 w 23"/>
                <a:gd name="T49" fmla="*/ 21 h 21"/>
                <a:gd name="T50" fmla="*/ 9 w 23"/>
                <a:gd name="T51" fmla="*/ 21 h 21"/>
                <a:gd name="T52" fmla="*/ 9 w 23"/>
                <a:gd name="T53" fmla="*/ 21 h 21"/>
                <a:gd name="T54" fmla="*/ 9 w 23"/>
                <a:gd name="T55" fmla="*/ 21 h 21"/>
                <a:gd name="T56" fmla="*/ 9 w 23"/>
                <a:gd name="T57" fmla="*/ 21 h 21"/>
                <a:gd name="T58" fmla="*/ 9 w 23"/>
                <a:gd name="T59" fmla="*/ 21 h 21"/>
                <a:gd name="T60" fmla="*/ 9 w 23"/>
                <a:gd name="T61" fmla="*/ 21 h 21"/>
                <a:gd name="T62" fmla="*/ 9 w 23"/>
                <a:gd name="T63" fmla="*/ 21 h 21"/>
                <a:gd name="T64" fmla="*/ 9 w 23"/>
                <a:gd name="T65" fmla="*/ 21 h 21"/>
                <a:gd name="T66" fmla="*/ 9 w 23"/>
                <a:gd name="T67" fmla="*/ 21 h 21"/>
                <a:gd name="T68" fmla="*/ 9 w 23"/>
                <a:gd name="T69" fmla="*/ 21 h 21"/>
                <a:gd name="T70" fmla="*/ 9 w 23"/>
                <a:gd name="T71" fmla="*/ 21 h 21"/>
                <a:gd name="T72" fmla="*/ 9 w 23"/>
                <a:gd name="T73" fmla="*/ 21 h 21"/>
                <a:gd name="T74" fmla="*/ 9 w 23"/>
                <a:gd name="T75" fmla="*/ 21 h 21"/>
                <a:gd name="T76" fmla="*/ 10 w 23"/>
                <a:gd name="T77" fmla="*/ 21 h 21"/>
                <a:gd name="T78" fmla="*/ 10 w 23"/>
                <a:gd name="T79" fmla="*/ 21 h 21"/>
                <a:gd name="T80" fmla="*/ 10 w 23"/>
                <a:gd name="T81" fmla="*/ 21 h 21"/>
                <a:gd name="T82" fmla="*/ 10 w 23"/>
                <a:gd name="T83" fmla="*/ 21 h 21"/>
                <a:gd name="T84" fmla="*/ 10 w 23"/>
                <a:gd name="T85" fmla="*/ 21 h 21"/>
                <a:gd name="T86" fmla="*/ 10 w 23"/>
                <a:gd name="T87" fmla="*/ 21 h 21"/>
                <a:gd name="T88" fmla="*/ 10 w 23"/>
                <a:gd name="T89" fmla="*/ 21 h 21"/>
                <a:gd name="T90" fmla="*/ 10 w 23"/>
                <a:gd name="T91" fmla="*/ 21 h 21"/>
                <a:gd name="T92" fmla="*/ 10 w 23"/>
                <a:gd name="T93" fmla="*/ 21 h 21"/>
                <a:gd name="T94" fmla="*/ 10 w 23"/>
                <a:gd name="T95" fmla="*/ 21 h 21"/>
                <a:gd name="T96" fmla="*/ 23 w 23"/>
                <a:gd name="T97" fmla="*/ 8 h 21"/>
                <a:gd name="T98" fmla="*/ 23 w 23"/>
                <a:gd name="T9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1">
                  <a:moveTo>
                    <a:pt x="23" y="0"/>
                  </a:moveTo>
                  <a:cubicBezTo>
                    <a:pt x="21" y="1"/>
                    <a:pt x="18" y="2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1"/>
                    <a:pt x="10" y="17"/>
                    <a:pt x="3" y="17"/>
                  </a:cubicBezTo>
                  <a:cubicBezTo>
                    <a:pt x="2" y="17"/>
                    <a:pt x="1" y="17"/>
                    <a:pt x="0" y="16"/>
                  </a:cubicBezTo>
                  <a:cubicBezTo>
                    <a:pt x="2" y="19"/>
                    <a:pt x="5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7" y="21"/>
                    <a:pt x="23" y="15"/>
                    <a:pt x="23" y="8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2" name="íṧļiḑe">
              <a:extLst>
                <a:ext uri="{FF2B5EF4-FFF2-40B4-BE49-F238E27FC236}">
                  <a16:creationId xmlns:a16="http://schemas.microsoft.com/office/drawing/2014/main" id="{B8CB278E-6E1D-46E9-8B24-F985FAB99995}"/>
                </a:ext>
              </a:extLst>
            </p:cNvPr>
            <p:cNvSpPr/>
            <p:nvPr/>
          </p:nvSpPr>
          <p:spPr bwMode="auto">
            <a:xfrm>
              <a:off x="4338613" y="3513362"/>
              <a:ext cx="267283" cy="80185"/>
            </a:xfrm>
            <a:custGeom>
              <a:avLst/>
              <a:gdLst>
                <a:gd name="T0" fmla="*/ 66 w 77"/>
                <a:gd name="T1" fmla="*/ 23 h 23"/>
                <a:gd name="T2" fmla="*/ 12 w 77"/>
                <a:gd name="T3" fmla="*/ 23 h 23"/>
                <a:gd name="T4" fmla="*/ 0 w 77"/>
                <a:gd name="T5" fmla="*/ 12 h 23"/>
                <a:gd name="T6" fmla="*/ 12 w 77"/>
                <a:gd name="T7" fmla="*/ 0 h 23"/>
                <a:gd name="T8" fmla="*/ 66 w 77"/>
                <a:gd name="T9" fmla="*/ 0 h 23"/>
                <a:gd name="T10" fmla="*/ 77 w 77"/>
                <a:gd name="T11" fmla="*/ 12 h 23"/>
                <a:gd name="T12" fmla="*/ 66 w 77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23">
                  <a:moveTo>
                    <a:pt x="66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2" y="0"/>
                    <a:pt x="77" y="5"/>
                    <a:pt x="77" y="12"/>
                  </a:cubicBezTo>
                  <a:cubicBezTo>
                    <a:pt x="77" y="18"/>
                    <a:pt x="72" y="23"/>
                    <a:pt x="66" y="23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3" name="ïşļïḓè">
              <a:extLst>
                <a:ext uri="{FF2B5EF4-FFF2-40B4-BE49-F238E27FC236}">
                  <a16:creationId xmlns:a16="http://schemas.microsoft.com/office/drawing/2014/main" id="{670BFF46-3584-4D29-A131-B00C14C66A43}"/>
                </a:ext>
              </a:extLst>
            </p:cNvPr>
            <p:cNvSpPr/>
            <p:nvPr/>
          </p:nvSpPr>
          <p:spPr bwMode="auto">
            <a:xfrm>
              <a:off x="4353647" y="3528397"/>
              <a:ext cx="238885" cy="51787"/>
            </a:xfrm>
            <a:custGeom>
              <a:avLst/>
              <a:gdLst>
                <a:gd name="T0" fmla="*/ 5 w 69"/>
                <a:gd name="T1" fmla="*/ 1 h 15"/>
                <a:gd name="T2" fmla="*/ 0 w 69"/>
                <a:gd name="T3" fmla="*/ 8 h 15"/>
                <a:gd name="T4" fmla="*/ 5 w 69"/>
                <a:gd name="T5" fmla="*/ 15 h 15"/>
                <a:gd name="T6" fmla="*/ 4 w 69"/>
                <a:gd name="T7" fmla="*/ 6 h 15"/>
                <a:gd name="T8" fmla="*/ 5 w 69"/>
                <a:gd name="T9" fmla="*/ 1 h 15"/>
                <a:gd name="T10" fmla="*/ 64 w 69"/>
                <a:gd name="T11" fmla="*/ 0 h 15"/>
                <a:gd name="T12" fmla="*/ 64 w 69"/>
                <a:gd name="T13" fmla="*/ 4 h 15"/>
                <a:gd name="T14" fmla="*/ 64 w 69"/>
                <a:gd name="T15" fmla="*/ 4 h 15"/>
                <a:gd name="T16" fmla="*/ 64 w 69"/>
                <a:gd name="T17" fmla="*/ 4 h 15"/>
                <a:gd name="T18" fmla="*/ 64 w 69"/>
                <a:gd name="T19" fmla="*/ 4 h 15"/>
                <a:gd name="T20" fmla="*/ 64 w 69"/>
                <a:gd name="T21" fmla="*/ 4 h 15"/>
                <a:gd name="T22" fmla="*/ 64 w 69"/>
                <a:gd name="T23" fmla="*/ 4 h 15"/>
                <a:gd name="T24" fmla="*/ 64 w 69"/>
                <a:gd name="T25" fmla="*/ 4 h 15"/>
                <a:gd name="T26" fmla="*/ 64 w 69"/>
                <a:gd name="T27" fmla="*/ 4 h 15"/>
                <a:gd name="T28" fmla="*/ 64 w 69"/>
                <a:gd name="T29" fmla="*/ 4 h 15"/>
                <a:gd name="T30" fmla="*/ 64 w 69"/>
                <a:gd name="T31" fmla="*/ 4 h 15"/>
                <a:gd name="T32" fmla="*/ 64 w 69"/>
                <a:gd name="T33" fmla="*/ 4 h 15"/>
                <a:gd name="T34" fmla="*/ 64 w 69"/>
                <a:gd name="T35" fmla="*/ 5 h 15"/>
                <a:gd name="T36" fmla="*/ 64 w 69"/>
                <a:gd name="T37" fmla="*/ 5 h 15"/>
                <a:gd name="T38" fmla="*/ 64 w 69"/>
                <a:gd name="T39" fmla="*/ 5 h 15"/>
                <a:gd name="T40" fmla="*/ 64 w 69"/>
                <a:gd name="T41" fmla="*/ 5 h 15"/>
                <a:gd name="T42" fmla="*/ 64 w 69"/>
                <a:gd name="T43" fmla="*/ 5 h 15"/>
                <a:gd name="T44" fmla="*/ 64 w 69"/>
                <a:gd name="T45" fmla="*/ 5 h 15"/>
                <a:gd name="T46" fmla="*/ 64 w 69"/>
                <a:gd name="T47" fmla="*/ 5 h 15"/>
                <a:gd name="T48" fmla="*/ 64 w 69"/>
                <a:gd name="T49" fmla="*/ 5 h 15"/>
                <a:gd name="T50" fmla="*/ 64 w 69"/>
                <a:gd name="T51" fmla="*/ 5 h 15"/>
                <a:gd name="T52" fmla="*/ 64 w 69"/>
                <a:gd name="T53" fmla="*/ 5 h 15"/>
                <a:gd name="T54" fmla="*/ 64 w 69"/>
                <a:gd name="T55" fmla="*/ 5 h 15"/>
                <a:gd name="T56" fmla="*/ 64 w 69"/>
                <a:gd name="T57" fmla="*/ 5 h 15"/>
                <a:gd name="T58" fmla="*/ 64 w 69"/>
                <a:gd name="T59" fmla="*/ 5 h 15"/>
                <a:gd name="T60" fmla="*/ 64 w 69"/>
                <a:gd name="T61" fmla="*/ 5 h 15"/>
                <a:gd name="T62" fmla="*/ 64 w 69"/>
                <a:gd name="T63" fmla="*/ 5 h 15"/>
                <a:gd name="T64" fmla="*/ 64 w 69"/>
                <a:gd name="T65" fmla="*/ 5 h 15"/>
                <a:gd name="T66" fmla="*/ 64 w 69"/>
                <a:gd name="T67" fmla="*/ 6 h 15"/>
                <a:gd name="T68" fmla="*/ 64 w 69"/>
                <a:gd name="T69" fmla="*/ 6 h 15"/>
                <a:gd name="T70" fmla="*/ 64 w 69"/>
                <a:gd name="T71" fmla="*/ 6 h 15"/>
                <a:gd name="T72" fmla="*/ 64 w 69"/>
                <a:gd name="T73" fmla="*/ 6 h 15"/>
                <a:gd name="T74" fmla="*/ 64 w 69"/>
                <a:gd name="T75" fmla="*/ 6 h 15"/>
                <a:gd name="T76" fmla="*/ 64 w 69"/>
                <a:gd name="T77" fmla="*/ 6 h 15"/>
                <a:gd name="T78" fmla="*/ 64 w 69"/>
                <a:gd name="T79" fmla="*/ 6 h 15"/>
                <a:gd name="T80" fmla="*/ 64 w 69"/>
                <a:gd name="T81" fmla="*/ 6 h 15"/>
                <a:gd name="T82" fmla="*/ 64 w 69"/>
                <a:gd name="T83" fmla="*/ 6 h 15"/>
                <a:gd name="T84" fmla="*/ 63 w 69"/>
                <a:gd name="T85" fmla="*/ 15 h 15"/>
                <a:gd name="T86" fmla="*/ 69 w 69"/>
                <a:gd name="T87" fmla="*/ 8 h 15"/>
                <a:gd name="T88" fmla="*/ 64 w 69"/>
                <a:gd name="T8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" h="15">
                  <a:moveTo>
                    <a:pt x="5" y="1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3"/>
                    <a:pt x="5" y="15"/>
                  </a:cubicBezTo>
                  <a:cubicBezTo>
                    <a:pt x="5" y="12"/>
                    <a:pt x="4" y="9"/>
                    <a:pt x="4" y="6"/>
                  </a:cubicBezTo>
                  <a:cubicBezTo>
                    <a:pt x="4" y="4"/>
                    <a:pt x="5" y="3"/>
                    <a:pt x="5" y="1"/>
                  </a:cubicBezTo>
                  <a:moveTo>
                    <a:pt x="64" y="0"/>
                  </a:moveTo>
                  <a:cubicBezTo>
                    <a:pt x="64" y="2"/>
                    <a:pt x="64" y="3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9"/>
                    <a:pt x="64" y="12"/>
                    <a:pt x="63" y="15"/>
                  </a:cubicBezTo>
                  <a:cubicBezTo>
                    <a:pt x="67" y="14"/>
                    <a:pt x="69" y="11"/>
                    <a:pt x="69" y="8"/>
                  </a:cubicBezTo>
                  <a:cubicBezTo>
                    <a:pt x="69" y="5"/>
                    <a:pt x="67" y="2"/>
                    <a:pt x="64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4" name="iṥļîḋê">
              <a:extLst>
                <a:ext uri="{FF2B5EF4-FFF2-40B4-BE49-F238E27FC236}">
                  <a16:creationId xmlns:a16="http://schemas.microsoft.com/office/drawing/2014/main" id="{35482110-4E64-40FB-8F7E-EDD7AFBD69EA}"/>
                </a:ext>
              </a:extLst>
            </p:cNvPr>
            <p:cNvSpPr/>
            <p:nvPr/>
          </p:nvSpPr>
          <p:spPr bwMode="auto">
            <a:xfrm>
              <a:off x="4367011" y="3426494"/>
              <a:ext cx="208816" cy="240555"/>
            </a:xfrm>
            <a:prstGeom prst="ellipse">
              <a:avLst/>
            </a:pr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5" name="ïŝļîḑè">
              <a:extLst>
                <a:ext uri="{FF2B5EF4-FFF2-40B4-BE49-F238E27FC236}">
                  <a16:creationId xmlns:a16="http://schemas.microsoft.com/office/drawing/2014/main" id="{DE1A3F28-8EFB-4E03-8F69-1F5213848E0D}"/>
                </a:ext>
              </a:extLst>
            </p:cNvPr>
            <p:cNvSpPr/>
            <p:nvPr/>
          </p:nvSpPr>
          <p:spPr bwMode="auto">
            <a:xfrm>
              <a:off x="4463901" y="3667050"/>
              <a:ext cx="668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2 w 2"/>
                <a:gd name="T5" fmla="*/ 2 w 2"/>
                <a:gd name="T6" fmla="*/ 2 w 2"/>
                <a:gd name="T7" fmla="*/ 2 w 2"/>
                <a:gd name="T8" fmla="*/ 2 w 2"/>
                <a:gd name="T9" fmla="*/ 2 w 2"/>
                <a:gd name="T10" fmla="*/ 2 w 2"/>
                <a:gd name="T11" fmla="*/ 2 w 2"/>
                <a:gd name="T12" fmla="*/ 2 w 2"/>
                <a:gd name="T13" fmla="*/ 2 w 2"/>
                <a:gd name="T14" fmla="*/ 2 w 2"/>
                <a:gd name="T15" fmla="*/ 2 w 2"/>
                <a:gd name="T16" fmla="*/ 2 w 2"/>
                <a:gd name="T17" fmla="*/ 2 w 2"/>
                <a:gd name="T18" fmla="*/ 2 w 2"/>
                <a:gd name="T19" fmla="*/ 2 w 2"/>
                <a:gd name="T20" fmla="*/ 2 w 2"/>
                <a:gd name="T21" fmla="*/ 2 w 2"/>
                <a:gd name="T22" fmla="*/ 2 w 2"/>
                <a:gd name="T23" fmla="*/ 2 w 2"/>
                <a:gd name="T24" fmla="*/ 1 w 2"/>
                <a:gd name="T25" fmla="*/ 2 w 2"/>
                <a:gd name="T26" fmla="*/ 1 w 2"/>
                <a:gd name="T27" fmla="*/ 1 w 2"/>
                <a:gd name="T28" fmla="*/ 1 w 2"/>
                <a:gd name="T29" fmla="*/ 1 w 2"/>
                <a:gd name="T30" fmla="*/ 1 w 2"/>
                <a:gd name="T31" fmla="*/ 1 w 2"/>
                <a:gd name="T32" fmla="*/ 1 w 2"/>
                <a:gd name="T33" fmla="*/ 1 w 2"/>
                <a:gd name="T34" fmla="*/ 1 w 2"/>
                <a:gd name="T35" fmla="*/ 1 w 2"/>
                <a:gd name="T36" fmla="*/ 1 w 2"/>
                <a:gd name="T37" fmla="*/ 1 w 2"/>
                <a:gd name="T38" fmla="*/ 1 w 2"/>
                <a:gd name="T39" fmla="*/ 1 w 2"/>
                <a:gd name="T40" fmla="*/ 1 w 2"/>
                <a:gd name="T41" fmla="*/ 1 w 2"/>
                <a:gd name="T42" fmla="*/ 1 w 2"/>
                <a:gd name="T43" fmla="*/ 1 w 2"/>
                <a:gd name="T44" fmla="*/ 1 w 2"/>
                <a:gd name="T45" fmla="*/ 1 w 2"/>
                <a:gd name="T46" fmla="*/ 1 w 2"/>
                <a:gd name="T47" fmla="*/ 1 w 2"/>
                <a:gd name="T48" fmla="*/ 1 w 2"/>
                <a:gd name="T49" fmla="*/ 1 w 2"/>
                <a:gd name="T50" fmla="*/ 1 w 2"/>
                <a:gd name="T51" fmla="*/ 1 w 2"/>
                <a:gd name="T52" fmla="*/ 1 w 2"/>
                <a:gd name="T53" fmla="*/ 1 w 2"/>
                <a:gd name="T54" fmla="*/ 1 w 2"/>
                <a:gd name="T55" fmla="*/ 1 w 2"/>
                <a:gd name="T56" fmla="*/ 1 w 2"/>
                <a:gd name="T57" fmla="*/ 0 w 2"/>
                <a:gd name="T58" fmla="*/ 0 w 2"/>
                <a:gd name="T59" fmla="*/ 0 w 2"/>
                <a:gd name="T60" fmla="*/ 0 w 2"/>
                <a:gd name="T61" fmla="*/ 0 w 2"/>
                <a:gd name="T6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  <a:cxn ang="0">
                  <a:pos x="T6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6" name="iś1îḋè">
              <a:extLst>
                <a:ext uri="{FF2B5EF4-FFF2-40B4-BE49-F238E27FC236}">
                  <a16:creationId xmlns:a16="http://schemas.microsoft.com/office/drawing/2014/main" id="{BFA58426-B97D-4E71-89FC-BF1AC4253D88}"/>
                </a:ext>
              </a:extLst>
            </p:cNvPr>
            <p:cNvSpPr/>
            <p:nvPr/>
          </p:nvSpPr>
          <p:spPr bwMode="auto">
            <a:xfrm>
              <a:off x="4575827" y="3541761"/>
              <a:ext cx="0" cy="668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1 h 2"/>
                <a:gd name="T11" fmla="*/ 2 h 2"/>
                <a:gd name="T12" fmla="*/ 1 h 2"/>
                <a:gd name="T13" fmla="*/ 1 h 2"/>
                <a:gd name="T14" fmla="*/ 1 h 2"/>
                <a:gd name="T15" fmla="*/ 1 h 2"/>
                <a:gd name="T16" fmla="*/ 1 h 2"/>
                <a:gd name="T17" fmla="*/ 1 h 2"/>
                <a:gd name="T18" fmla="*/ 1 h 2"/>
                <a:gd name="T19" fmla="*/ 1 h 2"/>
                <a:gd name="T20" fmla="*/ 1 h 2"/>
                <a:gd name="T21" fmla="*/ 1 h 2"/>
                <a:gd name="T22" fmla="*/ 1 h 2"/>
                <a:gd name="T23" fmla="*/ 1 h 2"/>
                <a:gd name="T24" fmla="*/ 1 h 2"/>
                <a:gd name="T25" fmla="*/ 1 h 2"/>
                <a:gd name="T26" fmla="*/ 1 h 2"/>
                <a:gd name="T27" fmla="*/ 1 h 2"/>
                <a:gd name="T28" fmla="*/ 1 h 2"/>
                <a:gd name="T29" fmla="*/ 1 h 2"/>
                <a:gd name="T30" fmla="*/ 1 h 2"/>
                <a:gd name="T31" fmla="*/ 1 h 2"/>
                <a:gd name="T32" fmla="*/ 1 h 2"/>
                <a:gd name="T33" fmla="*/ 1 h 2"/>
                <a:gd name="T34" fmla="*/ 0 h 2"/>
                <a:gd name="T35" fmla="*/ 1 h 2"/>
                <a:gd name="T36" fmla="*/ 0 h 2"/>
                <a:gd name="T37" fmla="*/ 0 h 2"/>
                <a:gd name="T38" fmla="*/ 0 h 2"/>
                <a:gd name="T39" fmla="*/ 0 h 2"/>
                <a:gd name="T40" fmla="*/ 0 h 2"/>
                <a:gd name="T41" fmla="*/ 0 h 2"/>
                <a:gd name="T42" fmla="*/ 0 h 2"/>
                <a:gd name="T43" fmla="*/ 0 h 2"/>
                <a:gd name="T44" fmla="*/ 0 h 2"/>
                <a:gd name="T45" fmla="*/ 0 h 2"/>
                <a:gd name="T46" fmla="*/ 0 h 2"/>
                <a:gd name="T47" fmla="*/ 0 h 2"/>
                <a:gd name="T48" fmla="*/ 0 h 2"/>
                <a:gd name="T49" fmla="*/ 0 h 2"/>
                <a:gd name="T50" fmla="*/ 0 h 2"/>
                <a:gd name="T51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7" name="îśḷïde">
              <a:extLst>
                <a:ext uri="{FF2B5EF4-FFF2-40B4-BE49-F238E27FC236}">
                  <a16:creationId xmlns:a16="http://schemas.microsoft.com/office/drawing/2014/main" id="{0F85ED39-9AF4-4E94-9F3C-8D46C181DAA8}"/>
                </a:ext>
              </a:extLst>
            </p:cNvPr>
            <p:cNvSpPr/>
            <p:nvPr/>
          </p:nvSpPr>
          <p:spPr bwMode="auto">
            <a:xfrm>
              <a:off x="4405434" y="3441530"/>
              <a:ext cx="170393" cy="225521"/>
            </a:xfrm>
            <a:custGeom>
              <a:avLst/>
              <a:gdLst>
                <a:gd name="T0" fmla="*/ 43 w 49"/>
                <a:gd name="T1" fmla="*/ 26 h 65"/>
                <a:gd name="T2" fmla="*/ 0 w 49"/>
                <a:gd name="T3" fmla="*/ 57 h 65"/>
                <a:gd name="T4" fmla="*/ 17 w 49"/>
                <a:gd name="T5" fmla="*/ 65 h 65"/>
                <a:gd name="T6" fmla="*/ 17 w 49"/>
                <a:gd name="T7" fmla="*/ 65 h 65"/>
                <a:gd name="T8" fmla="*/ 18 w 49"/>
                <a:gd name="T9" fmla="*/ 65 h 65"/>
                <a:gd name="T10" fmla="*/ 18 w 49"/>
                <a:gd name="T11" fmla="*/ 65 h 65"/>
                <a:gd name="T12" fmla="*/ 18 w 49"/>
                <a:gd name="T13" fmla="*/ 65 h 65"/>
                <a:gd name="T14" fmla="*/ 18 w 49"/>
                <a:gd name="T15" fmla="*/ 65 h 65"/>
                <a:gd name="T16" fmla="*/ 18 w 49"/>
                <a:gd name="T17" fmla="*/ 65 h 65"/>
                <a:gd name="T18" fmla="*/ 18 w 49"/>
                <a:gd name="T19" fmla="*/ 65 h 65"/>
                <a:gd name="T20" fmla="*/ 18 w 49"/>
                <a:gd name="T21" fmla="*/ 65 h 65"/>
                <a:gd name="T22" fmla="*/ 18 w 49"/>
                <a:gd name="T23" fmla="*/ 65 h 65"/>
                <a:gd name="T24" fmla="*/ 18 w 49"/>
                <a:gd name="T25" fmla="*/ 65 h 65"/>
                <a:gd name="T26" fmla="*/ 18 w 49"/>
                <a:gd name="T27" fmla="*/ 65 h 65"/>
                <a:gd name="T28" fmla="*/ 19 w 49"/>
                <a:gd name="T29" fmla="*/ 65 h 65"/>
                <a:gd name="T30" fmla="*/ 19 w 49"/>
                <a:gd name="T31" fmla="*/ 65 h 65"/>
                <a:gd name="T32" fmla="*/ 19 w 49"/>
                <a:gd name="T33" fmla="*/ 65 h 65"/>
                <a:gd name="T34" fmla="*/ 19 w 49"/>
                <a:gd name="T35" fmla="*/ 65 h 65"/>
                <a:gd name="T36" fmla="*/ 19 w 49"/>
                <a:gd name="T37" fmla="*/ 65 h 65"/>
                <a:gd name="T38" fmla="*/ 19 w 49"/>
                <a:gd name="T39" fmla="*/ 65 h 65"/>
                <a:gd name="T40" fmla="*/ 19 w 49"/>
                <a:gd name="T41" fmla="*/ 65 h 65"/>
                <a:gd name="T42" fmla="*/ 19 w 49"/>
                <a:gd name="T43" fmla="*/ 65 h 65"/>
                <a:gd name="T44" fmla="*/ 19 w 49"/>
                <a:gd name="T45" fmla="*/ 65 h 65"/>
                <a:gd name="T46" fmla="*/ 49 w 49"/>
                <a:gd name="T47" fmla="*/ 31 h 65"/>
                <a:gd name="T48" fmla="*/ 49 w 49"/>
                <a:gd name="T49" fmla="*/ 31 h 65"/>
                <a:gd name="T50" fmla="*/ 49 w 49"/>
                <a:gd name="T51" fmla="*/ 31 h 65"/>
                <a:gd name="T52" fmla="*/ 49 w 49"/>
                <a:gd name="T53" fmla="*/ 31 h 65"/>
                <a:gd name="T54" fmla="*/ 49 w 49"/>
                <a:gd name="T55" fmla="*/ 30 h 65"/>
                <a:gd name="T56" fmla="*/ 49 w 49"/>
                <a:gd name="T57" fmla="*/ 30 h 65"/>
                <a:gd name="T58" fmla="*/ 49 w 49"/>
                <a:gd name="T59" fmla="*/ 30 h 65"/>
                <a:gd name="T60" fmla="*/ 49 w 49"/>
                <a:gd name="T61" fmla="*/ 30 h 65"/>
                <a:gd name="T62" fmla="*/ 49 w 49"/>
                <a:gd name="T63" fmla="*/ 30 h 65"/>
                <a:gd name="T64" fmla="*/ 49 w 49"/>
                <a:gd name="T65" fmla="*/ 30 h 65"/>
                <a:gd name="T66" fmla="*/ 49 w 49"/>
                <a:gd name="T67" fmla="*/ 30 h 65"/>
                <a:gd name="T68" fmla="*/ 49 w 49"/>
                <a:gd name="T69" fmla="*/ 30 h 65"/>
                <a:gd name="T70" fmla="*/ 49 w 49"/>
                <a:gd name="T71" fmla="*/ 29 h 65"/>
                <a:gd name="T72" fmla="*/ 49 w 49"/>
                <a:gd name="T73" fmla="*/ 29 h 65"/>
                <a:gd name="T74" fmla="*/ 49 w 49"/>
                <a:gd name="T75" fmla="*/ 29 h 65"/>
                <a:gd name="T76" fmla="*/ 49 w 49"/>
                <a:gd name="T77" fmla="*/ 29 h 65"/>
                <a:gd name="T78" fmla="*/ 49 w 49"/>
                <a:gd name="T79" fmla="*/ 29 h 65"/>
                <a:gd name="T80" fmla="*/ 33 w 49"/>
                <a:gd name="T8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" h="65">
                  <a:moveTo>
                    <a:pt x="33" y="0"/>
                  </a:moveTo>
                  <a:cubicBezTo>
                    <a:pt x="39" y="6"/>
                    <a:pt x="43" y="16"/>
                    <a:pt x="43" y="26"/>
                  </a:cubicBezTo>
                  <a:cubicBezTo>
                    <a:pt x="43" y="45"/>
                    <a:pt x="30" y="61"/>
                    <a:pt x="13" y="61"/>
                  </a:cubicBezTo>
                  <a:cubicBezTo>
                    <a:pt x="9" y="61"/>
                    <a:pt x="4" y="60"/>
                    <a:pt x="0" y="57"/>
                  </a:cubicBezTo>
                  <a:cubicBezTo>
                    <a:pt x="5" y="62"/>
                    <a:pt x="11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36" y="65"/>
                    <a:pt x="49" y="50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16"/>
                    <a:pt x="42" y="5"/>
                    <a:pt x="33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8" name="íšḻíḓè">
              <a:extLst>
                <a:ext uri="{FF2B5EF4-FFF2-40B4-BE49-F238E27FC236}">
                  <a16:creationId xmlns:a16="http://schemas.microsoft.com/office/drawing/2014/main" id="{D49DC623-757B-416B-869F-0B22CE8606C1}"/>
                </a:ext>
              </a:extLst>
            </p:cNvPr>
            <p:cNvSpPr/>
            <p:nvPr/>
          </p:nvSpPr>
          <p:spPr bwMode="auto">
            <a:xfrm>
              <a:off x="4348636" y="3329604"/>
              <a:ext cx="233873" cy="212157"/>
            </a:xfrm>
            <a:custGeom>
              <a:avLst/>
              <a:gdLst>
                <a:gd name="T0" fmla="*/ 47 w 67"/>
                <a:gd name="T1" fmla="*/ 40 h 61"/>
                <a:gd name="T2" fmla="*/ 6 w 67"/>
                <a:gd name="T3" fmla="*/ 61 h 61"/>
                <a:gd name="T4" fmla="*/ 3 w 67"/>
                <a:gd name="T5" fmla="*/ 51 h 61"/>
                <a:gd name="T6" fmla="*/ 60 w 67"/>
                <a:gd name="T7" fmla="*/ 30 h 61"/>
                <a:gd name="T8" fmla="*/ 47 w 67"/>
                <a:gd name="T9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1">
                  <a:moveTo>
                    <a:pt x="47" y="40"/>
                  </a:moveTo>
                  <a:cubicBezTo>
                    <a:pt x="47" y="52"/>
                    <a:pt x="6" y="61"/>
                    <a:pt x="6" y="6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0" y="26"/>
                    <a:pt x="47" y="0"/>
                    <a:pt x="60" y="30"/>
                  </a:cubicBezTo>
                  <a:cubicBezTo>
                    <a:pt x="67" y="46"/>
                    <a:pt x="47" y="29"/>
                    <a:pt x="47" y="40"/>
                  </a:cubicBezTo>
                  <a:close/>
                </a:path>
              </a:pathLst>
            </a:custGeom>
            <a:solidFill>
              <a:srgbClr val="603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9" name="ïSliḓê">
              <a:extLst>
                <a:ext uri="{FF2B5EF4-FFF2-40B4-BE49-F238E27FC236}">
                  <a16:creationId xmlns:a16="http://schemas.microsoft.com/office/drawing/2014/main" id="{8FB71AAE-26B7-433F-AD3F-E561D8ED8BBE}"/>
                </a:ext>
              </a:extLst>
            </p:cNvPr>
            <p:cNvSpPr/>
            <p:nvPr/>
          </p:nvSpPr>
          <p:spPr bwMode="auto">
            <a:xfrm>
              <a:off x="4509006" y="3413130"/>
              <a:ext cx="83526" cy="128631"/>
            </a:xfrm>
            <a:custGeom>
              <a:avLst/>
              <a:gdLst>
                <a:gd name="T0" fmla="*/ 0 w 24"/>
                <a:gd name="T1" fmla="*/ 19 h 37"/>
                <a:gd name="T2" fmla="*/ 19 w 24"/>
                <a:gd name="T3" fmla="*/ 37 h 37"/>
                <a:gd name="T4" fmla="*/ 24 w 24"/>
                <a:gd name="T5" fmla="*/ 22 h 37"/>
                <a:gd name="T6" fmla="*/ 10 w 24"/>
                <a:gd name="T7" fmla="*/ 2 h 37"/>
                <a:gd name="T8" fmla="*/ 0 w 24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7">
                  <a:moveTo>
                    <a:pt x="0" y="19"/>
                  </a:moveTo>
                  <a:cubicBezTo>
                    <a:pt x="0" y="27"/>
                    <a:pt x="19" y="37"/>
                    <a:pt x="19" y="37"/>
                  </a:cubicBezTo>
                  <a:cubicBezTo>
                    <a:pt x="19" y="37"/>
                    <a:pt x="23" y="33"/>
                    <a:pt x="24" y="22"/>
                  </a:cubicBezTo>
                  <a:cubicBezTo>
                    <a:pt x="24" y="15"/>
                    <a:pt x="20" y="0"/>
                    <a:pt x="10" y="2"/>
                  </a:cubicBezTo>
                  <a:cubicBezTo>
                    <a:pt x="2" y="3"/>
                    <a:pt x="0" y="11"/>
                    <a:pt x="0" y="19"/>
                  </a:cubicBezTo>
                  <a:close/>
                </a:path>
              </a:pathLst>
            </a:custGeom>
            <a:solidFill>
              <a:srgbClr val="603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0" name="íṥ1íďe">
              <a:extLst>
                <a:ext uri="{FF2B5EF4-FFF2-40B4-BE49-F238E27FC236}">
                  <a16:creationId xmlns:a16="http://schemas.microsoft.com/office/drawing/2014/main" id="{998A99D5-FA0E-4A80-AD76-C87F95C6E9F3}"/>
                </a:ext>
              </a:extLst>
            </p:cNvPr>
            <p:cNvSpPr/>
            <p:nvPr/>
          </p:nvSpPr>
          <p:spPr bwMode="auto">
            <a:xfrm>
              <a:off x="4432162" y="3870853"/>
              <a:ext cx="98561" cy="190439"/>
            </a:xfrm>
            <a:custGeom>
              <a:avLst/>
              <a:gdLst>
                <a:gd name="T0" fmla="*/ 23 w 28"/>
                <a:gd name="T1" fmla="*/ 55 h 55"/>
                <a:gd name="T2" fmla="*/ 3 w 28"/>
                <a:gd name="T3" fmla="*/ 54 h 55"/>
                <a:gd name="T4" fmla="*/ 0 w 28"/>
                <a:gd name="T5" fmla="*/ 51 h 55"/>
                <a:gd name="T6" fmla="*/ 2 w 28"/>
                <a:gd name="T7" fmla="*/ 3 h 55"/>
                <a:gd name="T8" fmla="*/ 5 w 28"/>
                <a:gd name="T9" fmla="*/ 0 h 55"/>
                <a:gd name="T10" fmla="*/ 25 w 28"/>
                <a:gd name="T11" fmla="*/ 1 h 55"/>
                <a:gd name="T12" fmla="*/ 28 w 28"/>
                <a:gd name="T13" fmla="*/ 4 h 55"/>
                <a:gd name="T14" fmla="*/ 27 w 28"/>
                <a:gd name="T15" fmla="*/ 52 h 55"/>
                <a:gd name="T16" fmla="*/ 23 w 28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55">
                  <a:moveTo>
                    <a:pt x="23" y="55"/>
                  </a:moveTo>
                  <a:cubicBezTo>
                    <a:pt x="3" y="54"/>
                    <a:pt x="3" y="54"/>
                    <a:pt x="3" y="54"/>
                  </a:cubicBezTo>
                  <a:cubicBezTo>
                    <a:pt x="2" y="54"/>
                    <a:pt x="0" y="53"/>
                    <a:pt x="0" y="5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0"/>
                    <a:pt x="5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8" y="2"/>
                    <a:pt x="28" y="4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5" y="55"/>
                    <a:pt x="23" y="55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1" name="íš1íďè">
              <a:extLst>
                <a:ext uri="{FF2B5EF4-FFF2-40B4-BE49-F238E27FC236}">
                  <a16:creationId xmlns:a16="http://schemas.microsoft.com/office/drawing/2014/main" id="{99881F95-48D6-42EF-83DB-19CF1959C72D}"/>
                </a:ext>
              </a:extLst>
            </p:cNvPr>
            <p:cNvSpPr/>
            <p:nvPr/>
          </p:nvSpPr>
          <p:spPr bwMode="auto">
            <a:xfrm>
              <a:off x="4440514" y="3877535"/>
              <a:ext cx="86867" cy="177075"/>
            </a:xfrm>
            <a:custGeom>
              <a:avLst/>
              <a:gdLst>
                <a:gd name="T0" fmla="*/ 21 w 25"/>
                <a:gd name="T1" fmla="*/ 51 h 51"/>
                <a:gd name="T2" fmla="*/ 2 w 25"/>
                <a:gd name="T3" fmla="*/ 50 h 51"/>
                <a:gd name="T4" fmla="*/ 0 w 25"/>
                <a:gd name="T5" fmla="*/ 48 h 51"/>
                <a:gd name="T6" fmla="*/ 1 w 25"/>
                <a:gd name="T7" fmla="*/ 2 h 51"/>
                <a:gd name="T8" fmla="*/ 3 w 25"/>
                <a:gd name="T9" fmla="*/ 0 h 51"/>
                <a:gd name="T10" fmla="*/ 23 w 25"/>
                <a:gd name="T11" fmla="*/ 1 h 51"/>
                <a:gd name="T12" fmla="*/ 24 w 25"/>
                <a:gd name="T13" fmla="*/ 3 h 51"/>
                <a:gd name="T14" fmla="*/ 23 w 25"/>
                <a:gd name="T15" fmla="*/ 49 h 51"/>
                <a:gd name="T16" fmla="*/ 21 w 25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1">
                  <a:moveTo>
                    <a:pt x="21" y="51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1"/>
                    <a:pt x="25" y="2"/>
                    <a:pt x="24" y="3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2" y="51"/>
                    <a:pt x="21" y="51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2" name="ïśļiḋè">
              <a:extLst>
                <a:ext uri="{FF2B5EF4-FFF2-40B4-BE49-F238E27FC236}">
                  <a16:creationId xmlns:a16="http://schemas.microsoft.com/office/drawing/2014/main" id="{D3B8CBBB-8306-4122-B080-91A01A28987A}"/>
                </a:ext>
              </a:extLst>
            </p:cNvPr>
            <p:cNvSpPr/>
            <p:nvPr/>
          </p:nvSpPr>
          <p:spPr bwMode="auto">
            <a:xfrm>
              <a:off x="4470584" y="3877535"/>
              <a:ext cx="28399" cy="11694"/>
            </a:xfrm>
            <a:custGeom>
              <a:avLst/>
              <a:gdLst>
                <a:gd name="T0" fmla="*/ 7 w 8"/>
                <a:gd name="T1" fmla="*/ 2 h 3"/>
                <a:gd name="T2" fmla="*/ 0 w 8"/>
                <a:gd name="T3" fmla="*/ 2 h 3"/>
                <a:gd name="T4" fmla="*/ 0 w 8"/>
                <a:gd name="T5" fmla="*/ 2 h 3"/>
                <a:gd name="T6" fmla="*/ 0 w 8"/>
                <a:gd name="T7" fmla="*/ 0 h 3"/>
                <a:gd name="T8" fmla="*/ 8 w 8"/>
                <a:gd name="T9" fmla="*/ 1 h 3"/>
                <a:gd name="T10" fmla="*/ 8 w 8"/>
                <a:gd name="T11" fmla="*/ 2 h 3"/>
                <a:gd name="T12" fmla="*/ 7 w 8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7" y="2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3" name="î$ľîḍè">
              <a:extLst>
                <a:ext uri="{FF2B5EF4-FFF2-40B4-BE49-F238E27FC236}">
                  <a16:creationId xmlns:a16="http://schemas.microsoft.com/office/drawing/2014/main" id="{EFBF1B0C-4F37-4F3A-9ECD-A81B64C0370C}"/>
                </a:ext>
              </a:extLst>
            </p:cNvPr>
            <p:cNvSpPr/>
            <p:nvPr/>
          </p:nvSpPr>
          <p:spPr bwMode="auto">
            <a:xfrm>
              <a:off x="4470584" y="3922640"/>
              <a:ext cx="25058" cy="25058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4 h 7"/>
                <a:gd name="T6" fmla="*/ 3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382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4" name="iṣ1íḓé">
              <a:extLst>
                <a:ext uri="{FF2B5EF4-FFF2-40B4-BE49-F238E27FC236}">
                  <a16:creationId xmlns:a16="http://schemas.microsoft.com/office/drawing/2014/main" id="{E7E5D677-C1DE-4873-8357-89F18F8E4497}"/>
                </a:ext>
              </a:extLst>
            </p:cNvPr>
            <p:cNvSpPr/>
            <p:nvPr/>
          </p:nvSpPr>
          <p:spPr bwMode="auto">
            <a:xfrm>
              <a:off x="4509006" y="3884217"/>
              <a:ext cx="10023" cy="11694"/>
            </a:xfrm>
            <a:custGeom>
              <a:avLst/>
              <a:gdLst>
                <a:gd name="T0" fmla="*/ 3 w 3"/>
                <a:gd name="T1" fmla="*/ 1 h 3"/>
                <a:gd name="T2" fmla="*/ 2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2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382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5" name="ïşľíḋê">
              <a:extLst>
                <a:ext uri="{FF2B5EF4-FFF2-40B4-BE49-F238E27FC236}">
                  <a16:creationId xmlns:a16="http://schemas.microsoft.com/office/drawing/2014/main" id="{3A556F2D-70DB-4EAD-BC42-7B57243DD406}"/>
                </a:ext>
              </a:extLst>
            </p:cNvPr>
            <p:cNvSpPr/>
            <p:nvPr/>
          </p:nvSpPr>
          <p:spPr bwMode="auto">
            <a:xfrm>
              <a:off x="4512347" y="3884217"/>
              <a:ext cx="6682" cy="8353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2 h 2"/>
                <a:gd name="T4" fmla="*/ 0 w 2"/>
                <a:gd name="T5" fmla="*/ 1 h 2"/>
                <a:gd name="T6" fmla="*/ 0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FD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6" name="íṡľîḍe">
              <a:extLst>
                <a:ext uri="{FF2B5EF4-FFF2-40B4-BE49-F238E27FC236}">
                  <a16:creationId xmlns:a16="http://schemas.microsoft.com/office/drawing/2014/main" id="{3120E698-95A7-4407-9924-671762523249}"/>
                </a:ext>
              </a:extLst>
            </p:cNvPr>
            <p:cNvSpPr/>
            <p:nvPr/>
          </p:nvSpPr>
          <p:spPr bwMode="auto">
            <a:xfrm>
              <a:off x="4505665" y="3967743"/>
              <a:ext cx="80185" cy="108584"/>
            </a:xfrm>
            <a:custGeom>
              <a:avLst/>
              <a:gdLst>
                <a:gd name="T0" fmla="*/ 21 w 23"/>
                <a:gd name="T1" fmla="*/ 31 h 31"/>
                <a:gd name="T2" fmla="*/ 3 w 23"/>
                <a:gd name="T3" fmla="*/ 29 h 31"/>
                <a:gd name="T4" fmla="*/ 0 w 23"/>
                <a:gd name="T5" fmla="*/ 26 h 31"/>
                <a:gd name="T6" fmla="*/ 2 w 23"/>
                <a:gd name="T7" fmla="*/ 0 h 31"/>
                <a:gd name="T8" fmla="*/ 13 w 23"/>
                <a:gd name="T9" fmla="*/ 1 h 31"/>
                <a:gd name="T10" fmla="*/ 23 w 23"/>
                <a:gd name="T11" fmla="*/ 12 h 31"/>
                <a:gd name="T12" fmla="*/ 21 w 2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1">
                  <a:moveTo>
                    <a:pt x="21" y="31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8"/>
                    <a:pt x="0" y="2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9" y="1"/>
                    <a:pt x="23" y="6"/>
                    <a:pt x="23" y="12"/>
                  </a:cubicBezTo>
                  <a:lnTo>
                    <a:pt x="21" y="31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7" name="ïSḻîḋè">
              <a:extLst>
                <a:ext uri="{FF2B5EF4-FFF2-40B4-BE49-F238E27FC236}">
                  <a16:creationId xmlns:a16="http://schemas.microsoft.com/office/drawing/2014/main" id="{A17D9CED-D46D-4184-BA36-958F160B79AA}"/>
                </a:ext>
              </a:extLst>
            </p:cNvPr>
            <p:cNvSpPr/>
            <p:nvPr/>
          </p:nvSpPr>
          <p:spPr bwMode="auto">
            <a:xfrm>
              <a:off x="4383716" y="3967743"/>
              <a:ext cx="80185" cy="108584"/>
            </a:xfrm>
            <a:custGeom>
              <a:avLst/>
              <a:gdLst>
                <a:gd name="T0" fmla="*/ 1 w 23"/>
                <a:gd name="T1" fmla="*/ 31 h 31"/>
                <a:gd name="T2" fmla="*/ 20 w 23"/>
                <a:gd name="T3" fmla="*/ 29 h 31"/>
                <a:gd name="T4" fmla="*/ 23 w 23"/>
                <a:gd name="T5" fmla="*/ 26 h 31"/>
                <a:gd name="T6" fmla="*/ 21 w 23"/>
                <a:gd name="T7" fmla="*/ 0 h 31"/>
                <a:gd name="T8" fmla="*/ 9 w 23"/>
                <a:gd name="T9" fmla="*/ 1 h 31"/>
                <a:gd name="T10" fmla="*/ 0 w 23"/>
                <a:gd name="T11" fmla="*/ 12 h 31"/>
                <a:gd name="T12" fmla="*/ 1 w 2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1">
                  <a:moveTo>
                    <a:pt x="1" y="31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22" y="29"/>
                    <a:pt x="23" y="28"/>
                    <a:pt x="23" y="2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1"/>
                    <a:pt x="0" y="6"/>
                    <a:pt x="0" y="12"/>
                  </a:cubicBezTo>
                  <a:lnTo>
                    <a:pt x="1" y="31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8" name="îŝḻïḑé">
              <a:extLst>
                <a:ext uri="{FF2B5EF4-FFF2-40B4-BE49-F238E27FC236}">
                  <a16:creationId xmlns:a16="http://schemas.microsoft.com/office/drawing/2014/main" id="{E48A8A6F-7517-4816-99F2-100406FE05E0}"/>
                </a:ext>
              </a:extLst>
            </p:cNvPr>
            <p:cNvSpPr/>
            <p:nvPr/>
          </p:nvSpPr>
          <p:spPr bwMode="auto">
            <a:xfrm>
              <a:off x="6545371" y="1934720"/>
              <a:ext cx="407607" cy="163711"/>
            </a:xfrm>
            <a:custGeom>
              <a:avLst/>
              <a:gdLst>
                <a:gd name="T0" fmla="*/ 0 w 117"/>
                <a:gd name="T1" fmla="*/ 47 h 47"/>
                <a:gd name="T2" fmla="*/ 98 w 117"/>
                <a:gd name="T3" fmla="*/ 47 h 47"/>
                <a:gd name="T4" fmla="*/ 117 w 117"/>
                <a:gd name="T5" fmla="*/ 28 h 47"/>
                <a:gd name="T6" fmla="*/ 117 w 117"/>
                <a:gd name="T7" fmla="*/ 0 h 47"/>
                <a:gd name="T8" fmla="*/ 0 w 117"/>
                <a:gd name="T9" fmla="*/ 0 h 47"/>
                <a:gd name="T10" fmla="*/ 0 w 117"/>
                <a:gd name="T1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47">
                  <a:moveTo>
                    <a:pt x="0" y="47"/>
                  </a:moveTo>
                  <a:cubicBezTo>
                    <a:pt x="98" y="47"/>
                    <a:pt x="98" y="47"/>
                    <a:pt x="98" y="47"/>
                  </a:cubicBezTo>
                  <a:cubicBezTo>
                    <a:pt x="109" y="47"/>
                    <a:pt x="117" y="39"/>
                    <a:pt x="117" y="28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</a:path>
              </a:pathLst>
            </a:custGeom>
            <a:solidFill>
              <a:srgbClr val="00A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9" name="íṧ1îḍe">
              <a:extLst>
                <a:ext uri="{FF2B5EF4-FFF2-40B4-BE49-F238E27FC236}">
                  <a16:creationId xmlns:a16="http://schemas.microsoft.com/office/drawing/2014/main" id="{3B8000B2-28EF-4028-9EC3-6EBB5D26761D}"/>
                </a:ext>
              </a:extLst>
            </p:cNvPr>
            <p:cNvSpPr/>
            <p:nvPr/>
          </p:nvSpPr>
          <p:spPr bwMode="auto">
            <a:xfrm>
              <a:off x="6428434" y="1934720"/>
              <a:ext cx="152018" cy="628116"/>
            </a:xfrm>
            <a:custGeom>
              <a:avLst/>
              <a:gdLst>
                <a:gd name="T0" fmla="*/ 39 w 44"/>
                <a:gd name="T1" fmla="*/ 181 h 181"/>
                <a:gd name="T2" fmla="*/ 9 w 44"/>
                <a:gd name="T3" fmla="*/ 181 h 181"/>
                <a:gd name="T4" fmla="*/ 1 w 44"/>
                <a:gd name="T5" fmla="*/ 23 h 181"/>
                <a:gd name="T6" fmla="*/ 22 w 44"/>
                <a:gd name="T7" fmla="*/ 0 h 181"/>
                <a:gd name="T8" fmla="*/ 44 w 44"/>
                <a:gd name="T9" fmla="*/ 0 h 181"/>
                <a:gd name="T10" fmla="*/ 39 w 44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81">
                  <a:moveTo>
                    <a:pt x="39" y="181"/>
                  </a:moveTo>
                  <a:cubicBezTo>
                    <a:pt x="9" y="181"/>
                    <a:pt x="9" y="181"/>
                    <a:pt x="9" y="18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9" y="181"/>
                    <a:pt x="39" y="181"/>
                    <a:pt x="39" y="181"/>
                  </a:cubicBezTo>
                </a:path>
              </a:pathLst>
            </a:custGeom>
            <a:solidFill>
              <a:srgbClr val="00A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0" name="is1îḋê">
              <a:extLst>
                <a:ext uri="{FF2B5EF4-FFF2-40B4-BE49-F238E27FC236}">
                  <a16:creationId xmlns:a16="http://schemas.microsoft.com/office/drawing/2014/main" id="{BC3E49F1-D0A6-41B8-95A6-25CFEB5F8E74}"/>
                </a:ext>
              </a:extLst>
            </p:cNvPr>
            <p:cNvSpPr/>
            <p:nvPr/>
          </p:nvSpPr>
          <p:spPr bwMode="auto">
            <a:xfrm>
              <a:off x="6344908" y="2562836"/>
              <a:ext cx="225521" cy="103572"/>
            </a:xfrm>
            <a:custGeom>
              <a:avLst/>
              <a:gdLst>
                <a:gd name="T0" fmla="*/ 1 w 65"/>
                <a:gd name="T1" fmla="*/ 25 h 30"/>
                <a:gd name="T2" fmla="*/ 1 w 65"/>
                <a:gd name="T3" fmla="*/ 20 h 30"/>
                <a:gd name="T4" fmla="*/ 14 w 65"/>
                <a:gd name="T5" fmla="*/ 5 h 30"/>
                <a:gd name="T6" fmla="*/ 33 w 65"/>
                <a:gd name="T7" fmla="*/ 0 h 30"/>
                <a:gd name="T8" fmla="*/ 63 w 65"/>
                <a:gd name="T9" fmla="*/ 0 h 30"/>
                <a:gd name="T10" fmla="*/ 63 w 65"/>
                <a:gd name="T11" fmla="*/ 25 h 30"/>
                <a:gd name="T12" fmla="*/ 65 w 65"/>
                <a:gd name="T13" fmla="*/ 25 h 30"/>
                <a:gd name="T14" fmla="*/ 65 w 65"/>
                <a:gd name="T15" fmla="*/ 30 h 30"/>
                <a:gd name="T16" fmla="*/ 0 w 65"/>
                <a:gd name="T17" fmla="*/ 30 h 30"/>
                <a:gd name="T18" fmla="*/ 0 w 65"/>
                <a:gd name="T19" fmla="*/ 25 h 30"/>
                <a:gd name="T20" fmla="*/ 1 w 65"/>
                <a:gd name="T21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30">
                  <a:moveTo>
                    <a:pt x="1" y="25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4"/>
                    <a:pt x="6" y="8"/>
                    <a:pt x="14" y="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</a:path>
              </a:pathLst>
            </a:custGeom>
            <a:solidFill>
              <a:srgbClr val="A6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1" name="ïṣḻïḓê">
              <a:extLst>
                <a:ext uri="{FF2B5EF4-FFF2-40B4-BE49-F238E27FC236}">
                  <a16:creationId xmlns:a16="http://schemas.microsoft.com/office/drawing/2014/main" id="{A89D0977-5D74-43DF-81C5-A4A17372A847}"/>
                </a:ext>
              </a:extLst>
            </p:cNvPr>
            <p:cNvSpPr/>
            <p:nvPr/>
          </p:nvSpPr>
          <p:spPr bwMode="auto">
            <a:xfrm>
              <a:off x="6535348" y="2098431"/>
              <a:ext cx="41764" cy="464405"/>
            </a:xfrm>
            <a:custGeom>
              <a:avLst/>
              <a:gdLst>
                <a:gd name="T0" fmla="*/ 25 w 25"/>
                <a:gd name="T1" fmla="*/ 0 h 278"/>
                <a:gd name="T2" fmla="*/ 6 w 25"/>
                <a:gd name="T3" fmla="*/ 0 h 278"/>
                <a:gd name="T4" fmla="*/ 0 w 25"/>
                <a:gd name="T5" fmla="*/ 268 h 278"/>
                <a:gd name="T6" fmla="*/ 0 w 25"/>
                <a:gd name="T7" fmla="*/ 278 h 278"/>
                <a:gd name="T8" fmla="*/ 17 w 25"/>
                <a:gd name="T9" fmla="*/ 278 h 278"/>
                <a:gd name="T10" fmla="*/ 25 w 25"/>
                <a:gd name="T1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8">
                  <a:moveTo>
                    <a:pt x="25" y="0"/>
                  </a:moveTo>
                  <a:lnTo>
                    <a:pt x="6" y="0"/>
                  </a:lnTo>
                  <a:lnTo>
                    <a:pt x="0" y="268"/>
                  </a:lnTo>
                  <a:lnTo>
                    <a:pt x="0" y="278"/>
                  </a:lnTo>
                  <a:lnTo>
                    <a:pt x="17" y="2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8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2" name="ïsḷíḑè">
              <a:extLst>
                <a:ext uri="{FF2B5EF4-FFF2-40B4-BE49-F238E27FC236}">
                  <a16:creationId xmlns:a16="http://schemas.microsoft.com/office/drawing/2014/main" id="{432EB62A-86E7-4349-B8C1-A1791BE9406F}"/>
                </a:ext>
              </a:extLst>
            </p:cNvPr>
            <p:cNvSpPr/>
            <p:nvPr/>
          </p:nvSpPr>
          <p:spPr bwMode="auto">
            <a:xfrm>
              <a:off x="6535348" y="2098431"/>
              <a:ext cx="41764" cy="464405"/>
            </a:xfrm>
            <a:custGeom>
              <a:avLst/>
              <a:gdLst>
                <a:gd name="T0" fmla="*/ 25 w 25"/>
                <a:gd name="T1" fmla="*/ 0 h 278"/>
                <a:gd name="T2" fmla="*/ 6 w 25"/>
                <a:gd name="T3" fmla="*/ 0 h 278"/>
                <a:gd name="T4" fmla="*/ 0 w 25"/>
                <a:gd name="T5" fmla="*/ 268 h 278"/>
                <a:gd name="T6" fmla="*/ 0 w 25"/>
                <a:gd name="T7" fmla="*/ 278 h 278"/>
                <a:gd name="T8" fmla="*/ 17 w 25"/>
                <a:gd name="T9" fmla="*/ 278 h 278"/>
                <a:gd name="T10" fmla="*/ 25 w 25"/>
                <a:gd name="T1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8">
                  <a:moveTo>
                    <a:pt x="25" y="0"/>
                  </a:moveTo>
                  <a:lnTo>
                    <a:pt x="6" y="0"/>
                  </a:lnTo>
                  <a:lnTo>
                    <a:pt x="0" y="268"/>
                  </a:lnTo>
                  <a:lnTo>
                    <a:pt x="0" y="278"/>
                  </a:lnTo>
                  <a:lnTo>
                    <a:pt x="17" y="278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3" name="íśľîḓe">
              <a:extLst>
                <a:ext uri="{FF2B5EF4-FFF2-40B4-BE49-F238E27FC236}">
                  <a16:creationId xmlns:a16="http://schemas.microsoft.com/office/drawing/2014/main" id="{D8A0A58E-0F54-478C-8641-838BD29D61B6}"/>
                </a:ext>
              </a:extLst>
            </p:cNvPr>
            <p:cNvSpPr/>
            <p:nvPr/>
          </p:nvSpPr>
          <p:spPr bwMode="auto">
            <a:xfrm>
              <a:off x="6344908" y="2562836"/>
              <a:ext cx="225521" cy="103572"/>
            </a:xfrm>
            <a:custGeom>
              <a:avLst/>
              <a:gdLst>
                <a:gd name="T0" fmla="*/ 131 w 135"/>
                <a:gd name="T1" fmla="*/ 0 h 62"/>
                <a:gd name="T2" fmla="*/ 114 w 135"/>
                <a:gd name="T3" fmla="*/ 0 h 62"/>
                <a:gd name="T4" fmla="*/ 114 w 135"/>
                <a:gd name="T5" fmla="*/ 42 h 62"/>
                <a:gd name="T6" fmla="*/ 120 w 135"/>
                <a:gd name="T7" fmla="*/ 42 h 62"/>
                <a:gd name="T8" fmla="*/ 120 w 135"/>
                <a:gd name="T9" fmla="*/ 52 h 62"/>
                <a:gd name="T10" fmla="*/ 0 w 135"/>
                <a:gd name="T11" fmla="*/ 52 h 62"/>
                <a:gd name="T12" fmla="*/ 0 w 135"/>
                <a:gd name="T13" fmla="*/ 62 h 62"/>
                <a:gd name="T14" fmla="*/ 135 w 135"/>
                <a:gd name="T15" fmla="*/ 62 h 62"/>
                <a:gd name="T16" fmla="*/ 135 w 135"/>
                <a:gd name="T17" fmla="*/ 52 h 62"/>
                <a:gd name="T18" fmla="*/ 131 w 135"/>
                <a:gd name="T19" fmla="*/ 52 h 62"/>
                <a:gd name="T20" fmla="*/ 131 w 135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62">
                  <a:moveTo>
                    <a:pt x="131" y="0"/>
                  </a:moveTo>
                  <a:lnTo>
                    <a:pt x="114" y="0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0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135" y="62"/>
                  </a:lnTo>
                  <a:lnTo>
                    <a:pt x="135" y="52"/>
                  </a:lnTo>
                  <a:lnTo>
                    <a:pt x="131" y="5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856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4" name="îSľïďé">
              <a:extLst>
                <a:ext uri="{FF2B5EF4-FFF2-40B4-BE49-F238E27FC236}">
                  <a16:creationId xmlns:a16="http://schemas.microsoft.com/office/drawing/2014/main" id="{98F33780-E72F-4450-8218-EAF38496DD2A}"/>
                </a:ext>
              </a:extLst>
            </p:cNvPr>
            <p:cNvSpPr/>
            <p:nvPr/>
          </p:nvSpPr>
          <p:spPr bwMode="auto">
            <a:xfrm>
              <a:off x="6344908" y="2562836"/>
              <a:ext cx="225521" cy="103572"/>
            </a:xfrm>
            <a:custGeom>
              <a:avLst/>
              <a:gdLst>
                <a:gd name="T0" fmla="*/ 131 w 135"/>
                <a:gd name="T1" fmla="*/ 0 h 62"/>
                <a:gd name="T2" fmla="*/ 114 w 135"/>
                <a:gd name="T3" fmla="*/ 0 h 62"/>
                <a:gd name="T4" fmla="*/ 114 w 135"/>
                <a:gd name="T5" fmla="*/ 42 h 62"/>
                <a:gd name="T6" fmla="*/ 120 w 135"/>
                <a:gd name="T7" fmla="*/ 42 h 62"/>
                <a:gd name="T8" fmla="*/ 120 w 135"/>
                <a:gd name="T9" fmla="*/ 52 h 62"/>
                <a:gd name="T10" fmla="*/ 0 w 135"/>
                <a:gd name="T11" fmla="*/ 52 h 62"/>
                <a:gd name="T12" fmla="*/ 0 w 135"/>
                <a:gd name="T13" fmla="*/ 62 h 62"/>
                <a:gd name="T14" fmla="*/ 135 w 135"/>
                <a:gd name="T15" fmla="*/ 62 h 62"/>
                <a:gd name="T16" fmla="*/ 135 w 135"/>
                <a:gd name="T17" fmla="*/ 52 h 62"/>
                <a:gd name="T18" fmla="*/ 131 w 135"/>
                <a:gd name="T19" fmla="*/ 52 h 62"/>
                <a:gd name="T20" fmla="*/ 131 w 135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62">
                  <a:moveTo>
                    <a:pt x="131" y="0"/>
                  </a:moveTo>
                  <a:lnTo>
                    <a:pt x="114" y="0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0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135" y="62"/>
                  </a:lnTo>
                  <a:lnTo>
                    <a:pt x="135" y="52"/>
                  </a:lnTo>
                  <a:lnTo>
                    <a:pt x="131" y="52"/>
                  </a:lnTo>
                  <a:lnTo>
                    <a:pt x="1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5" name="îṣḻiḋè">
              <a:extLst>
                <a:ext uri="{FF2B5EF4-FFF2-40B4-BE49-F238E27FC236}">
                  <a16:creationId xmlns:a16="http://schemas.microsoft.com/office/drawing/2014/main" id="{1FB618D4-7767-4394-818D-80D35FEA31DC}"/>
                </a:ext>
              </a:extLst>
            </p:cNvPr>
            <p:cNvSpPr/>
            <p:nvPr/>
          </p:nvSpPr>
          <p:spPr bwMode="auto">
            <a:xfrm>
              <a:off x="6577111" y="1934720"/>
              <a:ext cx="173734" cy="163711"/>
            </a:xfrm>
            <a:custGeom>
              <a:avLst/>
              <a:gdLst>
                <a:gd name="T0" fmla="*/ 22 w 50"/>
                <a:gd name="T1" fmla="*/ 0 h 47"/>
                <a:gd name="T2" fmla="*/ 1 w 50"/>
                <a:gd name="T3" fmla="*/ 0 h 47"/>
                <a:gd name="T4" fmla="*/ 0 w 50"/>
                <a:gd name="T5" fmla="*/ 47 h 47"/>
                <a:gd name="T6" fmla="*/ 19 w 50"/>
                <a:gd name="T7" fmla="*/ 47 h 47"/>
                <a:gd name="T8" fmla="*/ 19 w 50"/>
                <a:gd name="T9" fmla="*/ 47 h 47"/>
                <a:gd name="T10" fmla="*/ 19 w 50"/>
                <a:gd name="T11" fmla="*/ 45 h 47"/>
                <a:gd name="T12" fmla="*/ 18 w 50"/>
                <a:gd name="T13" fmla="*/ 33 h 47"/>
                <a:gd name="T14" fmla="*/ 22 w 50"/>
                <a:gd name="T15" fmla="*/ 18 h 47"/>
                <a:gd name="T16" fmla="*/ 23 w 50"/>
                <a:gd name="T17" fmla="*/ 17 h 47"/>
                <a:gd name="T18" fmla="*/ 25 w 50"/>
                <a:gd name="T19" fmla="*/ 16 h 47"/>
                <a:gd name="T20" fmla="*/ 30 w 50"/>
                <a:gd name="T21" fmla="*/ 13 h 47"/>
                <a:gd name="T22" fmla="*/ 50 w 50"/>
                <a:gd name="T23" fmla="*/ 2 h 47"/>
                <a:gd name="T24" fmla="*/ 22 w 50"/>
                <a:gd name="T25" fmla="*/ 2 h 47"/>
                <a:gd name="T26" fmla="*/ 22 w 5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47">
                  <a:moveTo>
                    <a:pt x="2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6"/>
                    <a:pt x="19" y="4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7" y="27"/>
                    <a:pt x="19" y="22"/>
                    <a:pt x="22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5"/>
                    <a:pt x="28" y="14"/>
                    <a:pt x="30" y="13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8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6" name="i$ḷïďé">
              <a:extLst>
                <a:ext uri="{FF2B5EF4-FFF2-40B4-BE49-F238E27FC236}">
                  <a16:creationId xmlns:a16="http://schemas.microsoft.com/office/drawing/2014/main" id="{B1B73670-39CC-42E2-8015-67D5E98AB62A}"/>
                </a:ext>
              </a:extLst>
            </p:cNvPr>
            <p:cNvSpPr/>
            <p:nvPr/>
          </p:nvSpPr>
          <p:spPr bwMode="auto">
            <a:xfrm>
              <a:off x="6545371" y="1934720"/>
              <a:ext cx="35081" cy="163711"/>
            </a:xfrm>
            <a:custGeom>
              <a:avLst/>
              <a:gdLst>
                <a:gd name="T0" fmla="*/ 21 w 21"/>
                <a:gd name="T1" fmla="*/ 0 h 98"/>
                <a:gd name="T2" fmla="*/ 0 w 21"/>
                <a:gd name="T3" fmla="*/ 0 h 98"/>
                <a:gd name="T4" fmla="*/ 0 w 21"/>
                <a:gd name="T5" fmla="*/ 98 h 98"/>
                <a:gd name="T6" fmla="*/ 19 w 21"/>
                <a:gd name="T7" fmla="*/ 98 h 98"/>
                <a:gd name="T8" fmla="*/ 21 w 21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8">
                  <a:moveTo>
                    <a:pt x="2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9" y="9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7" name="íṧḻïďè">
              <a:extLst>
                <a:ext uri="{FF2B5EF4-FFF2-40B4-BE49-F238E27FC236}">
                  <a16:creationId xmlns:a16="http://schemas.microsoft.com/office/drawing/2014/main" id="{A95846C5-43D8-482A-804D-BB1173781F28}"/>
                </a:ext>
              </a:extLst>
            </p:cNvPr>
            <p:cNvSpPr/>
            <p:nvPr/>
          </p:nvSpPr>
          <p:spPr bwMode="auto">
            <a:xfrm>
              <a:off x="6545371" y="1934720"/>
              <a:ext cx="35081" cy="163711"/>
            </a:xfrm>
            <a:custGeom>
              <a:avLst/>
              <a:gdLst>
                <a:gd name="T0" fmla="*/ 21 w 21"/>
                <a:gd name="T1" fmla="*/ 0 h 98"/>
                <a:gd name="T2" fmla="*/ 0 w 21"/>
                <a:gd name="T3" fmla="*/ 0 h 98"/>
                <a:gd name="T4" fmla="*/ 0 w 21"/>
                <a:gd name="T5" fmla="*/ 98 h 98"/>
                <a:gd name="T6" fmla="*/ 19 w 21"/>
                <a:gd name="T7" fmla="*/ 98 h 98"/>
                <a:gd name="T8" fmla="*/ 21 w 21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8">
                  <a:moveTo>
                    <a:pt x="2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9" y="98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8" name="ïS1ïḋe">
              <a:extLst>
                <a:ext uri="{FF2B5EF4-FFF2-40B4-BE49-F238E27FC236}">
                  <a16:creationId xmlns:a16="http://schemas.microsoft.com/office/drawing/2014/main" id="{7FEFD46B-3A43-41C0-B5CA-7EF6911DE55D}"/>
                </a:ext>
              </a:extLst>
            </p:cNvPr>
            <p:cNvSpPr/>
            <p:nvPr/>
          </p:nvSpPr>
          <p:spPr bwMode="auto">
            <a:xfrm>
              <a:off x="6632238" y="1973141"/>
              <a:ext cx="173734" cy="631457"/>
            </a:xfrm>
            <a:custGeom>
              <a:avLst/>
              <a:gdLst>
                <a:gd name="T0" fmla="*/ 50 w 50"/>
                <a:gd name="T1" fmla="*/ 180 h 182"/>
                <a:gd name="T2" fmla="*/ 20 w 50"/>
                <a:gd name="T3" fmla="*/ 182 h 182"/>
                <a:gd name="T4" fmla="*/ 2 w 50"/>
                <a:gd name="T5" fmla="*/ 22 h 182"/>
                <a:gd name="T6" fmla="*/ 19 w 50"/>
                <a:gd name="T7" fmla="*/ 1 h 182"/>
                <a:gd name="T8" fmla="*/ 44 w 50"/>
                <a:gd name="T9" fmla="*/ 0 h 182"/>
                <a:gd name="T10" fmla="*/ 50 w 50"/>
                <a:gd name="T11" fmla="*/ 18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182">
                  <a:moveTo>
                    <a:pt x="50" y="180"/>
                  </a:moveTo>
                  <a:cubicBezTo>
                    <a:pt x="20" y="182"/>
                    <a:pt x="20" y="182"/>
                    <a:pt x="20" y="18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11"/>
                    <a:pt x="8" y="2"/>
                    <a:pt x="19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180"/>
                    <a:pt x="50" y="180"/>
                    <a:pt x="50" y="180"/>
                  </a:cubicBezTo>
                </a:path>
              </a:pathLst>
            </a:custGeom>
            <a:solidFill>
              <a:srgbClr val="00A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9" name="ïṥľiďè">
              <a:extLst>
                <a:ext uri="{FF2B5EF4-FFF2-40B4-BE49-F238E27FC236}">
                  <a16:creationId xmlns:a16="http://schemas.microsoft.com/office/drawing/2014/main" id="{59B7E35C-52AE-45D8-ABEE-F65F9CEDCBAE}"/>
                </a:ext>
              </a:extLst>
            </p:cNvPr>
            <p:cNvSpPr/>
            <p:nvPr/>
          </p:nvSpPr>
          <p:spPr bwMode="auto">
            <a:xfrm>
              <a:off x="6590475" y="2597916"/>
              <a:ext cx="230532" cy="116936"/>
            </a:xfrm>
            <a:custGeom>
              <a:avLst/>
              <a:gdLst>
                <a:gd name="T0" fmla="*/ 1 w 66"/>
                <a:gd name="T1" fmla="*/ 29 h 34"/>
                <a:gd name="T2" fmla="*/ 1 w 66"/>
                <a:gd name="T3" fmla="*/ 24 h 34"/>
                <a:gd name="T4" fmla="*/ 13 w 66"/>
                <a:gd name="T5" fmla="*/ 9 h 34"/>
                <a:gd name="T6" fmla="*/ 32 w 66"/>
                <a:gd name="T7" fmla="*/ 2 h 34"/>
                <a:gd name="T8" fmla="*/ 62 w 66"/>
                <a:gd name="T9" fmla="*/ 0 h 34"/>
                <a:gd name="T10" fmla="*/ 63 w 66"/>
                <a:gd name="T11" fmla="*/ 25 h 34"/>
                <a:gd name="T12" fmla="*/ 65 w 66"/>
                <a:gd name="T13" fmla="*/ 25 h 34"/>
                <a:gd name="T14" fmla="*/ 66 w 66"/>
                <a:gd name="T15" fmla="*/ 30 h 34"/>
                <a:gd name="T16" fmla="*/ 0 w 66"/>
                <a:gd name="T17" fmla="*/ 34 h 34"/>
                <a:gd name="T18" fmla="*/ 0 w 66"/>
                <a:gd name="T19" fmla="*/ 29 h 34"/>
                <a:gd name="T20" fmla="*/ 1 w 66"/>
                <a:gd name="T21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4">
                  <a:moveTo>
                    <a:pt x="1" y="29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18"/>
                    <a:pt x="5" y="12"/>
                    <a:pt x="13" y="9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solidFill>
              <a:srgbClr val="A6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0" name="îšḷíḋe">
              <a:extLst>
                <a:ext uri="{FF2B5EF4-FFF2-40B4-BE49-F238E27FC236}">
                  <a16:creationId xmlns:a16="http://schemas.microsoft.com/office/drawing/2014/main" id="{EDA82A4B-BF99-4E55-BDC2-19B1212E8D12}"/>
                </a:ext>
              </a:extLst>
            </p:cNvPr>
            <p:cNvSpPr/>
            <p:nvPr/>
          </p:nvSpPr>
          <p:spPr bwMode="auto">
            <a:xfrm>
              <a:off x="6779244" y="2070031"/>
              <a:ext cx="26728" cy="527885"/>
            </a:xfrm>
            <a:custGeom>
              <a:avLst/>
              <a:gdLst>
                <a:gd name="T0" fmla="*/ 6 w 16"/>
                <a:gd name="T1" fmla="*/ 0 h 316"/>
                <a:gd name="T2" fmla="*/ 0 w 16"/>
                <a:gd name="T3" fmla="*/ 308 h 316"/>
                <a:gd name="T4" fmla="*/ 0 w 16"/>
                <a:gd name="T5" fmla="*/ 316 h 316"/>
                <a:gd name="T6" fmla="*/ 16 w 16"/>
                <a:gd name="T7" fmla="*/ 316 h 316"/>
                <a:gd name="T8" fmla="*/ 6 w 16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6">
                  <a:moveTo>
                    <a:pt x="6" y="0"/>
                  </a:moveTo>
                  <a:lnTo>
                    <a:pt x="0" y="308"/>
                  </a:lnTo>
                  <a:lnTo>
                    <a:pt x="0" y="316"/>
                  </a:lnTo>
                  <a:lnTo>
                    <a:pt x="16" y="3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1" name="ïṧḷíḋè">
              <a:extLst>
                <a:ext uri="{FF2B5EF4-FFF2-40B4-BE49-F238E27FC236}">
                  <a16:creationId xmlns:a16="http://schemas.microsoft.com/office/drawing/2014/main" id="{97E23500-7409-4ACF-B20A-2BE583B6E21F}"/>
                </a:ext>
              </a:extLst>
            </p:cNvPr>
            <p:cNvSpPr/>
            <p:nvPr/>
          </p:nvSpPr>
          <p:spPr bwMode="auto">
            <a:xfrm>
              <a:off x="6779244" y="2070031"/>
              <a:ext cx="26728" cy="527885"/>
            </a:xfrm>
            <a:custGeom>
              <a:avLst/>
              <a:gdLst>
                <a:gd name="T0" fmla="*/ 6 w 16"/>
                <a:gd name="T1" fmla="*/ 0 h 316"/>
                <a:gd name="T2" fmla="*/ 0 w 16"/>
                <a:gd name="T3" fmla="*/ 308 h 316"/>
                <a:gd name="T4" fmla="*/ 0 w 16"/>
                <a:gd name="T5" fmla="*/ 316 h 316"/>
                <a:gd name="T6" fmla="*/ 16 w 16"/>
                <a:gd name="T7" fmla="*/ 316 h 316"/>
                <a:gd name="T8" fmla="*/ 6 w 16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6">
                  <a:moveTo>
                    <a:pt x="6" y="0"/>
                  </a:moveTo>
                  <a:lnTo>
                    <a:pt x="0" y="308"/>
                  </a:lnTo>
                  <a:lnTo>
                    <a:pt x="0" y="316"/>
                  </a:lnTo>
                  <a:lnTo>
                    <a:pt x="16" y="316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2" name="îṥľîḋê">
              <a:extLst>
                <a:ext uri="{FF2B5EF4-FFF2-40B4-BE49-F238E27FC236}">
                  <a16:creationId xmlns:a16="http://schemas.microsoft.com/office/drawing/2014/main" id="{A56C0EDE-9F7F-4EFE-991A-16926F2A1EDF}"/>
                </a:ext>
              </a:extLst>
            </p:cNvPr>
            <p:cNvSpPr/>
            <p:nvPr/>
          </p:nvSpPr>
          <p:spPr bwMode="auto">
            <a:xfrm>
              <a:off x="6590475" y="2698147"/>
              <a:ext cx="0" cy="16705"/>
            </a:xfrm>
            <a:custGeom>
              <a:avLst/>
              <a:gdLst>
                <a:gd name="T0" fmla="*/ 0 h 10"/>
                <a:gd name="T1" fmla="*/ 0 h 10"/>
                <a:gd name="T2" fmla="*/ 10 h 10"/>
                <a:gd name="T3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3" name="iŝ1ïdê">
              <a:extLst>
                <a:ext uri="{FF2B5EF4-FFF2-40B4-BE49-F238E27FC236}">
                  <a16:creationId xmlns:a16="http://schemas.microsoft.com/office/drawing/2014/main" id="{413DB40B-2152-4151-8D6A-55E0EF003DC3}"/>
                </a:ext>
              </a:extLst>
            </p:cNvPr>
            <p:cNvSpPr/>
            <p:nvPr/>
          </p:nvSpPr>
          <p:spPr bwMode="auto">
            <a:xfrm>
              <a:off x="6590475" y="2698147"/>
              <a:ext cx="0" cy="16705"/>
            </a:xfrm>
            <a:custGeom>
              <a:avLst/>
              <a:gdLst>
                <a:gd name="T0" fmla="*/ 0 h 10"/>
                <a:gd name="T1" fmla="*/ 0 h 10"/>
                <a:gd name="T2" fmla="*/ 10 h 10"/>
                <a:gd name="T3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4" name="íṧľïḋê">
              <a:extLst>
                <a:ext uri="{FF2B5EF4-FFF2-40B4-BE49-F238E27FC236}">
                  <a16:creationId xmlns:a16="http://schemas.microsoft.com/office/drawing/2014/main" id="{A92372D0-2899-4B61-9029-B6AB9F56495C}"/>
                </a:ext>
              </a:extLst>
            </p:cNvPr>
            <p:cNvSpPr/>
            <p:nvPr/>
          </p:nvSpPr>
          <p:spPr bwMode="auto">
            <a:xfrm>
              <a:off x="6590475" y="2597916"/>
              <a:ext cx="230532" cy="116936"/>
            </a:xfrm>
            <a:custGeom>
              <a:avLst/>
              <a:gdLst>
                <a:gd name="T0" fmla="*/ 129 w 138"/>
                <a:gd name="T1" fmla="*/ 0 h 70"/>
                <a:gd name="T2" fmla="*/ 129 w 138"/>
                <a:gd name="T3" fmla="*/ 0 h 70"/>
                <a:gd name="T4" fmla="*/ 113 w 138"/>
                <a:gd name="T5" fmla="*/ 0 h 70"/>
                <a:gd name="T6" fmla="*/ 115 w 138"/>
                <a:gd name="T7" fmla="*/ 43 h 70"/>
                <a:gd name="T8" fmla="*/ 119 w 138"/>
                <a:gd name="T9" fmla="*/ 43 h 70"/>
                <a:gd name="T10" fmla="*/ 121 w 138"/>
                <a:gd name="T11" fmla="*/ 54 h 70"/>
                <a:gd name="T12" fmla="*/ 0 w 138"/>
                <a:gd name="T13" fmla="*/ 60 h 70"/>
                <a:gd name="T14" fmla="*/ 0 w 138"/>
                <a:gd name="T15" fmla="*/ 70 h 70"/>
                <a:gd name="T16" fmla="*/ 138 w 138"/>
                <a:gd name="T17" fmla="*/ 62 h 70"/>
                <a:gd name="T18" fmla="*/ 136 w 138"/>
                <a:gd name="T19" fmla="*/ 52 h 70"/>
                <a:gd name="T20" fmla="*/ 132 w 138"/>
                <a:gd name="T21" fmla="*/ 52 h 70"/>
                <a:gd name="T22" fmla="*/ 129 w 138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70">
                  <a:moveTo>
                    <a:pt x="129" y="0"/>
                  </a:moveTo>
                  <a:lnTo>
                    <a:pt x="129" y="0"/>
                  </a:lnTo>
                  <a:lnTo>
                    <a:pt x="113" y="0"/>
                  </a:lnTo>
                  <a:lnTo>
                    <a:pt x="115" y="43"/>
                  </a:lnTo>
                  <a:lnTo>
                    <a:pt x="119" y="43"/>
                  </a:lnTo>
                  <a:lnTo>
                    <a:pt x="121" y="54"/>
                  </a:lnTo>
                  <a:lnTo>
                    <a:pt x="0" y="60"/>
                  </a:lnTo>
                  <a:lnTo>
                    <a:pt x="0" y="70"/>
                  </a:lnTo>
                  <a:lnTo>
                    <a:pt x="138" y="62"/>
                  </a:lnTo>
                  <a:lnTo>
                    <a:pt x="136" y="52"/>
                  </a:lnTo>
                  <a:lnTo>
                    <a:pt x="132" y="5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856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5" name="ïşlíḍe">
              <a:extLst>
                <a:ext uri="{FF2B5EF4-FFF2-40B4-BE49-F238E27FC236}">
                  <a16:creationId xmlns:a16="http://schemas.microsoft.com/office/drawing/2014/main" id="{7566CA89-D563-4CFA-A517-DE1B0FB3449B}"/>
                </a:ext>
              </a:extLst>
            </p:cNvPr>
            <p:cNvSpPr/>
            <p:nvPr/>
          </p:nvSpPr>
          <p:spPr bwMode="auto">
            <a:xfrm>
              <a:off x="6590475" y="2597916"/>
              <a:ext cx="230532" cy="116936"/>
            </a:xfrm>
            <a:custGeom>
              <a:avLst/>
              <a:gdLst>
                <a:gd name="T0" fmla="*/ 129 w 138"/>
                <a:gd name="T1" fmla="*/ 0 h 70"/>
                <a:gd name="T2" fmla="*/ 129 w 138"/>
                <a:gd name="T3" fmla="*/ 0 h 70"/>
                <a:gd name="T4" fmla="*/ 113 w 138"/>
                <a:gd name="T5" fmla="*/ 0 h 70"/>
                <a:gd name="T6" fmla="*/ 115 w 138"/>
                <a:gd name="T7" fmla="*/ 43 h 70"/>
                <a:gd name="T8" fmla="*/ 119 w 138"/>
                <a:gd name="T9" fmla="*/ 43 h 70"/>
                <a:gd name="T10" fmla="*/ 121 w 138"/>
                <a:gd name="T11" fmla="*/ 54 h 70"/>
                <a:gd name="T12" fmla="*/ 0 w 138"/>
                <a:gd name="T13" fmla="*/ 60 h 70"/>
                <a:gd name="T14" fmla="*/ 0 w 138"/>
                <a:gd name="T15" fmla="*/ 70 h 70"/>
                <a:gd name="T16" fmla="*/ 138 w 138"/>
                <a:gd name="T17" fmla="*/ 62 h 70"/>
                <a:gd name="T18" fmla="*/ 136 w 138"/>
                <a:gd name="T19" fmla="*/ 52 h 70"/>
                <a:gd name="T20" fmla="*/ 132 w 138"/>
                <a:gd name="T21" fmla="*/ 52 h 70"/>
                <a:gd name="T22" fmla="*/ 129 w 138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70">
                  <a:moveTo>
                    <a:pt x="129" y="0"/>
                  </a:moveTo>
                  <a:lnTo>
                    <a:pt x="129" y="0"/>
                  </a:lnTo>
                  <a:lnTo>
                    <a:pt x="113" y="0"/>
                  </a:lnTo>
                  <a:lnTo>
                    <a:pt x="115" y="43"/>
                  </a:lnTo>
                  <a:lnTo>
                    <a:pt x="119" y="43"/>
                  </a:lnTo>
                  <a:lnTo>
                    <a:pt x="121" y="54"/>
                  </a:lnTo>
                  <a:lnTo>
                    <a:pt x="0" y="60"/>
                  </a:lnTo>
                  <a:lnTo>
                    <a:pt x="0" y="70"/>
                  </a:lnTo>
                  <a:lnTo>
                    <a:pt x="138" y="62"/>
                  </a:lnTo>
                  <a:lnTo>
                    <a:pt x="136" y="52"/>
                  </a:lnTo>
                  <a:lnTo>
                    <a:pt x="132" y="52"/>
                  </a:lnTo>
                  <a:lnTo>
                    <a:pt x="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6" name="ïşļïde">
              <a:extLst>
                <a:ext uri="{FF2B5EF4-FFF2-40B4-BE49-F238E27FC236}">
                  <a16:creationId xmlns:a16="http://schemas.microsoft.com/office/drawing/2014/main" id="{3D420B76-33BF-488E-897F-5DB8C9A91A1F}"/>
                </a:ext>
              </a:extLst>
            </p:cNvPr>
            <p:cNvSpPr/>
            <p:nvPr/>
          </p:nvSpPr>
          <p:spPr bwMode="auto">
            <a:xfrm>
              <a:off x="6602168" y="1483679"/>
              <a:ext cx="155359" cy="332434"/>
            </a:xfrm>
            <a:custGeom>
              <a:avLst/>
              <a:gdLst>
                <a:gd name="T0" fmla="*/ 0 w 93"/>
                <a:gd name="T1" fmla="*/ 114 h 199"/>
                <a:gd name="T2" fmla="*/ 16 w 93"/>
                <a:gd name="T3" fmla="*/ 199 h 199"/>
                <a:gd name="T4" fmla="*/ 93 w 93"/>
                <a:gd name="T5" fmla="*/ 67 h 199"/>
                <a:gd name="T6" fmla="*/ 29 w 93"/>
                <a:gd name="T7" fmla="*/ 0 h 199"/>
                <a:gd name="T8" fmla="*/ 0 w 93"/>
                <a:gd name="T9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99">
                  <a:moveTo>
                    <a:pt x="0" y="114"/>
                  </a:moveTo>
                  <a:lnTo>
                    <a:pt x="16" y="199"/>
                  </a:lnTo>
                  <a:lnTo>
                    <a:pt x="93" y="67"/>
                  </a:lnTo>
                  <a:lnTo>
                    <a:pt x="29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7" name="îṩḷîḋé">
              <a:extLst>
                <a:ext uri="{FF2B5EF4-FFF2-40B4-BE49-F238E27FC236}">
                  <a16:creationId xmlns:a16="http://schemas.microsoft.com/office/drawing/2014/main" id="{C95180E9-0006-46D4-AFB8-D0E64B372A72}"/>
                </a:ext>
              </a:extLst>
            </p:cNvPr>
            <p:cNvSpPr/>
            <p:nvPr/>
          </p:nvSpPr>
          <p:spPr bwMode="auto">
            <a:xfrm>
              <a:off x="6653955" y="1425210"/>
              <a:ext cx="312388" cy="516192"/>
            </a:xfrm>
            <a:custGeom>
              <a:avLst/>
              <a:gdLst>
                <a:gd name="T0" fmla="*/ 0 w 90"/>
                <a:gd name="T1" fmla="*/ 149 h 149"/>
                <a:gd name="T2" fmla="*/ 90 w 90"/>
                <a:gd name="T3" fmla="*/ 149 h 149"/>
                <a:gd name="T4" fmla="*/ 90 w 90"/>
                <a:gd name="T5" fmla="*/ 17 h 149"/>
                <a:gd name="T6" fmla="*/ 64 w 90"/>
                <a:gd name="T7" fmla="*/ 5 h 149"/>
                <a:gd name="T8" fmla="*/ 29 w 90"/>
                <a:gd name="T9" fmla="*/ 4 h 149"/>
                <a:gd name="T10" fmla="*/ 0 w 90"/>
                <a:gd name="T11" fmla="*/ 17 h 149"/>
                <a:gd name="T12" fmla="*/ 0 w 90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49">
                  <a:moveTo>
                    <a:pt x="0" y="149"/>
                  </a:moveTo>
                  <a:cubicBezTo>
                    <a:pt x="90" y="149"/>
                    <a:pt x="90" y="149"/>
                    <a:pt x="90" y="149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3" y="0"/>
                    <a:pt x="40" y="0"/>
                    <a:pt x="29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8" name="îsľîďe">
              <a:extLst>
                <a:ext uri="{FF2B5EF4-FFF2-40B4-BE49-F238E27FC236}">
                  <a16:creationId xmlns:a16="http://schemas.microsoft.com/office/drawing/2014/main" id="{9692D1E7-B148-4F90-9300-E714DDEFCDC3}"/>
                </a:ext>
              </a:extLst>
            </p:cNvPr>
            <p:cNvSpPr/>
            <p:nvPr/>
          </p:nvSpPr>
          <p:spPr bwMode="auto">
            <a:xfrm>
              <a:off x="6892839" y="1487020"/>
              <a:ext cx="153688" cy="344127"/>
            </a:xfrm>
            <a:custGeom>
              <a:avLst/>
              <a:gdLst>
                <a:gd name="T0" fmla="*/ 22 w 44"/>
                <a:gd name="T1" fmla="*/ 99 h 99"/>
                <a:gd name="T2" fmla="*/ 3 w 44"/>
                <a:gd name="T3" fmla="*/ 99 h 99"/>
                <a:gd name="T4" fmla="*/ 0 w 44"/>
                <a:gd name="T5" fmla="*/ 71 h 99"/>
                <a:gd name="T6" fmla="*/ 14 w 44"/>
                <a:gd name="T7" fmla="*/ 68 h 99"/>
                <a:gd name="T8" fmla="*/ 21 w 44"/>
                <a:gd name="T9" fmla="*/ 0 h 99"/>
                <a:gd name="T10" fmla="*/ 40 w 44"/>
                <a:gd name="T11" fmla="*/ 76 h 99"/>
                <a:gd name="T12" fmla="*/ 22 w 44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99">
                  <a:moveTo>
                    <a:pt x="22" y="99"/>
                  </a:moveTo>
                  <a:cubicBezTo>
                    <a:pt x="3" y="99"/>
                    <a:pt x="3" y="99"/>
                    <a:pt x="3" y="9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4" y="93"/>
                    <a:pt x="34" y="99"/>
                    <a:pt x="22" y="9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9" name="iṥḻïdè">
              <a:extLst>
                <a:ext uri="{FF2B5EF4-FFF2-40B4-BE49-F238E27FC236}">
                  <a16:creationId xmlns:a16="http://schemas.microsoft.com/office/drawing/2014/main" id="{395F1CB5-F9EE-478F-8825-9EFAE6F97E67}"/>
                </a:ext>
              </a:extLst>
            </p:cNvPr>
            <p:cNvSpPr/>
            <p:nvPr/>
          </p:nvSpPr>
          <p:spPr bwMode="auto">
            <a:xfrm>
              <a:off x="6677342" y="1722563"/>
              <a:ext cx="265613" cy="108584"/>
            </a:xfrm>
            <a:custGeom>
              <a:avLst/>
              <a:gdLst>
                <a:gd name="T0" fmla="*/ 3 w 159"/>
                <a:gd name="T1" fmla="*/ 63 h 65"/>
                <a:gd name="T2" fmla="*/ 0 w 159"/>
                <a:gd name="T3" fmla="*/ 27 h 65"/>
                <a:gd name="T4" fmla="*/ 159 w 159"/>
                <a:gd name="T5" fmla="*/ 0 h 65"/>
                <a:gd name="T6" fmla="*/ 159 w 159"/>
                <a:gd name="T7" fmla="*/ 65 h 65"/>
                <a:gd name="T8" fmla="*/ 3 w 159"/>
                <a:gd name="T9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5">
                  <a:moveTo>
                    <a:pt x="3" y="63"/>
                  </a:moveTo>
                  <a:lnTo>
                    <a:pt x="0" y="27"/>
                  </a:lnTo>
                  <a:lnTo>
                    <a:pt x="159" y="0"/>
                  </a:lnTo>
                  <a:lnTo>
                    <a:pt x="159" y="65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0" name="îşļiḑè">
              <a:extLst>
                <a:ext uri="{FF2B5EF4-FFF2-40B4-BE49-F238E27FC236}">
                  <a16:creationId xmlns:a16="http://schemas.microsoft.com/office/drawing/2014/main" id="{92A241B2-81C6-4CD6-960B-4E5FC1AB5371}"/>
                </a:ext>
              </a:extLst>
            </p:cNvPr>
            <p:cNvSpPr/>
            <p:nvPr/>
          </p:nvSpPr>
          <p:spPr bwMode="auto">
            <a:xfrm>
              <a:off x="6677342" y="1196349"/>
              <a:ext cx="250578" cy="238885"/>
            </a:xfrm>
            <a:custGeom>
              <a:avLst/>
              <a:gdLst>
                <a:gd name="T0" fmla="*/ 0 w 72"/>
                <a:gd name="T1" fmla="*/ 32 h 69"/>
                <a:gd name="T2" fmla="*/ 36 w 72"/>
                <a:gd name="T3" fmla="*/ 69 h 69"/>
                <a:gd name="T4" fmla="*/ 70 w 72"/>
                <a:gd name="T5" fmla="*/ 21 h 69"/>
                <a:gd name="T6" fmla="*/ 22 w 72"/>
                <a:gd name="T7" fmla="*/ 2 h 69"/>
                <a:gd name="T8" fmla="*/ 0 w 72"/>
                <a:gd name="T9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9">
                  <a:moveTo>
                    <a:pt x="0" y="32"/>
                  </a:moveTo>
                  <a:cubicBezTo>
                    <a:pt x="0" y="52"/>
                    <a:pt x="16" y="69"/>
                    <a:pt x="36" y="69"/>
                  </a:cubicBezTo>
                  <a:cubicBezTo>
                    <a:pt x="55" y="69"/>
                    <a:pt x="72" y="62"/>
                    <a:pt x="70" y="21"/>
                  </a:cubicBezTo>
                  <a:cubicBezTo>
                    <a:pt x="68" y="0"/>
                    <a:pt x="42" y="2"/>
                    <a:pt x="22" y="2"/>
                  </a:cubicBezTo>
                  <a:cubicBezTo>
                    <a:pt x="3" y="2"/>
                    <a:pt x="0" y="11"/>
                    <a:pt x="0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1" name="i$1íḓe">
              <a:extLst>
                <a:ext uri="{FF2B5EF4-FFF2-40B4-BE49-F238E27FC236}">
                  <a16:creationId xmlns:a16="http://schemas.microsoft.com/office/drawing/2014/main" id="{D36B945C-729A-4ED8-885A-2D5EB51326C3}"/>
                </a:ext>
              </a:extLst>
            </p:cNvPr>
            <p:cNvSpPr/>
            <p:nvPr/>
          </p:nvSpPr>
          <p:spPr bwMode="auto">
            <a:xfrm>
              <a:off x="6764209" y="1361730"/>
              <a:ext cx="91879" cy="131972"/>
            </a:xfrm>
            <a:custGeom>
              <a:avLst/>
              <a:gdLst>
                <a:gd name="T0" fmla="*/ 13 w 26"/>
                <a:gd name="T1" fmla="*/ 38 h 38"/>
                <a:gd name="T2" fmla="*/ 26 w 26"/>
                <a:gd name="T3" fmla="*/ 26 h 38"/>
                <a:gd name="T4" fmla="*/ 26 w 26"/>
                <a:gd name="T5" fmla="*/ 0 h 38"/>
                <a:gd name="T6" fmla="*/ 0 w 26"/>
                <a:gd name="T7" fmla="*/ 0 h 38"/>
                <a:gd name="T8" fmla="*/ 0 w 26"/>
                <a:gd name="T9" fmla="*/ 26 h 38"/>
                <a:gd name="T10" fmla="*/ 13 w 26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13" y="38"/>
                  </a:moveTo>
                  <a:cubicBezTo>
                    <a:pt x="20" y="38"/>
                    <a:pt x="26" y="33"/>
                    <a:pt x="26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6" y="38"/>
                    <a:pt x="13" y="38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2" name="íśḷiḋé">
              <a:extLst>
                <a:ext uri="{FF2B5EF4-FFF2-40B4-BE49-F238E27FC236}">
                  <a16:creationId xmlns:a16="http://schemas.microsoft.com/office/drawing/2014/main" id="{116E4A1E-D70C-4C82-AF8D-28C15145E834}"/>
                </a:ext>
              </a:extLst>
            </p:cNvPr>
            <p:cNvSpPr/>
            <p:nvPr/>
          </p:nvSpPr>
          <p:spPr bwMode="auto">
            <a:xfrm>
              <a:off x="6810984" y="1480338"/>
              <a:ext cx="33410" cy="13364"/>
            </a:xfrm>
            <a:custGeom>
              <a:avLst/>
              <a:gdLst>
                <a:gd name="T0" fmla="*/ 0 w 10"/>
                <a:gd name="T1" fmla="*/ 4 h 4"/>
                <a:gd name="T2" fmla="*/ 0 w 10"/>
                <a:gd name="T3" fmla="*/ 4 h 4"/>
                <a:gd name="T4" fmla="*/ 0 w 10"/>
                <a:gd name="T5" fmla="*/ 4 h 4"/>
                <a:gd name="T6" fmla="*/ 0 w 10"/>
                <a:gd name="T7" fmla="*/ 4 h 4"/>
                <a:gd name="T8" fmla="*/ 0 w 10"/>
                <a:gd name="T9" fmla="*/ 4 h 4"/>
                <a:gd name="T10" fmla="*/ 0 w 10"/>
                <a:gd name="T11" fmla="*/ 4 h 4"/>
                <a:gd name="T12" fmla="*/ 0 w 10"/>
                <a:gd name="T13" fmla="*/ 4 h 4"/>
                <a:gd name="T14" fmla="*/ 0 w 10"/>
                <a:gd name="T15" fmla="*/ 4 h 4"/>
                <a:gd name="T16" fmla="*/ 0 w 10"/>
                <a:gd name="T17" fmla="*/ 4 h 4"/>
                <a:gd name="T18" fmla="*/ 0 w 10"/>
                <a:gd name="T19" fmla="*/ 4 h 4"/>
                <a:gd name="T20" fmla="*/ 0 w 10"/>
                <a:gd name="T21" fmla="*/ 4 h 4"/>
                <a:gd name="T22" fmla="*/ 0 w 10"/>
                <a:gd name="T23" fmla="*/ 4 h 4"/>
                <a:gd name="T24" fmla="*/ 0 w 10"/>
                <a:gd name="T25" fmla="*/ 4 h 4"/>
                <a:gd name="T26" fmla="*/ 0 w 10"/>
                <a:gd name="T27" fmla="*/ 4 h 4"/>
                <a:gd name="T28" fmla="*/ 0 w 10"/>
                <a:gd name="T29" fmla="*/ 4 h 4"/>
                <a:gd name="T30" fmla="*/ 0 w 10"/>
                <a:gd name="T31" fmla="*/ 4 h 4"/>
                <a:gd name="T32" fmla="*/ 0 w 10"/>
                <a:gd name="T33" fmla="*/ 4 h 4"/>
                <a:gd name="T34" fmla="*/ 0 w 10"/>
                <a:gd name="T35" fmla="*/ 4 h 4"/>
                <a:gd name="T36" fmla="*/ 0 w 10"/>
                <a:gd name="T37" fmla="*/ 4 h 4"/>
                <a:gd name="T38" fmla="*/ 0 w 10"/>
                <a:gd name="T39" fmla="*/ 4 h 4"/>
                <a:gd name="T40" fmla="*/ 0 w 10"/>
                <a:gd name="T41" fmla="*/ 4 h 4"/>
                <a:gd name="T42" fmla="*/ 0 w 10"/>
                <a:gd name="T43" fmla="*/ 4 h 4"/>
                <a:gd name="T44" fmla="*/ 0 w 10"/>
                <a:gd name="T45" fmla="*/ 4 h 4"/>
                <a:gd name="T46" fmla="*/ 0 w 10"/>
                <a:gd name="T47" fmla="*/ 4 h 4"/>
                <a:gd name="T48" fmla="*/ 1 w 10"/>
                <a:gd name="T49" fmla="*/ 4 h 4"/>
                <a:gd name="T50" fmla="*/ 0 w 10"/>
                <a:gd name="T51" fmla="*/ 4 h 4"/>
                <a:gd name="T52" fmla="*/ 1 w 10"/>
                <a:gd name="T53" fmla="*/ 4 h 4"/>
                <a:gd name="T54" fmla="*/ 1 w 10"/>
                <a:gd name="T55" fmla="*/ 4 h 4"/>
                <a:gd name="T56" fmla="*/ 1 w 10"/>
                <a:gd name="T57" fmla="*/ 4 h 4"/>
                <a:gd name="T58" fmla="*/ 1 w 10"/>
                <a:gd name="T59" fmla="*/ 4 h 4"/>
                <a:gd name="T60" fmla="*/ 1 w 10"/>
                <a:gd name="T61" fmla="*/ 4 h 4"/>
                <a:gd name="T62" fmla="*/ 1 w 10"/>
                <a:gd name="T63" fmla="*/ 4 h 4"/>
                <a:gd name="T64" fmla="*/ 1 w 10"/>
                <a:gd name="T65" fmla="*/ 4 h 4"/>
                <a:gd name="T66" fmla="*/ 1 w 10"/>
                <a:gd name="T67" fmla="*/ 4 h 4"/>
                <a:gd name="T68" fmla="*/ 1 w 10"/>
                <a:gd name="T69" fmla="*/ 4 h 4"/>
                <a:gd name="T70" fmla="*/ 1 w 10"/>
                <a:gd name="T71" fmla="*/ 4 h 4"/>
                <a:gd name="T72" fmla="*/ 1 w 10"/>
                <a:gd name="T73" fmla="*/ 4 h 4"/>
                <a:gd name="T74" fmla="*/ 1 w 10"/>
                <a:gd name="T75" fmla="*/ 4 h 4"/>
                <a:gd name="T76" fmla="*/ 1 w 10"/>
                <a:gd name="T77" fmla="*/ 4 h 4"/>
                <a:gd name="T78" fmla="*/ 1 w 10"/>
                <a:gd name="T79" fmla="*/ 4 h 4"/>
                <a:gd name="T80" fmla="*/ 1 w 10"/>
                <a:gd name="T81" fmla="*/ 4 h 4"/>
                <a:gd name="T82" fmla="*/ 1 w 10"/>
                <a:gd name="T83" fmla="*/ 4 h 4"/>
                <a:gd name="T84" fmla="*/ 1 w 10"/>
                <a:gd name="T85" fmla="*/ 4 h 4"/>
                <a:gd name="T86" fmla="*/ 1 w 10"/>
                <a:gd name="T87" fmla="*/ 4 h 4"/>
                <a:gd name="T88" fmla="*/ 1 w 10"/>
                <a:gd name="T89" fmla="*/ 4 h 4"/>
                <a:gd name="T90" fmla="*/ 9 w 10"/>
                <a:gd name="T91" fmla="*/ 0 h 4"/>
                <a:gd name="T92" fmla="*/ 9 w 10"/>
                <a:gd name="T93" fmla="*/ 0 h 4"/>
                <a:gd name="T94" fmla="*/ 9 w 10"/>
                <a:gd name="T95" fmla="*/ 0 h 4"/>
                <a:gd name="T96" fmla="*/ 9 w 10"/>
                <a:gd name="T97" fmla="*/ 0 h 4"/>
                <a:gd name="T98" fmla="*/ 9 w 10"/>
                <a:gd name="T99" fmla="*/ 0 h 4"/>
                <a:gd name="T100" fmla="*/ 9 w 10"/>
                <a:gd name="T101" fmla="*/ 0 h 4"/>
                <a:gd name="T102" fmla="*/ 10 w 10"/>
                <a:gd name="T103" fmla="*/ 0 h 4"/>
                <a:gd name="T104" fmla="*/ 10 w 10"/>
                <a:gd name="T105" fmla="*/ 0 h 4"/>
                <a:gd name="T106" fmla="*/ 9 w 10"/>
                <a:gd name="T107" fmla="*/ 0 h 4"/>
                <a:gd name="T108" fmla="*/ 10 w 10"/>
                <a:gd name="T10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D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3" name="iŝļîḍe">
              <a:extLst>
                <a:ext uri="{FF2B5EF4-FFF2-40B4-BE49-F238E27FC236}">
                  <a16:creationId xmlns:a16="http://schemas.microsoft.com/office/drawing/2014/main" id="{F891C73A-1333-4D8F-84DF-056183289ECF}"/>
                </a:ext>
              </a:extLst>
            </p:cNvPr>
            <p:cNvSpPr/>
            <p:nvPr/>
          </p:nvSpPr>
          <p:spPr bwMode="auto">
            <a:xfrm>
              <a:off x="6764209" y="1425210"/>
              <a:ext cx="80185" cy="68492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8 h 20"/>
                <a:gd name="T4" fmla="*/ 13 w 23"/>
                <a:gd name="T5" fmla="*/ 20 h 20"/>
                <a:gd name="T6" fmla="*/ 13 w 23"/>
                <a:gd name="T7" fmla="*/ 20 h 20"/>
                <a:gd name="T8" fmla="*/ 13 w 23"/>
                <a:gd name="T9" fmla="*/ 20 h 20"/>
                <a:gd name="T10" fmla="*/ 13 w 23"/>
                <a:gd name="T11" fmla="*/ 20 h 20"/>
                <a:gd name="T12" fmla="*/ 13 w 23"/>
                <a:gd name="T13" fmla="*/ 20 h 20"/>
                <a:gd name="T14" fmla="*/ 13 w 23"/>
                <a:gd name="T15" fmla="*/ 20 h 20"/>
                <a:gd name="T16" fmla="*/ 13 w 23"/>
                <a:gd name="T17" fmla="*/ 20 h 20"/>
                <a:gd name="T18" fmla="*/ 13 w 23"/>
                <a:gd name="T19" fmla="*/ 20 h 20"/>
                <a:gd name="T20" fmla="*/ 13 w 23"/>
                <a:gd name="T21" fmla="*/ 20 h 20"/>
                <a:gd name="T22" fmla="*/ 13 w 23"/>
                <a:gd name="T23" fmla="*/ 20 h 20"/>
                <a:gd name="T24" fmla="*/ 13 w 23"/>
                <a:gd name="T25" fmla="*/ 20 h 20"/>
                <a:gd name="T26" fmla="*/ 13 w 23"/>
                <a:gd name="T27" fmla="*/ 20 h 20"/>
                <a:gd name="T28" fmla="*/ 13 w 23"/>
                <a:gd name="T29" fmla="*/ 20 h 20"/>
                <a:gd name="T30" fmla="*/ 13 w 23"/>
                <a:gd name="T31" fmla="*/ 20 h 20"/>
                <a:gd name="T32" fmla="*/ 13 w 23"/>
                <a:gd name="T33" fmla="*/ 20 h 20"/>
                <a:gd name="T34" fmla="*/ 13 w 23"/>
                <a:gd name="T35" fmla="*/ 20 h 20"/>
                <a:gd name="T36" fmla="*/ 13 w 23"/>
                <a:gd name="T37" fmla="*/ 20 h 20"/>
                <a:gd name="T38" fmla="*/ 13 w 23"/>
                <a:gd name="T39" fmla="*/ 20 h 20"/>
                <a:gd name="T40" fmla="*/ 14 w 23"/>
                <a:gd name="T41" fmla="*/ 20 h 20"/>
                <a:gd name="T42" fmla="*/ 14 w 23"/>
                <a:gd name="T43" fmla="*/ 20 h 20"/>
                <a:gd name="T44" fmla="*/ 14 w 23"/>
                <a:gd name="T45" fmla="*/ 20 h 20"/>
                <a:gd name="T46" fmla="*/ 14 w 23"/>
                <a:gd name="T47" fmla="*/ 20 h 20"/>
                <a:gd name="T48" fmla="*/ 14 w 23"/>
                <a:gd name="T49" fmla="*/ 20 h 20"/>
                <a:gd name="T50" fmla="*/ 14 w 23"/>
                <a:gd name="T51" fmla="*/ 20 h 20"/>
                <a:gd name="T52" fmla="*/ 14 w 23"/>
                <a:gd name="T53" fmla="*/ 20 h 20"/>
                <a:gd name="T54" fmla="*/ 14 w 23"/>
                <a:gd name="T55" fmla="*/ 20 h 20"/>
                <a:gd name="T56" fmla="*/ 14 w 23"/>
                <a:gd name="T57" fmla="*/ 20 h 20"/>
                <a:gd name="T58" fmla="*/ 14 w 23"/>
                <a:gd name="T59" fmla="*/ 20 h 20"/>
                <a:gd name="T60" fmla="*/ 14 w 23"/>
                <a:gd name="T61" fmla="*/ 20 h 20"/>
                <a:gd name="T62" fmla="*/ 14 w 23"/>
                <a:gd name="T63" fmla="*/ 20 h 20"/>
                <a:gd name="T64" fmla="*/ 14 w 23"/>
                <a:gd name="T65" fmla="*/ 20 h 20"/>
                <a:gd name="T66" fmla="*/ 22 w 23"/>
                <a:gd name="T67" fmla="*/ 16 h 20"/>
                <a:gd name="T68" fmla="*/ 22 w 23"/>
                <a:gd name="T69" fmla="*/ 16 h 20"/>
                <a:gd name="T70" fmla="*/ 22 w 23"/>
                <a:gd name="T71" fmla="*/ 16 h 20"/>
                <a:gd name="T72" fmla="*/ 22 w 23"/>
                <a:gd name="T73" fmla="*/ 16 h 20"/>
                <a:gd name="T74" fmla="*/ 22 w 23"/>
                <a:gd name="T75" fmla="*/ 16 h 20"/>
                <a:gd name="T76" fmla="*/ 23 w 23"/>
                <a:gd name="T77" fmla="*/ 16 h 20"/>
                <a:gd name="T78" fmla="*/ 20 w 23"/>
                <a:gd name="T79" fmla="*/ 16 h 20"/>
                <a:gd name="T80" fmla="*/ 7 w 23"/>
                <a:gd name="T81" fmla="*/ 3 h 20"/>
                <a:gd name="T82" fmla="*/ 7 w 23"/>
                <a:gd name="T83" fmla="*/ 2 h 20"/>
                <a:gd name="T84" fmla="*/ 0 w 23"/>
                <a:gd name="T8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6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7" y="20"/>
                    <a:pt x="20" y="19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6"/>
                    <a:pt x="21" y="16"/>
                    <a:pt x="20" y="16"/>
                  </a:cubicBezTo>
                  <a:cubicBezTo>
                    <a:pt x="13" y="16"/>
                    <a:pt x="7" y="10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2"/>
                    <a:pt x="2" y="1"/>
                    <a:pt x="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4" name="íś1iḋê">
              <a:extLst>
                <a:ext uri="{FF2B5EF4-FFF2-40B4-BE49-F238E27FC236}">
                  <a16:creationId xmlns:a16="http://schemas.microsoft.com/office/drawing/2014/main" id="{80928DC0-53DD-47A3-B851-77708A655B57}"/>
                </a:ext>
              </a:extLst>
            </p:cNvPr>
            <p:cNvSpPr/>
            <p:nvPr/>
          </p:nvSpPr>
          <p:spPr bwMode="auto">
            <a:xfrm>
              <a:off x="6674001" y="1283216"/>
              <a:ext cx="263942" cy="78515"/>
            </a:xfrm>
            <a:custGeom>
              <a:avLst/>
              <a:gdLst>
                <a:gd name="T0" fmla="*/ 11 w 76"/>
                <a:gd name="T1" fmla="*/ 23 h 23"/>
                <a:gd name="T2" fmla="*/ 65 w 76"/>
                <a:gd name="T3" fmla="*/ 23 h 23"/>
                <a:gd name="T4" fmla="*/ 76 w 76"/>
                <a:gd name="T5" fmla="*/ 12 h 23"/>
                <a:gd name="T6" fmla="*/ 65 w 76"/>
                <a:gd name="T7" fmla="*/ 0 h 23"/>
                <a:gd name="T8" fmla="*/ 11 w 76"/>
                <a:gd name="T9" fmla="*/ 0 h 23"/>
                <a:gd name="T10" fmla="*/ 0 w 76"/>
                <a:gd name="T11" fmla="*/ 12 h 23"/>
                <a:gd name="T12" fmla="*/ 11 w 76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3">
                  <a:moveTo>
                    <a:pt x="11" y="23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71" y="23"/>
                    <a:pt x="76" y="18"/>
                    <a:pt x="76" y="12"/>
                  </a:cubicBezTo>
                  <a:cubicBezTo>
                    <a:pt x="76" y="5"/>
                    <a:pt x="71" y="0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5" name="i$ḻiḋe">
              <a:extLst>
                <a:ext uri="{FF2B5EF4-FFF2-40B4-BE49-F238E27FC236}">
                  <a16:creationId xmlns:a16="http://schemas.microsoft.com/office/drawing/2014/main" id="{69448B70-38EA-46B3-865C-F0E46388CA77}"/>
                </a:ext>
              </a:extLst>
            </p:cNvPr>
            <p:cNvSpPr/>
            <p:nvPr/>
          </p:nvSpPr>
          <p:spPr bwMode="auto">
            <a:xfrm>
              <a:off x="6689035" y="1296580"/>
              <a:ext cx="235544" cy="51787"/>
            </a:xfrm>
            <a:custGeom>
              <a:avLst/>
              <a:gdLst>
                <a:gd name="T0" fmla="*/ 64 w 68"/>
                <a:gd name="T1" fmla="*/ 1 h 15"/>
                <a:gd name="T2" fmla="*/ 64 w 68"/>
                <a:gd name="T3" fmla="*/ 6 h 15"/>
                <a:gd name="T4" fmla="*/ 63 w 68"/>
                <a:gd name="T5" fmla="*/ 15 h 15"/>
                <a:gd name="T6" fmla="*/ 68 w 68"/>
                <a:gd name="T7" fmla="*/ 8 h 15"/>
                <a:gd name="T8" fmla="*/ 64 w 68"/>
                <a:gd name="T9" fmla="*/ 1 h 15"/>
                <a:gd name="T10" fmla="*/ 5 w 68"/>
                <a:gd name="T11" fmla="*/ 0 h 15"/>
                <a:gd name="T12" fmla="*/ 0 w 68"/>
                <a:gd name="T13" fmla="*/ 8 h 15"/>
                <a:gd name="T14" fmla="*/ 6 w 68"/>
                <a:gd name="T15" fmla="*/ 15 h 15"/>
                <a:gd name="T16" fmla="*/ 5 w 68"/>
                <a:gd name="T17" fmla="*/ 6 h 15"/>
                <a:gd name="T18" fmla="*/ 5 w 68"/>
                <a:gd name="T19" fmla="*/ 6 h 15"/>
                <a:gd name="T20" fmla="*/ 5 w 68"/>
                <a:gd name="T21" fmla="*/ 6 h 15"/>
                <a:gd name="T22" fmla="*/ 5 w 68"/>
                <a:gd name="T23" fmla="*/ 6 h 15"/>
                <a:gd name="T24" fmla="*/ 5 w 68"/>
                <a:gd name="T25" fmla="*/ 6 h 15"/>
                <a:gd name="T26" fmla="*/ 5 w 68"/>
                <a:gd name="T27" fmla="*/ 6 h 15"/>
                <a:gd name="T28" fmla="*/ 5 w 68"/>
                <a:gd name="T29" fmla="*/ 6 h 15"/>
                <a:gd name="T30" fmla="*/ 5 w 68"/>
                <a:gd name="T31" fmla="*/ 5 h 15"/>
                <a:gd name="T32" fmla="*/ 5 w 68"/>
                <a:gd name="T33" fmla="*/ 5 h 15"/>
                <a:gd name="T34" fmla="*/ 5 w 68"/>
                <a:gd name="T35" fmla="*/ 5 h 15"/>
                <a:gd name="T36" fmla="*/ 5 w 68"/>
                <a:gd name="T37" fmla="*/ 5 h 15"/>
                <a:gd name="T38" fmla="*/ 5 w 68"/>
                <a:gd name="T39" fmla="*/ 5 h 15"/>
                <a:gd name="T40" fmla="*/ 5 w 68"/>
                <a:gd name="T41" fmla="*/ 5 h 15"/>
                <a:gd name="T42" fmla="*/ 5 w 68"/>
                <a:gd name="T43" fmla="*/ 5 h 15"/>
                <a:gd name="T44" fmla="*/ 5 w 68"/>
                <a:gd name="T45" fmla="*/ 5 h 15"/>
                <a:gd name="T46" fmla="*/ 5 w 68"/>
                <a:gd name="T47" fmla="*/ 5 h 15"/>
                <a:gd name="T48" fmla="*/ 5 w 68"/>
                <a:gd name="T49" fmla="*/ 5 h 15"/>
                <a:gd name="T50" fmla="*/ 5 w 68"/>
                <a:gd name="T51" fmla="*/ 5 h 15"/>
                <a:gd name="T52" fmla="*/ 5 w 68"/>
                <a:gd name="T53" fmla="*/ 5 h 15"/>
                <a:gd name="T54" fmla="*/ 5 w 68"/>
                <a:gd name="T55" fmla="*/ 5 h 15"/>
                <a:gd name="T56" fmla="*/ 5 w 68"/>
                <a:gd name="T57" fmla="*/ 5 h 15"/>
                <a:gd name="T58" fmla="*/ 5 w 68"/>
                <a:gd name="T59" fmla="*/ 5 h 15"/>
                <a:gd name="T60" fmla="*/ 5 w 68"/>
                <a:gd name="T61" fmla="*/ 4 h 15"/>
                <a:gd name="T62" fmla="*/ 5 w 68"/>
                <a:gd name="T63" fmla="*/ 4 h 15"/>
                <a:gd name="T64" fmla="*/ 5 w 68"/>
                <a:gd name="T65" fmla="*/ 4 h 15"/>
                <a:gd name="T66" fmla="*/ 5 w 68"/>
                <a:gd name="T67" fmla="*/ 4 h 15"/>
                <a:gd name="T68" fmla="*/ 5 w 68"/>
                <a:gd name="T69" fmla="*/ 4 h 15"/>
                <a:gd name="T70" fmla="*/ 5 w 68"/>
                <a:gd name="T71" fmla="*/ 4 h 15"/>
                <a:gd name="T72" fmla="*/ 5 w 68"/>
                <a:gd name="T73" fmla="*/ 4 h 15"/>
                <a:gd name="T74" fmla="*/ 5 w 68"/>
                <a:gd name="T75" fmla="*/ 4 h 15"/>
                <a:gd name="T76" fmla="*/ 5 w 68"/>
                <a:gd name="T77" fmla="*/ 4 h 15"/>
                <a:gd name="T78" fmla="*/ 5 w 68"/>
                <a:gd name="T79" fmla="*/ 4 h 15"/>
                <a:gd name="T80" fmla="*/ 5 w 68"/>
                <a:gd name="T81" fmla="*/ 4 h 15"/>
                <a:gd name="T82" fmla="*/ 5 w 68"/>
                <a:gd name="T83" fmla="*/ 4 h 15"/>
                <a:gd name="T84" fmla="*/ 5 w 68"/>
                <a:gd name="T85" fmla="*/ 4 h 15"/>
                <a:gd name="T86" fmla="*/ 5 w 68"/>
                <a:gd name="T87" fmla="*/ 4 h 15"/>
                <a:gd name="T88" fmla="*/ 5 w 68"/>
                <a:gd name="T89" fmla="*/ 4 h 15"/>
                <a:gd name="T90" fmla="*/ 5 w 68"/>
                <a:gd name="T91" fmla="*/ 4 h 15"/>
                <a:gd name="T92" fmla="*/ 5 w 68"/>
                <a:gd name="T93" fmla="*/ 4 h 15"/>
                <a:gd name="T94" fmla="*/ 5 w 68"/>
                <a:gd name="T95" fmla="*/ 4 h 15"/>
                <a:gd name="T96" fmla="*/ 5 w 68"/>
                <a:gd name="T97" fmla="*/ 3 h 15"/>
                <a:gd name="T98" fmla="*/ 5 w 68"/>
                <a:gd name="T99" fmla="*/ 3 h 15"/>
                <a:gd name="T100" fmla="*/ 5 w 68"/>
                <a:gd name="T101" fmla="*/ 3 h 15"/>
                <a:gd name="T102" fmla="*/ 5 w 68"/>
                <a:gd name="T103" fmla="*/ 3 h 15"/>
                <a:gd name="T104" fmla="*/ 5 w 68"/>
                <a:gd name="T105" fmla="*/ 3 h 15"/>
                <a:gd name="T106" fmla="*/ 5 w 68"/>
                <a:gd name="T107" fmla="*/ 3 h 15"/>
                <a:gd name="T108" fmla="*/ 5 w 68"/>
                <a:gd name="T10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8" h="15">
                  <a:moveTo>
                    <a:pt x="64" y="1"/>
                  </a:moveTo>
                  <a:cubicBezTo>
                    <a:pt x="64" y="2"/>
                    <a:pt x="64" y="4"/>
                    <a:pt x="64" y="6"/>
                  </a:cubicBezTo>
                  <a:cubicBezTo>
                    <a:pt x="64" y="9"/>
                    <a:pt x="64" y="12"/>
                    <a:pt x="63" y="15"/>
                  </a:cubicBezTo>
                  <a:cubicBezTo>
                    <a:pt x="66" y="13"/>
                    <a:pt x="68" y="10"/>
                    <a:pt x="68" y="8"/>
                  </a:cubicBezTo>
                  <a:cubicBezTo>
                    <a:pt x="68" y="5"/>
                    <a:pt x="66" y="2"/>
                    <a:pt x="64" y="1"/>
                  </a:cubicBezTo>
                  <a:moveTo>
                    <a:pt x="5" y="0"/>
                  </a:moveTo>
                  <a:cubicBezTo>
                    <a:pt x="2" y="2"/>
                    <a:pt x="0" y="4"/>
                    <a:pt x="0" y="8"/>
                  </a:cubicBezTo>
                  <a:cubicBezTo>
                    <a:pt x="0" y="11"/>
                    <a:pt x="2" y="14"/>
                    <a:pt x="6" y="15"/>
                  </a:cubicBezTo>
                  <a:cubicBezTo>
                    <a:pt x="5" y="12"/>
                    <a:pt x="5" y="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6" name="îṣḻîḑê">
              <a:extLst>
                <a:ext uri="{FF2B5EF4-FFF2-40B4-BE49-F238E27FC236}">
                  <a16:creationId xmlns:a16="http://schemas.microsoft.com/office/drawing/2014/main" id="{86C03F41-AC29-4A13-9F07-6C48BE14CFD7}"/>
                </a:ext>
              </a:extLst>
            </p:cNvPr>
            <p:cNvSpPr/>
            <p:nvPr/>
          </p:nvSpPr>
          <p:spPr bwMode="auto">
            <a:xfrm>
              <a:off x="6705741" y="1199690"/>
              <a:ext cx="205475" cy="235544"/>
            </a:xfrm>
            <a:prstGeom prst="ellipse">
              <a:avLst/>
            </a:pr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7" name="îśľidé">
              <a:extLst>
                <a:ext uri="{FF2B5EF4-FFF2-40B4-BE49-F238E27FC236}">
                  <a16:creationId xmlns:a16="http://schemas.microsoft.com/office/drawing/2014/main" id="{C094C89E-3C5F-4011-A5D5-172383012A42}"/>
                </a:ext>
              </a:extLst>
            </p:cNvPr>
            <p:cNvSpPr/>
            <p:nvPr/>
          </p:nvSpPr>
          <p:spPr bwMode="auto">
            <a:xfrm>
              <a:off x="6705741" y="1306604"/>
              <a:ext cx="0" cy="10023"/>
            </a:xfrm>
            <a:custGeom>
              <a:avLst/>
              <a:gdLst>
                <a:gd name="T0" fmla="*/ 3 h 3"/>
                <a:gd name="T1" fmla="*/ 3 h 3"/>
                <a:gd name="T2" fmla="*/ 3 h 3"/>
                <a:gd name="T3" fmla="*/ 2 h 3"/>
                <a:gd name="T4" fmla="*/ 2 h 3"/>
                <a:gd name="T5" fmla="*/ 2 h 3"/>
                <a:gd name="T6" fmla="*/ 2 h 3"/>
                <a:gd name="T7" fmla="*/ 2 h 3"/>
                <a:gd name="T8" fmla="*/ 2 h 3"/>
                <a:gd name="T9" fmla="*/ 2 h 3"/>
                <a:gd name="T10" fmla="*/ 2 h 3"/>
                <a:gd name="T11" fmla="*/ 2 h 3"/>
                <a:gd name="T12" fmla="*/ 2 h 3"/>
                <a:gd name="T13" fmla="*/ 2 h 3"/>
                <a:gd name="T14" fmla="*/ 2 h 3"/>
                <a:gd name="T15" fmla="*/ 1 h 3"/>
                <a:gd name="T16" fmla="*/ 1 h 3"/>
                <a:gd name="T17" fmla="*/ 1 h 3"/>
                <a:gd name="T18" fmla="*/ 1 h 3"/>
                <a:gd name="T19" fmla="*/ 1 h 3"/>
                <a:gd name="T20" fmla="*/ 1 h 3"/>
                <a:gd name="T21" fmla="*/ 1 h 3"/>
                <a:gd name="T22" fmla="*/ 1 h 3"/>
                <a:gd name="T23" fmla="*/ 1 h 3"/>
                <a:gd name="T24" fmla="*/ 1 h 3"/>
                <a:gd name="T25" fmla="*/ 1 h 3"/>
                <a:gd name="T26" fmla="*/ 1 h 3"/>
                <a:gd name="T27" fmla="*/ 1 h 3"/>
                <a:gd name="T28" fmla="*/ 1 h 3"/>
                <a:gd name="T29" fmla="*/ 0 h 3"/>
                <a:gd name="T30" fmla="*/ 0 h 3"/>
                <a:gd name="T31" fmla="*/ 0 h 3"/>
                <a:gd name="T3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8" name="îsliḑè">
              <a:extLst>
                <a:ext uri="{FF2B5EF4-FFF2-40B4-BE49-F238E27FC236}">
                  <a16:creationId xmlns:a16="http://schemas.microsoft.com/office/drawing/2014/main" id="{656E8EB3-B2A1-41A1-B7D4-33D3CAC2D9DE}"/>
                </a:ext>
              </a:extLst>
            </p:cNvPr>
            <p:cNvSpPr/>
            <p:nvPr/>
          </p:nvSpPr>
          <p:spPr bwMode="auto">
            <a:xfrm>
              <a:off x="6805972" y="1435233"/>
              <a:ext cx="8353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1 w 2"/>
                <a:gd name="T4" fmla="*/ 0 w 2"/>
                <a:gd name="T5" fmla="*/ 1 w 2"/>
                <a:gd name="T6" fmla="*/ 1 w 2"/>
                <a:gd name="T7" fmla="*/ 1 w 2"/>
                <a:gd name="T8" fmla="*/ 1 w 2"/>
                <a:gd name="T9" fmla="*/ 1 w 2"/>
                <a:gd name="T10" fmla="*/ 1 w 2"/>
                <a:gd name="T11" fmla="*/ 1 w 2"/>
                <a:gd name="T12" fmla="*/ 1 w 2"/>
                <a:gd name="T13" fmla="*/ 1 w 2"/>
                <a:gd name="T14" fmla="*/ 1 w 2"/>
                <a:gd name="T15" fmla="*/ 1 w 2"/>
                <a:gd name="T16" fmla="*/ 1 w 2"/>
                <a:gd name="T17" fmla="*/ 1 w 2"/>
                <a:gd name="T18" fmla="*/ 1 w 2"/>
                <a:gd name="T19" fmla="*/ 1 w 2"/>
                <a:gd name="T20" fmla="*/ 1 w 2"/>
                <a:gd name="T21" fmla="*/ 1 w 2"/>
                <a:gd name="T22" fmla="*/ 1 w 2"/>
                <a:gd name="T23" fmla="*/ 1 w 2"/>
                <a:gd name="T24" fmla="*/ 1 w 2"/>
                <a:gd name="T25" fmla="*/ 1 w 2"/>
                <a:gd name="T26" fmla="*/ 1 w 2"/>
                <a:gd name="T27" fmla="*/ 1 w 2"/>
                <a:gd name="T28" fmla="*/ 1 w 2"/>
                <a:gd name="T29" fmla="*/ 1 w 2"/>
                <a:gd name="T30" fmla="*/ 1 w 2"/>
                <a:gd name="T31" fmla="*/ 1 w 2"/>
                <a:gd name="T32" fmla="*/ 1 w 2"/>
                <a:gd name="T33" fmla="*/ 1 w 2"/>
                <a:gd name="T34" fmla="*/ 1 w 2"/>
                <a:gd name="T35" fmla="*/ 1 w 2"/>
                <a:gd name="T36" fmla="*/ 2 w 2"/>
                <a:gd name="T37" fmla="*/ 2 w 2"/>
                <a:gd name="T38" fmla="*/ 2 w 2"/>
                <a:gd name="T39" fmla="*/ 2 w 2"/>
                <a:gd name="T40" fmla="*/ 2 w 2"/>
                <a:gd name="T41" fmla="*/ 2 w 2"/>
                <a:gd name="T42" fmla="*/ 2 w 2"/>
                <a:gd name="T43" fmla="*/ 2 w 2"/>
                <a:gd name="T4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9" name="ïşļíḑe">
              <a:extLst>
                <a:ext uri="{FF2B5EF4-FFF2-40B4-BE49-F238E27FC236}">
                  <a16:creationId xmlns:a16="http://schemas.microsoft.com/office/drawing/2014/main" id="{A3A48E72-19A5-45A8-AC62-7A6791005AEF}"/>
                </a:ext>
              </a:extLst>
            </p:cNvPr>
            <p:cNvSpPr/>
            <p:nvPr/>
          </p:nvSpPr>
          <p:spPr bwMode="auto">
            <a:xfrm>
              <a:off x="6705741" y="1209713"/>
              <a:ext cx="167052" cy="225521"/>
            </a:xfrm>
            <a:custGeom>
              <a:avLst/>
              <a:gdLst>
                <a:gd name="T0" fmla="*/ 0 w 48"/>
                <a:gd name="T1" fmla="*/ 28 h 65"/>
                <a:gd name="T2" fmla="*/ 0 w 48"/>
                <a:gd name="T3" fmla="*/ 28 h 65"/>
                <a:gd name="T4" fmla="*/ 0 w 48"/>
                <a:gd name="T5" fmla="*/ 28 h 65"/>
                <a:gd name="T6" fmla="*/ 0 w 48"/>
                <a:gd name="T7" fmla="*/ 29 h 65"/>
                <a:gd name="T8" fmla="*/ 0 w 48"/>
                <a:gd name="T9" fmla="*/ 29 h 65"/>
                <a:gd name="T10" fmla="*/ 0 w 48"/>
                <a:gd name="T11" fmla="*/ 29 h 65"/>
                <a:gd name="T12" fmla="*/ 0 w 48"/>
                <a:gd name="T13" fmla="*/ 29 h 65"/>
                <a:gd name="T14" fmla="*/ 0 w 48"/>
                <a:gd name="T15" fmla="*/ 29 h 65"/>
                <a:gd name="T16" fmla="*/ 0 w 48"/>
                <a:gd name="T17" fmla="*/ 29 h 65"/>
                <a:gd name="T18" fmla="*/ 0 w 48"/>
                <a:gd name="T19" fmla="*/ 29 h 65"/>
                <a:gd name="T20" fmla="*/ 0 w 48"/>
                <a:gd name="T21" fmla="*/ 29 h 65"/>
                <a:gd name="T22" fmla="*/ 0 w 48"/>
                <a:gd name="T23" fmla="*/ 29 h 65"/>
                <a:gd name="T24" fmla="*/ 0 w 48"/>
                <a:gd name="T25" fmla="*/ 30 h 65"/>
                <a:gd name="T26" fmla="*/ 0 w 48"/>
                <a:gd name="T27" fmla="*/ 30 h 65"/>
                <a:gd name="T28" fmla="*/ 0 w 48"/>
                <a:gd name="T29" fmla="*/ 30 h 65"/>
                <a:gd name="T30" fmla="*/ 0 w 48"/>
                <a:gd name="T31" fmla="*/ 30 h 65"/>
                <a:gd name="T32" fmla="*/ 0 w 48"/>
                <a:gd name="T33" fmla="*/ 30 h 65"/>
                <a:gd name="T34" fmla="*/ 0 w 48"/>
                <a:gd name="T35" fmla="*/ 30 h 65"/>
                <a:gd name="T36" fmla="*/ 0 w 48"/>
                <a:gd name="T37" fmla="*/ 30 h 65"/>
                <a:gd name="T38" fmla="*/ 0 w 48"/>
                <a:gd name="T39" fmla="*/ 30 h 65"/>
                <a:gd name="T40" fmla="*/ 0 w 48"/>
                <a:gd name="T41" fmla="*/ 31 h 65"/>
                <a:gd name="T42" fmla="*/ 0 w 48"/>
                <a:gd name="T43" fmla="*/ 31 h 65"/>
                <a:gd name="T44" fmla="*/ 29 w 48"/>
                <a:gd name="T45" fmla="*/ 65 h 65"/>
                <a:gd name="T46" fmla="*/ 29 w 48"/>
                <a:gd name="T47" fmla="*/ 65 h 65"/>
                <a:gd name="T48" fmla="*/ 30 w 48"/>
                <a:gd name="T49" fmla="*/ 65 h 65"/>
                <a:gd name="T50" fmla="*/ 30 w 48"/>
                <a:gd name="T51" fmla="*/ 65 h 65"/>
                <a:gd name="T52" fmla="*/ 30 w 48"/>
                <a:gd name="T53" fmla="*/ 65 h 65"/>
                <a:gd name="T54" fmla="*/ 30 w 48"/>
                <a:gd name="T55" fmla="*/ 65 h 65"/>
                <a:gd name="T56" fmla="*/ 30 w 48"/>
                <a:gd name="T57" fmla="*/ 65 h 65"/>
                <a:gd name="T58" fmla="*/ 30 w 48"/>
                <a:gd name="T59" fmla="*/ 65 h 65"/>
                <a:gd name="T60" fmla="*/ 30 w 48"/>
                <a:gd name="T61" fmla="*/ 65 h 65"/>
                <a:gd name="T62" fmla="*/ 30 w 48"/>
                <a:gd name="T63" fmla="*/ 65 h 65"/>
                <a:gd name="T64" fmla="*/ 30 w 48"/>
                <a:gd name="T65" fmla="*/ 65 h 65"/>
                <a:gd name="T66" fmla="*/ 30 w 48"/>
                <a:gd name="T67" fmla="*/ 65 h 65"/>
                <a:gd name="T68" fmla="*/ 30 w 48"/>
                <a:gd name="T69" fmla="*/ 65 h 65"/>
                <a:gd name="T70" fmla="*/ 31 w 48"/>
                <a:gd name="T71" fmla="*/ 65 h 65"/>
                <a:gd name="T72" fmla="*/ 31 w 48"/>
                <a:gd name="T73" fmla="*/ 65 h 65"/>
                <a:gd name="T74" fmla="*/ 31 w 48"/>
                <a:gd name="T75" fmla="*/ 65 h 65"/>
                <a:gd name="T76" fmla="*/ 35 w 48"/>
                <a:gd name="T77" fmla="*/ 60 h 65"/>
                <a:gd name="T78" fmla="*/ 16 w 48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" h="65">
                  <a:moveTo>
                    <a:pt x="16" y="0"/>
                  </a:moveTo>
                  <a:cubicBezTo>
                    <a:pt x="7" y="5"/>
                    <a:pt x="1" y="16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50"/>
                    <a:pt x="13" y="65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8" y="64"/>
                    <a:pt x="44" y="62"/>
                    <a:pt x="48" y="57"/>
                  </a:cubicBezTo>
                  <a:cubicBezTo>
                    <a:pt x="44" y="59"/>
                    <a:pt x="40" y="60"/>
                    <a:pt x="35" y="60"/>
                  </a:cubicBezTo>
                  <a:cubicBezTo>
                    <a:pt x="19" y="60"/>
                    <a:pt x="6" y="45"/>
                    <a:pt x="6" y="26"/>
                  </a:cubicBezTo>
                  <a:cubicBezTo>
                    <a:pt x="6" y="16"/>
                    <a:pt x="10" y="6"/>
                    <a:pt x="16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0" name="isḻíḋé">
              <a:extLst>
                <a:ext uri="{FF2B5EF4-FFF2-40B4-BE49-F238E27FC236}">
                  <a16:creationId xmlns:a16="http://schemas.microsoft.com/office/drawing/2014/main" id="{9A3B5A8F-BA52-4C6F-AC53-183C3EFD6EBC}"/>
                </a:ext>
              </a:extLst>
            </p:cNvPr>
            <p:cNvSpPr/>
            <p:nvPr/>
          </p:nvSpPr>
          <p:spPr bwMode="auto">
            <a:xfrm>
              <a:off x="6699059" y="1102800"/>
              <a:ext cx="232203" cy="207145"/>
            </a:xfrm>
            <a:custGeom>
              <a:avLst/>
              <a:gdLst>
                <a:gd name="T0" fmla="*/ 20 w 67"/>
                <a:gd name="T1" fmla="*/ 39 h 60"/>
                <a:gd name="T2" fmla="*/ 61 w 67"/>
                <a:gd name="T3" fmla="*/ 60 h 60"/>
                <a:gd name="T4" fmla="*/ 64 w 67"/>
                <a:gd name="T5" fmla="*/ 50 h 60"/>
                <a:gd name="T6" fmla="*/ 7 w 67"/>
                <a:gd name="T7" fmla="*/ 29 h 60"/>
                <a:gd name="T8" fmla="*/ 20 w 67"/>
                <a:gd name="T9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20" y="39"/>
                  </a:moveTo>
                  <a:cubicBezTo>
                    <a:pt x="20" y="51"/>
                    <a:pt x="61" y="60"/>
                    <a:pt x="61" y="6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7" y="25"/>
                    <a:pt x="20" y="0"/>
                    <a:pt x="7" y="29"/>
                  </a:cubicBezTo>
                  <a:cubicBezTo>
                    <a:pt x="0" y="45"/>
                    <a:pt x="20" y="28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1" name="íṡ1îḍé">
              <a:extLst>
                <a:ext uri="{FF2B5EF4-FFF2-40B4-BE49-F238E27FC236}">
                  <a16:creationId xmlns:a16="http://schemas.microsoft.com/office/drawing/2014/main" id="{8C5DDAAE-1B17-4B1F-98AC-8FD504ABC891}"/>
                </a:ext>
              </a:extLst>
            </p:cNvPr>
            <p:cNvSpPr/>
            <p:nvPr/>
          </p:nvSpPr>
          <p:spPr bwMode="auto">
            <a:xfrm>
              <a:off x="6689035" y="1184655"/>
              <a:ext cx="83526" cy="125290"/>
            </a:xfrm>
            <a:custGeom>
              <a:avLst/>
              <a:gdLst>
                <a:gd name="T0" fmla="*/ 24 w 24"/>
                <a:gd name="T1" fmla="*/ 18 h 36"/>
                <a:gd name="T2" fmla="*/ 5 w 24"/>
                <a:gd name="T3" fmla="*/ 36 h 36"/>
                <a:gd name="T4" fmla="*/ 1 w 24"/>
                <a:gd name="T5" fmla="*/ 21 h 36"/>
                <a:gd name="T6" fmla="*/ 14 w 24"/>
                <a:gd name="T7" fmla="*/ 1 h 36"/>
                <a:gd name="T8" fmla="*/ 24 w 24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6">
                  <a:moveTo>
                    <a:pt x="24" y="18"/>
                  </a:moveTo>
                  <a:cubicBezTo>
                    <a:pt x="24" y="26"/>
                    <a:pt x="5" y="36"/>
                    <a:pt x="5" y="36"/>
                  </a:cubicBezTo>
                  <a:cubicBezTo>
                    <a:pt x="5" y="36"/>
                    <a:pt x="1" y="32"/>
                    <a:pt x="1" y="21"/>
                  </a:cubicBezTo>
                  <a:cubicBezTo>
                    <a:pt x="0" y="14"/>
                    <a:pt x="4" y="0"/>
                    <a:pt x="14" y="1"/>
                  </a:cubicBezTo>
                  <a:cubicBezTo>
                    <a:pt x="22" y="2"/>
                    <a:pt x="24" y="10"/>
                    <a:pt x="24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2" name="îṥlîde">
              <a:extLst>
                <a:ext uri="{FF2B5EF4-FFF2-40B4-BE49-F238E27FC236}">
                  <a16:creationId xmlns:a16="http://schemas.microsoft.com/office/drawing/2014/main" id="{8F9FABBC-337E-4B38-84CB-A7D875A1DEBA}"/>
                </a:ext>
              </a:extLst>
            </p:cNvPr>
            <p:cNvSpPr/>
            <p:nvPr/>
          </p:nvSpPr>
          <p:spPr bwMode="auto">
            <a:xfrm>
              <a:off x="6563747" y="1602285"/>
              <a:ext cx="106913" cy="190439"/>
            </a:xfrm>
            <a:custGeom>
              <a:avLst/>
              <a:gdLst>
                <a:gd name="T0" fmla="*/ 8 w 31"/>
                <a:gd name="T1" fmla="*/ 55 h 55"/>
                <a:gd name="T2" fmla="*/ 28 w 31"/>
                <a:gd name="T3" fmla="*/ 53 h 55"/>
                <a:gd name="T4" fmla="*/ 31 w 31"/>
                <a:gd name="T5" fmla="*/ 50 h 55"/>
                <a:gd name="T6" fmla="*/ 26 w 31"/>
                <a:gd name="T7" fmla="*/ 3 h 55"/>
                <a:gd name="T8" fmla="*/ 23 w 31"/>
                <a:gd name="T9" fmla="*/ 0 h 55"/>
                <a:gd name="T10" fmla="*/ 3 w 31"/>
                <a:gd name="T11" fmla="*/ 2 h 55"/>
                <a:gd name="T12" fmla="*/ 0 w 31"/>
                <a:gd name="T13" fmla="*/ 6 h 55"/>
                <a:gd name="T14" fmla="*/ 5 w 31"/>
                <a:gd name="T15" fmla="*/ 53 h 55"/>
                <a:gd name="T16" fmla="*/ 8 w 31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55">
                  <a:moveTo>
                    <a:pt x="8" y="55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30" y="53"/>
                    <a:pt x="31" y="52"/>
                    <a:pt x="31" y="5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0" y="4"/>
                    <a:pt x="0" y="6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4"/>
                    <a:pt x="7" y="55"/>
                    <a:pt x="8" y="55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3" name="ï$lîḑe">
              <a:extLst>
                <a:ext uri="{FF2B5EF4-FFF2-40B4-BE49-F238E27FC236}">
                  <a16:creationId xmlns:a16="http://schemas.microsoft.com/office/drawing/2014/main" id="{BD6802E0-22BC-4D82-8BBC-65D315BA6792}"/>
                </a:ext>
              </a:extLst>
            </p:cNvPr>
            <p:cNvSpPr/>
            <p:nvPr/>
          </p:nvSpPr>
          <p:spPr bwMode="auto">
            <a:xfrm>
              <a:off x="6570429" y="1608967"/>
              <a:ext cx="96890" cy="177075"/>
            </a:xfrm>
            <a:custGeom>
              <a:avLst/>
              <a:gdLst>
                <a:gd name="T0" fmla="*/ 6 w 28"/>
                <a:gd name="T1" fmla="*/ 51 h 51"/>
                <a:gd name="T2" fmla="*/ 26 w 28"/>
                <a:gd name="T3" fmla="*/ 49 h 51"/>
                <a:gd name="T4" fmla="*/ 28 w 28"/>
                <a:gd name="T5" fmla="*/ 47 h 51"/>
                <a:gd name="T6" fmla="*/ 23 w 28"/>
                <a:gd name="T7" fmla="*/ 2 h 51"/>
                <a:gd name="T8" fmla="*/ 21 w 28"/>
                <a:gd name="T9" fmla="*/ 0 h 51"/>
                <a:gd name="T10" fmla="*/ 2 w 28"/>
                <a:gd name="T11" fmla="*/ 2 h 51"/>
                <a:gd name="T12" fmla="*/ 0 w 28"/>
                <a:gd name="T13" fmla="*/ 4 h 51"/>
                <a:gd name="T14" fmla="*/ 5 w 28"/>
                <a:gd name="T15" fmla="*/ 50 h 51"/>
                <a:gd name="T16" fmla="*/ 6 w 28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51">
                  <a:moveTo>
                    <a:pt x="6" y="5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7" y="49"/>
                    <a:pt x="28" y="48"/>
                    <a:pt x="28" y="4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6" y="51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4" name="îşļîde">
              <a:extLst>
                <a:ext uri="{FF2B5EF4-FFF2-40B4-BE49-F238E27FC236}">
                  <a16:creationId xmlns:a16="http://schemas.microsoft.com/office/drawing/2014/main" id="{01FF9219-21CA-4E89-A987-AF187C0D5136}"/>
                </a:ext>
              </a:extLst>
            </p:cNvPr>
            <p:cNvSpPr/>
            <p:nvPr/>
          </p:nvSpPr>
          <p:spPr bwMode="auto">
            <a:xfrm>
              <a:off x="6595486" y="1612308"/>
              <a:ext cx="30069" cy="6682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0 w 9"/>
                <a:gd name="T9" fmla="*/ 0 h 2"/>
                <a:gd name="T10" fmla="*/ 0 w 9"/>
                <a:gd name="T11" fmla="*/ 2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5" name="îśḻîḍè">
              <a:extLst>
                <a:ext uri="{FF2B5EF4-FFF2-40B4-BE49-F238E27FC236}">
                  <a16:creationId xmlns:a16="http://schemas.microsoft.com/office/drawing/2014/main" id="{D4D6C395-1530-4B30-8824-38C6F8C35BD4}"/>
                </a:ext>
              </a:extLst>
            </p:cNvPr>
            <p:cNvSpPr/>
            <p:nvPr/>
          </p:nvSpPr>
          <p:spPr bwMode="auto">
            <a:xfrm>
              <a:off x="6605509" y="1657413"/>
              <a:ext cx="20046" cy="20046"/>
            </a:xfrm>
            <a:prstGeom prst="ellipse">
              <a:avLst/>
            </a:prstGeom>
            <a:solidFill>
              <a:srgbClr val="382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6" name="iś1ïďê">
              <a:extLst>
                <a:ext uri="{FF2B5EF4-FFF2-40B4-BE49-F238E27FC236}">
                  <a16:creationId xmlns:a16="http://schemas.microsoft.com/office/drawing/2014/main" id="{A33859D1-96C6-4678-A2E8-4B7A5A16A7DC}"/>
                </a:ext>
              </a:extLst>
            </p:cNvPr>
            <p:cNvSpPr/>
            <p:nvPr/>
          </p:nvSpPr>
          <p:spPr bwMode="auto">
            <a:xfrm>
              <a:off x="6577111" y="1618991"/>
              <a:ext cx="6682" cy="10023"/>
            </a:xfrm>
            <a:prstGeom prst="ellipse">
              <a:avLst/>
            </a:prstGeom>
            <a:solidFill>
              <a:srgbClr val="382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7" name="íšļîḍe">
              <a:extLst>
                <a:ext uri="{FF2B5EF4-FFF2-40B4-BE49-F238E27FC236}">
                  <a16:creationId xmlns:a16="http://schemas.microsoft.com/office/drawing/2014/main" id="{8C2E7C88-5EEF-4F77-B4F4-6554A06EEE4B}"/>
                </a:ext>
              </a:extLst>
            </p:cNvPr>
            <p:cNvSpPr/>
            <p:nvPr/>
          </p:nvSpPr>
          <p:spPr bwMode="auto">
            <a:xfrm>
              <a:off x="6577111" y="1622332"/>
              <a:ext cx="6682" cy="3341"/>
            </a:xfrm>
            <a:prstGeom prst="ellipse">
              <a:avLst/>
            </a:prstGeom>
            <a:solidFill>
              <a:srgbClr val="BFD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8" name="iśḻíḑè">
              <a:extLst>
                <a:ext uri="{FF2B5EF4-FFF2-40B4-BE49-F238E27FC236}">
                  <a16:creationId xmlns:a16="http://schemas.microsoft.com/office/drawing/2014/main" id="{989B0171-57BC-4AAD-BBD8-934D3BFB23B0}"/>
                </a:ext>
              </a:extLst>
            </p:cNvPr>
            <p:cNvSpPr/>
            <p:nvPr/>
          </p:nvSpPr>
          <p:spPr bwMode="auto">
            <a:xfrm>
              <a:off x="6602168" y="1747621"/>
              <a:ext cx="100231" cy="80185"/>
            </a:xfrm>
            <a:custGeom>
              <a:avLst/>
              <a:gdLst>
                <a:gd name="T0" fmla="*/ 0 w 29"/>
                <a:gd name="T1" fmla="*/ 0 h 23"/>
                <a:gd name="T2" fmla="*/ 0 w 29"/>
                <a:gd name="T3" fmla="*/ 19 h 23"/>
                <a:gd name="T4" fmla="*/ 2 w 29"/>
                <a:gd name="T5" fmla="*/ 22 h 23"/>
                <a:gd name="T6" fmla="*/ 28 w 29"/>
                <a:gd name="T7" fmla="*/ 23 h 23"/>
                <a:gd name="T8" fmla="*/ 29 w 29"/>
                <a:gd name="T9" fmla="*/ 11 h 23"/>
                <a:gd name="T10" fmla="*/ 19 w 29"/>
                <a:gd name="T11" fmla="*/ 1 h 23"/>
                <a:gd name="T12" fmla="*/ 0 w 2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3">
                  <a:moveTo>
                    <a:pt x="0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2"/>
                    <a:pt x="2" y="22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6"/>
                    <a:pt x="25" y="1"/>
                    <a:pt x="19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9" name="iṥļîḓe">
              <a:extLst>
                <a:ext uri="{FF2B5EF4-FFF2-40B4-BE49-F238E27FC236}">
                  <a16:creationId xmlns:a16="http://schemas.microsoft.com/office/drawing/2014/main" id="{FF266C66-4981-4FDD-93B4-33B78A9BAE11}"/>
                </a:ext>
              </a:extLst>
            </p:cNvPr>
            <p:cNvSpPr/>
            <p:nvPr/>
          </p:nvSpPr>
          <p:spPr bwMode="auto">
            <a:xfrm>
              <a:off x="6518642" y="1705858"/>
              <a:ext cx="80185" cy="106913"/>
            </a:xfrm>
            <a:custGeom>
              <a:avLst/>
              <a:gdLst>
                <a:gd name="T0" fmla="*/ 1 w 23"/>
                <a:gd name="T1" fmla="*/ 31 h 31"/>
                <a:gd name="T2" fmla="*/ 20 w 23"/>
                <a:gd name="T3" fmla="*/ 29 h 31"/>
                <a:gd name="T4" fmla="*/ 23 w 23"/>
                <a:gd name="T5" fmla="*/ 26 h 31"/>
                <a:gd name="T6" fmla="*/ 21 w 23"/>
                <a:gd name="T7" fmla="*/ 0 h 31"/>
                <a:gd name="T8" fmla="*/ 9 w 23"/>
                <a:gd name="T9" fmla="*/ 1 h 31"/>
                <a:gd name="T10" fmla="*/ 0 w 23"/>
                <a:gd name="T11" fmla="*/ 12 h 31"/>
                <a:gd name="T12" fmla="*/ 1 w 2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1">
                  <a:moveTo>
                    <a:pt x="1" y="31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3" y="28"/>
                    <a:pt x="23" y="2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2"/>
                  </a:cubicBezTo>
                  <a:lnTo>
                    <a:pt x="1" y="31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0" name="iṣlïde">
              <a:extLst>
                <a:ext uri="{FF2B5EF4-FFF2-40B4-BE49-F238E27FC236}">
                  <a16:creationId xmlns:a16="http://schemas.microsoft.com/office/drawing/2014/main" id="{C4B834EA-0C81-4C16-8142-3F30B8CDFD47}"/>
                </a:ext>
              </a:extLst>
            </p:cNvPr>
            <p:cNvSpPr/>
            <p:nvPr/>
          </p:nvSpPr>
          <p:spPr bwMode="auto">
            <a:xfrm>
              <a:off x="7455805" y="5352606"/>
              <a:ext cx="86867" cy="167052"/>
            </a:xfrm>
            <a:custGeom>
              <a:avLst/>
              <a:gdLst>
                <a:gd name="T0" fmla="*/ 1 w 25"/>
                <a:gd name="T1" fmla="*/ 1 h 48"/>
                <a:gd name="T2" fmla="*/ 0 w 25"/>
                <a:gd name="T3" fmla="*/ 0 h 48"/>
                <a:gd name="T4" fmla="*/ 0 w 25"/>
                <a:gd name="T5" fmla="*/ 0 h 48"/>
                <a:gd name="T6" fmla="*/ 1 w 25"/>
                <a:gd name="T7" fmla="*/ 5 h 48"/>
                <a:gd name="T8" fmla="*/ 6 w 25"/>
                <a:gd name="T9" fmla="*/ 5 h 48"/>
                <a:gd name="T10" fmla="*/ 9 w 25"/>
                <a:gd name="T11" fmla="*/ 8 h 48"/>
                <a:gd name="T12" fmla="*/ 6 w 25"/>
                <a:gd name="T13" fmla="*/ 12 h 48"/>
                <a:gd name="T14" fmla="*/ 2 w 25"/>
                <a:gd name="T15" fmla="*/ 12 h 48"/>
                <a:gd name="T16" fmla="*/ 5 w 25"/>
                <a:gd name="T17" fmla="*/ 48 h 48"/>
                <a:gd name="T18" fmla="*/ 5 w 25"/>
                <a:gd name="T19" fmla="*/ 48 h 48"/>
                <a:gd name="T20" fmla="*/ 5 w 25"/>
                <a:gd name="T21" fmla="*/ 48 h 48"/>
                <a:gd name="T22" fmla="*/ 9 w 25"/>
                <a:gd name="T23" fmla="*/ 48 h 48"/>
                <a:gd name="T24" fmla="*/ 14 w 25"/>
                <a:gd name="T25" fmla="*/ 36 h 48"/>
                <a:gd name="T26" fmla="*/ 25 w 25"/>
                <a:gd name="T27" fmla="*/ 16 h 48"/>
                <a:gd name="T28" fmla="*/ 23 w 25"/>
                <a:gd name="T29" fmla="*/ 1 h 48"/>
                <a:gd name="T30" fmla="*/ 1 w 25"/>
                <a:gd name="T31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8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9" y="7"/>
                    <a:pt x="9" y="8"/>
                  </a:cubicBezTo>
                  <a:cubicBezTo>
                    <a:pt x="9" y="10"/>
                    <a:pt x="8" y="12"/>
                    <a:pt x="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3" y="48"/>
                    <a:pt x="12" y="42"/>
                    <a:pt x="14" y="3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4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1" name="îs1ïḍê">
              <a:extLst>
                <a:ext uri="{FF2B5EF4-FFF2-40B4-BE49-F238E27FC236}">
                  <a16:creationId xmlns:a16="http://schemas.microsoft.com/office/drawing/2014/main" id="{6A708FEB-A610-455C-AD3C-989A29D39E04}"/>
                </a:ext>
              </a:extLst>
            </p:cNvPr>
            <p:cNvSpPr/>
            <p:nvPr/>
          </p:nvSpPr>
          <p:spPr bwMode="auto">
            <a:xfrm>
              <a:off x="7654597" y="5678357"/>
              <a:ext cx="170393" cy="76844"/>
            </a:xfrm>
            <a:custGeom>
              <a:avLst/>
              <a:gdLst>
                <a:gd name="T0" fmla="*/ 6 w 49"/>
                <a:gd name="T1" fmla="*/ 22 h 22"/>
                <a:gd name="T2" fmla="*/ 6 w 49"/>
                <a:gd name="T3" fmla="*/ 18 h 22"/>
                <a:gd name="T4" fmla="*/ 9 w 49"/>
                <a:gd name="T5" fmla="*/ 14 h 22"/>
                <a:gd name="T6" fmla="*/ 12 w 49"/>
                <a:gd name="T7" fmla="*/ 18 h 22"/>
                <a:gd name="T8" fmla="*/ 13 w 49"/>
                <a:gd name="T9" fmla="*/ 22 h 22"/>
                <a:gd name="T10" fmla="*/ 49 w 49"/>
                <a:gd name="T11" fmla="*/ 22 h 22"/>
                <a:gd name="T12" fmla="*/ 48 w 49"/>
                <a:gd name="T13" fmla="*/ 19 h 22"/>
                <a:gd name="T14" fmla="*/ 37 w 49"/>
                <a:gd name="T15" fmla="*/ 12 h 22"/>
                <a:gd name="T16" fmla="*/ 15 w 49"/>
                <a:gd name="T17" fmla="*/ 0 h 22"/>
                <a:gd name="T18" fmla="*/ 0 w 49"/>
                <a:gd name="T19" fmla="*/ 0 h 22"/>
                <a:gd name="T20" fmla="*/ 2 w 49"/>
                <a:gd name="T21" fmla="*/ 22 h 22"/>
                <a:gd name="T22" fmla="*/ 6 w 49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22">
                  <a:moveTo>
                    <a:pt x="6" y="22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6"/>
                    <a:pt x="7" y="14"/>
                    <a:pt x="9" y="14"/>
                  </a:cubicBezTo>
                  <a:cubicBezTo>
                    <a:pt x="11" y="14"/>
                    <a:pt x="12" y="16"/>
                    <a:pt x="12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4"/>
                    <a:pt x="43" y="14"/>
                    <a:pt x="37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2"/>
                    <a:pt x="2" y="22"/>
                    <a:pt x="2" y="22"/>
                  </a:cubicBezTo>
                  <a:lnTo>
                    <a:pt x="6" y="22"/>
                  </a:lnTo>
                  <a:close/>
                </a:path>
              </a:pathLst>
            </a:custGeom>
            <a:solidFill>
              <a:srgbClr val="FF4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2" name="iSlídé">
              <a:extLst>
                <a:ext uri="{FF2B5EF4-FFF2-40B4-BE49-F238E27FC236}">
                  <a16:creationId xmlns:a16="http://schemas.microsoft.com/office/drawing/2014/main" id="{A1075FBF-D632-449C-B1EA-44A9F80FBA5D}"/>
                </a:ext>
              </a:extLst>
            </p:cNvPr>
            <p:cNvSpPr/>
            <p:nvPr/>
          </p:nvSpPr>
          <p:spPr bwMode="auto">
            <a:xfrm>
              <a:off x="7535990" y="4894883"/>
              <a:ext cx="310717" cy="512851"/>
            </a:xfrm>
            <a:custGeom>
              <a:avLst/>
              <a:gdLst>
                <a:gd name="T0" fmla="*/ 0 w 186"/>
                <a:gd name="T1" fmla="*/ 278 h 307"/>
                <a:gd name="T2" fmla="*/ 4 w 186"/>
                <a:gd name="T3" fmla="*/ 307 h 307"/>
                <a:gd name="T4" fmla="*/ 186 w 186"/>
                <a:gd name="T5" fmla="*/ 239 h 307"/>
                <a:gd name="T6" fmla="*/ 169 w 186"/>
                <a:gd name="T7" fmla="*/ 0 h 307"/>
                <a:gd name="T8" fmla="*/ 84 w 186"/>
                <a:gd name="T9" fmla="*/ 0 h 307"/>
                <a:gd name="T10" fmla="*/ 113 w 186"/>
                <a:gd name="T11" fmla="*/ 197 h 307"/>
                <a:gd name="T12" fmla="*/ 0 w 186"/>
                <a:gd name="T13" fmla="*/ 27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307">
                  <a:moveTo>
                    <a:pt x="0" y="278"/>
                  </a:moveTo>
                  <a:lnTo>
                    <a:pt x="4" y="307"/>
                  </a:lnTo>
                  <a:lnTo>
                    <a:pt x="186" y="239"/>
                  </a:lnTo>
                  <a:lnTo>
                    <a:pt x="169" y="0"/>
                  </a:lnTo>
                  <a:lnTo>
                    <a:pt x="84" y="0"/>
                  </a:lnTo>
                  <a:lnTo>
                    <a:pt x="113" y="197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4D0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3" name="îşľíḑê">
              <a:extLst>
                <a:ext uri="{FF2B5EF4-FFF2-40B4-BE49-F238E27FC236}">
                  <a16:creationId xmlns:a16="http://schemas.microsoft.com/office/drawing/2014/main" id="{2F3F49A0-E55C-49E5-8B90-7B432D61E124}"/>
                </a:ext>
              </a:extLst>
            </p:cNvPr>
            <p:cNvSpPr/>
            <p:nvPr/>
          </p:nvSpPr>
          <p:spPr bwMode="auto">
            <a:xfrm>
              <a:off x="7535990" y="4894883"/>
              <a:ext cx="310717" cy="512851"/>
            </a:xfrm>
            <a:custGeom>
              <a:avLst/>
              <a:gdLst>
                <a:gd name="T0" fmla="*/ 0 w 186"/>
                <a:gd name="T1" fmla="*/ 278 h 307"/>
                <a:gd name="T2" fmla="*/ 4 w 186"/>
                <a:gd name="T3" fmla="*/ 307 h 307"/>
                <a:gd name="T4" fmla="*/ 186 w 186"/>
                <a:gd name="T5" fmla="*/ 239 h 307"/>
                <a:gd name="T6" fmla="*/ 169 w 186"/>
                <a:gd name="T7" fmla="*/ 0 h 307"/>
                <a:gd name="T8" fmla="*/ 84 w 186"/>
                <a:gd name="T9" fmla="*/ 0 h 307"/>
                <a:gd name="T10" fmla="*/ 113 w 186"/>
                <a:gd name="T11" fmla="*/ 197 h 307"/>
                <a:gd name="T12" fmla="*/ 0 w 186"/>
                <a:gd name="T13" fmla="*/ 27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307">
                  <a:moveTo>
                    <a:pt x="0" y="278"/>
                  </a:moveTo>
                  <a:lnTo>
                    <a:pt x="4" y="307"/>
                  </a:lnTo>
                  <a:lnTo>
                    <a:pt x="186" y="239"/>
                  </a:lnTo>
                  <a:lnTo>
                    <a:pt x="169" y="0"/>
                  </a:lnTo>
                  <a:lnTo>
                    <a:pt x="84" y="0"/>
                  </a:lnTo>
                  <a:lnTo>
                    <a:pt x="113" y="197"/>
                  </a:lnTo>
                  <a:lnTo>
                    <a:pt x="0" y="2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4" name="íSḷîḑê">
              <a:extLst>
                <a:ext uri="{FF2B5EF4-FFF2-40B4-BE49-F238E27FC236}">
                  <a16:creationId xmlns:a16="http://schemas.microsoft.com/office/drawing/2014/main" id="{72A676BD-0F43-4BBF-B578-98D62C37B22B}"/>
                </a:ext>
              </a:extLst>
            </p:cNvPr>
            <p:cNvSpPr/>
            <p:nvPr/>
          </p:nvSpPr>
          <p:spPr bwMode="auto">
            <a:xfrm>
              <a:off x="7542672" y="5384345"/>
              <a:ext cx="63480" cy="23387"/>
            </a:xfrm>
            <a:custGeom>
              <a:avLst/>
              <a:gdLst>
                <a:gd name="T0" fmla="*/ 38 w 38"/>
                <a:gd name="T1" fmla="*/ 0 h 14"/>
                <a:gd name="T2" fmla="*/ 0 w 38"/>
                <a:gd name="T3" fmla="*/ 14 h 14"/>
                <a:gd name="T4" fmla="*/ 38 w 38"/>
                <a:gd name="T5" fmla="*/ 0 h 14"/>
                <a:gd name="T6" fmla="*/ 38 w 3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4">
                  <a:moveTo>
                    <a:pt x="38" y="0"/>
                  </a:moveTo>
                  <a:lnTo>
                    <a:pt x="0" y="14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5" name="ïṩļïḓè">
              <a:extLst>
                <a:ext uri="{FF2B5EF4-FFF2-40B4-BE49-F238E27FC236}">
                  <a16:creationId xmlns:a16="http://schemas.microsoft.com/office/drawing/2014/main" id="{A27E9BDA-778D-4C07-A030-B5E7FD5CA484}"/>
                </a:ext>
              </a:extLst>
            </p:cNvPr>
            <p:cNvSpPr/>
            <p:nvPr/>
          </p:nvSpPr>
          <p:spPr bwMode="auto">
            <a:xfrm>
              <a:off x="7542672" y="5384345"/>
              <a:ext cx="63480" cy="23387"/>
            </a:xfrm>
            <a:custGeom>
              <a:avLst/>
              <a:gdLst>
                <a:gd name="T0" fmla="*/ 38 w 38"/>
                <a:gd name="T1" fmla="*/ 0 h 14"/>
                <a:gd name="T2" fmla="*/ 0 w 38"/>
                <a:gd name="T3" fmla="*/ 14 h 14"/>
                <a:gd name="T4" fmla="*/ 38 w 38"/>
                <a:gd name="T5" fmla="*/ 0 h 14"/>
                <a:gd name="T6" fmla="*/ 38 w 3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4">
                  <a:moveTo>
                    <a:pt x="38" y="0"/>
                  </a:moveTo>
                  <a:lnTo>
                    <a:pt x="0" y="14"/>
                  </a:lnTo>
                  <a:lnTo>
                    <a:pt x="38" y="0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6" name="îṥḷîďè">
              <a:extLst>
                <a:ext uri="{FF2B5EF4-FFF2-40B4-BE49-F238E27FC236}">
                  <a16:creationId xmlns:a16="http://schemas.microsoft.com/office/drawing/2014/main" id="{A5211B75-0DB3-4CE9-89DA-40CB5CA25CAA}"/>
                </a:ext>
              </a:extLst>
            </p:cNvPr>
            <p:cNvSpPr/>
            <p:nvPr/>
          </p:nvSpPr>
          <p:spPr bwMode="auto">
            <a:xfrm>
              <a:off x="7535990" y="4894883"/>
              <a:ext cx="257260" cy="512851"/>
            </a:xfrm>
            <a:custGeom>
              <a:avLst/>
              <a:gdLst>
                <a:gd name="T0" fmla="*/ 38 w 154"/>
                <a:gd name="T1" fmla="*/ 251 h 307"/>
                <a:gd name="T2" fmla="*/ 0 w 154"/>
                <a:gd name="T3" fmla="*/ 278 h 307"/>
                <a:gd name="T4" fmla="*/ 4 w 154"/>
                <a:gd name="T5" fmla="*/ 307 h 307"/>
                <a:gd name="T6" fmla="*/ 42 w 154"/>
                <a:gd name="T7" fmla="*/ 293 h 307"/>
                <a:gd name="T8" fmla="*/ 42 w 154"/>
                <a:gd name="T9" fmla="*/ 278 h 307"/>
                <a:gd name="T10" fmla="*/ 44 w 154"/>
                <a:gd name="T11" fmla="*/ 276 h 307"/>
                <a:gd name="T12" fmla="*/ 38 w 154"/>
                <a:gd name="T13" fmla="*/ 251 h 307"/>
                <a:gd name="T14" fmla="*/ 123 w 154"/>
                <a:gd name="T15" fmla="*/ 0 h 307"/>
                <a:gd name="T16" fmla="*/ 84 w 154"/>
                <a:gd name="T17" fmla="*/ 0 h 307"/>
                <a:gd name="T18" fmla="*/ 113 w 154"/>
                <a:gd name="T19" fmla="*/ 197 h 307"/>
                <a:gd name="T20" fmla="*/ 88 w 154"/>
                <a:gd name="T21" fmla="*/ 214 h 307"/>
                <a:gd name="T22" fmla="*/ 90 w 154"/>
                <a:gd name="T23" fmla="*/ 243 h 307"/>
                <a:gd name="T24" fmla="*/ 154 w 154"/>
                <a:gd name="T25" fmla="*/ 197 h 307"/>
                <a:gd name="T26" fmla="*/ 123 w 154"/>
                <a:gd name="T2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307">
                  <a:moveTo>
                    <a:pt x="38" y="251"/>
                  </a:moveTo>
                  <a:lnTo>
                    <a:pt x="0" y="278"/>
                  </a:lnTo>
                  <a:lnTo>
                    <a:pt x="4" y="307"/>
                  </a:lnTo>
                  <a:lnTo>
                    <a:pt x="42" y="293"/>
                  </a:lnTo>
                  <a:lnTo>
                    <a:pt x="42" y="278"/>
                  </a:lnTo>
                  <a:lnTo>
                    <a:pt x="44" y="276"/>
                  </a:lnTo>
                  <a:lnTo>
                    <a:pt x="38" y="251"/>
                  </a:lnTo>
                  <a:close/>
                  <a:moveTo>
                    <a:pt x="123" y="0"/>
                  </a:moveTo>
                  <a:lnTo>
                    <a:pt x="84" y="0"/>
                  </a:lnTo>
                  <a:lnTo>
                    <a:pt x="113" y="197"/>
                  </a:lnTo>
                  <a:lnTo>
                    <a:pt x="88" y="214"/>
                  </a:lnTo>
                  <a:lnTo>
                    <a:pt x="90" y="243"/>
                  </a:lnTo>
                  <a:lnTo>
                    <a:pt x="154" y="19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3E0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7" name="i$ḷiḍé">
              <a:extLst>
                <a:ext uri="{FF2B5EF4-FFF2-40B4-BE49-F238E27FC236}">
                  <a16:creationId xmlns:a16="http://schemas.microsoft.com/office/drawing/2014/main" id="{CEC47407-EDD4-4C54-B47B-C7ADB4AFC3FB}"/>
                </a:ext>
              </a:extLst>
            </p:cNvPr>
            <p:cNvSpPr/>
            <p:nvPr/>
          </p:nvSpPr>
          <p:spPr bwMode="auto">
            <a:xfrm>
              <a:off x="7535990" y="4894883"/>
              <a:ext cx="257260" cy="512851"/>
            </a:xfrm>
            <a:custGeom>
              <a:avLst/>
              <a:gdLst>
                <a:gd name="T0" fmla="*/ 38 w 154"/>
                <a:gd name="T1" fmla="*/ 251 h 307"/>
                <a:gd name="T2" fmla="*/ 0 w 154"/>
                <a:gd name="T3" fmla="*/ 278 h 307"/>
                <a:gd name="T4" fmla="*/ 4 w 154"/>
                <a:gd name="T5" fmla="*/ 307 h 307"/>
                <a:gd name="T6" fmla="*/ 42 w 154"/>
                <a:gd name="T7" fmla="*/ 293 h 307"/>
                <a:gd name="T8" fmla="*/ 42 w 154"/>
                <a:gd name="T9" fmla="*/ 278 h 307"/>
                <a:gd name="T10" fmla="*/ 44 w 154"/>
                <a:gd name="T11" fmla="*/ 276 h 307"/>
                <a:gd name="T12" fmla="*/ 38 w 154"/>
                <a:gd name="T13" fmla="*/ 251 h 307"/>
                <a:gd name="T14" fmla="*/ 123 w 154"/>
                <a:gd name="T15" fmla="*/ 0 h 307"/>
                <a:gd name="T16" fmla="*/ 84 w 154"/>
                <a:gd name="T17" fmla="*/ 0 h 307"/>
                <a:gd name="T18" fmla="*/ 113 w 154"/>
                <a:gd name="T19" fmla="*/ 197 h 307"/>
                <a:gd name="T20" fmla="*/ 88 w 154"/>
                <a:gd name="T21" fmla="*/ 214 h 307"/>
                <a:gd name="T22" fmla="*/ 90 w 154"/>
                <a:gd name="T23" fmla="*/ 243 h 307"/>
                <a:gd name="T24" fmla="*/ 154 w 154"/>
                <a:gd name="T25" fmla="*/ 197 h 307"/>
                <a:gd name="T26" fmla="*/ 123 w 154"/>
                <a:gd name="T2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307">
                  <a:moveTo>
                    <a:pt x="38" y="251"/>
                  </a:moveTo>
                  <a:lnTo>
                    <a:pt x="0" y="278"/>
                  </a:lnTo>
                  <a:lnTo>
                    <a:pt x="4" y="307"/>
                  </a:lnTo>
                  <a:lnTo>
                    <a:pt x="42" y="293"/>
                  </a:lnTo>
                  <a:lnTo>
                    <a:pt x="42" y="278"/>
                  </a:lnTo>
                  <a:lnTo>
                    <a:pt x="44" y="276"/>
                  </a:lnTo>
                  <a:lnTo>
                    <a:pt x="38" y="251"/>
                  </a:lnTo>
                  <a:moveTo>
                    <a:pt x="123" y="0"/>
                  </a:moveTo>
                  <a:lnTo>
                    <a:pt x="84" y="0"/>
                  </a:lnTo>
                  <a:lnTo>
                    <a:pt x="113" y="197"/>
                  </a:lnTo>
                  <a:lnTo>
                    <a:pt x="88" y="214"/>
                  </a:lnTo>
                  <a:lnTo>
                    <a:pt x="90" y="243"/>
                  </a:lnTo>
                  <a:lnTo>
                    <a:pt x="154" y="197"/>
                  </a:lnTo>
                  <a:lnTo>
                    <a:pt x="1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8" name="iṣľïdê">
              <a:extLst>
                <a:ext uri="{FF2B5EF4-FFF2-40B4-BE49-F238E27FC236}">
                  <a16:creationId xmlns:a16="http://schemas.microsoft.com/office/drawing/2014/main" id="{CB466823-D65F-46C1-9E8A-E9F83FAC87EC}"/>
                </a:ext>
              </a:extLst>
            </p:cNvPr>
            <p:cNvSpPr/>
            <p:nvPr/>
          </p:nvSpPr>
          <p:spPr bwMode="auto">
            <a:xfrm>
              <a:off x="7460816" y="4009507"/>
              <a:ext cx="399255" cy="586353"/>
            </a:xfrm>
            <a:custGeom>
              <a:avLst/>
              <a:gdLst>
                <a:gd name="T0" fmla="*/ 0 w 115"/>
                <a:gd name="T1" fmla="*/ 93 h 169"/>
                <a:gd name="T2" fmla="*/ 13 w 115"/>
                <a:gd name="T3" fmla="*/ 63 h 169"/>
                <a:gd name="T4" fmla="*/ 57 w 115"/>
                <a:gd name="T5" fmla="*/ 0 h 169"/>
                <a:gd name="T6" fmla="*/ 102 w 115"/>
                <a:gd name="T7" fmla="*/ 64 h 169"/>
                <a:gd name="T8" fmla="*/ 115 w 115"/>
                <a:gd name="T9" fmla="*/ 93 h 169"/>
                <a:gd name="T10" fmla="*/ 97 w 115"/>
                <a:gd name="T11" fmla="*/ 126 h 169"/>
                <a:gd name="T12" fmla="*/ 57 w 115"/>
                <a:gd name="T13" fmla="*/ 169 h 169"/>
                <a:gd name="T14" fmla="*/ 18 w 115"/>
                <a:gd name="T15" fmla="*/ 127 h 169"/>
                <a:gd name="T16" fmla="*/ 0 w 115"/>
                <a:gd name="T17" fmla="*/ 9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69">
                  <a:moveTo>
                    <a:pt x="0" y="93"/>
                  </a:moveTo>
                  <a:cubicBezTo>
                    <a:pt x="0" y="82"/>
                    <a:pt x="5" y="71"/>
                    <a:pt x="13" y="63"/>
                  </a:cubicBezTo>
                  <a:cubicBezTo>
                    <a:pt x="18" y="27"/>
                    <a:pt x="22" y="0"/>
                    <a:pt x="57" y="0"/>
                  </a:cubicBezTo>
                  <a:cubicBezTo>
                    <a:pt x="93" y="0"/>
                    <a:pt x="97" y="27"/>
                    <a:pt x="102" y="64"/>
                  </a:cubicBezTo>
                  <a:cubicBezTo>
                    <a:pt x="110" y="72"/>
                    <a:pt x="115" y="82"/>
                    <a:pt x="115" y="93"/>
                  </a:cubicBezTo>
                  <a:cubicBezTo>
                    <a:pt x="115" y="106"/>
                    <a:pt x="108" y="118"/>
                    <a:pt x="97" y="126"/>
                  </a:cubicBezTo>
                  <a:cubicBezTo>
                    <a:pt x="89" y="152"/>
                    <a:pt x="75" y="169"/>
                    <a:pt x="57" y="169"/>
                  </a:cubicBezTo>
                  <a:cubicBezTo>
                    <a:pt x="40" y="169"/>
                    <a:pt x="26" y="152"/>
                    <a:pt x="18" y="127"/>
                  </a:cubicBezTo>
                  <a:cubicBezTo>
                    <a:pt x="7" y="118"/>
                    <a:pt x="0" y="106"/>
                    <a:pt x="0" y="93"/>
                  </a:cubicBezTo>
                </a:path>
              </a:pathLst>
            </a:custGeom>
            <a:solidFill>
              <a:srgbClr val="A6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9" name="ïṣḻíḑe">
              <a:extLst>
                <a:ext uri="{FF2B5EF4-FFF2-40B4-BE49-F238E27FC236}">
                  <a16:creationId xmlns:a16="http://schemas.microsoft.com/office/drawing/2014/main" id="{2679374E-7848-4497-8717-A392B3D0045D}"/>
                </a:ext>
              </a:extLst>
            </p:cNvPr>
            <p:cNvSpPr/>
            <p:nvPr/>
          </p:nvSpPr>
          <p:spPr bwMode="auto">
            <a:xfrm>
              <a:off x="7713065" y="4350293"/>
              <a:ext cx="140324" cy="273965"/>
            </a:xfrm>
            <a:custGeom>
              <a:avLst/>
              <a:gdLst>
                <a:gd name="T0" fmla="*/ 84 w 84"/>
                <a:gd name="T1" fmla="*/ 100 h 164"/>
                <a:gd name="T2" fmla="*/ 80 w 84"/>
                <a:gd name="T3" fmla="*/ 164 h 164"/>
                <a:gd name="T4" fmla="*/ 0 w 84"/>
                <a:gd name="T5" fmla="*/ 58 h 164"/>
                <a:gd name="T6" fmla="*/ 59 w 84"/>
                <a:gd name="T7" fmla="*/ 0 h 164"/>
                <a:gd name="T8" fmla="*/ 84 w 84"/>
                <a:gd name="T9" fmla="*/ 10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64">
                  <a:moveTo>
                    <a:pt x="84" y="100"/>
                  </a:moveTo>
                  <a:lnTo>
                    <a:pt x="80" y="164"/>
                  </a:lnTo>
                  <a:lnTo>
                    <a:pt x="0" y="58"/>
                  </a:lnTo>
                  <a:lnTo>
                    <a:pt x="59" y="0"/>
                  </a:lnTo>
                  <a:lnTo>
                    <a:pt x="84" y="100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0" name="í$ļide">
              <a:extLst>
                <a:ext uri="{FF2B5EF4-FFF2-40B4-BE49-F238E27FC236}">
                  <a16:creationId xmlns:a16="http://schemas.microsoft.com/office/drawing/2014/main" id="{F9294067-2054-4C21-8063-45026181E572}"/>
                </a:ext>
              </a:extLst>
            </p:cNvPr>
            <p:cNvSpPr/>
            <p:nvPr/>
          </p:nvSpPr>
          <p:spPr bwMode="auto">
            <a:xfrm>
              <a:off x="7713065" y="4350293"/>
              <a:ext cx="140324" cy="273965"/>
            </a:xfrm>
            <a:custGeom>
              <a:avLst/>
              <a:gdLst>
                <a:gd name="T0" fmla="*/ 84 w 84"/>
                <a:gd name="T1" fmla="*/ 100 h 164"/>
                <a:gd name="T2" fmla="*/ 80 w 84"/>
                <a:gd name="T3" fmla="*/ 164 h 164"/>
                <a:gd name="T4" fmla="*/ 0 w 84"/>
                <a:gd name="T5" fmla="*/ 58 h 164"/>
                <a:gd name="T6" fmla="*/ 59 w 84"/>
                <a:gd name="T7" fmla="*/ 0 h 164"/>
                <a:gd name="T8" fmla="*/ 84 w 84"/>
                <a:gd name="T9" fmla="*/ 10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64">
                  <a:moveTo>
                    <a:pt x="84" y="100"/>
                  </a:moveTo>
                  <a:lnTo>
                    <a:pt x="80" y="164"/>
                  </a:lnTo>
                  <a:lnTo>
                    <a:pt x="0" y="58"/>
                  </a:lnTo>
                  <a:lnTo>
                    <a:pt x="59" y="0"/>
                  </a:lnTo>
                  <a:lnTo>
                    <a:pt x="84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1" name="í$lïďé">
              <a:extLst>
                <a:ext uri="{FF2B5EF4-FFF2-40B4-BE49-F238E27FC236}">
                  <a16:creationId xmlns:a16="http://schemas.microsoft.com/office/drawing/2014/main" id="{0E3F737A-BF1F-40D9-9493-EC50E2F4AB1F}"/>
                </a:ext>
              </a:extLst>
            </p:cNvPr>
            <p:cNvSpPr/>
            <p:nvPr/>
          </p:nvSpPr>
          <p:spPr bwMode="auto">
            <a:xfrm>
              <a:off x="7713065" y="4350293"/>
              <a:ext cx="140324" cy="193780"/>
            </a:xfrm>
            <a:custGeom>
              <a:avLst/>
              <a:gdLst>
                <a:gd name="T0" fmla="*/ 84 w 84"/>
                <a:gd name="T1" fmla="*/ 75 h 116"/>
                <a:gd name="T2" fmla="*/ 42 w 84"/>
                <a:gd name="T3" fmla="*/ 116 h 116"/>
                <a:gd name="T4" fmla="*/ 0 w 84"/>
                <a:gd name="T5" fmla="*/ 58 h 116"/>
                <a:gd name="T6" fmla="*/ 59 w 84"/>
                <a:gd name="T7" fmla="*/ 0 h 116"/>
                <a:gd name="T8" fmla="*/ 84 w 84"/>
                <a:gd name="T9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6">
                  <a:moveTo>
                    <a:pt x="84" y="75"/>
                  </a:moveTo>
                  <a:lnTo>
                    <a:pt x="42" y="116"/>
                  </a:lnTo>
                  <a:lnTo>
                    <a:pt x="0" y="58"/>
                  </a:lnTo>
                  <a:lnTo>
                    <a:pt x="59" y="0"/>
                  </a:lnTo>
                  <a:lnTo>
                    <a:pt x="84" y="75"/>
                  </a:lnTo>
                  <a:close/>
                </a:path>
              </a:pathLst>
            </a:custGeom>
            <a:solidFill>
              <a:srgbClr val="FF4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2" name="ïS1iḍè">
              <a:extLst>
                <a:ext uri="{FF2B5EF4-FFF2-40B4-BE49-F238E27FC236}">
                  <a16:creationId xmlns:a16="http://schemas.microsoft.com/office/drawing/2014/main" id="{C6D4AC95-18ED-4844-A848-534B97F2759E}"/>
                </a:ext>
              </a:extLst>
            </p:cNvPr>
            <p:cNvSpPr/>
            <p:nvPr/>
          </p:nvSpPr>
          <p:spPr bwMode="auto">
            <a:xfrm>
              <a:off x="7713065" y="4350293"/>
              <a:ext cx="140324" cy="193780"/>
            </a:xfrm>
            <a:custGeom>
              <a:avLst/>
              <a:gdLst>
                <a:gd name="T0" fmla="*/ 84 w 84"/>
                <a:gd name="T1" fmla="*/ 75 h 116"/>
                <a:gd name="T2" fmla="*/ 42 w 84"/>
                <a:gd name="T3" fmla="*/ 116 h 116"/>
                <a:gd name="T4" fmla="*/ 0 w 84"/>
                <a:gd name="T5" fmla="*/ 58 h 116"/>
                <a:gd name="T6" fmla="*/ 59 w 84"/>
                <a:gd name="T7" fmla="*/ 0 h 116"/>
                <a:gd name="T8" fmla="*/ 84 w 84"/>
                <a:gd name="T9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6">
                  <a:moveTo>
                    <a:pt x="84" y="75"/>
                  </a:moveTo>
                  <a:lnTo>
                    <a:pt x="42" y="116"/>
                  </a:lnTo>
                  <a:lnTo>
                    <a:pt x="0" y="58"/>
                  </a:lnTo>
                  <a:lnTo>
                    <a:pt x="59" y="0"/>
                  </a:lnTo>
                  <a:lnTo>
                    <a:pt x="84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3" name="iśļiḍê">
              <a:extLst>
                <a:ext uri="{FF2B5EF4-FFF2-40B4-BE49-F238E27FC236}">
                  <a16:creationId xmlns:a16="http://schemas.microsoft.com/office/drawing/2014/main" id="{7A509957-BDB1-440A-922D-16A29AE921C7}"/>
                </a:ext>
              </a:extLst>
            </p:cNvPr>
            <p:cNvSpPr/>
            <p:nvPr/>
          </p:nvSpPr>
          <p:spPr bwMode="auto">
            <a:xfrm>
              <a:off x="7512603" y="4290154"/>
              <a:ext cx="299024" cy="492804"/>
            </a:xfrm>
            <a:custGeom>
              <a:avLst/>
              <a:gdLst>
                <a:gd name="T0" fmla="*/ 86 w 86"/>
                <a:gd name="T1" fmla="*/ 142 h 142"/>
                <a:gd name="T2" fmla="*/ 0 w 86"/>
                <a:gd name="T3" fmla="*/ 142 h 142"/>
                <a:gd name="T4" fmla="*/ 15 w 86"/>
                <a:gd name="T5" fmla="*/ 96 h 142"/>
                <a:gd name="T6" fmla="*/ 0 w 86"/>
                <a:gd name="T7" fmla="*/ 17 h 142"/>
                <a:gd name="T8" fmla="*/ 25 w 86"/>
                <a:gd name="T9" fmla="*/ 5 h 142"/>
                <a:gd name="T10" fmla="*/ 58 w 86"/>
                <a:gd name="T11" fmla="*/ 5 h 142"/>
                <a:gd name="T12" fmla="*/ 86 w 86"/>
                <a:gd name="T13" fmla="*/ 17 h 142"/>
                <a:gd name="T14" fmla="*/ 84 w 86"/>
                <a:gd name="T15" fmla="*/ 55 h 142"/>
                <a:gd name="T16" fmla="*/ 71 w 86"/>
                <a:gd name="T17" fmla="*/ 93 h 142"/>
                <a:gd name="T18" fmla="*/ 86 w 86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42">
                  <a:moveTo>
                    <a:pt x="86" y="142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5" y="0"/>
                    <a:pt x="47" y="0"/>
                    <a:pt x="58" y="5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86" y="142"/>
                    <a:pt x="86" y="142"/>
                    <a:pt x="86" y="142"/>
                  </a:cubicBezTo>
                </a:path>
              </a:pathLst>
            </a:custGeom>
            <a:solidFill>
              <a:srgbClr val="FF4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4" name="íṧľîde">
              <a:extLst>
                <a:ext uri="{FF2B5EF4-FFF2-40B4-BE49-F238E27FC236}">
                  <a16:creationId xmlns:a16="http://schemas.microsoft.com/office/drawing/2014/main" id="{10905434-7364-45CF-8298-02549CC1A1CC}"/>
                </a:ext>
              </a:extLst>
            </p:cNvPr>
            <p:cNvSpPr/>
            <p:nvPr/>
          </p:nvSpPr>
          <p:spPr bwMode="auto">
            <a:xfrm>
              <a:off x="7529308" y="4512333"/>
              <a:ext cx="243896" cy="218839"/>
            </a:xfrm>
            <a:custGeom>
              <a:avLst/>
              <a:gdLst>
                <a:gd name="T0" fmla="*/ 10 w 70"/>
                <a:gd name="T1" fmla="*/ 32 h 63"/>
                <a:gd name="T2" fmla="*/ 0 w 70"/>
                <a:gd name="T3" fmla="*/ 63 h 63"/>
                <a:gd name="T4" fmla="*/ 0 w 70"/>
                <a:gd name="T5" fmla="*/ 63 h 63"/>
                <a:gd name="T6" fmla="*/ 10 w 70"/>
                <a:gd name="T7" fmla="*/ 32 h 63"/>
                <a:gd name="T8" fmla="*/ 66 w 70"/>
                <a:gd name="T9" fmla="*/ 29 h 63"/>
                <a:gd name="T10" fmla="*/ 66 w 70"/>
                <a:gd name="T11" fmla="*/ 29 h 63"/>
                <a:gd name="T12" fmla="*/ 70 w 70"/>
                <a:gd name="T13" fmla="*/ 42 h 63"/>
                <a:gd name="T14" fmla="*/ 70 w 70"/>
                <a:gd name="T15" fmla="*/ 42 h 63"/>
                <a:gd name="T16" fmla="*/ 66 w 70"/>
                <a:gd name="T17" fmla="*/ 29 h 63"/>
                <a:gd name="T18" fmla="*/ 4 w 70"/>
                <a:gd name="T19" fmla="*/ 0 h 63"/>
                <a:gd name="T20" fmla="*/ 10 w 70"/>
                <a:gd name="T21" fmla="*/ 32 h 63"/>
                <a:gd name="T22" fmla="*/ 4 w 70"/>
                <a:gd name="T23" fmla="*/ 0 h 63"/>
                <a:gd name="T24" fmla="*/ 4 w 70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63">
                  <a:moveTo>
                    <a:pt x="10" y="32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0" y="32"/>
                    <a:pt x="10" y="32"/>
                    <a:pt x="10" y="32"/>
                  </a:cubicBezTo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66" y="29"/>
                    <a:pt x="66" y="29"/>
                    <a:pt x="66" y="29"/>
                  </a:cubicBezTo>
                  <a:moveTo>
                    <a:pt x="4" y="0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D6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5" name="í$ḻïdé">
              <a:extLst>
                <a:ext uri="{FF2B5EF4-FFF2-40B4-BE49-F238E27FC236}">
                  <a16:creationId xmlns:a16="http://schemas.microsoft.com/office/drawing/2014/main" id="{628144B8-95F6-4446-ADFF-AB0F1A683AB8}"/>
                </a:ext>
              </a:extLst>
            </p:cNvPr>
            <p:cNvSpPr/>
            <p:nvPr/>
          </p:nvSpPr>
          <p:spPr bwMode="auto">
            <a:xfrm>
              <a:off x="7529308" y="4482264"/>
              <a:ext cx="275636" cy="248908"/>
            </a:xfrm>
            <a:custGeom>
              <a:avLst/>
              <a:gdLst>
                <a:gd name="T0" fmla="*/ 79 w 79"/>
                <a:gd name="T1" fmla="*/ 0 h 72"/>
                <a:gd name="T2" fmla="*/ 59 w 79"/>
                <a:gd name="T3" fmla="*/ 12 h 72"/>
                <a:gd name="T4" fmla="*/ 44 w 79"/>
                <a:gd name="T5" fmla="*/ 8 h 72"/>
                <a:gd name="T6" fmla="*/ 21 w 79"/>
                <a:gd name="T7" fmla="*/ 14 h 72"/>
                <a:gd name="T8" fmla="*/ 4 w 79"/>
                <a:gd name="T9" fmla="*/ 9 h 72"/>
                <a:gd name="T10" fmla="*/ 10 w 79"/>
                <a:gd name="T11" fmla="*/ 41 h 72"/>
                <a:gd name="T12" fmla="*/ 0 w 79"/>
                <a:gd name="T13" fmla="*/ 72 h 72"/>
                <a:gd name="T14" fmla="*/ 70 w 79"/>
                <a:gd name="T15" fmla="*/ 51 h 72"/>
                <a:gd name="T16" fmla="*/ 66 w 79"/>
                <a:gd name="T17" fmla="*/ 38 h 72"/>
                <a:gd name="T18" fmla="*/ 79 w 7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2">
                  <a:moveTo>
                    <a:pt x="79" y="0"/>
                  </a:moveTo>
                  <a:cubicBezTo>
                    <a:pt x="79" y="0"/>
                    <a:pt x="72" y="12"/>
                    <a:pt x="59" y="12"/>
                  </a:cubicBezTo>
                  <a:cubicBezTo>
                    <a:pt x="55" y="12"/>
                    <a:pt x="50" y="11"/>
                    <a:pt x="44" y="8"/>
                  </a:cubicBezTo>
                  <a:cubicBezTo>
                    <a:pt x="37" y="12"/>
                    <a:pt x="28" y="14"/>
                    <a:pt x="21" y="14"/>
                  </a:cubicBezTo>
                  <a:cubicBezTo>
                    <a:pt x="13" y="14"/>
                    <a:pt x="7" y="12"/>
                    <a:pt x="4" y="9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1" y="59"/>
                    <a:pt x="46" y="52"/>
                    <a:pt x="70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CC3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6" name="ïš1ïḓè">
              <a:extLst>
                <a:ext uri="{FF2B5EF4-FFF2-40B4-BE49-F238E27FC236}">
                  <a16:creationId xmlns:a16="http://schemas.microsoft.com/office/drawing/2014/main" id="{7517071C-1AF0-4F83-B7F6-CE323E6655AA}"/>
                </a:ext>
              </a:extLst>
            </p:cNvPr>
            <p:cNvSpPr/>
            <p:nvPr/>
          </p:nvSpPr>
          <p:spPr bwMode="auto">
            <a:xfrm>
              <a:off x="7509262" y="4787970"/>
              <a:ext cx="309047" cy="106913"/>
            </a:xfrm>
            <a:custGeom>
              <a:avLst/>
              <a:gdLst>
                <a:gd name="T0" fmla="*/ 185 w 185"/>
                <a:gd name="T1" fmla="*/ 64 h 64"/>
                <a:gd name="T2" fmla="*/ 6 w 185"/>
                <a:gd name="T3" fmla="*/ 64 h 64"/>
                <a:gd name="T4" fmla="*/ 0 w 185"/>
                <a:gd name="T5" fmla="*/ 0 h 64"/>
                <a:gd name="T6" fmla="*/ 179 w 185"/>
                <a:gd name="T7" fmla="*/ 0 h 64"/>
                <a:gd name="T8" fmla="*/ 185 w 185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64">
                  <a:moveTo>
                    <a:pt x="185" y="64"/>
                  </a:moveTo>
                  <a:lnTo>
                    <a:pt x="6" y="64"/>
                  </a:lnTo>
                  <a:lnTo>
                    <a:pt x="0" y="0"/>
                  </a:lnTo>
                  <a:lnTo>
                    <a:pt x="179" y="0"/>
                  </a:lnTo>
                  <a:lnTo>
                    <a:pt x="185" y="64"/>
                  </a:lnTo>
                  <a:close/>
                </a:path>
              </a:pathLst>
            </a:custGeom>
            <a:solidFill>
              <a:srgbClr val="4D0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7" name="ísḷïdê">
              <a:extLst>
                <a:ext uri="{FF2B5EF4-FFF2-40B4-BE49-F238E27FC236}">
                  <a16:creationId xmlns:a16="http://schemas.microsoft.com/office/drawing/2014/main" id="{0AF8D026-6FC8-435B-BA5C-A930BF706D40}"/>
                </a:ext>
              </a:extLst>
            </p:cNvPr>
            <p:cNvSpPr/>
            <p:nvPr/>
          </p:nvSpPr>
          <p:spPr bwMode="auto">
            <a:xfrm>
              <a:off x="7509262" y="4787970"/>
              <a:ext cx="309047" cy="106913"/>
            </a:xfrm>
            <a:custGeom>
              <a:avLst/>
              <a:gdLst>
                <a:gd name="T0" fmla="*/ 185 w 185"/>
                <a:gd name="T1" fmla="*/ 64 h 64"/>
                <a:gd name="T2" fmla="*/ 6 w 185"/>
                <a:gd name="T3" fmla="*/ 64 h 64"/>
                <a:gd name="T4" fmla="*/ 0 w 185"/>
                <a:gd name="T5" fmla="*/ 0 h 64"/>
                <a:gd name="T6" fmla="*/ 179 w 185"/>
                <a:gd name="T7" fmla="*/ 0 h 64"/>
                <a:gd name="T8" fmla="*/ 185 w 185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64">
                  <a:moveTo>
                    <a:pt x="185" y="64"/>
                  </a:moveTo>
                  <a:lnTo>
                    <a:pt x="6" y="64"/>
                  </a:lnTo>
                  <a:lnTo>
                    <a:pt x="0" y="0"/>
                  </a:lnTo>
                  <a:lnTo>
                    <a:pt x="179" y="0"/>
                  </a:lnTo>
                  <a:lnTo>
                    <a:pt x="185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8" name="îṣlîḍè">
              <a:extLst>
                <a:ext uri="{FF2B5EF4-FFF2-40B4-BE49-F238E27FC236}">
                  <a16:creationId xmlns:a16="http://schemas.microsoft.com/office/drawing/2014/main" id="{726F46B9-52A6-48E1-B33E-563A0F875EEE}"/>
                </a:ext>
              </a:extLst>
            </p:cNvPr>
            <p:cNvSpPr/>
            <p:nvPr/>
          </p:nvSpPr>
          <p:spPr bwMode="auto">
            <a:xfrm>
              <a:off x="7519285" y="4894883"/>
              <a:ext cx="187098" cy="783475"/>
            </a:xfrm>
            <a:custGeom>
              <a:avLst/>
              <a:gdLst>
                <a:gd name="T0" fmla="*/ 112 w 112"/>
                <a:gd name="T1" fmla="*/ 469 h 469"/>
                <a:gd name="T2" fmla="*/ 81 w 112"/>
                <a:gd name="T3" fmla="*/ 469 h 469"/>
                <a:gd name="T4" fmla="*/ 58 w 112"/>
                <a:gd name="T5" fmla="*/ 297 h 469"/>
                <a:gd name="T6" fmla="*/ 0 w 112"/>
                <a:gd name="T7" fmla="*/ 0 h 469"/>
                <a:gd name="T8" fmla="*/ 85 w 112"/>
                <a:gd name="T9" fmla="*/ 0 h 469"/>
                <a:gd name="T10" fmla="*/ 112 w 112"/>
                <a:gd name="T11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69">
                  <a:moveTo>
                    <a:pt x="112" y="469"/>
                  </a:moveTo>
                  <a:lnTo>
                    <a:pt x="81" y="469"/>
                  </a:lnTo>
                  <a:lnTo>
                    <a:pt x="58" y="297"/>
                  </a:lnTo>
                  <a:lnTo>
                    <a:pt x="0" y="0"/>
                  </a:lnTo>
                  <a:lnTo>
                    <a:pt x="85" y="0"/>
                  </a:lnTo>
                  <a:lnTo>
                    <a:pt x="112" y="469"/>
                  </a:lnTo>
                  <a:close/>
                </a:path>
              </a:pathLst>
            </a:custGeom>
            <a:solidFill>
              <a:srgbClr val="4D0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9" name="íṡḷîḓè">
              <a:extLst>
                <a:ext uri="{FF2B5EF4-FFF2-40B4-BE49-F238E27FC236}">
                  <a16:creationId xmlns:a16="http://schemas.microsoft.com/office/drawing/2014/main" id="{A6A025A1-D6C8-40BA-BAC8-510CB46DB8AE}"/>
                </a:ext>
              </a:extLst>
            </p:cNvPr>
            <p:cNvSpPr/>
            <p:nvPr/>
          </p:nvSpPr>
          <p:spPr bwMode="auto">
            <a:xfrm>
              <a:off x="7519285" y="4894883"/>
              <a:ext cx="187098" cy="783475"/>
            </a:xfrm>
            <a:custGeom>
              <a:avLst/>
              <a:gdLst>
                <a:gd name="T0" fmla="*/ 112 w 112"/>
                <a:gd name="T1" fmla="*/ 469 h 469"/>
                <a:gd name="T2" fmla="*/ 81 w 112"/>
                <a:gd name="T3" fmla="*/ 469 h 469"/>
                <a:gd name="T4" fmla="*/ 58 w 112"/>
                <a:gd name="T5" fmla="*/ 297 h 469"/>
                <a:gd name="T6" fmla="*/ 0 w 112"/>
                <a:gd name="T7" fmla="*/ 0 h 469"/>
                <a:gd name="T8" fmla="*/ 85 w 112"/>
                <a:gd name="T9" fmla="*/ 0 h 469"/>
                <a:gd name="T10" fmla="*/ 112 w 112"/>
                <a:gd name="T11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69">
                  <a:moveTo>
                    <a:pt x="112" y="469"/>
                  </a:moveTo>
                  <a:lnTo>
                    <a:pt x="81" y="469"/>
                  </a:lnTo>
                  <a:lnTo>
                    <a:pt x="58" y="297"/>
                  </a:lnTo>
                  <a:lnTo>
                    <a:pt x="0" y="0"/>
                  </a:lnTo>
                  <a:lnTo>
                    <a:pt x="85" y="0"/>
                  </a:lnTo>
                  <a:lnTo>
                    <a:pt x="112" y="4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0" name="îṥ1iḑé">
              <a:extLst>
                <a:ext uri="{FF2B5EF4-FFF2-40B4-BE49-F238E27FC236}">
                  <a16:creationId xmlns:a16="http://schemas.microsoft.com/office/drawing/2014/main" id="{085A2AF0-E7D6-4FDF-8CF7-D0D3C6C03598}"/>
                </a:ext>
              </a:extLst>
            </p:cNvPr>
            <p:cNvSpPr/>
            <p:nvPr/>
          </p:nvSpPr>
          <p:spPr bwMode="auto">
            <a:xfrm>
              <a:off x="7616175" y="4235027"/>
              <a:ext cx="86867" cy="125290"/>
            </a:xfrm>
            <a:custGeom>
              <a:avLst/>
              <a:gdLst>
                <a:gd name="T0" fmla="*/ 13 w 25"/>
                <a:gd name="T1" fmla="*/ 36 h 36"/>
                <a:gd name="T2" fmla="*/ 0 w 25"/>
                <a:gd name="T3" fmla="*/ 24 h 36"/>
                <a:gd name="T4" fmla="*/ 0 w 25"/>
                <a:gd name="T5" fmla="*/ 0 h 36"/>
                <a:gd name="T6" fmla="*/ 25 w 25"/>
                <a:gd name="T7" fmla="*/ 0 h 36"/>
                <a:gd name="T8" fmla="*/ 25 w 25"/>
                <a:gd name="T9" fmla="*/ 24 h 36"/>
                <a:gd name="T10" fmla="*/ 13 w 25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6">
                  <a:moveTo>
                    <a:pt x="13" y="36"/>
                  </a:moveTo>
                  <a:cubicBezTo>
                    <a:pt x="6" y="36"/>
                    <a:pt x="0" y="30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30"/>
                    <a:pt x="19" y="36"/>
                    <a:pt x="13" y="36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1" name="îS1íḋé">
              <a:extLst>
                <a:ext uri="{FF2B5EF4-FFF2-40B4-BE49-F238E27FC236}">
                  <a16:creationId xmlns:a16="http://schemas.microsoft.com/office/drawing/2014/main" id="{1A3BAE9A-BF44-4317-BFA9-77BA90BC86A4}"/>
                </a:ext>
              </a:extLst>
            </p:cNvPr>
            <p:cNvSpPr/>
            <p:nvPr/>
          </p:nvSpPr>
          <p:spPr bwMode="auto">
            <a:xfrm>
              <a:off x="7634550" y="4350293"/>
              <a:ext cx="26728" cy="10023"/>
            </a:xfrm>
            <a:custGeom>
              <a:avLst/>
              <a:gdLst>
                <a:gd name="T0" fmla="*/ 8 w 8"/>
                <a:gd name="T1" fmla="*/ 3 h 3"/>
                <a:gd name="T2" fmla="*/ 8 w 8"/>
                <a:gd name="T3" fmla="*/ 3 h 3"/>
                <a:gd name="T4" fmla="*/ 8 w 8"/>
                <a:gd name="T5" fmla="*/ 3 h 3"/>
                <a:gd name="T6" fmla="*/ 7 w 8"/>
                <a:gd name="T7" fmla="*/ 3 h 3"/>
                <a:gd name="T8" fmla="*/ 8 w 8"/>
                <a:gd name="T9" fmla="*/ 3 h 3"/>
                <a:gd name="T10" fmla="*/ 7 w 8"/>
                <a:gd name="T11" fmla="*/ 3 h 3"/>
                <a:gd name="T12" fmla="*/ 7 w 8"/>
                <a:gd name="T13" fmla="*/ 3 h 3"/>
                <a:gd name="T14" fmla="*/ 7 w 8"/>
                <a:gd name="T15" fmla="*/ 3 h 3"/>
                <a:gd name="T16" fmla="*/ 7 w 8"/>
                <a:gd name="T17" fmla="*/ 3 h 3"/>
                <a:gd name="T18" fmla="*/ 7 w 8"/>
                <a:gd name="T19" fmla="*/ 3 h 3"/>
                <a:gd name="T20" fmla="*/ 7 w 8"/>
                <a:gd name="T21" fmla="*/ 3 h 3"/>
                <a:gd name="T22" fmla="*/ 7 w 8"/>
                <a:gd name="T23" fmla="*/ 3 h 3"/>
                <a:gd name="T24" fmla="*/ 7 w 8"/>
                <a:gd name="T25" fmla="*/ 3 h 3"/>
                <a:gd name="T26" fmla="*/ 7 w 8"/>
                <a:gd name="T27" fmla="*/ 3 h 3"/>
                <a:gd name="T28" fmla="*/ 7 w 8"/>
                <a:gd name="T29" fmla="*/ 3 h 3"/>
                <a:gd name="T30" fmla="*/ 7 w 8"/>
                <a:gd name="T31" fmla="*/ 3 h 3"/>
                <a:gd name="T32" fmla="*/ 7 w 8"/>
                <a:gd name="T33" fmla="*/ 3 h 3"/>
                <a:gd name="T34" fmla="*/ 7 w 8"/>
                <a:gd name="T35" fmla="*/ 3 h 3"/>
                <a:gd name="T36" fmla="*/ 0 w 8"/>
                <a:gd name="T37" fmla="*/ 0 h 3"/>
                <a:gd name="T38" fmla="*/ 7 w 8"/>
                <a:gd name="T39" fmla="*/ 3 h 3"/>
                <a:gd name="T40" fmla="*/ 0 w 8"/>
                <a:gd name="T41" fmla="*/ 0 h 3"/>
                <a:gd name="T42" fmla="*/ 0 w 8"/>
                <a:gd name="T43" fmla="*/ 0 h 3"/>
                <a:gd name="T44" fmla="*/ 0 w 8"/>
                <a:gd name="T45" fmla="*/ 0 h 3"/>
                <a:gd name="T46" fmla="*/ 0 w 8"/>
                <a:gd name="T47" fmla="*/ 0 h 3"/>
                <a:gd name="T48" fmla="*/ 0 w 8"/>
                <a:gd name="T49" fmla="*/ 0 h 3"/>
                <a:gd name="T50" fmla="*/ 0 w 8"/>
                <a:gd name="T51" fmla="*/ 0 h 3"/>
                <a:gd name="T52" fmla="*/ 0 w 8"/>
                <a:gd name="T5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" h="3"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7" y="3"/>
                  </a:moveTo>
                  <a:cubicBezTo>
                    <a:pt x="7" y="3"/>
                    <a:pt x="7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0" y="0"/>
                  </a:moveTo>
                  <a:cubicBezTo>
                    <a:pt x="2" y="2"/>
                    <a:pt x="4" y="3"/>
                    <a:pt x="7" y="3"/>
                  </a:cubicBezTo>
                  <a:cubicBezTo>
                    <a:pt x="4" y="3"/>
                    <a:pt x="2" y="2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3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2" name="í$ľíďe">
              <a:extLst>
                <a:ext uri="{FF2B5EF4-FFF2-40B4-BE49-F238E27FC236}">
                  <a16:creationId xmlns:a16="http://schemas.microsoft.com/office/drawing/2014/main" id="{368588F9-B3CF-4320-BF65-5D822A9FE248}"/>
                </a:ext>
              </a:extLst>
            </p:cNvPr>
            <p:cNvSpPr/>
            <p:nvPr/>
          </p:nvSpPr>
          <p:spPr bwMode="auto">
            <a:xfrm>
              <a:off x="7626198" y="4290154"/>
              <a:ext cx="76844" cy="70162"/>
            </a:xfrm>
            <a:custGeom>
              <a:avLst/>
              <a:gdLst>
                <a:gd name="T0" fmla="*/ 22 w 22"/>
                <a:gd name="T1" fmla="*/ 0 h 20"/>
                <a:gd name="T2" fmla="*/ 15 w 22"/>
                <a:gd name="T3" fmla="*/ 3 h 20"/>
                <a:gd name="T4" fmla="*/ 15 w 22"/>
                <a:gd name="T5" fmla="*/ 3 h 20"/>
                <a:gd name="T6" fmla="*/ 3 w 22"/>
                <a:gd name="T7" fmla="*/ 16 h 20"/>
                <a:gd name="T8" fmla="*/ 0 w 22"/>
                <a:gd name="T9" fmla="*/ 15 h 20"/>
                <a:gd name="T10" fmla="*/ 2 w 22"/>
                <a:gd name="T11" fmla="*/ 17 h 20"/>
                <a:gd name="T12" fmla="*/ 2 w 22"/>
                <a:gd name="T13" fmla="*/ 17 h 20"/>
                <a:gd name="T14" fmla="*/ 2 w 22"/>
                <a:gd name="T15" fmla="*/ 17 h 20"/>
                <a:gd name="T16" fmla="*/ 2 w 22"/>
                <a:gd name="T17" fmla="*/ 17 h 20"/>
                <a:gd name="T18" fmla="*/ 2 w 22"/>
                <a:gd name="T19" fmla="*/ 17 h 20"/>
                <a:gd name="T20" fmla="*/ 9 w 22"/>
                <a:gd name="T21" fmla="*/ 20 h 20"/>
                <a:gd name="T22" fmla="*/ 9 w 22"/>
                <a:gd name="T23" fmla="*/ 20 h 20"/>
                <a:gd name="T24" fmla="*/ 9 w 22"/>
                <a:gd name="T25" fmla="*/ 20 h 20"/>
                <a:gd name="T26" fmla="*/ 9 w 22"/>
                <a:gd name="T27" fmla="*/ 20 h 20"/>
                <a:gd name="T28" fmla="*/ 9 w 22"/>
                <a:gd name="T29" fmla="*/ 20 h 20"/>
                <a:gd name="T30" fmla="*/ 9 w 22"/>
                <a:gd name="T31" fmla="*/ 20 h 20"/>
                <a:gd name="T32" fmla="*/ 9 w 22"/>
                <a:gd name="T33" fmla="*/ 20 h 20"/>
                <a:gd name="T34" fmla="*/ 9 w 22"/>
                <a:gd name="T35" fmla="*/ 20 h 20"/>
                <a:gd name="T36" fmla="*/ 9 w 22"/>
                <a:gd name="T37" fmla="*/ 20 h 20"/>
                <a:gd name="T38" fmla="*/ 9 w 22"/>
                <a:gd name="T39" fmla="*/ 20 h 20"/>
                <a:gd name="T40" fmla="*/ 10 w 22"/>
                <a:gd name="T41" fmla="*/ 20 h 20"/>
                <a:gd name="T42" fmla="*/ 10 w 22"/>
                <a:gd name="T43" fmla="*/ 20 h 20"/>
                <a:gd name="T44" fmla="*/ 10 w 22"/>
                <a:gd name="T45" fmla="*/ 20 h 20"/>
                <a:gd name="T46" fmla="*/ 10 w 22"/>
                <a:gd name="T47" fmla="*/ 20 h 20"/>
                <a:gd name="T48" fmla="*/ 22 w 22"/>
                <a:gd name="T49" fmla="*/ 8 h 20"/>
                <a:gd name="T50" fmla="*/ 22 w 22"/>
                <a:gd name="T5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0">
                  <a:moveTo>
                    <a:pt x="22" y="0"/>
                  </a:moveTo>
                  <a:cubicBezTo>
                    <a:pt x="20" y="1"/>
                    <a:pt x="17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0"/>
                    <a:pt x="9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ubicBezTo>
                    <a:pt x="1" y="16"/>
                    <a:pt x="1" y="16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9"/>
                    <a:pt x="6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2" y="14"/>
                    <a:pt x="22" y="8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3" name="iŝļídè">
              <a:extLst>
                <a:ext uri="{FF2B5EF4-FFF2-40B4-BE49-F238E27FC236}">
                  <a16:creationId xmlns:a16="http://schemas.microsoft.com/office/drawing/2014/main" id="{334AB8F5-C81B-4405-AFD0-F68C1BADB560}"/>
                </a:ext>
              </a:extLst>
            </p:cNvPr>
            <p:cNvSpPr/>
            <p:nvPr/>
          </p:nvSpPr>
          <p:spPr bwMode="auto">
            <a:xfrm>
              <a:off x="7535990" y="4154842"/>
              <a:ext cx="253919" cy="76844"/>
            </a:xfrm>
            <a:custGeom>
              <a:avLst/>
              <a:gdLst>
                <a:gd name="T0" fmla="*/ 62 w 73"/>
                <a:gd name="T1" fmla="*/ 22 h 22"/>
                <a:gd name="T2" fmla="*/ 11 w 73"/>
                <a:gd name="T3" fmla="*/ 22 h 22"/>
                <a:gd name="T4" fmla="*/ 0 w 73"/>
                <a:gd name="T5" fmla="*/ 11 h 22"/>
                <a:gd name="T6" fmla="*/ 11 w 73"/>
                <a:gd name="T7" fmla="*/ 0 h 22"/>
                <a:gd name="T8" fmla="*/ 62 w 73"/>
                <a:gd name="T9" fmla="*/ 0 h 22"/>
                <a:gd name="T10" fmla="*/ 73 w 73"/>
                <a:gd name="T11" fmla="*/ 11 h 22"/>
                <a:gd name="T12" fmla="*/ 62 w 7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2">
                  <a:moveTo>
                    <a:pt x="62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0"/>
                    <a:pt x="73" y="5"/>
                    <a:pt x="73" y="11"/>
                  </a:cubicBezTo>
                  <a:cubicBezTo>
                    <a:pt x="73" y="17"/>
                    <a:pt x="68" y="22"/>
                    <a:pt x="62" y="22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4" name="ïšḷîḋé">
              <a:extLst>
                <a:ext uri="{FF2B5EF4-FFF2-40B4-BE49-F238E27FC236}">
                  <a16:creationId xmlns:a16="http://schemas.microsoft.com/office/drawing/2014/main" id="{E07F5E59-20E7-4EED-87B0-FE0B4578AC8A}"/>
                </a:ext>
              </a:extLst>
            </p:cNvPr>
            <p:cNvSpPr/>
            <p:nvPr/>
          </p:nvSpPr>
          <p:spPr bwMode="auto">
            <a:xfrm>
              <a:off x="7551024" y="4169877"/>
              <a:ext cx="225521" cy="48446"/>
            </a:xfrm>
            <a:custGeom>
              <a:avLst/>
              <a:gdLst>
                <a:gd name="T0" fmla="*/ 4 w 65"/>
                <a:gd name="T1" fmla="*/ 1 h 14"/>
                <a:gd name="T2" fmla="*/ 0 w 65"/>
                <a:gd name="T3" fmla="*/ 7 h 14"/>
                <a:gd name="T4" fmla="*/ 5 w 65"/>
                <a:gd name="T5" fmla="*/ 14 h 14"/>
                <a:gd name="T6" fmla="*/ 4 w 65"/>
                <a:gd name="T7" fmla="*/ 6 h 14"/>
                <a:gd name="T8" fmla="*/ 4 w 65"/>
                <a:gd name="T9" fmla="*/ 1 h 14"/>
                <a:gd name="T10" fmla="*/ 60 w 65"/>
                <a:gd name="T11" fmla="*/ 0 h 14"/>
                <a:gd name="T12" fmla="*/ 60 w 65"/>
                <a:gd name="T13" fmla="*/ 3 h 14"/>
                <a:gd name="T14" fmla="*/ 60 w 65"/>
                <a:gd name="T15" fmla="*/ 3 h 14"/>
                <a:gd name="T16" fmla="*/ 60 w 65"/>
                <a:gd name="T17" fmla="*/ 3 h 14"/>
                <a:gd name="T18" fmla="*/ 60 w 65"/>
                <a:gd name="T19" fmla="*/ 3 h 14"/>
                <a:gd name="T20" fmla="*/ 60 w 65"/>
                <a:gd name="T21" fmla="*/ 3 h 14"/>
                <a:gd name="T22" fmla="*/ 60 w 65"/>
                <a:gd name="T23" fmla="*/ 3 h 14"/>
                <a:gd name="T24" fmla="*/ 60 w 65"/>
                <a:gd name="T25" fmla="*/ 3 h 14"/>
                <a:gd name="T26" fmla="*/ 60 w 65"/>
                <a:gd name="T27" fmla="*/ 3 h 14"/>
                <a:gd name="T28" fmla="*/ 60 w 65"/>
                <a:gd name="T29" fmla="*/ 3 h 14"/>
                <a:gd name="T30" fmla="*/ 60 w 65"/>
                <a:gd name="T31" fmla="*/ 3 h 14"/>
                <a:gd name="T32" fmla="*/ 60 w 65"/>
                <a:gd name="T33" fmla="*/ 3 h 14"/>
                <a:gd name="T34" fmla="*/ 60 w 65"/>
                <a:gd name="T35" fmla="*/ 3 h 14"/>
                <a:gd name="T36" fmla="*/ 60 w 65"/>
                <a:gd name="T37" fmla="*/ 3 h 14"/>
                <a:gd name="T38" fmla="*/ 60 w 65"/>
                <a:gd name="T39" fmla="*/ 4 h 14"/>
                <a:gd name="T40" fmla="*/ 60 w 65"/>
                <a:gd name="T41" fmla="*/ 4 h 14"/>
                <a:gd name="T42" fmla="*/ 60 w 65"/>
                <a:gd name="T43" fmla="*/ 4 h 14"/>
                <a:gd name="T44" fmla="*/ 60 w 65"/>
                <a:gd name="T45" fmla="*/ 4 h 14"/>
                <a:gd name="T46" fmla="*/ 60 w 65"/>
                <a:gd name="T47" fmla="*/ 4 h 14"/>
                <a:gd name="T48" fmla="*/ 60 w 65"/>
                <a:gd name="T49" fmla="*/ 4 h 14"/>
                <a:gd name="T50" fmla="*/ 60 w 65"/>
                <a:gd name="T51" fmla="*/ 4 h 14"/>
                <a:gd name="T52" fmla="*/ 60 w 65"/>
                <a:gd name="T53" fmla="*/ 4 h 14"/>
                <a:gd name="T54" fmla="*/ 60 w 65"/>
                <a:gd name="T55" fmla="*/ 4 h 14"/>
                <a:gd name="T56" fmla="*/ 60 w 65"/>
                <a:gd name="T57" fmla="*/ 4 h 14"/>
                <a:gd name="T58" fmla="*/ 60 w 65"/>
                <a:gd name="T59" fmla="*/ 4 h 14"/>
                <a:gd name="T60" fmla="*/ 60 w 65"/>
                <a:gd name="T61" fmla="*/ 4 h 14"/>
                <a:gd name="T62" fmla="*/ 60 w 65"/>
                <a:gd name="T63" fmla="*/ 4 h 14"/>
                <a:gd name="T64" fmla="*/ 60 w 65"/>
                <a:gd name="T65" fmla="*/ 4 h 14"/>
                <a:gd name="T66" fmla="*/ 60 w 65"/>
                <a:gd name="T67" fmla="*/ 4 h 14"/>
                <a:gd name="T68" fmla="*/ 60 w 65"/>
                <a:gd name="T69" fmla="*/ 4 h 14"/>
                <a:gd name="T70" fmla="*/ 60 w 65"/>
                <a:gd name="T71" fmla="*/ 4 h 14"/>
                <a:gd name="T72" fmla="*/ 60 w 65"/>
                <a:gd name="T73" fmla="*/ 4 h 14"/>
                <a:gd name="T74" fmla="*/ 60 w 65"/>
                <a:gd name="T75" fmla="*/ 4 h 14"/>
                <a:gd name="T76" fmla="*/ 60 w 65"/>
                <a:gd name="T77" fmla="*/ 4 h 14"/>
                <a:gd name="T78" fmla="*/ 60 w 65"/>
                <a:gd name="T79" fmla="*/ 5 h 14"/>
                <a:gd name="T80" fmla="*/ 60 w 65"/>
                <a:gd name="T81" fmla="*/ 5 h 14"/>
                <a:gd name="T82" fmla="*/ 60 w 65"/>
                <a:gd name="T83" fmla="*/ 5 h 14"/>
                <a:gd name="T84" fmla="*/ 60 w 65"/>
                <a:gd name="T85" fmla="*/ 5 h 14"/>
                <a:gd name="T86" fmla="*/ 60 w 65"/>
                <a:gd name="T87" fmla="*/ 5 h 14"/>
                <a:gd name="T88" fmla="*/ 60 w 65"/>
                <a:gd name="T89" fmla="*/ 5 h 14"/>
                <a:gd name="T90" fmla="*/ 60 w 65"/>
                <a:gd name="T91" fmla="*/ 5 h 14"/>
                <a:gd name="T92" fmla="*/ 60 w 65"/>
                <a:gd name="T93" fmla="*/ 5 h 14"/>
                <a:gd name="T94" fmla="*/ 60 w 65"/>
                <a:gd name="T95" fmla="*/ 5 h 14"/>
                <a:gd name="T96" fmla="*/ 60 w 65"/>
                <a:gd name="T97" fmla="*/ 5 h 14"/>
                <a:gd name="T98" fmla="*/ 60 w 65"/>
                <a:gd name="T99" fmla="*/ 5 h 14"/>
                <a:gd name="T100" fmla="*/ 60 w 65"/>
                <a:gd name="T101" fmla="*/ 5 h 14"/>
                <a:gd name="T102" fmla="*/ 60 w 65"/>
                <a:gd name="T103" fmla="*/ 5 h 14"/>
                <a:gd name="T104" fmla="*/ 60 w 65"/>
                <a:gd name="T105" fmla="*/ 5 h 14"/>
                <a:gd name="T106" fmla="*/ 60 w 65"/>
                <a:gd name="T107" fmla="*/ 5 h 14"/>
                <a:gd name="T108" fmla="*/ 60 w 65"/>
                <a:gd name="T109" fmla="*/ 5 h 14"/>
                <a:gd name="T110" fmla="*/ 60 w 65"/>
                <a:gd name="T111" fmla="*/ 5 h 14"/>
                <a:gd name="T112" fmla="*/ 60 w 65"/>
                <a:gd name="T113" fmla="*/ 5 h 14"/>
                <a:gd name="T114" fmla="*/ 60 w 65"/>
                <a:gd name="T115" fmla="*/ 6 h 14"/>
                <a:gd name="T116" fmla="*/ 60 w 65"/>
                <a:gd name="T117" fmla="*/ 6 h 14"/>
                <a:gd name="T118" fmla="*/ 60 w 65"/>
                <a:gd name="T119" fmla="*/ 6 h 14"/>
                <a:gd name="T120" fmla="*/ 59 w 65"/>
                <a:gd name="T121" fmla="*/ 14 h 14"/>
                <a:gd name="T122" fmla="*/ 65 w 65"/>
                <a:gd name="T123" fmla="*/ 7 h 14"/>
                <a:gd name="T124" fmla="*/ 60 w 65"/>
                <a:gd name="T1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" h="14">
                  <a:moveTo>
                    <a:pt x="4" y="1"/>
                  </a:moveTo>
                  <a:cubicBezTo>
                    <a:pt x="2" y="2"/>
                    <a:pt x="0" y="5"/>
                    <a:pt x="0" y="7"/>
                  </a:cubicBezTo>
                  <a:cubicBezTo>
                    <a:pt x="0" y="10"/>
                    <a:pt x="2" y="12"/>
                    <a:pt x="5" y="14"/>
                  </a:cubicBezTo>
                  <a:cubicBezTo>
                    <a:pt x="4" y="11"/>
                    <a:pt x="4" y="8"/>
                    <a:pt x="4" y="6"/>
                  </a:cubicBezTo>
                  <a:cubicBezTo>
                    <a:pt x="4" y="4"/>
                    <a:pt x="4" y="2"/>
                    <a:pt x="4" y="1"/>
                  </a:cubicBezTo>
                  <a:moveTo>
                    <a:pt x="60" y="0"/>
                  </a:moveTo>
                  <a:cubicBezTo>
                    <a:pt x="60" y="1"/>
                    <a:pt x="60" y="2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9"/>
                    <a:pt x="60" y="12"/>
                    <a:pt x="59" y="14"/>
                  </a:cubicBezTo>
                  <a:cubicBezTo>
                    <a:pt x="63" y="13"/>
                    <a:pt x="65" y="10"/>
                    <a:pt x="65" y="7"/>
                  </a:cubicBezTo>
                  <a:cubicBezTo>
                    <a:pt x="65" y="4"/>
                    <a:pt x="63" y="2"/>
                    <a:pt x="6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5" name="ïS1ïḋe">
              <a:extLst>
                <a:ext uri="{FF2B5EF4-FFF2-40B4-BE49-F238E27FC236}">
                  <a16:creationId xmlns:a16="http://schemas.microsoft.com/office/drawing/2014/main" id="{AF32A194-C20A-4DD4-88E7-45BF28A6B30C}"/>
                </a:ext>
              </a:extLst>
            </p:cNvPr>
            <p:cNvSpPr/>
            <p:nvPr/>
          </p:nvSpPr>
          <p:spPr bwMode="auto">
            <a:xfrm>
              <a:off x="7564388" y="4076328"/>
              <a:ext cx="193780" cy="225521"/>
            </a:xfrm>
            <a:prstGeom prst="ellipse">
              <a:avLst/>
            </a:pr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6" name="isļide">
              <a:extLst>
                <a:ext uri="{FF2B5EF4-FFF2-40B4-BE49-F238E27FC236}">
                  <a16:creationId xmlns:a16="http://schemas.microsoft.com/office/drawing/2014/main" id="{30D019E3-4450-4B88-9041-9FB20A29E98E}"/>
                </a:ext>
              </a:extLst>
            </p:cNvPr>
            <p:cNvSpPr/>
            <p:nvPr/>
          </p:nvSpPr>
          <p:spPr bwMode="auto">
            <a:xfrm>
              <a:off x="7657938" y="4301848"/>
              <a:ext cx="3341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  <a:gd name="T15" fmla="*/ 0 w 1"/>
                <a:gd name="T16" fmla="*/ 1 w 1"/>
                <a:gd name="T17" fmla="*/ 0 w 1"/>
                <a:gd name="T18" fmla="*/ 0 w 1"/>
                <a:gd name="T19" fmla="*/ 0 w 1"/>
                <a:gd name="T20" fmla="*/ 0 w 1"/>
                <a:gd name="T21" fmla="*/ 0 w 1"/>
                <a:gd name="T22" fmla="*/ 0 w 1"/>
                <a:gd name="T23" fmla="*/ 0 w 1"/>
                <a:gd name="T24" fmla="*/ 0 w 1"/>
                <a:gd name="T25" fmla="*/ 0 w 1"/>
                <a:gd name="T26" fmla="*/ 0 w 1"/>
                <a:gd name="T27" fmla="*/ 0 w 1"/>
                <a:gd name="T28" fmla="*/ 0 w 1"/>
                <a:gd name="T29" fmla="*/ 0 w 1"/>
                <a:gd name="T30" fmla="*/ 0 w 1"/>
                <a:gd name="T31" fmla="*/ 0 w 1"/>
                <a:gd name="T3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7" name="ïśľïḋe">
              <a:extLst>
                <a:ext uri="{FF2B5EF4-FFF2-40B4-BE49-F238E27FC236}">
                  <a16:creationId xmlns:a16="http://schemas.microsoft.com/office/drawing/2014/main" id="{398262DD-E231-410B-B1F5-5F81FD8C5ACA}"/>
                </a:ext>
              </a:extLst>
            </p:cNvPr>
            <p:cNvSpPr/>
            <p:nvPr/>
          </p:nvSpPr>
          <p:spPr bwMode="auto">
            <a:xfrm>
              <a:off x="7758169" y="4179900"/>
              <a:ext cx="0" cy="10023"/>
            </a:xfrm>
            <a:custGeom>
              <a:avLst/>
              <a:gdLst>
                <a:gd name="T0" fmla="*/ 3 h 3"/>
                <a:gd name="T1" fmla="*/ 2 h 3"/>
                <a:gd name="T2" fmla="*/ 2 h 3"/>
                <a:gd name="T3" fmla="*/ 2 h 3"/>
                <a:gd name="T4" fmla="*/ 2 h 3"/>
                <a:gd name="T5" fmla="*/ 2 h 3"/>
                <a:gd name="T6" fmla="*/ 2 h 3"/>
                <a:gd name="T7" fmla="*/ 2 h 3"/>
                <a:gd name="T8" fmla="*/ 2 h 3"/>
                <a:gd name="T9" fmla="*/ 2 h 3"/>
                <a:gd name="T10" fmla="*/ 2 h 3"/>
                <a:gd name="T11" fmla="*/ 2 h 3"/>
                <a:gd name="T12" fmla="*/ 2 h 3"/>
                <a:gd name="T13" fmla="*/ 2 h 3"/>
                <a:gd name="T14" fmla="*/ 2 h 3"/>
                <a:gd name="T15" fmla="*/ 1 h 3"/>
                <a:gd name="T16" fmla="*/ 1 h 3"/>
                <a:gd name="T17" fmla="*/ 1 h 3"/>
                <a:gd name="T18" fmla="*/ 1 h 3"/>
                <a:gd name="T19" fmla="*/ 1 h 3"/>
                <a:gd name="T20" fmla="*/ 1 h 3"/>
                <a:gd name="T21" fmla="*/ 1 h 3"/>
                <a:gd name="T22" fmla="*/ 1 h 3"/>
                <a:gd name="T23" fmla="*/ 1 h 3"/>
                <a:gd name="T24" fmla="*/ 1 h 3"/>
                <a:gd name="T25" fmla="*/ 1 h 3"/>
                <a:gd name="T26" fmla="*/ 1 h 3"/>
                <a:gd name="T27" fmla="*/ 1 h 3"/>
                <a:gd name="T28" fmla="*/ 1 h 3"/>
                <a:gd name="T29" fmla="*/ 1 h 3"/>
                <a:gd name="T30" fmla="*/ 0 h 3"/>
                <a:gd name="T31" fmla="*/ 0 h 3"/>
                <a:gd name="T32" fmla="*/ 0 h 3"/>
                <a:gd name="T33" fmla="*/ 0 h 3"/>
                <a:gd name="T34" fmla="*/ 0 h 3"/>
                <a:gd name="T35" fmla="*/ 0 h 3"/>
                <a:gd name="T36" fmla="*/ 0 h 3"/>
                <a:gd name="T37" fmla="*/ 0 h 3"/>
                <a:gd name="T38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</a:cxnLst>
              <a:rect l="0" t="0" r="r" b="b"/>
              <a:pathLst>
                <a:path h="3">
                  <a:moveTo>
                    <a:pt x="0" y="2"/>
                  </a:move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8" name="ï$ļîḑe">
              <a:extLst>
                <a:ext uri="{FF2B5EF4-FFF2-40B4-BE49-F238E27FC236}">
                  <a16:creationId xmlns:a16="http://schemas.microsoft.com/office/drawing/2014/main" id="{BB824FB4-8971-464C-97F3-9BC1919281EE}"/>
                </a:ext>
              </a:extLst>
            </p:cNvPr>
            <p:cNvSpPr/>
            <p:nvPr/>
          </p:nvSpPr>
          <p:spPr bwMode="auto">
            <a:xfrm>
              <a:off x="7599470" y="4086351"/>
              <a:ext cx="158700" cy="215498"/>
            </a:xfrm>
            <a:custGeom>
              <a:avLst/>
              <a:gdLst>
                <a:gd name="T0" fmla="*/ 41 w 46"/>
                <a:gd name="T1" fmla="*/ 25 h 62"/>
                <a:gd name="T2" fmla="*/ 0 w 46"/>
                <a:gd name="T3" fmla="*/ 54 h 62"/>
                <a:gd name="T4" fmla="*/ 17 w 46"/>
                <a:gd name="T5" fmla="*/ 62 h 62"/>
                <a:gd name="T6" fmla="*/ 17 w 46"/>
                <a:gd name="T7" fmla="*/ 62 h 62"/>
                <a:gd name="T8" fmla="*/ 17 w 46"/>
                <a:gd name="T9" fmla="*/ 62 h 62"/>
                <a:gd name="T10" fmla="*/ 17 w 46"/>
                <a:gd name="T11" fmla="*/ 62 h 62"/>
                <a:gd name="T12" fmla="*/ 17 w 46"/>
                <a:gd name="T13" fmla="*/ 62 h 62"/>
                <a:gd name="T14" fmla="*/ 18 w 46"/>
                <a:gd name="T15" fmla="*/ 62 h 62"/>
                <a:gd name="T16" fmla="*/ 18 w 46"/>
                <a:gd name="T17" fmla="*/ 62 h 62"/>
                <a:gd name="T18" fmla="*/ 18 w 46"/>
                <a:gd name="T19" fmla="*/ 62 h 62"/>
                <a:gd name="T20" fmla="*/ 18 w 46"/>
                <a:gd name="T21" fmla="*/ 62 h 62"/>
                <a:gd name="T22" fmla="*/ 18 w 46"/>
                <a:gd name="T23" fmla="*/ 62 h 62"/>
                <a:gd name="T24" fmla="*/ 18 w 46"/>
                <a:gd name="T25" fmla="*/ 62 h 62"/>
                <a:gd name="T26" fmla="*/ 46 w 46"/>
                <a:gd name="T27" fmla="*/ 30 h 62"/>
                <a:gd name="T28" fmla="*/ 46 w 46"/>
                <a:gd name="T29" fmla="*/ 29 h 62"/>
                <a:gd name="T30" fmla="*/ 46 w 46"/>
                <a:gd name="T31" fmla="*/ 29 h 62"/>
                <a:gd name="T32" fmla="*/ 46 w 46"/>
                <a:gd name="T33" fmla="*/ 29 h 62"/>
                <a:gd name="T34" fmla="*/ 46 w 46"/>
                <a:gd name="T35" fmla="*/ 29 h 62"/>
                <a:gd name="T36" fmla="*/ 46 w 46"/>
                <a:gd name="T37" fmla="*/ 29 h 62"/>
                <a:gd name="T38" fmla="*/ 46 w 46"/>
                <a:gd name="T39" fmla="*/ 29 h 62"/>
                <a:gd name="T40" fmla="*/ 46 w 46"/>
                <a:gd name="T41" fmla="*/ 29 h 62"/>
                <a:gd name="T42" fmla="*/ 46 w 46"/>
                <a:gd name="T43" fmla="*/ 29 h 62"/>
                <a:gd name="T44" fmla="*/ 46 w 46"/>
                <a:gd name="T45" fmla="*/ 29 h 62"/>
                <a:gd name="T46" fmla="*/ 46 w 46"/>
                <a:gd name="T47" fmla="*/ 28 h 62"/>
                <a:gd name="T48" fmla="*/ 46 w 46"/>
                <a:gd name="T49" fmla="*/ 28 h 62"/>
                <a:gd name="T50" fmla="*/ 46 w 46"/>
                <a:gd name="T51" fmla="*/ 28 h 62"/>
                <a:gd name="T52" fmla="*/ 46 w 46"/>
                <a:gd name="T53" fmla="*/ 28 h 62"/>
                <a:gd name="T54" fmla="*/ 46 w 46"/>
                <a:gd name="T55" fmla="*/ 28 h 62"/>
                <a:gd name="T56" fmla="*/ 46 w 46"/>
                <a:gd name="T57" fmla="*/ 28 h 62"/>
                <a:gd name="T58" fmla="*/ 46 w 46"/>
                <a:gd name="T59" fmla="*/ 28 h 62"/>
                <a:gd name="T60" fmla="*/ 46 w 46"/>
                <a:gd name="T61" fmla="*/ 28 h 62"/>
                <a:gd name="T62" fmla="*/ 46 w 46"/>
                <a:gd name="T63" fmla="*/ 28 h 62"/>
                <a:gd name="T64" fmla="*/ 46 w 46"/>
                <a:gd name="T65" fmla="*/ 28 h 62"/>
                <a:gd name="T66" fmla="*/ 46 w 46"/>
                <a:gd name="T67" fmla="*/ 27 h 62"/>
                <a:gd name="T68" fmla="*/ 46 w 46"/>
                <a:gd name="T69" fmla="*/ 27 h 62"/>
                <a:gd name="T70" fmla="*/ 46 w 46"/>
                <a:gd name="T71" fmla="*/ 27 h 62"/>
                <a:gd name="T72" fmla="*/ 46 w 46"/>
                <a:gd name="T73" fmla="*/ 27 h 62"/>
                <a:gd name="T74" fmla="*/ 46 w 46"/>
                <a:gd name="T75" fmla="*/ 27 h 62"/>
                <a:gd name="T76" fmla="*/ 46 w 46"/>
                <a:gd name="T77" fmla="*/ 27 h 62"/>
                <a:gd name="T78" fmla="*/ 30 w 46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" h="62">
                  <a:moveTo>
                    <a:pt x="30" y="0"/>
                  </a:moveTo>
                  <a:cubicBezTo>
                    <a:pt x="37" y="6"/>
                    <a:pt x="41" y="15"/>
                    <a:pt x="41" y="25"/>
                  </a:cubicBezTo>
                  <a:cubicBezTo>
                    <a:pt x="41" y="43"/>
                    <a:pt x="28" y="58"/>
                    <a:pt x="12" y="58"/>
                  </a:cubicBezTo>
                  <a:cubicBezTo>
                    <a:pt x="8" y="58"/>
                    <a:pt x="4" y="57"/>
                    <a:pt x="0" y="54"/>
                  </a:cubicBezTo>
                  <a:cubicBezTo>
                    <a:pt x="5" y="59"/>
                    <a:pt x="11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4" y="62"/>
                    <a:pt x="46" y="47"/>
                    <a:pt x="46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15"/>
                    <a:pt x="39" y="5"/>
                    <a:pt x="3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9" name="î$ļîḍê">
              <a:extLst>
                <a:ext uri="{FF2B5EF4-FFF2-40B4-BE49-F238E27FC236}">
                  <a16:creationId xmlns:a16="http://schemas.microsoft.com/office/drawing/2014/main" id="{4064F993-47EE-480F-AC96-8638BEEA60C7}"/>
                </a:ext>
              </a:extLst>
            </p:cNvPr>
            <p:cNvSpPr/>
            <p:nvPr/>
          </p:nvSpPr>
          <p:spPr bwMode="auto">
            <a:xfrm>
              <a:off x="7571071" y="4051269"/>
              <a:ext cx="177075" cy="121949"/>
            </a:xfrm>
            <a:custGeom>
              <a:avLst/>
              <a:gdLst>
                <a:gd name="T0" fmla="*/ 2 w 51"/>
                <a:gd name="T1" fmla="*/ 35 h 35"/>
                <a:gd name="T2" fmla="*/ 0 w 51"/>
                <a:gd name="T3" fmla="*/ 26 h 35"/>
                <a:gd name="T4" fmla="*/ 26 w 51"/>
                <a:gd name="T5" fmla="*/ 0 h 35"/>
                <a:gd name="T6" fmla="*/ 51 w 51"/>
                <a:gd name="T7" fmla="*/ 26 h 35"/>
                <a:gd name="T8" fmla="*/ 50 w 51"/>
                <a:gd name="T9" fmla="*/ 35 h 35"/>
                <a:gd name="T10" fmla="*/ 17 w 51"/>
                <a:gd name="T11" fmla="*/ 35 h 35"/>
                <a:gd name="T12" fmla="*/ 13 w 51"/>
                <a:gd name="T13" fmla="*/ 27 h 35"/>
                <a:gd name="T14" fmla="*/ 9 w 51"/>
                <a:gd name="T15" fmla="*/ 35 h 35"/>
                <a:gd name="T16" fmla="*/ 2 w 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5">
                  <a:moveTo>
                    <a:pt x="2" y="35"/>
                  </a:moveTo>
                  <a:cubicBezTo>
                    <a:pt x="1" y="32"/>
                    <a:pt x="0" y="29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29"/>
                    <a:pt x="51" y="32"/>
                    <a:pt x="50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9" y="35"/>
                    <a:pt x="9" y="35"/>
                    <a:pt x="9" y="35"/>
                  </a:cubicBezTo>
                  <a:lnTo>
                    <a:pt x="2" y="35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0" name="ïşḷíḑè">
              <a:extLst>
                <a:ext uri="{FF2B5EF4-FFF2-40B4-BE49-F238E27FC236}">
                  <a16:creationId xmlns:a16="http://schemas.microsoft.com/office/drawing/2014/main" id="{04A53BC6-D254-444B-9537-DDFB75296AF1}"/>
                </a:ext>
              </a:extLst>
            </p:cNvPr>
            <p:cNvSpPr/>
            <p:nvPr/>
          </p:nvSpPr>
          <p:spPr bwMode="auto">
            <a:xfrm>
              <a:off x="7460816" y="4350293"/>
              <a:ext cx="113595" cy="290671"/>
            </a:xfrm>
            <a:custGeom>
              <a:avLst/>
              <a:gdLst>
                <a:gd name="T0" fmla="*/ 18 w 33"/>
                <a:gd name="T1" fmla="*/ 84 h 84"/>
                <a:gd name="T2" fmla="*/ 28 w 33"/>
                <a:gd name="T3" fmla="*/ 84 h 84"/>
                <a:gd name="T4" fmla="*/ 33 w 33"/>
                <a:gd name="T5" fmla="*/ 62 h 84"/>
                <a:gd name="T6" fmla="*/ 26 w 33"/>
                <a:gd name="T7" fmla="*/ 60 h 84"/>
                <a:gd name="T8" fmla="*/ 15 w 33"/>
                <a:gd name="T9" fmla="*/ 0 h 84"/>
                <a:gd name="T10" fmla="*/ 4 w 33"/>
                <a:gd name="T11" fmla="*/ 66 h 84"/>
                <a:gd name="T12" fmla="*/ 18 w 33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84">
                  <a:moveTo>
                    <a:pt x="18" y="84"/>
                  </a:moveTo>
                  <a:cubicBezTo>
                    <a:pt x="28" y="84"/>
                    <a:pt x="28" y="84"/>
                    <a:pt x="28" y="84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81"/>
                    <a:pt x="7" y="84"/>
                    <a:pt x="18" y="84"/>
                  </a:cubicBez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1" name="íṩ1idê">
              <a:extLst>
                <a:ext uri="{FF2B5EF4-FFF2-40B4-BE49-F238E27FC236}">
                  <a16:creationId xmlns:a16="http://schemas.microsoft.com/office/drawing/2014/main" id="{C233246F-BCFC-477F-864C-C70A007AFF86}"/>
                </a:ext>
              </a:extLst>
            </p:cNvPr>
            <p:cNvSpPr/>
            <p:nvPr/>
          </p:nvSpPr>
          <p:spPr bwMode="auto">
            <a:xfrm>
              <a:off x="7529308" y="4557438"/>
              <a:ext cx="240555" cy="83526"/>
            </a:xfrm>
            <a:custGeom>
              <a:avLst/>
              <a:gdLst>
                <a:gd name="T0" fmla="*/ 144 w 144"/>
                <a:gd name="T1" fmla="*/ 48 h 50"/>
                <a:gd name="T2" fmla="*/ 144 w 144"/>
                <a:gd name="T3" fmla="*/ 23 h 50"/>
                <a:gd name="T4" fmla="*/ 2 w 144"/>
                <a:gd name="T5" fmla="*/ 0 h 50"/>
                <a:gd name="T6" fmla="*/ 0 w 144"/>
                <a:gd name="T7" fmla="*/ 50 h 50"/>
                <a:gd name="T8" fmla="*/ 144 w 144"/>
                <a:gd name="T9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50">
                  <a:moveTo>
                    <a:pt x="144" y="48"/>
                  </a:moveTo>
                  <a:lnTo>
                    <a:pt x="144" y="23"/>
                  </a:lnTo>
                  <a:lnTo>
                    <a:pt x="2" y="0"/>
                  </a:lnTo>
                  <a:lnTo>
                    <a:pt x="0" y="50"/>
                  </a:lnTo>
                  <a:lnTo>
                    <a:pt x="144" y="48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2" name="îšļîḍê">
              <a:extLst>
                <a:ext uri="{FF2B5EF4-FFF2-40B4-BE49-F238E27FC236}">
                  <a16:creationId xmlns:a16="http://schemas.microsoft.com/office/drawing/2014/main" id="{E8834620-5FBE-410D-9D2F-754F48DC7BFC}"/>
                </a:ext>
              </a:extLst>
            </p:cNvPr>
            <p:cNvSpPr/>
            <p:nvPr/>
          </p:nvSpPr>
          <p:spPr bwMode="auto">
            <a:xfrm>
              <a:off x="7793250" y="4457207"/>
              <a:ext cx="101902" cy="183757"/>
            </a:xfrm>
            <a:custGeom>
              <a:avLst/>
              <a:gdLst>
                <a:gd name="T0" fmla="*/ 22 w 29"/>
                <a:gd name="T1" fmla="*/ 53 h 53"/>
                <a:gd name="T2" fmla="*/ 3 w 29"/>
                <a:gd name="T3" fmla="*/ 51 h 53"/>
                <a:gd name="T4" fmla="*/ 0 w 29"/>
                <a:gd name="T5" fmla="*/ 48 h 53"/>
                <a:gd name="T6" fmla="*/ 5 w 29"/>
                <a:gd name="T7" fmla="*/ 3 h 53"/>
                <a:gd name="T8" fmla="*/ 8 w 29"/>
                <a:gd name="T9" fmla="*/ 1 h 53"/>
                <a:gd name="T10" fmla="*/ 27 w 29"/>
                <a:gd name="T11" fmla="*/ 2 h 53"/>
                <a:gd name="T12" fmla="*/ 29 w 29"/>
                <a:gd name="T13" fmla="*/ 6 h 53"/>
                <a:gd name="T14" fmla="*/ 25 w 29"/>
                <a:gd name="T15" fmla="*/ 50 h 53"/>
                <a:gd name="T16" fmla="*/ 22 w 29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3">
                  <a:moveTo>
                    <a:pt x="22" y="53"/>
                  </a:move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49"/>
                    <a:pt x="0" y="48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6" y="0"/>
                    <a:pt x="8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3"/>
                    <a:pt x="29" y="4"/>
                    <a:pt x="29" y="6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2"/>
                    <a:pt x="23" y="53"/>
                    <a:pt x="22" y="53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3" name="işļîďe">
              <a:extLst>
                <a:ext uri="{FF2B5EF4-FFF2-40B4-BE49-F238E27FC236}">
                  <a16:creationId xmlns:a16="http://schemas.microsoft.com/office/drawing/2014/main" id="{6D200A46-E427-4205-B992-57A1BCF1CD7A}"/>
                </a:ext>
              </a:extLst>
            </p:cNvPr>
            <p:cNvSpPr/>
            <p:nvPr/>
          </p:nvSpPr>
          <p:spPr bwMode="auto">
            <a:xfrm>
              <a:off x="7796591" y="4463889"/>
              <a:ext cx="95220" cy="170393"/>
            </a:xfrm>
            <a:custGeom>
              <a:avLst/>
              <a:gdLst>
                <a:gd name="T0" fmla="*/ 21 w 27"/>
                <a:gd name="T1" fmla="*/ 49 h 49"/>
                <a:gd name="T2" fmla="*/ 2 w 27"/>
                <a:gd name="T3" fmla="*/ 47 h 49"/>
                <a:gd name="T4" fmla="*/ 0 w 27"/>
                <a:gd name="T5" fmla="*/ 45 h 49"/>
                <a:gd name="T6" fmla="*/ 5 w 27"/>
                <a:gd name="T7" fmla="*/ 2 h 49"/>
                <a:gd name="T8" fmla="*/ 7 w 27"/>
                <a:gd name="T9" fmla="*/ 0 h 49"/>
                <a:gd name="T10" fmla="*/ 25 w 27"/>
                <a:gd name="T11" fmla="*/ 2 h 49"/>
                <a:gd name="T12" fmla="*/ 27 w 27"/>
                <a:gd name="T13" fmla="*/ 4 h 49"/>
                <a:gd name="T14" fmla="*/ 22 w 27"/>
                <a:gd name="T15" fmla="*/ 47 h 49"/>
                <a:gd name="T16" fmla="*/ 21 w 27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9">
                  <a:moveTo>
                    <a:pt x="21" y="49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0" y="46"/>
                    <a:pt x="0" y="4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7" y="3"/>
                    <a:pt x="27" y="4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1" y="49"/>
                    <a:pt x="21" y="49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4" name="i$ľiḋê">
              <a:extLst>
                <a:ext uri="{FF2B5EF4-FFF2-40B4-BE49-F238E27FC236}">
                  <a16:creationId xmlns:a16="http://schemas.microsoft.com/office/drawing/2014/main" id="{DCFCDB59-B887-4142-BECE-5CB802FBA289}"/>
                </a:ext>
              </a:extLst>
            </p:cNvPr>
            <p:cNvSpPr/>
            <p:nvPr/>
          </p:nvSpPr>
          <p:spPr bwMode="auto">
            <a:xfrm>
              <a:off x="7838354" y="4467230"/>
              <a:ext cx="28399" cy="8353"/>
            </a:xfrm>
            <a:custGeom>
              <a:avLst/>
              <a:gdLst>
                <a:gd name="T0" fmla="*/ 7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1 h 2"/>
                <a:gd name="T10" fmla="*/ 8 w 8"/>
                <a:gd name="T11" fmla="*/ 2 h 2"/>
                <a:gd name="T12" fmla="*/ 7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7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5" name="îṥļîḋe">
              <a:extLst>
                <a:ext uri="{FF2B5EF4-FFF2-40B4-BE49-F238E27FC236}">
                  <a16:creationId xmlns:a16="http://schemas.microsoft.com/office/drawing/2014/main" id="{9AA4A262-24F3-4E06-B227-69F5859B12F2}"/>
                </a:ext>
              </a:extLst>
            </p:cNvPr>
            <p:cNvSpPr/>
            <p:nvPr/>
          </p:nvSpPr>
          <p:spPr bwMode="auto">
            <a:xfrm>
              <a:off x="7835013" y="4508992"/>
              <a:ext cx="25058" cy="25058"/>
            </a:xfrm>
            <a:prstGeom prst="ellipse">
              <a:avLst/>
            </a:prstGeom>
            <a:solidFill>
              <a:srgbClr val="382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6" name="íṥḷiḍé">
              <a:extLst>
                <a:ext uri="{FF2B5EF4-FFF2-40B4-BE49-F238E27FC236}">
                  <a16:creationId xmlns:a16="http://schemas.microsoft.com/office/drawing/2014/main" id="{2BFEAC59-FC34-44D5-9B04-D21DC73E1D24}"/>
                </a:ext>
              </a:extLst>
            </p:cNvPr>
            <p:cNvSpPr/>
            <p:nvPr/>
          </p:nvSpPr>
          <p:spPr bwMode="auto">
            <a:xfrm>
              <a:off x="7876776" y="4475582"/>
              <a:ext cx="6682" cy="10023"/>
            </a:xfrm>
            <a:prstGeom prst="ellipse">
              <a:avLst/>
            </a:prstGeom>
            <a:solidFill>
              <a:srgbClr val="382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7" name="iṥ1ïďê">
              <a:extLst>
                <a:ext uri="{FF2B5EF4-FFF2-40B4-BE49-F238E27FC236}">
                  <a16:creationId xmlns:a16="http://schemas.microsoft.com/office/drawing/2014/main" id="{F5BE1B02-A4E0-4AF7-BC55-8A14BC75C063}"/>
                </a:ext>
              </a:extLst>
            </p:cNvPr>
            <p:cNvSpPr/>
            <p:nvPr/>
          </p:nvSpPr>
          <p:spPr bwMode="auto">
            <a:xfrm>
              <a:off x="7876776" y="4478923"/>
              <a:ext cx="6682" cy="3341"/>
            </a:xfrm>
            <a:prstGeom prst="ellipse">
              <a:avLst/>
            </a:prstGeom>
            <a:solidFill>
              <a:srgbClr val="BFD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8" name="ísḷîḑè">
              <a:extLst>
                <a:ext uri="{FF2B5EF4-FFF2-40B4-BE49-F238E27FC236}">
                  <a16:creationId xmlns:a16="http://schemas.microsoft.com/office/drawing/2014/main" id="{219EF438-461D-4FEC-B443-BD6A25657506}"/>
                </a:ext>
              </a:extLst>
            </p:cNvPr>
            <p:cNvSpPr/>
            <p:nvPr/>
          </p:nvSpPr>
          <p:spPr bwMode="auto">
            <a:xfrm>
              <a:off x="7769863" y="4575813"/>
              <a:ext cx="65151" cy="61810"/>
            </a:xfrm>
            <a:custGeom>
              <a:avLst/>
              <a:gdLst>
                <a:gd name="T0" fmla="*/ 19 w 19"/>
                <a:gd name="T1" fmla="*/ 0 h 18"/>
                <a:gd name="T2" fmla="*/ 19 w 19"/>
                <a:gd name="T3" fmla="*/ 15 h 18"/>
                <a:gd name="T4" fmla="*/ 17 w 19"/>
                <a:gd name="T5" fmla="*/ 17 h 18"/>
                <a:gd name="T6" fmla="*/ 0 w 19"/>
                <a:gd name="T7" fmla="*/ 18 h 18"/>
                <a:gd name="T8" fmla="*/ 0 w 19"/>
                <a:gd name="T9" fmla="*/ 8 h 18"/>
                <a:gd name="T10" fmla="*/ 7 w 19"/>
                <a:gd name="T11" fmla="*/ 1 h 18"/>
                <a:gd name="T12" fmla="*/ 19 w 1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">
                  <a:moveTo>
                    <a:pt x="19" y="0"/>
                  </a:moveTo>
                  <a:cubicBezTo>
                    <a:pt x="19" y="15"/>
                    <a:pt x="19" y="15"/>
                    <a:pt x="19" y="15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9" name="iśḻîḋè">
              <a:extLst>
                <a:ext uri="{FF2B5EF4-FFF2-40B4-BE49-F238E27FC236}">
                  <a16:creationId xmlns:a16="http://schemas.microsoft.com/office/drawing/2014/main" id="{1886A82A-2FA8-4AFC-A9EB-329DBC516E84}"/>
                </a:ext>
              </a:extLst>
            </p:cNvPr>
            <p:cNvSpPr/>
            <p:nvPr/>
          </p:nvSpPr>
          <p:spPr bwMode="auto">
            <a:xfrm>
              <a:off x="7846707" y="4557438"/>
              <a:ext cx="58469" cy="76844"/>
            </a:xfrm>
            <a:custGeom>
              <a:avLst/>
              <a:gdLst>
                <a:gd name="T0" fmla="*/ 16 w 17"/>
                <a:gd name="T1" fmla="*/ 22 h 22"/>
                <a:gd name="T2" fmla="*/ 2 w 17"/>
                <a:gd name="T3" fmla="*/ 21 h 22"/>
                <a:gd name="T4" fmla="*/ 0 w 17"/>
                <a:gd name="T5" fmla="*/ 19 h 22"/>
                <a:gd name="T6" fmla="*/ 2 w 17"/>
                <a:gd name="T7" fmla="*/ 0 h 22"/>
                <a:gd name="T8" fmla="*/ 10 w 17"/>
                <a:gd name="T9" fmla="*/ 1 h 22"/>
                <a:gd name="T10" fmla="*/ 17 w 17"/>
                <a:gd name="T11" fmla="*/ 8 h 22"/>
                <a:gd name="T12" fmla="*/ 16 w 17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2">
                  <a:moveTo>
                    <a:pt x="16" y="22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4" y="1"/>
                    <a:pt x="17" y="4"/>
                    <a:pt x="17" y="8"/>
                  </a:cubicBezTo>
                  <a:lnTo>
                    <a:pt x="16" y="22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0" name="ïśliḑé">
              <a:extLst>
                <a:ext uri="{FF2B5EF4-FFF2-40B4-BE49-F238E27FC236}">
                  <a16:creationId xmlns:a16="http://schemas.microsoft.com/office/drawing/2014/main" id="{26E1662D-C893-46DD-AC5E-9EB2FF300A71}"/>
                </a:ext>
              </a:extLst>
            </p:cNvPr>
            <p:cNvSpPr/>
            <p:nvPr/>
          </p:nvSpPr>
          <p:spPr bwMode="auto">
            <a:xfrm>
              <a:off x="7654597" y="5678357"/>
              <a:ext cx="118608" cy="70162"/>
            </a:xfrm>
            <a:custGeom>
              <a:avLst/>
              <a:gdLst>
                <a:gd name="T0" fmla="*/ 1 w 34"/>
                <a:gd name="T1" fmla="*/ 2 h 20"/>
                <a:gd name="T2" fmla="*/ 0 w 34"/>
                <a:gd name="T3" fmla="*/ 0 h 20"/>
                <a:gd name="T4" fmla="*/ 15 w 34"/>
                <a:gd name="T5" fmla="*/ 0 h 20"/>
                <a:gd name="T6" fmla="*/ 34 w 34"/>
                <a:gd name="T7" fmla="*/ 10 h 20"/>
                <a:gd name="T8" fmla="*/ 1 w 34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2" y="20"/>
                    <a:pt x="10" y="10"/>
                    <a:pt x="1" y="2"/>
                  </a:cubicBez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1" name="işļíḋê">
              <a:extLst>
                <a:ext uri="{FF2B5EF4-FFF2-40B4-BE49-F238E27FC236}">
                  <a16:creationId xmlns:a16="http://schemas.microsoft.com/office/drawing/2014/main" id="{475A2CEC-E79D-4868-AF6C-727FA58CB8CC}"/>
                </a:ext>
              </a:extLst>
            </p:cNvPr>
            <p:cNvSpPr/>
            <p:nvPr/>
          </p:nvSpPr>
          <p:spPr bwMode="auto">
            <a:xfrm>
              <a:off x="7474180" y="5355947"/>
              <a:ext cx="68492" cy="115266"/>
            </a:xfrm>
            <a:custGeom>
              <a:avLst/>
              <a:gdLst>
                <a:gd name="T0" fmla="*/ 16 w 20"/>
                <a:gd name="T1" fmla="*/ 0 h 33"/>
                <a:gd name="T2" fmla="*/ 18 w 20"/>
                <a:gd name="T3" fmla="*/ 0 h 33"/>
                <a:gd name="T4" fmla="*/ 20 w 20"/>
                <a:gd name="T5" fmla="*/ 15 h 33"/>
                <a:gd name="T6" fmla="*/ 11 w 20"/>
                <a:gd name="T7" fmla="*/ 33 h 33"/>
                <a:gd name="T8" fmla="*/ 16 w 2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3">
                  <a:moveTo>
                    <a:pt x="1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20"/>
                    <a:pt x="8" y="10"/>
                    <a:pt x="16" y="0"/>
                  </a:cubicBez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2" name="iSļïḍè">
              <a:extLst>
                <a:ext uri="{FF2B5EF4-FFF2-40B4-BE49-F238E27FC236}">
                  <a16:creationId xmlns:a16="http://schemas.microsoft.com/office/drawing/2014/main" id="{D23CA55E-01D4-4BA2-BEF9-93AE031CD990}"/>
                </a:ext>
              </a:extLst>
            </p:cNvPr>
            <p:cNvSpPr/>
            <p:nvPr/>
          </p:nvSpPr>
          <p:spPr bwMode="auto">
            <a:xfrm>
              <a:off x="7474180" y="4350293"/>
              <a:ext cx="73503" cy="187098"/>
            </a:xfrm>
            <a:custGeom>
              <a:avLst/>
              <a:gdLst>
                <a:gd name="T0" fmla="*/ 23 w 44"/>
                <a:gd name="T1" fmla="*/ 0 h 112"/>
                <a:gd name="T2" fmla="*/ 44 w 44"/>
                <a:gd name="T3" fmla="*/ 112 h 112"/>
                <a:gd name="T4" fmla="*/ 0 w 44"/>
                <a:gd name="T5" fmla="*/ 95 h 112"/>
                <a:gd name="T6" fmla="*/ 23 w 44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12">
                  <a:moveTo>
                    <a:pt x="23" y="0"/>
                  </a:moveTo>
                  <a:lnTo>
                    <a:pt x="44" y="112"/>
                  </a:lnTo>
                  <a:lnTo>
                    <a:pt x="0" y="9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4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3" name="ïṡlîḑe">
              <a:extLst>
                <a:ext uri="{FF2B5EF4-FFF2-40B4-BE49-F238E27FC236}">
                  <a16:creationId xmlns:a16="http://schemas.microsoft.com/office/drawing/2014/main" id="{0FC8325F-A43D-4523-B773-D3AD2CBD1A9C}"/>
                </a:ext>
              </a:extLst>
            </p:cNvPr>
            <p:cNvSpPr/>
            <p:nvPr/>
          </p:nvSpPr>
          <p:spPr bwMode="auto">
            <a:xfrm>
              <a:off x="7519285" y="4894883"/>
              <a:ext cx="163711" cy="783475"/>
            </a:xfrm>
            <a:custGeom>
              <a:avLst/>
              <a:gdLst>
                <a:gd name="T0" fmla="*/ 0 w 98"/>
                <a:gd name="T1" fmla="*/ 0 h 469"/>
                <a:gd name="T2" fmla="*/ 0 w 98"/>
                <a:gd name="T3" fmla="*/ 0 h 469"/>
                <a:gd name="T4" fmla="*/ 58 w 98"/>
                <a:gd name="T5" fmla="*/ 297 h 469"/>
                <a:gd name="T6" fmla="*/ 81 w 98"/>
                <a:gd name="T7" fmla="*/ 469 h 469"/>
                <a:gd name="T8" fmla="*/ 98 w 98"/>
                <a:gd name="T9" fmla="*/ 469 h 469"/>
                <a:gd name="T10" fmla="*/ 73 w 98"/>
                <a:gd name="T11" fmla="*/ 297 h 469"/>
                <a:gd name="T12" fmla="*/ 0 w 98"/>
                <a:gd name="T1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469">
                  <a:moveTo>
                    <a:pt x="0" y="0"/>
                  </a:moveTo>
                  <a:lnTo>
                    <a:pt x="0" y="0"/>
                  </a:lnTo>
                  <a:lnTo>
                    <a:pt x="58" y="297"/>
                  </a:lnTo>
                  <a:lnTo>
                    <a:pt x="81" y="469"/>
                  </a:lnTo>
                  <a:lnTo>
                    <a:pt x="98" y="469"/>
                  </a:lnTo>
                  <a:lnTo>
                    <a:pt x="73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0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4" name="iSḻiḑe">
              <a:extLst>
                <a:ext uri="{FF2B5EF4-FFF2-40B4-BE49-F238E27FC236}">
                  <a16:creationId xmlns:a16="http://schemas.microsoft.com/office/drawing/2014/main" id="{36C7D34F-AE57-4D2B-BC37-9914D5A6B85C}"/>
                </a:ext>
              </a:extLst>
            </p:cNvPr>
            <p:cNvSpPr/>
            <p:nvPr/>
          </p:nvSpPr>
          <p:spPr bwMode="auto">
            <a:xfrm>
              <a:off x="7519285" y="4894883"/>
              <a:ext cx="163711" cy="783475"/>
            </a:xfrm>
            <a:custGeom>
              <a:avLst/>
              <a:gdLst>
                <a:gd name="T0" fmla="*/ 0 w 98"/>
                <a:gd name="T1" fmla="*/ 0 h 469"/>
                <a:gd name="T2" fmla="*/ 0 w 98"/>
                <a:gd name="T3" fmla="*/ 0 h 469"/>
                <a:gd name="T4" fmla="*/ 58 w 98"/>
                <a:gd name="T5" fmla="*/ 297 h 469"/>
                <a:gd name="T6" fmla="*/ 81 w 98"/>
                <a:gd name="T7" fmla="*/ 469 h 469"/>
                <a:gd name="T8" fmla="*/ 98 w 98"/>
                <a:gd name="T9" fmla="*/ 469 h 469"/>
                <a:gd name="T10" fmla="*/ 73 w 98"/>
                <a:gd name="T11" fmla="*/ 297 h 469"/>
                <a:gd name="T12" fmla="*/ 0 w 98"/>
                <a:gd name="T1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469">
                  <a:moveTo>
                    <a:pt x="0" y="0"/>
                  </a:moveTo>
                  <a:lnTo>
                    <a:pt x="0" y="0"/>
                  </a:lnTo>
                  <a:lnTo>
                    <a:pt x="58" y="297"/>
                  </a:lnTo>
                  <a:lnTo>
                    <a:pt x="81" y="469"/>
                  </a:lnTo>
                  <a:lnTo>
                    <a:pt x="98" y="469"/>
                  </a:lnTo>
                  <a:lnTo>
                    <a:pt x="73" y="29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308212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C83343-74CF-429B-A295-91504A695A95}"/>
              </a:ext>
            </a:extLst>
          </p:cNvPr>
          <p:cNvSpPr/>
          <p:nvPr/>
        </p:nvSpPr>
        <p:spPr>
          <a:xfrm>
            <a:off x="1110821" y="2006495"/>
            <a:ext cx="4888527" cy="301835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E080C0-29B7-4EBE-8D6B-CC3417077504}"/>
              </a:ext>
            </a:extLst>
          </p:cNvPr>
          <p:cNvGrpSpPr/>
          <p:nvPr/>
        </p:nvGrpSpPr>
        <p:grpSpPr>
          <a:xfrm>
            <a:off x="1110820" y="1590129"/>
            <a:ext cx="2198438" cy="416366"/>
            <a:chOff x="1303393" y="3235029"/>
            <a:chExt cx="2198438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2CDC8A9-2B6D-4D65-86EF-3DC67B069A06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147A66-6C5E-491D-B9F7-FFA70A80ECEF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B28231D0-8162-46EF-9EB7-BC1F5D574F0B}"/>
              </a:ext>
            </a:extLst>
          </p:cNvPr>
          <p:cNvSpPr txBox="1">
            <a:spLocks/>
          </p:cNvSpPr>
          <p:nvPr/>
        </p:nvSpPr>
        <p:spPr>
          <a:xfrm>
            <a:off x="1311976" y="2249170"/>
            <a:ext cx="5181600" cy="367265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pPr lvl="2" hangingPunct="1"/>
            <a:endParaRPr kumimoji="1"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AAEDBEB8-1BD3-4E28-A7D4-CAE7ED914FF0}"/>
              </a:ext>
            </a:extLst>
          </p:cNvPr>
          <p:cNvSpPr txBox="1">
            <a:spLocks/>
          </p:cNvSpPr>
          <p:nvPr/>
        </p:nvSpPr>
        <p:spPr>
          <a:xfrm>
            <a:off x="1311976" y="2213362"/>
            <a:ext cx="4888527" cy="312857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lang="en-US" altLang="zh-CN" sz="1600" dirty="0" err="1">
                <a:solidFill>
                  <a:schemeClr val="bg1"/>
                </a:solidFill>
              </a:rPr>
              <a:t>HyperLogLog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特点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用最大</a:t>
            </a:r>
            <a:r>
              <a:rPr kumimoji="1" lang="en-US" altLang="zh-CN" sz="1400" dirty="0">
                <a:solidFill>
                  <a:schemeClr val="bg1"/>
                </a:solidFill>
              </a:rPr>
              <a:t>12kb</a:t>
            </a:r>
            <a:r>
              <a:rPr kumimoji="1" lang="zh-CN" altLang="en-US" sz="1400" dirty="0">
                <a:solidFill>
                  <a:schemeClr val="bg1"/>
                </a:solidFill>
              </a:rPr>
              <a:t>的内存空间统计海量数据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不保存元素，只记录独立元素数量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应用场景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大中型系统每日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</a:rPr>
              <a:t>月独立访客</a:t>
            </a:r>
            <a:r>
              <a:rPr kumimoji="1" lang="en-US" altLang="zh-CN" sz="1400" dirty="0">
                <a:solidFill>
                  <a:schemeClr val="bg1"/>
                </a:solidFill>
              </a:rPr>
              <a:t>(UV)</a:t>
            </a:r>
            <a:r>
              <a:rPr kumimoji="1" lang="zh-CN" altLang="en-US" sz="1400" dirty="0">
                <a:solidFill>
                  <a:schemeClr val="bg1"/>
                </a:solidFill>
              </a:rPr>
              <a:t>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海量用户搜素的独立词条数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sz="1600" dirty="0">
              <a:solidFill>
                <a:schemeClr val="bg1"/>
              </a:solidFill>
            </a:endParaRPr>
          </a:p>
        </p:txBody>
      </p:sp>
      <p:grpSp>
        <p:nvGrpSpPr>
          <p:cNvPr id="10" name="7fc739b6-363f-4de3-8a21-a57020d764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1459EF6-DC6E-4B32-9044-3A5932647BC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241293" y="1508742"/>
            <a:ext cx="4746269" cy="4576495"/>
            <a:chOff x="4056063" y="1458913"/>
            <a:chExt cx="4083051" cy="3937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iŝlíḋe">
              <a:extLst>
                <a:ext uri="{FF2B5EF4-FFF2-40B4-BE49-F238E27FC236}">
                  <a16:creationId xmlns:a16="http://schemas.microsoft.com/office/drawing/2014/main" id="{6A884E9F-E67C-48CA-A246-92843BBEB063}"/>
                </a:ext>
              </a:extLst>
            </p:cNvPr>
            <p:cNvSpPr/>
            <p:nvPr/>
          </p:nvSpPr>
          <p:spPr bwMode="auto">
            <a:xfrm>
              <a:off x="5538788" y="3300413"/>
              <a:ext cx="709613" cy="438150"/>
            </a:xfrm>
            <a:custGeom>
              <a:avLst/>
              <a:gdLst>
                <a:gd name="T0" fmla="*/ 447 w 447"/>
                <a:gd name="T1" fmla="*/ 0 h 276"/>
                <a:gd name="T2" fmla="*/ 3 w 447"/>
                <a:gd name="T3" fmla="*/ 249 h 276"/>
                <a:gd name="T4" fmla="*/ 0 w 447"/>
                <a:gd name="T5" fmla="*/ 248 h 276"/>
                <a:gd name="T6" fmla="*/ 0 w 447"/>
                <a:gd name="T7" fmla="*/ 272 h 276"/>
                <a:gd name="T8" fmla="*/ 2 w 447"/>
                <a:gd name="T9" fmla="*/ 276 h 276"/>
                <a:gd name="T10" fmla="*/ 446 w 447"/>
                <a:gd name="T11" fmla="*/ 24 h 276"/>
                <a:gd name="T12" fmla="*/ 447 w 44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276">
                  <a:moveTo>
                    <a:pt x="447" y="0"/>
                  </a:moveTo>
                  <a:lnTo>
                    <a:pt x="3" y="249"/>
                  </a:lnTo>
                  <a:lnTo>
                    <a:pt x="0" y="248"/>
                  </a:lnTo>
                  <a:lnTo>
                    <a:pt x="0" y="272"/>
                  </a:lnTo>
                  <a:lnTo>
                    <a:pt x="2" y="276"/>
                  </a:lnTo>
                  <a:lnTo>
                    <a:pt x="446" y="24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s1îḓê">
              <a:extLst>
                <a:ext uri="{FF2B5EF4-FFF2-40B4-BE49-F238E27FC236}">
                  <a16:creationId xmlns:a16="http://schemas.microsoft.com/office/drawing/2014/main" id="{5DF44C26-08A8-45D4-982D-051EEA7D3660}"/>
                </a:ext>
              </a:extLst>
            </p:cNvPr>
            <p:cNvSpPr/>
            <p:nvPr/>
          </p:nvSpPr>
          <p:spPr bwMode="auto">
            <a:xfrm>
              <a:off x="5538788" y="3300413"/>
              <a:ext cx="709613" cy="438150"/>
            </a:xfrm>
            <a:custGeom>
              <a:avLst/>
              <a:gdLst>
                <a:gd name="T0" fmla="*/ 447 w 447"/>
                <a:gd name="T1" fmla="*/ 0 h 276"/>
                <a:gd name="T2" fmla="*/ 3 w 447"/>
                <a:gd name="T3" fmla="*/ 249 h 276"/>
                <a:gd name="T4" fmla="*/ 0 w 447"/>
                <a:gd name="T5" fmla="*/ 248 h 276"/>
                <a:gd name="T6" fmla="*/ 0 w 447"/>
                <a:gd name="T7" fmla="*/ 272 h 276"/>
                <a:gd name="T8" fmla="*/ 2 w 447"/>
                <a:gd name="T9" fmla="*/ 276 h 276"/>
                <a:gd name="T10" fmla="*/ 446 w 447"/>
                <a:gd name="T11" fmla="*/ 24 h 276"/>
                <a:gd name="T12" fmla="*/ 447 w 44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7" h="276">
                  <a:moveTo>
                    <a:pt x="447" y="0"/>
                  </a:moveTo>
                  <a:lnTo>
                    <a:pt x="3" y="249"/>
                  </a:lnTo>
                  <a:lnTo>
                    <a:pt x="0" y="248"/>
                  </a:lnTo>
                  <a:lnTo>
                    <a:pt x="0" y="272"/>
                  </a:lnTo>
                  <a:lnTo>
                    <a:pt x="2" y="276"/>
                  </a:lnTo>
                  <a:lnTo>
                    <a:pt x="446" y="24"/>
                  </a:lnTo>
                  <a:lnTo>
                    <a:pt x="4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sḻïḑé">
              <a:extLst>
                <a:ext uri="{FF2B5EF4-FFF2-40B4-BE49-F238E27FC236}">
                  <a16:creationId xmlns:a16="http://schemas.microsoft.com/office/drawing/2014/main" id="{DCFDB925-783F-427C-A78D-A108D03565D1}"/>
                </a:ext>
              </a:extLst>
            </p:cNvPr>
            <p:cNvSpPr/>
            <p:nvPr/>
          </p:nvSpPr>
          <p:spPr bwMode="auto">
            <a:xfrm>
              <a:off x="5100638" y="3430588"/>
              <a:ext cx="438150" cy="307975"/>
            </a:xfrm>
            <a:custGeom>
              <a:avLst/>
              <a:gdLst>
                <a:gd name="T0" fmla="*/ 0 w 168"/>
                <a:gd name="T1" fmla="*/ 0 h 118"/>
                <a:gd name="T2" fmla="*/ 0 w 168"/>
                <a:gd name="T3" fmla="*/ 11 h 118"/>
                <a:gd name="T4" fmla="*/ 7 w 168"/>
                <a:gd name="T5" fmla="*/ 24 h 118"/>
                <a:gd name="T6" fmla="*/ 168 w 168"/>
                <a:gd name="T7" fmla="*/ 118 h 118"/>
                <a:gd name="T8" fmla="*/ 168 w 168"/>
                <a:gd name="T9" fmla="*/ 116 h 118"/>
                <a:gd name="T10" fmla="*/ 168 w 168"/>
                <a:gd name="T11" fmla="*/ 101 h 118"/>
                <a:gd name="T12" fmla="*/ 6 w 168"/>
                <a:gd name="T13" fmla="*/ 8 h 118"/>
                <a:gd name="T14" fmla="*/ 0 w 168"/>
                <a:gd name="T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118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6"/>
                    <a:pt x="2" y="21"/>
                    <a:pt x="7" y="24"/>
                  </a:cubicBezTo>
                  <a:cubicBezTo>
                    <a:pt x="57" y="53"/>
                    <a:pt x="162" y="114"/>
                    <a:pt x="168" y="118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8" y="101"/>
                    <a:pt x="168" y="101"/>
                    <a:pt x="168" y="10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$ḻîḓê">
              <a:extLst>
                <a:ext uri="{FF2B5EF4-FFF2-40B4-BE49-F238E27FC236}">
                  <a16:creationId xmlns:a16="http://schemas.microsoft.com/office/drawing/2014/main" id="{E51C2C6C-9459-4C13-9657-E66C0A3CB7DB}"/>
                </a:ext>
              </a:extLst>
            </p:cNvPr>
            <p:cNvSpPr/>
            <p:nvPr/>
          </p:nvSpPr>
          <p:spPr bwMode="auto">
            <a:xfrm>
              <a:off x="5097463" y="3033713"/>
              <a:ext cx="1150938" cy="661988"/>
            </a:xfrm>
            <a:custGeom>
              <a:avLst/>
              <a:gdLst>
                <a:gd name="T0" fmla="*/ 242 w 441"/>
                <a:gd name="T1" fmla="*/ 161 h 254"/>
                <a:gd name="T2" fmla="*/ 146 w 441"/>
                <a:gd name="T3" fmla="*/ 105 h 254"/>
                <a:gd name="T4" fmla="*/ 197 w 441"/>
                <a:gd name="T5" fmla="*/ 77 h 254"/>
                <a:gd name="T6" fmla="*/ 292 w 441"/>
                <a:gd name="T7" fmla="*/ 131 h 254"/>
                <a:gd name="T8" fmla="*/ 242 w 441"/>
                <a:gd name="T9" fmla="*/ 161 h 254"/>
                <a:gd name="T10" fmla="*/ 257 w 441"/>
                <a:gd name="T11" fmla="*/ 0 h 254"/>
                <a:gd name="T12" fmla="*/ 246 w 441"/>
                <a:gd name="T13" fmla="*/ 3 h 254"/>
                <a:gd name="T14" fmla="*/ 7 w 441"/>
                <a:gd name="T15" fmla="*/ 139 h 254"/>
                <a:gd name="T16" fmla="*/ 1 w 441"/>
                <a:gd name="T17" fmla="*/ 152 h 254"/>
                <a:gd name="T18" fmla="*/ 7 w 441"/>
                <a:gd name="T19" fmla="*/ 160 h 254"/>
                <a:gd name="T20" fmla="*/ 169 w 441"/>
                <a:gd name="T21" fmla="*/ 253 h 254"/>
                <a:gd name="T22" fmla="*/ 171 w 441"/>
                <a:gd name="T23" fmla="*/ 254 h 254"/>
                <a:gd name="T24" fmla="*/ 441 w 441"/>
                <a:gd name="T25" fmla="*/ 102 h 254"/>
                <a:gd name="T26" fmla="*/ 269 w 441"/>
                <a:gd name="T27" fmla="*/ 3 h 254"/>
                <a:gd name="T28" fmla="*/ 257 w 441"/>
                <a:gd name="T2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254">
                  <a:moveTo>
                    <a:pt x="242" y="161"/>
                  </a:moveTo>
                  <a:cubicBezTo>
                    <a:pt x="146" y="105"/>
                    <a:pt x="146" y="105"/>
                    <a:pt x="146" y="105"/>
                  </a:cubicBezTo>
                  <a:cubicBezTo>
                    <a:pt x="197" y="77"/>
                    <a:pt x="197" y="77"/>
                    <a:pt x="197" y="77"/>
                  </a:cubicBezTo>
                  <a:cubicBezTo>
                    <a:pt x="292" y="131"/>
                    <a:pt x="292" y="131"/>
                    <a:pt x="292" y="131"/>
                  </a:cubicBezTo>
                  <a:cubicBezTo>
                    <a:pt x="242" y="161"/>
                    <a:pt x="242" y="161"/>
                    <a:pt x="242" y="161"/>
                  </a:cubicBezTo>
                  <a:moveTo>
                    <a:pt x="257" y="0"/>
                  </a:moveTo>
                  <a:cubicBezTo>
                    <a:pt x="253" y="0"/>
                    <a:pt x="249" y="1"/>
                    <a:pt x="246" y="3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2" y="142"/>
                    <a:pt x="0" y="147"/>
                    <a:pt x="1" y="152"/>
                  </a:cubicBezTo>
                  <a:cubicBezTo>
                    <a:pt x="2" y="155"/>
                    <a:pt x="4" y="158"/>
                    <a:pt x="7" y="160"/>
                  </a:cubicBezTo>
                  <a:cubicBezTo>
                    <a:pt x="169" y="253"/>
                    <a:pt x="169" y="253"/>
                    <a:pt x="169" y="253"/>
                  </a:cubicBezTo>
                  <a:cubicBezTo>
                    <a:pt x="171" y="254"/>
                    <a:pt x="171" y="254"/>
                    <a:pt x="171" y="254"/>
                  </a:cubicBezTo>
                  <a:cubicBezTo>
                    <a:pt x="441" y="102"/>
                    <a:pt x="441" y="102"/>
                    <a:pt x="441" y="102"/>
                  </a:cubicBezTo>
                  <a:cubicBezTo>
                    <a:pt x="269" y="3"/>
                    <a:pt x="269" y="3"/>
                    <a:pt x="269" y="3"/>
                  </a:cubicBezTo>
                  <a:cubicBezTo>
                    <a:pt x="265" y="1"/>
                    <a:pt x="261" y="0"/>
                    <a:pt x="25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$ḷiḓé">
              <a:extLst>
                <a:ext uri="{FF2B5EF4-FFF2-40B4-BE49-F238E27FC236}">
                  <a16:creationId xmlns:a16="http://schemas.microsoft.com/office/drawing/2014/main" id="{C2657179-4236-48A5-A78C-09E5B4FAD267}"/>
                </a:ext>
              </a:extLst>
            </p:cNvPr>
            <p:cNvSpPr/>
            <p:nvPr/>
          </p:nvSpPr>
          <p:spPr bwMode="auto">
            <a:xfrm>
              <a:off x="5478463" y="3235326"/>
              <a:ext cx="381000" cy="219075"/>
            </a:xfrm>
            <a:custGeom>
              <a:avLst/>
              <a:gdLst>
                <a:gd name="T0" fmla="*/ 84 w 240"/>
                <a:gd name="T1" fmla="*/ 0 h 138"/>
                <a:gd name="T2" fmla="*/ 0 w 240"/>
                <a:gd name="T3" fmla="*/ 46 h 138"/>
                <a:gd name="T4" fmla="*/ 158 w 240"/>
                <a:gd name="T5" fmla="*/ 138 h 138"/>
                <a:gd name="T6" fmla="*/ 240 w 240"/>
                <a:gd name="T7" fmla="*/ 88 h 138"/>
                <a:gd name="T8" fmla="*/ 84 w 240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8">
                  <a:moveTo>
                    <a:pt x="84" y="0"/>
                  </a:moveTo>
                  <a:lnTo>
                    <a:pt x="0" y="46"/>
                  </a:lnTo>
                  <a:lnTo>
                    <a:pt x="158" y="138"/>
                  </a:lnTo>
                  <a:lnTo>
                    <a:pt x="240" y="8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šľîdé">
              <a:extLst>
                <a:ext uri="{FF2B5EF4-FFF2-40B4-BE49-F238E27FC236}">
                  <a16:creationId xmlns:a16="http://schemas.microsoft.com/office/drawing/2014/main" id="{9CF5E886-F561-4AC5-9E7D-E5392A7692FE}"/>
                </a:ext>
              </a:extLst>
            </p:cNvPr>
            <p:cNvSpPr/>
            <p:nvPr/>
          </p:nvSpPr>
          <p:spPr bwMode="auto">
            <a:xfrm>
              <a:off x="5478463" y="3235326"/>
              <a:ext cx="381000" cy="219075"/>
            </a:xfrm>
            <a:custGeom>
              <a:avLst/>
              <a:gdLst>
                <a:gd name="T0" fmla="*/ 84 w 240"/>
                <a:gd name="T1" fmla="*/ 0 h 138"/>
                <a:gd name="T2" fmla="*/ 0 w 240"/>
                <a:gd name="T3" fmla="*/ 46 h 138"/>
                <a:gd name="T4" fmla="*/ 158 w 240"/>
                <a:gd name="T5" fmla="*/ 138 h 138"/>
                <a:gd name="T6" fmla="*/ 240 w 240"/>
                <a:gd name="T7" fmla="*/ 88 h 138"/>
                <a:gd name="T8" fmla="*/ 84 w 240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8">
                  <a:moveTo>
                    <a:pt x="84" y="0"/>
                  </a:moveTo>
                  <a:lnTo>
                    <a:pt x="0" y="46"/>
                  </a:lnTo>
                  <a:lnTo>
                    <a:pt x="158" y="138"/>
                  </a:lnTo>
                  <a:lnTo>
                    <a:pt x="240" y="8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ṧḷíḍè">
              <a:extLst>
                <a:ext uri="{FF2B5EF4-FFF2-40B4-BE49-F238E27FC236}">
                  <a16:creationId xmlns:a16="http://schemas.microsoft.com/office/drawing/2014/main" id="{8112E6E2-83F8-4662-BE3E-45528165E50E}"/>
                </a:ext>
              </a:extLst>
            </p:cNvPr>
            <p:cNvSpPr/>
            <p:nvPr/>
          </p:nvSpPr>
          <p:spPr bwMode="auto">
            <a:xfrm>
              <a:off x="5437188" y="3062288"/>
              <a:ext cx="811213" cy="665163"/>
            </a:xfrm>
            <a:custGeom>
              <a:avLst/>
              <a:gdLst>
                <a:gd name="T0" fmla="*/ 0 w 311"/>
                <a:gd name="T1" fmla="*/ 75 h 255"/>
                <a:gd name="T2" fmla="*/ 158 w 311"/>
                <a:gd name="T3" fmla="*/ 0 h 255"/>
                <a:gd name="T4" fmla="*/ 279 w 311"/>
                <a:gd name="T5" fmla="*/ 70 h 255"/>
                <a:gd name="T6" fmla="*/ 311 w 311"/>
                <a:gd name="T7" fmla="*/ 87 h 255"/>
                <a:gd name="T8" fmla="*/ 310 w 311"/>
                <a:gd name="T9" fmla="*/ 102 h 255"/>
                <a:gd name="T10" fmla="*/ 40 w 311"/>
                <a:gd name="T11" fmla="*/ 255 h 255"/>
                <a:gd name="T12" fmla="*/ 0 w 311"/>
                <a:gd name="T13" fmla="*/ 7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255">
                  <a:moveTo>
                    <a:pt x="0" y="75"/>
                  </a:moveTo>
                  <a:cubicBezTo>
                    <a:pt x="77" y="39"/>
                    <a:pt x="158" y="0"/>
                    <a:pt x="158" y="0"/>
                  </a:cubicBezTo>
                  <a:cubicBezTo>
                    <a:pt x="279" y="70"/>
                    <a:pt x="279" y="70"/>
                    <a:pt x="279" y="70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10" y="102"/>
                    <a:pt x="310" y="102"/>
                    <a:pt x="310" y="102"/>
                  </a:cubicBezTo>
                  <a:cubicBezTo>
                    <a:pt x="40" y="255"/>
                    <a:pt x="40" y="255"/>
                    <a:pt x="40" y="255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rgbClr val="FFD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ṡļíḑè">
              <a:extLst>
                <a:ext uri="{FF2B5EF4-FFF2-40B4-BE49-F238E27FC236}">
                  <a16:creationId xmlns:a16="http://schemas.microsoft.com/office/drawing/2014/main" id="{851BC217-2FDE-4D13-9546-9CE7E5E7CA96}"/>
                </a:ext>
              </a:extLst>
            </p:cNvPr>
            <p:cNvSpPr/>
            <p:nvPr/>
          </p:nvSpPr>
          <p:spPr bwMode="auto">
            <a:xfrm>
              <a:off x="5100638" y="3208338"/>
              <a:ext cx="438150" cy="519113"/>
            </a:xfrm>
            <a:custGeom>
              <a:avLst/>
              <a:gdLst>
                <a:gd name="T0" fmla="*/ 0 w 168"/>
                <a:gd name="T1" fmla="*/ 80 h 199"/>
                <a:gd name="T2" fmla="*/ 168 w 168"/>
                <a:gd name="T3" fmla="*/ 0 h 199"/>
                <a:gd name="T4" fmla="*/ 168 w 168"/>
                <a:gd name="T5" fmla="*/ 199 h 199"/>
                <a:gd name="T6" fmla="*/ 7 w 168"/>
                <a:gd name="T7" fmla="*/ 105 h 199"/>
                <a:gd name="T8" fmla="*/ 0 w 168"/>
                <a:gd name="T9" fmla="*/ 92 h 199"/>
                <a:gd name="T10" fmla="*/ 0 w 168"/>
                <a:gd name="T11" fmla="*/ 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99">
                  <a:moveTo>
                    <a:pt x="0" y="80"/>
                  </a:moveTo>
                  <a:cubicBezTo>
                    <a:pt x="1" y="79"/>
                    <a:pt x="89" y="38"/>
                    <a:pt x="168" y="0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62" y="195"/>
                    <a:pt x="57" y="134"/>
                    <a:pt x="7" y="105"/>
                  </a:cubicBezTo>
                  <a:cubicBezTo>
                    <a:pt x="2" y="102"/>
                    <a:pt x="0" y="97"/>
                    <a:pt x="0" y="92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FD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ľíḍè">
              <a:extLst>
                <a:ext uri="{FF2B5EF4-FFF2-40B4-BE49-F238E27FC236}">
                  <a16:creationId xmlns:a16="http://schemas.microsoft.com/office/drawing/2014/main" id="{3104B5E0-5528-4483-A8D3-E492D2DA91A9}"/>
                </a:ext>
              </a:extLst>
            </p:cNvPr>
            <p:cNvSpPr/>
            <p:nvPr/>
          </p:nvSpPr>
          <p:spPr bwMode="auto">
            <a:xfrm>
              <a:off x="5094288" y="3021013"/>
              <a:ext cx="1154113" cy="665163"/>
            </a:xfrm>
            <a:custGeom>
              <a:avLst/>
              <a:gdLst>
                <a:gd name="T0" fmla="*/ 270 w 442"/>
                <a:gd name="T1" fmla="*/ 4 h 255"/>
                <a:gd name="T2" fmla="*/ 247 w 442"/>
                <a:gd name="T3" fmla="*/ 4 h 255"/>
                <a:gd name="T4" fmla="*/ 8 w 442"/>
                <a:gd name="T5" fmla="*/ 140 h 255"/>
                <a:gd name="T6" fmla="*/ 8 w 442"/>
                <a:gd name="T7" fmla="*/ 161 h 255"/>
                <a:gd name="T8" fmla="*/ 172 w 442"/>
                <a:gd name="T9" fmla="*/ 255 h 255"/>
                <a:gd name="T10" fmla="*/ 442 w 442"/>
                <a:gd name="T11" fmla="*/ 103 h 255"/>
                <a:gd name="T12" fmla="*/ 270 w 442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55">
                  <a:moveTo>
                    <a:pt x="270" y="4"/>
                  </a:moveTo>
                  <a:cubicBezTo>
                    <a:pt x="263" y="0"/>
                    <a:pt x="254" y="0"/>
                    <a:pt x="247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0" y="145"/>
                    <a:pt x="0" y="156"/>
                    <a:pt x="8" y="161"/>
                  </a:cubicBezTo>
                  <a:cubicBezTo>
                    <a:pt x="172" y="255"/>
                    <a:pt x="172" y="255"/>
                    <a:pt x="172" y="255"/>
                  </a:cubicBezTo>
                  <a:cubicBezTo>
                    <a:pt x="442" y="103"/>
                    <a:pt x="442" y="103"/>
                    <a:pt x="442" y="103"/>
                  </a:cubicBezTo>
                  <a:lnTo>
                    <a:pt x="270" y="4"/>
                  </a:lnTo>
                  <a:close/>
                </a:path>
              </a:pathLst>
            </a:custGeom>
            <a:solidFill>
              <a:srgbClr val="FFD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ṣḻíḋe">
              <a:extLst>
                <a:ext uri="{FF2B5EF4-FFF2-40B4-BE49-F238E27FC236}">
                  <a16:creationId xmlns:a16="http://schemas.microsoft.com/office/drawing/2014/main" id="{D69609F2-389D-4DC0-BA28-EC6C2BC2255F}"/>
                </a:ext>
              </a:extLst>
            </p:cNvPr>
            <p:cNvSpPr/>
            <p:nvPr/>
          </p:nvSpPr>
          <p:spPr bwMode="auto">
            <a:xfrm>
              <a:off x="5478463" y="3224213"/>
              <a:ext cx="381000" cy="219075"/>
            </a:xfrm>
            <a:custGeom>
              <a:avLst/>
              <a:gdLst>
                <a:gd name="T0" fmla="*/ 240 w 240"/>
                <a:gd name="T1" fmla="*/ 89 h 138"/>
                <a:gd name="T2" fmla="*/ 84 w 240"/>
                <a:gd name="T3" fmla="*/ 0 h 138"/>
                <a:gd name="T4" fmla="*/ 0 w 240"/>
                <a:gd name="T5" fmla="*/ 46 h 138"/>
                <a:gd name="T6" fmla="*/ 158 w 240"/>
                <a:gd name="T7" fmla="*/ 138 h 138"/>
                <a:gd name="T8" fmla="*/ 240 w 240"/>
                <a:gd name="T9" fmla="*/ 8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8">
                  <a:moveTo>
                    <a:pt x="240" y="89"/>
                  </a:moveTo>
                  <a:lnTo>
                    <a:pt x="84" y="0"/>
                  </a:lnTo>
                  <a:lnTo>
                    <a:pt x="0" y="46"/>
                  </a:lnTo>
                  <a:lnTo>
                    <a:pt x="158" y="138"/>
                  </a:lnTo>
                  <a:lnTo>
                    <a:pt x="240" y="89"/>
                  </a:lnTo>
                  <a:close/>
                </a:path>
              </a:pathLst>
            </a:custGeom>
            <a:solidFill>
              <a:srgbClr val="FFD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ṡľídê">
              <a:extLst>
                <a:ext uri="{FF2B5EF4-FFF2-40B4-BE49-F238E27FC236}">
                  <a16:creationId xmlns:a16="http://schemas.microsoft.com/office/drawing/2014/main" id="{EA6F98D3-28A3-46F9-823A-30FB92BEDB90}"/>
                </a:ext>
              </a:extLst>
            </p:cNvPr>
            <p:cNvSpPr/>
            <p:nvPr/>
          </p:nvSpPr>
          <p:spPr bwMode="auto">
            <a:xfrm>
              <a:off x="5437188" y="3062288"/>
              <a:ext cx="811213" cy="665163"/>
            </a:xfrm>
            <a:custGeom>
              <a:avLst/>
              <a:gdLst>
                <a:gd name="T0" fmla="*/ 0 w 311"/>
                <a:gd name="T1" fmla="*/ 75 h 255"/>
                <a:gd name="T2" fmla="*/ 158 w 311"/>
                <a:gd name="T3" fmla="*/ 0 h 255"/>
                <a:gd name="T4" fmla="*/ 279 w 311"/>
                <a:gd name="T5" fmla="*/ 70 h 255"/>
                <a:gd name="T6" fmla="*/ 311 w 311"/>
                <a:gd name="T7" fmla="*/ 87 h 255"/>
                <a:gd name="T8" fmla="*/ 310 w 311"/>
                <a:gd name="T9" fmla="*/ 102 h 255"/>
                <a:gd name="T10" fmla="*/ 40 w 311"/>
                <a:gd name="T11" fmla="*/ 255 h 255"/>
                <a:gd name="T12" fmla="*/ 0 w 311"/>
                <a:gd name="T13" fmla="*/ 7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255">
                  <a:moveTo>
                    <a:pt x="0" y="75"/>
                  </a:moveTo>
                  <a:cubicBezTo>
                    <a:pt x="77" y="39"/>
                    <a:pt x="158" y="0"/>
                    <a:pt x="158" y="0"/>
                  </a:cubicBezTo>
                  <a:cubicBezTo>
                    <a:pt x="279" y="70"/>
                    <a:pt x="279" y="70"/>
                    <a:pt x="279" y="70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10" y="102"/>
                    <a:pt x="310" y="102"/>
                    <a:pt x="310" y="102"/>
                  </a:cubicBezTo>
                  <a:cubicBezTo>
                    <a:pt x="40" y="255"/>
                    <a:pt x="40" y="255"/>
                    <a:pt x="40" y="255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rgbClr val="F52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ṣḻídê">
              <a:extLst>
                <a:ext uri="{FF2B5EF4-FFF2-40B4-BE49-F238E27FC236}">
                  <a16:creationId xmlns:a16="http://schemas.microsoft.com/office/drawing/2014/main" id="{5C6967FE-44D2-4BAE-80E0-CE2702EF46ED}"/>
                </a:ext>
              </a:extLst>
            </p:cNvPr>
            <p:cNvSpPr/>
            <p:nvPr/>
          </p:nvSpPr>
          <p:spPr bwMode="auto">
            <a:xfrm>
              <a:off x="5100638" y="3208338"/>
              <a:ext cx="438150" cy="519113"/>
            </a:xfrm>
            <a:custGeom>
              <a:avLst/>
              <a:gdLst>
                <a:gd name="T0" fmla="*/ 0 w 168"/>
                <a:gd name="T1" fmla="*/ 80 h 199"/>
                <a:gd name="T2" fmla="*/ 168 w 168"/>
                <a:gd name="T3" fmla="*/ 0 h 199"/>
                <a:gd name="T4" fmla="*/ 168 w 168"/>
                <a:gd name="T5" fmla="*/ 199 h 199"/>
                <a:gd name="T6" fmla="*/ 7 w 168"/>
                <a:gd name="T7" fmla="*/ 105 h 199"/>
                <a:gd name="T8" fmla="*/ 0 w 168"/>
                <a:gd name="T9" fmla="*/ 92 h 199"/>
                <a:gd name="T10" fmla="*/ 0 w 168"/>
                <a:gd name="T11" fmla="*/ 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99">
                  <a:moveTo>
                    <a:pt x="0" y="80"/>
                  </a:moveTo>
                  <a:cubicBezTo>
                    <a:pt x="1" y="79"/>
                    <a:pt x="89" y="38"/>
                    <a:pt x="168" y="0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62" y="195"/>
                    <a:pt x="57" y="134"/>
                    <a:pt x="7" y="105"/>
                  </a:cubicBezTo>
                  <a:cubicBezTo>
                    <a:pt x="2" y="102"/>
                    <a:pt x="0" y="97"/>
                    <a:pt x="0" y="92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ECE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ṩḷîdè">
              <a:extLst>
                <a:ext uri="{FF2B5EF4-FFF2-40B4-BE49-F238E27FC236}">
                  <a16:creationId xmlns:a16="http://schemas.microsoft.com/office/drawing/2014/main" id="{5195CA71-B2D5-45C1-9337-D5AB1A067174}"/>
                </a:ext>
              </a:extLst>
            </p:cNvPr>
            <p:cNvSpPr/>
            <p:nvPr/>
          </p:nvSpPr>
          <p:spPr bwMode="auto">
            <a:xfrm>
              <a:off x="5094288" y="3021013"/>
              <a:ext cx="1154113" cy="665163"/>
            </a:xfrm>
            <a:custGeom>
              <a:avLst/>
              <a:gdLst>
                <a:gd name="T0" fmla="*/ 270 w 442"/>
                <a:gd name="T1" fmla="*/ 4 h 255"/>
                <a:gd name="T2" fmla="*/ 247 w 442"/>
                <a:gd name="T3" fmla="*/ 4 h 255"/>
                <a:gd name="T4" fmla="*/ 8 w 442"/>
                <a:gd name="T5" fmla="*/ 140 h 255"/>
                <a:gd name="T6" fmla="*/ 8 w 442"/>
                <a:gd name="T7" fmla="*/ 161 h 255"/>
                <a:gd name="T8" fmla="*/ 172 w 442"/>
                <a:gd name="T9" fmla="*/ 255 h 255"/>
                <a:gd name="T10" fmla="*/ 442 w 442"/>
                <a:gd name="T11" fmla="*/ 103 h 255"/>
                <a:gd name="T12" fmla="*/ 270 w 442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55">
                  <a:moveTo>
                    <a:pt x="270" y="4"/>
                  </a:moveTo>
                  <a:cubicBezTo>
                    <a:pt x="263" y="0"/>
                    <a:pt x="254" y="0"/>
                    <a:pt x="247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0" y="145"/>
                    <a:pt x="0" y="156"/>
                    <a:pt x="8" y="161"/>
                  </a:cubicBezTo>
                  <a:cubicBezTo>
                    <a:pt x="172" y="255"/>
                    <a:pt x="172" y="255"/>
                    <a:pt x="172" y="255"/>
                  </a:cubicBezTo>
                  <a:cubicBezTo>
                    <a:pt x="442" y="103"/>
                    <a:pt x="442" y="103"/>
                    <a:pt x="442" y="103"/>
                  </a:cubicBezTo>
                  <a:lnTo>
                    <a:pt x="270" y="4"/>
                  </a:lnTo>
                  <a:close/>
                </a:path>
              </a:pathLst>
            </a:custGeom>
            <a:solidFill>
              <a:srgbClr val="F55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ŝḷiḓè">
              <a:extLst>
                <a:ext uri="{FF2B5EF4-FFF2-40B4-BE49-F238E27FC236}">
                  <a16:creationId xmlns:a16="http://schemas.microsoft.com/office/drawing/2014/main" id="{C8B6E7F6-2597-46F2-B279-DEA216F2D4C4}"/>
                </a:ext>
              </a:extLst>
            </p:cNvPr>
            <p:cNvSpPr/>
            <p:nvPr/>
          </p:nvSpPr>
          <p:spPr bwMode="auto">
            <a:xfrm>
              <a:off x="5478463" y="3224213"/>
              <a:ext cx="381000" cy="219075"/>
            </a:xfrm>
            <a:custGeom>
              <a:avLst/>
              <a:gdLst>
                <a:gd name="T0" fmla="*/ 240 w 240"/>
                <a:gd name="T1" fmla="*/ 89 h 138"/>
                <a:gd name="T2" fmla="*/ 84 w 240"/>
                <a:gd name="T3" fmla="*/ 0 h 138"/>
                <a:gd name="T4" fmla="*/ 0 w 240"/>
                <a:gd name="T5" fmla="*/ 46 h 138"/>
                <a:gd name="T6" fmla="*/ 158 w 240"/>
                <a:gd name="T7" fmla="*/ 138 h 138"/>
                <a:gd name="T8" fmla="*/ 240 w 240"/>
                <a:gd name="T9" fmla="*/ 8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8">
                  <a:moveTo>
                    <a:pt x="240" y="89"/>
                  </a:moveTo>
                  <a:lnTo>
                    <a:pt x="84" y="0"/>
                  </a:lnTo>
                  <a:lnTo>
                    <a:pt x="0" y="46"/>
                  </a:lnTo>
                  <a:lnTo>
                    <a:pt x="158" y="138"/>
                  </a:lnTo>
                  <a:lnTo>
                    <a:pt x="240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$ļiḍè">
              <a:extLst>
                <a:ext uri="{FF2B5EF4-FFF2-40B4-BE49-F238E27FC236}">
                  <a16:creationId xmlns:a16="http://schemas.microsoft.com/office/drawing/2014/main" id="{B725A0E1-9363-4E2A-B573-EE748784FD6B}"/>
                </a:ext>
              </a:extLst>
            </p:cNvPr>
            <p:cNvSpPr/>
            <p:nvPr/>
          </p:nvSpPr>
          <p:spPr bwMode="auto">
            <a:xfrm>
              <a:off x="5097463" y="2997201"/>
              <a:ext cx="1117600" cy="644525"/>
            </a:xfrm>
            <a:custGeom>
              <a:avLst/>
              <a:gdLst>
                <a:gd name="T0" fmla="*/ 1 w 428"/>
                <a:gd name="T1" fmla="*/ 131 h 247"/>
                <a:gd name="T2" fmla="*/ 280 w 428"/>
                <a:gd name="T3" fmla="*/ 0 h 247"/>
                <a:gd name="T4" fmla="*/ 397 w 428"/>
                <a:gd name="T5" fmla="*/ 68 h 247"/>
                <a:gd name="T6" fmla="*/ 428 w 428"/>
                <a:gd name="T7" fmla="*/ 85 h 247"/>
                <a:gd name="T8" fmla="*/ 427 w 428"/>
                <a:gd name="T9" fmla="*/ 99 h 247"/>
                <a:gd name="T10" fmla="*/ 164 w 428"/>
                <a:gd name="T11" fmla="*/ 247 h 247"/>
                <a:gd name="T12" fmla="*/ 8 w 428"/>
                <a:gd name="T13" fmla="*/ 156 h 247"/>
                <a:gd name="T14" fmla="*/ 0 w 428"/>
                <a:gd name="T15" fmla="*/ 144 h 247"/>
                <a:gd name="T16" fmla="*/ 1 w 428"/>
                <a:gd name="T17" fmla="*/ 13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247">
                  <a:moveTo>
                    <a:pt x="1" y="131"/>
                  </a:moveTo>
                  <a:cubicBezTo>
                    <a:pt x="1" y="131"/>
                    <a:pt x="280" y="0"/>
                    <a:pt x="280" y="0"/>
                  </a:cubicBezTo>
                  <a:cubicBezTo>
                    <a:pt x="397" y="68"/>
                    <a:pt x="397" y="68"/>
                    <a:pt x="397" y="68"/>
                  </a:cubicBezTo>
                  <a:cubicBezTo>
                    <a:pt x="428" y="85"/>
                    <a:pt x="428" y="85"/>
                    <a:pt x="428" y="85"/>
                  </a:cubicBezTo>
                  <a:cubicBezTo>
                    <a:pt x="427" y="99"/>
                    <a:pt x="427" y="99"/>
                    <a:pt x="427" y="99"/>
                  </a:cubicBezTo>
                  <a:cubicBezTo>
                    <a:pt x="164" y="247"/>
                    <a:pt x="164" y="247"/>
                    <a:pt x="164" y="247"/>
                  </a:cubicBezTo>
                  <a:cubicBezTo>
                    <a:pt x="164" y="247"/>
                    <a:pt x="58" y="185"/>
                    <a:pt x="8" y="156"/>
                  </a:cubicBezTo>
                  <a:cubicBezTo>
                    <a:pt x="3" y="154"/>
                    <a:pt x="0" y="149"/>
                    <a:pt x="0" y="144"/>
                  </a:cubicBezTo>
                  <a:lnTo>
                    <a:pt x="1" y="131"/>
                  </a:lnTo>
                  <a:close/>
                </a:path>
              </a:pathLst>
            </a:custGeom>
            <a:solidFill>
              <a:srgbClr val="B3B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ṡļîde">
              <a:extLst>
                <a:ext uri="{FF2B5EF4-FFF2-40B4-BE49-F238E27FC236}">
                  <a16:creationId xmlns:a16="http://schemas.microsoft.com/office/drawing/2014/main" id="{4643E6C3-13C5-47A6-A94D-DEDBA44534C1}"/>
                </a:ext>
              </a:extLst>
            </p:cNvPr>
            <p:cNvSpPr/>
            <p:nvPr/>
          </p:nvSpPr>
          <p:spPr bwMode="auto">
            <a:xfrm>
              <a:off x="5097463" y="3141663"/>
              <a:ext cx="428625" cy="500063"/>
            </a:xfrm>
            <a:custGeom>
              <a:avLst/>
              <a:gdLst>
                <a:gd name="T0" fmla="*/ 1 w 164"/>
                <a:gd name="T1" fmla="*/ 76 h 192"/>
                <a:gd name="T2" fmla="*/ 164 w 164"/>
                <a:gd name="T3" fmla="*/ 0 h 192"/>
                <a:gd name="T4" fmla="*/ 164 w 164"/>
                <a:gd name="T5" fmla="*/ 192 h 192"/>
                <a:gd name="T6" fmla="*/ 8 w 164"/>
                <a:gd name="T7" fmla="*/ 101 h 192"/>
                <a:gd name="T8" fmla="*/ 0 w 164"/>
                <a:gd name="T9" fmla="*/ 89 h 192"/>
                <a:gd name="T10" fmla="*/ 1 w 164"/>
                <a:gd name="T11" fmla="*/ 7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92">
                  <a:moveTo>
                    <a:pt x="1" y="76"/>
                  </a:moveTo>
                  <a:cubicBezTo>
                    <a:pt x="1" y="76"/>
                    <a:pt x="88" y="36"/>
                    <a:pt x="164" y="0"/>
                  </a:cubicBezTo>
                  <a:cubicBezTo>
                    <a:pt x="164" y="192"/>
                    <a:pt x="164" y="192"/>
                    <a:pt x="164" y="192"/>
                  </a:cubicBezTo>
                  <a:cubicBezTo>
                    <a:pt x="158" y="188"/>
                    <a:pt x="56" y="129"/>
                    <a:pt x="8" y="101"/>
                  </a:cubicBezTo>
                  <a:cubicBezTo>
                    <a:pt x="3" y="99"/>
                    <a:pt x="0" y="94"/>
                    <a:pt x="0" y="89"/>
                  </a:cubicBezTo>
                  <a:lnTo>
                    <a:pt x="1" y="7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ïşľïďê">
              <a:extLst>
                <a:ext uri="{FF2B5EF4-FFF2-40B4-BE49-F238E27FC236}">
                  <a16:creationId xmlns:a16="http://schemas.microsoft.com/office/drawing/2014/main" id="{39F49DDA-78F5-4078-84FB-D34B004BDA84}"/>
                </a:ext>
              </a:extLst>
            </p:cNvPr>
            <p:cNvSpPr/>
            <p:nvPr/>
          </p:nvSpPr>
          <p:spPr bwMode="auto">
            <a:xfrm>
              <a:off x="5094288" y="2955926"/>
              <a:ext cx="1120775" cy="646113"/>
            </a:xfrm>
            <a:custGeom>
              <a:avLst/>
              <a:gdLst>
                <a:gd name="T0" fmla="*/ 262 w 429"/>
                <a:gd name="T1" fmla="*/ 4 h 248"/>
                <a:gd name="T2" fmla="*/ 239 w 429"/>
                <a:gd name="T3" fmla="*/ 4 h 248"/>
                <a:gd name="T4" fmla="*/ 7 w 429"/>
                <a:gd name="T5" fmla="*/ 136 h 248"/>
                <a:gd name="T6" fmla="*/ 7 w 429"/>
                <a:gd name="T7" fmla="*/ 157 h 248"/>
                <a:gd name="T8" fmla="*/ 167 w 429"/>
                <a:gd name="T9" fmla="*/ 248 h 248"/>
                <a:gd name="T10" fmla="*/ 429 w 429"/>
                <a:gd name="T11" fmla="*/ 101 h 248"/>
                <a:gd name="T12" fmla="*/ 262 w 429"/>
                <a:gd name="T13" fmla="*/ 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248">
                  <a:moveTo>
                    <a:pt x="262" y="4"/>
                  </a:moveTo>
                  <a:cubicBezTo>
                    <a:pt x="255" y="0"/>
                    <a:pt x="246" y="0"/>
                    <a:pt x="239" y="4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0" y="141"/>
                    <a:pt x="0" y="152"/>
                    <a:pt x="7" y="157"/>
                  </a:cubicBezTo>
                  <a:cubicBezTo>
                    <a:pt x="167" y="248"/>
                    <a:pt x="167" y="248"/>
                    <a:pt x="167" y="248"/>
                  </a:cubicBezTo>
                  <a:cubicBezTo>
                    <a:pt x="429" y="101"/>
                    <a:pt x="429" y="101"/>
                    <a:pt x="429" y="101"/>
                  </a:cubicBezTo>
                  <a:lnTo>
                    <a:pt x="262" y="4"/>
                  </a:lnTo>
                  <a:close/>
                </a:path>
              </a:pathLst>
            </a:custGeom>
            <a:solidFill>
              <a:srgbClr val="ECE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šlîḑê">
              <a:extLst>
                <a:ext uri="{FF2B5EF4-FFF2-40B4-BE49-F238E27FC236}">
                  <a16:creationId xmlns:a16="http://schemas.microsoft.com/office/drawing/2014/main" id="{D7F1C114-ACBA-4B1F-BF08-6AF9485527C3}"/>
                </a:ext>
              </a:extLst>
            </p:cNvPr>
            <p:cNvSpPr/>
            <p:nvPr/>
          </p:nvSpPr>
          <p:spPr bwMode="auto">
            <a:xfrm>
              <a:off x="5087938" y="2922588"/>
              <a:ext cx="1116013" cy="642938"/>
            </a:xfrm>
            <a:custGeom>
              <a:avLst/>
              <a:gdLst>
                <a:gd name="T0" fmla="*/ 1 w 428"/>
                <a:gd name="T1" fmla="*/ 131 h 247"/>
                <a:gd name="T2" fmla="*/ 280 w 428"/>
                <a:gd name="T3" fmla="*/ 0 h 247"/>
                <a:gd name="T4" fmla="*/ 397 w 428"/>
                <a:gd name="T5" fmla="*/ 67 h 247"/>
                <a:gd name="T6" fmla="*/ 428 w 428"/>
                <a:gd name="T7" fmla="*/ 84 h 247"/>
                <a:gd name="T8" fmla="*/ 427 w 428"/>
                <a:gd name="T9" fmla="*/ 99 h 247"/>
                <a:gd name="T10" fmla="*/ 164 w 428"/>
                <a:gd name="T11" fmla="*/ 247 h 247"/>
                <a:gd name="T12" fmla="*/ 8 w 428"/>
                <a:gd name="T13" fmla="*/ 156 h 247"/>
                <a:gd name="T14" fmla="*/ 0 w 428"/>
                <a:gd name="T15" fmla="*/ 143 h 247"/>
                <a:gd name="T16" fmla="*/ 1 w 428"/>
                <a:gd name="T17" fmla="*/ 13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247">
                  <a:moveTo>
                    <a:pt x="1" y="131"/>
                  </a:moveTo>
                  <a:cubicBezTo>
                    <a:pt x="2" y="131"/>
                    <a:pt x="280" y="0"/>
                    <a:pt x="280" y="0"/>
                  </a:cubicBezTo>
                  <a:cubicBezTo>
                    <a:pt x="397" y="67"/>
                    <a:pt x="397" y="67"/>
                    <a:pt x="397" y="67"/>
                  </a:cubicBezTo>
                  <a:cubicBezTo>
                    <a:pt x="428" y="84"/>
                    <a:pt x="428" y="84"/>
                    <a:pt x="428" y="84"/>
                  </a:cubicBezTo>
                  <a:cubicBezTo>
                    <a:pt x="427" y="99"/>
                    <a:pt x="427" y="99"/>
                    <a:pt x="427" y="99"/>
                  </a:cubicBezTo>
                  <a:cubicBezTo>
                    <a:pt x="164" y="247"/>
                    <a:pt x="164" y="247"/>
                    <a:pt x="164" y="247"/>
                  </a:cubicBezTo>
                  <a:cubicBezTo>
                    <a:pt x="164" y="247"/>
                    <a:pt x="58" y="185"/>
                    <a:pt x="8" y="156"/>
                  </a:cubicBezTo>
                  <a:cubicBezTo>
                    <a:pt x="3" y="153"/>
                    <a:pt x="0" y="149"/>
                    <a:pt x="0" y="143"/>
                  </a:cubicBezTo>
                  <a:lnTo>
                    <a:pt x="1" y="131"/>
                  </a:lnTo>
                  <a:close/>
                </a:path>
              </a:pathLst>
            </a:custGeom>
            <a:solidFill>
              <a:srgbClr val="B3B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ṣľîďé">
              <a:extLst>
                <a:ext uri="{FF2B5EF4-FFF2-40B4-BE49-F238E27FC236}">
                  <a16:creationId xmlns:a16="http://schemas.microsoft.com/office/drawing/2014/main" id="{E89947DE-1806-4334-A088-27228C62FA3D}"/>
                </a:ext>
              </a:extLst>
            </p:cNvPr>
            <p:cNvSpPr/>
            <p:nvPr/>
          </p:nvSpPr>
          <p:spPr bwMode="auto">
            <a:xfrm>
              <a:off x="5087938" y="3062288"/>
              <a:ext cx="427038" cy="503238"/>
            </a:xfrm>
            <a:custGeom>
              <a:avLst/>
              <a:gdLst>
                <a:gd name="T0" fmla="*/ 1 w 164"/>
                <a:gd name="T1" fmla="*/ 77 h 193"/>
                <a:gd name="T2" fmla="*/ 164 w 164"/>
                <a:gd name="T3" fmla="*/ 0 h 193"/>
                <a:gd name="T4" fmla="*/ 164 w 164"/>
                <a:gd name="T5" fmla="*/ 193 h 193"/>
                <a:gd name="T6" fmla="*/ 8 w 164"/>
                <a:gd name="T7" fmla="*/ 102 h 193"/>
                <a:gd name="T8" fmla="*/ 0 w 164"/>
                <a:gd name="T9" fmla="*/ 89 h 193"/>
                <a:gd name="T10" fmla="*/ 1 w 164"/>
                <a:gd name="T11" fmla="*/ 7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93">
                  <a:moveTo>
                    <a:pt x="1" y="77"/>
                  </a:moveTo>
                  <a:cubicBezTo>
                    <a:pt x="1" y="77"/>
                    <a:pt x="88" y="36"/>
                    <a:pt x="164" y="0"/>
                  </a:cubicBezTo>
                  <a:cubicBezTo>
                    <a:pt x="164" y="193"/>
                    <a:pt x="164" y="193"/>
                    <a:pt x="164" y="193"/>
                  </a:cubicBezTo>
                  <a:cubicBezTo>
                    <a:pt x="158" y="189"/>
                    <a:pt x="56" y="130"/>
                    <a:pt x="8" y="102"/>
                  </a:cubicBezTo>
                  <a:cubicBezTo>
                    <a:pt x="3" y="99"/>
                    <a:pt x="0" y="95"/>
                    <a:pt x="0" y="89"/>
                  </a:cubicBezTo>
                  <a:lnTo>
                    <a:pt x="1" y="7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$ļïḍê">
              <a:extLst>
                <a:ext uri="{FF2B5EF4-FFF2-40B4-BE49-F238E27FC236}">
                  <a16:creationId xmlns:a16="http://schemas.microsoft.com/office/drawing/2014/main" id="{FA2CCA89-5D2C-4166-BE30-0FDE9BFB47C6}"/>
                </a:ext>
              </a:extLst>
            </p:cNvPr>
            <p:cNvSpPr/>
            <p:nvPr/>
          </p:nvSpPr>
          <p:spPr bwMode="auto">
            <a:xfrm>
              <a:off x="5084763" y="2879726"/>
              <a:ext cx="1119188" cy="647700"/>
            </a:xfrm>
            <a:custGeom>
              <a:avLst/>
              <a:gdLst>
                <a:gd name="T0" fmla="*/ 262 w 429"/>
                <a:gd name="T1" fmla="*/ 4 h 248"/>
                <a:gd name="T2" fmla="*/ 240 w 429"/>
                <a:gd name="T3" fmla="*/ 4 h 248"/>
                <a:gd name="T4" fmla="*/ 8 w 429"/>
                <a:gd name="T5" fmla="*/ 136 h 248"/>
                <a:gd name="T6" fmla="*/ 8 w 429"/>
                <a:gd name="T7" fmla="*/ 156 h 248"/>
                <a:gd name="T8" fmla="*/ 167 w 429"/>
                <a:gd name="T9" fmla="*/ 248 h 248"/>
                <a:gd name="T10" fmla="*/ 429 w 429"/>
                <a:gd name="T11" fmla="*/ 100 h 248"/>
                <a:gd name="T12" fmla="*/ 262 w 429"/>
                <a:gd name="T13" fmla="*/ 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248">
                  <a:moveTo>
                    <a:pt x="262" y="4"/>
                  </a:moveTo>
                  <a:cubicBezTo>
                    <a:pt x="255" y="0"/>
                    <a:pt x="247" y="0"/>
                    <a:pt x="240" y="4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0" y="141"/>
                    <a:pt x="0" y="152"/>
                    <a:pt x="8" y="156"/>
                  </a:cubicBezTo>
                  <a:cubicBezTo>
                    <a:pt x="167" y="248"/>
                    <a:pt x="167" y="248"/>
                    <a:pt x="167" y="248"/>
                  </a:cubicBezTo>
                  <a:cubicBezTo>
                    <a:pt x="429" y="100"/>
                    <a:pt x="429" y="100"/>
                    <a:pt x="429" y="100"/>
                  </a:cubicBezTo>
                  <a:lnTo>
                    <a:pt x="262" y="4"/>
                  </a:lnTo>
                  <a:close/>
                </a:path>
              </a:pathLst>
            </a:custGeom>
            <a:solidFill>
              <a:srgbClr val="ECE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ṡlîḓé">
              <a:extLst>
                <a:ext uri="{FF2B5EF4-FFF2-40B4-BE49-F238E27FC236}">
                  <a16:creationId xmlns:a16="http://schemas.microsoft.com/office/drawing/2014/main" id="{D9AF7F53-8871-42FD-A123-34AA4BA4587C}"/>
                </a:ext>
              </a:extLst>
            </p:cNvPr>
            <p:cNvSpPr/>
            <p:nvPr/>
          </p:nvSpPr>
          <p:spPr bwMode="auto">
            <a:xfrm>
              <a:off x="5138738" y="2886076"/>
              <a:ext cx="1116013" cy="646113"/>
            </a:xfrm>
            <a:custGeom>
              <a:avLst/>
              <a:gdLst>
                <a:gd name="T0" fmla="*/ 1 w 427"/>
                <a:gd name="T1" fmla="*/ 132 h 248"/>
                <a:gd name="T2" fmla="*/ 279 w 427"/>
                <a:gd name="T3" fmla="*/ 0 h 248"/>
                <a:gd name="T4" fmla="*/ 396 w 427"/>
                <a:gd name="T5" fmla="*/ 68 h 248"/>
                <a:gd name="T6" fmla="*/ 427 w 427"/>
                <a:gd name="T7" fmla="*/ 85 h 248"/>
                <a:gd name="T8" fmla="*/ 427 w 427"/>
                <a:gd name="T9" fmla="*/ 99 h 248"/>
                <a:gd name="T10" fmla="*/ 164 w 427"/>
                <a:gd name="T11" fmla="*/ 248 h 248"/>
                <a:gd name="T12" fmla="*/ 7 w 427"/>
                <a:gd name="T13" fmla="*/ 156 h 248"/>
                <a:gd name="T14" fmla="*/ 0 w 427"/>
                <a:gd name="T15" fmla="*/ 144 h 248"/>
                <a:gd name="T16" fmla="*/ 1 w 427"/>
                <a:gd name="T17" fmla="*/ 13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48">
                  <a:moveTo>
                    <a:pt x="1" y="132"/>
                  </a:moveTo>
                  <a:cubicBezTo>
                    <a:pt x="1" y="131"/>
                    <a:pt x="279" y="0"/>
                    <a:pt x="279" y="0"/>
                  </a:cubicBezTo>
                  <a:cubicBezTo>
                    <a:pt x="396" y="68"/>
                    <a:pt x="396" y="68"/>
                    <a:pt x="396" y="68"/>
                  </a:cubicBezTo>
                  <a:cubicBezTo>
                    <a:pt x="427" y="85"/>
                    <a:pt x="427" y="85"/>
                    <a:pt x="427" y="85"/>
                  </a:cubicBezTo>
                  <a:cubicBezTo>
                    <a:pt x="427" y="99"/>
                    <a:pt x="427" y="99"/>
                    <a:pt x="427" y="99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4" y="248"/>
                    <a:pt x="57" y="186"/>
                    <a:pt x="7" y="156"/>
                  </a:cubicBezTo>
                  <a:cubicBezTo>
                    <a:pt x="3" y="154"/>
                    <a:pt x="0" y="149"/>
                    <a:pt x="0" y="144"/>
                  </a:cubicBezTo>
                  <a:lnTo>
                    <a:pt x="1" y="132"/>
                  </a:lnTo>
                  <a:close/>
                </a:path>
              </a:pathLst>
            </a:custGeom>
            <a:solidFill>
              <a:srgbClr val="B3B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sľïḓe">
              <a:extLst>
                <a:ext uri="{FF2B5EF4-FFF2-40B4-BE49-F238E27FC236}">
                  <a16:creationId xmlns:a16="http://schemas.microsoft.com/office/drawing/2014/main" id="{E3854DC7-8CA2-4CB1-B704-D6523043782D}"/>
                </a:ext>
              </a:extLst>
            </p:cNvPr>
            <p:cNvSpPr/>
            <p:nvPr/>
          </p:nvSpPr>
          <p:spPr bwMode="auto">
            <a:xfrm>
              <a:off x="5138738" y="3028951"/>
              <a:ext cx="428625" cy="500063"/>
            </a:xfrm>
            <a:custGeom>
              <a:avLst/>
              <a:gdLst>
                <a:gd name="T0" fmla="*/ 1 w 164"/>
                <a:gd name="T1" fmla="*/ 77 h 192"/>
                <a:gd name="T2" fmla="*/ 164 w 164"/>
                <a:gd name="T3" fmla="*/ 0 h 192"/>
                <a:gd name="T4" fmla="*/ 164 w 164"/>
                <a:gd name="T5" fmla="*/ 192 h 192"/>
                <a:gd name="T6" fmla="*/ 7 w 164"/>
                <a:gd name="T7" fmla="*/ 101 h 192"/>
                <a:gd name="T8" fmla="*/ 0 w 164"/>
                <a:gd name="T9" fmla="*/ 89 h 192"/>
                <a:gd name="T10" fmla="*/ 1 w 164"/>
                <a:gd name="T11" fmla="*/ 7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92">
                  <a:moveTo>
                    <a:pt x="1" y="77"/>
                  </a:moveTo>
                  <a:cubicBezTo>
                    <a:pt x="1" y="77"/>
                    <a:pt x="87" y="36"/>
                    <a:pt x="164" y="0"/>
                  </a:cubicBezTo>
                  <a:cubicBezTo>
                    <a:pt x="164" y="192"/>
                    <a:pt x="164" y="192"/>
                    <a:pt x="164" y="192"/>
                  </a:cubicBezTo>
                  <a:cubicBezTo>
                    <a:pt x="157" y="189"/>
                    <a:pt x="56" y="130"/>
                    <a:pt x="7" y="101"/>
                  </a:cubicBezTo>
                  <a:cubicBezTo>
                    <a:pt x="3" y="99"/>
                    <a:pt x="0" y="94"/>
                    <a:pt x="0" y="89"/>
                  </a:cubicBezTo>
                  <a:lnTo>
                    <a:pt x="1" y="7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ṩḻïḓê">
              <a:extLst>
                <a:ext uri="{FF2B5EF4-FFF2-40B4-BE49-F238E27FC236}">
                  <a16:creationId xmlns:a16="http://schemas.microsoft.com/office/drawing/2014/main" id="{A526E457-9154-4526-A708-F7029134649D}"/>
                </a:ext>
              </a:extLst>
            </p:cNvPr>
            <p:cNvSpPr/>
            <p:nvPr/>
          </p:nvSpPr>
          <p:spPr bwMode="auto">
            <a:xfrm>
              <a:off x="5133976" y="2843213"/>
              <a:ext cx="1120775" cy="647700"/>
            </a:xfrm>
            <a:custGeom>
              <a:avLst/>
              <a:gdLst>
                <a:gd name="T0" fmla="*/ 262 w 429"/>
                <a:gd name="T1" fmla="*/ 4 h 248"/>
                <a:gd name="T2" fmla="*/ 240 w 429"/>
                <a:gd name="T3" fmla="*/ 4 h 248"/>
                <a:gd name="T4" fmla="*/ 8 w 429"/>
                <a:gd name="T5" fmla="*/ 137 h 248"/>
                <a:gd name="T6" fmla="*/ 8 w 429"/>
                <a:gd name="T7" fmla="*/ 157 h 248"/>
                <a:gd name="T8" fmla="*/ 167 w 429"/>
                <a:gd name="T9" fmla="*/ 248 h 248"/>
                <a:gd name="T10" fmla="*/ 429 w 429"/>
                <a:gd name="T11" fmla="*/ 101 h 248"/>
                <a:gd name="T12" fmla="*/ 262 w 429"/>
                <a:gd name="T13" fmla="*/ 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248">
                  <a:moveTo>
                    <a:pt x="262" y="4"/>
                  </a:moveTo>
                  <a:cubicBezTo>
                    <a:pt x="256" y="0"/>
                    <a:pt x="247" y="0"/>
                    <a:pt x="240" y="4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0" y="141"/>
                    <a:pt x="0" y="152"/>
                    <a:pt x="8" y="157"/>
                  </a:cubicBezTo>
                  <a:cubicBezTo>
                    <a:pt x="167" y="248"/>
                    <a:pt x="167" y="248"/>
                    <a:pt x="167" y="248"/>
                  </a:cubicBezTo>
                  <a:cubicBezTo>
                    <a:pt x="429" y="101"/>
                    <a:pt x="429" y="101"/>
                    <a:pt x="429" y="101"/>
                  </a:cubicBezTo>
                  <a:lnTo>
                    <a:pt x="262" y="4"/>
                  </a:lnTo>
                  <a:close/>
                </a:path>
              </a:pathLst>
            </a:custGeom>
            <a:solidFill>
              <a:srgbClr val="ECE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ṥḷîḑê">
              <a:extLst>
                <a:ext uri="{FF2B5EF4-FFF2-40B4-BE49-F238E27FC236}">
                  <a16:creationId xmlns:a16="http://schemas.microsoft.com/office/drawing/2014/main" id="{4DB013F0-39E8-427F-B305-3967CBF5B936}"/>
                </a:ext>
              </a:extLst>
            </p:cNvPr>
            <p:cNvSpPr/>
            <p:nvPr/>
          </p:nvSpPr>
          <p:spPr bwMode="auto">
            <a:xfrm>
              <a:off x="7605713" y="4470401"/>
              <a:ext cx="533400" cy="376238"/>
            </a:xfrm>
            <a:custGeom>
              <a:avLst/>
              <a:gdLst>
                <a:gd name="T0" fmla="*/ 170 w 336"/>
                <a:gd name="T1" fmla="*/ 0 h 237"/>
                <a:gd name="T2" fmla="*/ 0 w 336"/>
                <a:gd name="T3" fmla="*/ 46 h 237"/>
                <a:gd name="T4" fmla="*/ 0 w 336"/>
                <a:gd name="T5" fmla="*/ 140 h 237"/>
                <a:gd name="T6" fmla="*/ 168 w 336"/>
                <a:gd name="T7" fmla="*/ 237 h 237"/>
                <a:gd name="T8" fmla="*/ 336 w 336"/>
                <a:gd name="T9" fmla="*/ 138 h 237"/>
                <a:gd name="T10" fmla="*/ 336 w 336"/>
                <a:gd name="T11" fmla="*/ 87 h 237"/>
                <a:gd name="T12" fmla="*/ 336 w 336"/>
                <a:gd name="T13" fmla="*/ 85 h 237"/>
                <a:gd name="T14" fmla="*/ 336 w 336"/>
                <a:gd name="T15" fmla="*/ 44 h 237"/>
                <a:gd name="T16" fmla="*/ 170 w 336"/>
                <a:gd name="T1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237">
                  <a:moveTo>
                    <a:pt x="170" y="0"/>
                  </a:moveTo>
                  <a:lnTo>
                    <a:pt x="0" y="46"/>
                  </a:lnTo>
                  <a:lnTo>
                    <a:pt x="0" y="140"/>
                  </a:lnTo>
                  <a:lnTo>
                    <a:pt x="168" y="237"/>
                  </a:lnTo>
                  <a:lnTo>
                    <a:pt x="336" y="138"/>
                  </a:lnTo>
                  <a:lnTo>
                    <a:pt x="336" y="87"/>
                  </a:lnTo>
                  <a:lnTo>
                    <a:pt x="336" y="85"/>
                  </a:lnTo>
                  <a:lnTo>
                    <a:pt x="336" y="44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D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Sľïḋê">
              <a:extLst>
                <a:ext uri="{FF2B5EF4-FFF2-40B4-BE49-F238E27FC236}">
                  <a16:creationId xmlns:a16="http://schemas.microsoft.com/office/drawing/2014/main" id="{239BC525-B826-4186-8A0D-985E9E5FB78B}"/>
                </a:ext>
              </a:extLst>
            </p:cNvPr>
            <p:cNvSpPr/>
            <p:nvPr/>
          </p:nvSpPr>
          <p:spPr bwMode="auto">
            <a:xfrm>
              <a:off x="7867651" y="4540251"/>
              <a:ext cx="271463" cy="306388"/>
            </a:xfrm>
            <a:custGeom>
              <a:avLst/>
              <a:gdLst>
                <a:gd name="T0" fmla="*/ 1 w 171"/>
                <a:gd name="T1" fmla="*/ 193 h 193"/>
                <a:gd name="T2" fmla="*/ 171 w 171"/>
                <a:gd name="T3" fmla="*/ 94 h 193"/>
                <a:gd name="T4" fmla="*/ 171 w 171"/>
                <a:gd name="T5" fmla="*/ 0 h 193"/>
                <a:gd name="T6" fmla="*/ 0 w 171"/>
                <a:gd name="T7" fmla="*/ 5 h 193"/>
                <a:gd name="T8" fmla="*/ 1 w 171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93">
                  <a:moveTo>
                    <a:pt x="1" y="193"/>
                  </a:moveTo>
                  <a:lnTo>
                    <a:pt x="171" y="94"/>
                  </a:lnTo>
                  <a:lnTo>
                    <a:pt x="171" y="0"/>
                  </a:lnTo>
                  <a:lnTo>
                    <a:pt x="0" y="5"/>
                  </a:lnTo>
                  <a:lnTo>
                    <a:pt x="1" y="193"/>
                  </a:lnTo>
                  <a:close/>
                </a:path>
              </a:pathLst>
            </a:custGeom>
            <a:solidFill>
              <a:srgbClr val="F1B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şļîḑè">
              <a:extLst>
                <a:ext uri="{FF2B5EF4-FFF2-40B4-BE49-F238E27FC236}">
                  <a16:creationId xmlns:a16="http://schemas.microsoft.com/office/drawing/2014/main" id="{904B44A1-7946-41DA-AB5A-645113D3AF66}"/>
                </a:ext>
              </a:extLst>
            </p:cNvPr>
            <p:cNvSpPr/>
            <p:nvPr/>
          </p:nvSpPr>
          <p:spPr bwMode="auto">
            <a:xfrm>
              <a:off x="7605713" y="4384676"/>
              <a:ext cx="533400" cy="309563"/>
            </a:xfrm>
            <a:custGeom>
              <a:avLst/>
              <a:gdLst>
                <a:gd name="T0" fmla="*/ 0 w 336"/>
                <a:gd name="T1" fmla="*/ 100 h 195"/>
                <a:gd name="T2" fmla="*/ 166 w 336"/>
                <a:gd name="T3" fmla="*/ 195 h 195"/>
                <a:gd name="T4" fmla="*/ 336 w 336"/>
                <a:gd name="T5" fmla="*/ 98 h 195"/>
                <a:gd name="T6" fmla="*/ 170 w 336"/>
                <a:gd name="T7" fmla="*/ 0 h 195"/>
                <a:gd name="T8" fmla="*/ 0 w 336"/>
                <a:gd name="T9" fmla="*/ 10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195">
                  <a:moveTo>
                    <a:pt x="0" y="100"/>
                  </a:moveTo>
                  <a:lnTo>
                    <a:pt x="166" y="195"/>
                  </a:lnTo>
                  <a:lnTo>
                    <a:pt x="336" y="98"/>
                  </a:lnTo>
                  <a:lnTo>
                    <a:pt x="170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FFE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ş1îḍè">
              <a:extLst>
                <a:ext uri="{FF2B5EF4-FFF2-40B4-BE49-F238E27FC236}">
                  <a16:creationId xmlns:a16="http://schemas.microsoft.com/office/drawing/2014/main" id="{8BBE2A55-07FE-4E11-AF2E-86C90761B6A7}"/>
                </a:ext>
              </a:extLst>
            </p:cNvPr>
            <p:cNvSpPr/>
            <p:nvPr/>
          </p:nvSpPr>
          <p:spPr bwMode="auto">
            <a:xfrm>
              <a:off x="5859463" y="3430588"/>
              <a:ext cx="749300" cy="479425"/>
            </a:xfrm>
            <a:custGeom>
              <a:avLst/>
              <a:gdLst>
                <a:gd name="T0" fmla="*/ 14 w 287"/>
                <a:gd name="T1" fmla="*/ 183 h 184"/>
                <a:gd name="T2" fmla="*/ 3 w 287"/>
                <a:gd name="T3" fmla="*/ 164 h 184"/>
                <a:gd name="T4" fmla="*/ 275 w 287"/>
                <a:gd name="T5" fmla="*/ 0 h 184"/>
                <a:gd name="T6" fmla="*/ 287 w 287"/>
                <a:gd name="T7" fmla="*/ 6 h 184"/>
                <a:gd name="T8" fmla="*/ 285 w 287"/>
                <a:gd name="T9" fmla="*/ 17 h 184"/>
                <a:gd name="T10" fmla="*/ 14 w 287"/>
                <a:gd name="T11" fmla="*/ 18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184">
                  <a:moveTo>
                    <a:pt x="14" y="183"/>
                  </a:moveTo>
                  <a:cubicBezTo>
                    <a:pt x="11" y="184"/>
                    <a:pt x="0" y="166"/>
                    <a:pt x="3" y="16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7" y="6"/>
                    <a:pt x="287" y="6"/>
                    <a:pt x="287" y="6"/>
                  </a:cubicBezTo>
                  <a:cubicBezTo>
                    <a:pt x="285" y="17"/>
                    <a:pt x="285" y="17"/>
                    <a:pt x="285" y="17"/>
                  </a:cubicBezTo>
                  <a:lnTo>
                    <a:pt x="14" y="183"/>
                  </a:lnTo>
                  <a:close/>
                </a:path>
              </a:pathLst>
            </a:custGeom>
            <a:solidFill>
              <a:srgbClr val="4B7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ṣḻíḑé">
              <a:extLst>
                <a:ext uri="{FF2B5EF4-FFF2-40B4-BE49-F238E27FC236}">
                  <a16:creationId xmlns:a16="http://schemas.microsoft.com/office/drawing/2014/main" id="{8C5BDAE7-8980-4E0B-AFEC-E465BA209E15}"/>
                </a:ext>
              </a:extLst>
            </p:cNvPr>
            <p:cNvSpPr/>
            <p:nvPr/>
          </p:nvSpPr>
          <p:spPr bwMode="auto">
            <a:xfrm>
              <a:off x="5859463" y="3857626"/>
              <a:ext cx="44450" cy="52388"/>
            </a:xfrm>
            <a:custGeom>
              <a:avLst/>
              <a:gdLst>
                <a:gd name="T0" fmla="*/ 14 w 17"/>
                <a:gd name="T1" fmla="*/ 19 h 20"/>
                <a:gd name="T2" fmla="*/ 12 w 17"/>
                <a:gd name="T3" fmla="*/ 7 h 20"/>
                <a:gd name="T4" fmla="*/ 3 w 17"/>
                <a:gd name="T5" fmla="*/ 0 h 20"/>
                <a:gd name="T6" fmla="*/ 4 w 17"/>
                <a:gd name="T7" fmla="*/ 12 h 20"/>
                <a:gd name="T8" fmla="*/ 14 w 17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14" y="19"/>
                  </a:moveTo>
                  <a:cubicBezTo>
                    <a:pt x="14" y="19"/>
                    <a:pt x="17" y="15"/>
                    <a:pt x="12" y="7"/>
                  </a:cubicBezTo>
                  <a:cubicBezTo>
                    <a:pt x="7" y="0"/>
                    <a:pt x="3" y="0"/>
                    <a:pt x="3" y="0"/>
                  </a:cubicBezTo>
                  <a:cubicBezTo>
                    <a:pt x="0" y="2"/>
                    <a:pt x="1" y="7"/>
                    <a:pt x="4" y="12"/>
                  </a:cubicBezTo>
                  <a:cubicBezTo>
                    <a:pt x="7" y="17"/>
                    <a:pt x="11" y="20"/>
                    <a:pt x="14" y="19"/>
                  </a:cubicBezTo>
                  <a:close/>
                </a:path>
              </a:pathLst>
            </a:custGeom>
            <a:solidFill>
              <a:srgbClr val="FFE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ṣļîďê">
              <a:extLst>
                <a:ext uri="{FF2B5EF4-FFF2-40B4-BE49-F238E27FC236}">
                  <a16:creationId xmlns:a16="http://schemas.microsoft.com/office/drawing/2014/main" id="{9F1758B3-005F-47EA-BC77-9146C1BF7B50}"/>
                </a:ext>
              </a:extLst>
            </p:cNvPr>
            <p:cNvSpPr/>
            <p:nvPr/>
          </p:nvSpPr>
          <p:spPr bwMode="auto">
            <a:xfrm>
              <a:off x="6577013" y="3402013"/>
              <a:ext cx="96838" cy="74613"/>
            </a:xfrm>
            <a:custGeom>
              <a:avLst/>
              <a:gdLst>
                <a:gd name="T0" fmla="*/ 10 w 37"/>
                <a:gd name="T1" fmla="*/ 29 h 29"/>
                <a:gd name="T2" fmla="*/ 8 w 37"/>
                <a:gd name="T3" fmla="*/ 20 h 29"/>
                <a:gd name="T4" fmla="*/ 7 w 37"/>
                <a:gd name="T5" fmla="*/ 19 h 29"/>
                <a:gd name="T6" fmla="*/ 0 w 37"/>
                <a:gd name="T7" fmla="*/ 11 h 29"/>
                <a:gd name="T8" fmla="*/ 37 w 37"/>
                <a:gd name="T9" fmla="*/ 0 h 29"/>
                <a:gd name="T10" fmla="*/ 10 w 37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9">
                  <a:moveTo>
                    <a:pt x="10" y="29"/>
                  </a:moveTo>
                  <a:cubicBezTo>
                    <a:pt x="10" y="29"/>
                    <a:pt x="10" y="24"/>
                    <a:pt x="8" y="2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4" y="14"/>
                    <a:pt x="0" y="11"/>
                    <a:pt x="0" y="11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10" y="29"/>
                  </a:lnTo>
                  <a:close/>
                </a:path>
              </a:pathLst>
            </a:custGeom>
            <a:solidFill>
              <a:srgbClr val="FFE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ṧḷíḑê">
              <a:extLst>
                <a:ext uri="{FF2B5EF4-FFF2-40B4-BE49-F238E27FC236}">
                  <a16:creationId xmlns:a16="http://schemas.microsoft.com/office/drawing/2014/main" id="{07A2CEEB-F966-45C2-877A-19F286F1D7EE}"/>
                </a:ext>
              </a:extLst>
            </p:cNvPr>
            <p:cNvSpPr/>
            <p:nvPr/>
          </p:nvSpPr>
          <p:spPr bwMode="auto">
            <a:xfrm>
              <a:off x="6627813" y="3402013"/>
              <a:ext cx="46038" cy="36513"/>
            </a:xfrm>
            <a:custGeom>
              <a:avLst/>
              <a:gdLst>
                <a:gd name="T0" fmla="*/ 6 w 18"/>
                <a:gd name="T1" fmla="*/ 14 h 14"/>
                <a:gd name="T2" fmla="*/ 18 w 18"/>
                <a:gd name="T3" fmla="*/ 0 h 14"/>
                <a:gd name="T4" fmla="*/ 0 w 18"/>
                <a:gd name="T5" fmla="*/ 5 h 14"/>
                <a:gd name="T6" fmla="*/ 6 w 18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4">
                  <a:moveTo>
                    <a:pt x="6" y="14"/>
                  </a:moveTo>
                  <a:cubicBezTo>
                    <a:pt x="12" y="7"/>
                    <a:pt x="18" y="0"/>
                    <a:pt x="18" y="0"/>
                  </a:cubicBezTo>
                  <a:cubicBezTo>
                    <a:pt x="18" y="0"/>
                    <a:pt x="9" y="3"/>
                    <a:pt x="0" y="5"/>
                  </a:cubicBezTo>
                  <a:lnTo>
                    <a:pt x="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śḷîḍé">
              <a:extLst>
                <a:ext uri="{FF2B5EF4-FFF2-40B4-BE49-F238E27FC236}">
                  <a16:creationId xmlns:a16="http://schemas.microsoft.com/office/drawing/2014/main" id="{F364A261-2F0F-4CC4-BC2F-9408F86F3315}"/>
                </a:ext>
              </a:extLst>
            </p:cNvPr>
            <p:cNvSpPr/>
            <p:nvPr/>
          </p:nvSpPr>
          <p:spPr bwMode="auto">
            <a:xfrm>
              <a:off x="6113463" y="3584576"/>
              <a:ext cx="749300" cy="482600"/>
            </a:xfrm>
            <a:custGeom>
              <a:avLst/>
              <a:gdLst>
                <a:gd name="T0" fmla="*/ 14 w 287"/>
                <a:gd name="T1" fmla="*/ 183 h 185"/>
                <a:gd name="T2" fmla="*/ 2 w 287"/>
                <a:gd name="T3" fmla="*/ 165 h 185"/>
                <a:gd name="T4" fmla="*/ 275 w 287"/>
                <a:gd name="T5" fmla="*/ 0 h 185"/>
                <a:gd name="T6" fmla="*/ 287 w 287"/>
                <a:gd name="T7" fmla="*/ 7 h 185"/>
                <a:gd name="T8" fmla="*/ 285 w 287"/>
                <a:gd name="T9" fmla="*/ 18 h 185"/>
                <a:gd name="T10" fmla="*/ 14 w 287"/>
                <a:gd name="T11" fmla="*/ 18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185">
                  <a:moveTo>
                    <a:pt x="14" y="183"/>
                  </a:moveTo>
                  <a:cubicBezTo>
                    <a:pt x="11" y="185"/>
                    <a:pt x="0" y="166"/>
                    <a:pt x="2" y="165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7" y="7"/>
                    <a:pt x="287" y="7"/>
                    <a:pt x="287" y="7"/>
                  </a:cubicBezTo>
                  <a:cubicBezTo>
                    <a:pt x="285" y="18"/>
                    <a:pt x="285" y="18"/>
                    <a:pt x="285" y="18"/>
                  </a:cubicBezTo>
                  <a:lnTo>
                    <a:pt x="14" y="183"/>
                  </a:lnTo>
                  <a:close/>
                </a:path>
              </a:pathLst>
            </a:custGeom>
            <a:solidFill>
              <a:srgbClr val="F55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ṩḻídé">
              <a:extLst>
                <a:ext uri="{FF2B5EF4-FFF2-40B4-BE49-F238E27FC236}">
                  <a16:creationId xmlns:a16="http://schemas.microsoft.com/office/drawing/2014/main" id="{D610F8AB-8B3E-4A55-A680-41FD7639EA67}"/>
                </a:ext>
              </a:extLst>
            </p:cNvPr>
            <p:cNvSpPr/>
            <p:nvPr/>
          </p:nvSpPr>
          <p:spPr bwMode="auto">
            <a:xfrm>
              <a:off x="6113463" y="4011613"/>
              <a:ext cx="44450" cy="55563"/>
            </a:xfrm>
            <a:custGeom>
              <a:avLst/>
              <a:gdLst>
                <a:gd name="T0" fmla="*/ 14 w 17"/>
                <a:gd name="T1" fmla="*/ 19 h 21"/>
                <a:gd name="T2" fmla="*/ 12 w 17"/>
                <a:gd name="T3" fmla="*/ 8 h 21"/>
                <a:gd name="T4" fmla="*/ 2 w 17"/>
                <a:gd name="T5" fmla="*/ 1 h 21"/>
                <a:gd name="T6" fmla="*/ 4 w 17"/>
                <a:gd name="T7" fmla="*/ 13 h 21"/>
                <a:gd name="T8" fmla="*/ 14 w 17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4" y="19"/>
                  </a:moveTo>
                  <a:cubicBezTo>
                    <a:pt x="14" y="19"/>
                    <a:pt x="17" y="15"/>
                    <a:pt x="12" y="8"/>
                  </a:cubicBezTo>
                  <a:cubicBezTo>
                    <a:pt x="7" y="0"/>
                    <a:pt x="2" y="1"/>
                    <a:pt x="2" y="1"/>
                  </a:cubicBezTo>
                  <a:cubicBezTo>
                    <a:pt x="0" y="2"/>
                    <a:pt x="1" y="8"/>
                    <a:pt x="4" y="13"/>
                  </a:cubicBezTo>
                  <a:cubicBezTo>
                    <a:pt x="7" y="17"/>
                    <a:pt x="11" y="21"/>
                    <a:pt x="14" y="19"/>
                  </a:cubicBezTo>
                  <a:close/>
                </a:path>
              </a:pathLst>
            </a:custGeom>
            <a:solidFill>
              <a:srgbClr val="FFE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ṥlídê">
              <a:extLst>
                <a:ext uri="{FF2B5EF4-FFF2-40B4-BE49-F238E27FC236}">
                  <a16:creationId xmlns:a16="http://schemas.microsoft.com/office/drawing/2014/main" id="{D1427792-6750-41B1-82E6-8C8A9AF30E49}"/>
                </a:ext>
              </a:extLst>
            </p:cNvPr>
            <p:cNvSpPr/>
            <p:nvPr/>
          </p:nvSpPr>
          <p:spPr bwMode="auto">
            <a:xfrm>
              <a:off x="6831013" y="3557588"/>
              <a:ext cx="96838" cy="73025"/>
            </a:xfrm>
            <a:custGeom>
              <a:avLst/>
              <a:gdLst>
                <a:gd name="T0" fmla="*/ 10 w 37"/>
                <a:gd name="T1" fmla="*/ 28 h 28"/>
                <a:gd name="T2" fmla="*/ 8 w 37"/>
                <a:gd name="T3" fmla="*/ 19 h 28"/>
                <a:gd name="T4" fmla="*/ 7 w 37"/>
                <a:gd name="T5" fmla="*/ 18 h 28"/>
                <a:gd name="T6" fmla="*/ 0 w 37"/>
                <a:gd name="T7" fmla="*/ 10 h 28"/>
                <a:gd name="T8" fmla="*/ 37 w 37"/>
                <a:gd name="T9" fmla="*/ 0 h 28"/>
                <a:gd name="T10" fmla="*/ 10 w 37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8">
                  <a:moveTo>
                    <a:pt x="10" y="28"/>
                  </a:moveTo>
                  <a:cubicBezTo>
                    <a:pt x="10" y="28"/>
                    <a:pt x="10" y="24"/>
                    <a:pt x="8" y="19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3"/>
                    <a:pt x="0" y="10"/>
                    <a:pt x="0" y="1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10" y="28"/>
                  </a:lnTo>
                  <a:close/>
                </a:path>
              </a:pathLst>
            </a:custGeom>
            <a:solidFill>
              <a:srgbClr val="FFE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ŝľïḋé">
              <a:extLst>
                <a:ext uri="{FF2B5EF4-FFF2-40B4-BE49-F238E27FC236}">
                  <a16:creationId xmlns:a16="http://schemas.microsoft.com/office/drawing/2014/main" id="{085F550F-A60F-4CE3-98F6-5F8B4935A1FA}"/>
                </a:ext>
              </a:extLst>
            </p:cNvPr>
            <p:cNvSpPr/>
            <p:nvPr/>
          </p:nvSpPr>
          <p:spPr bwMode="auto">
            <a:xfrm>
              <a:off x="6880226" y="3557588"/>
              <a:ext cx="47625" cy="34925"/>
            </a:xfrm>
            <a:custGeom>
              <a:avLst/>
              <a:gdLst>
                <a:gd name="T0" fmla="*/ 6 w 18"/>
                <a:gd name="T1" fmla="*/ 13 h 13"/>
                <a:gd name="T2" fmla="*/ 18 w 18"/>
                <a:gd name="T3" fmla="*/ 0 h 13"/>
                <a:gd name="T4" fmla="*/ 0 w 18"/>
                <a:gd name="T5" fmla="*/ 4 h 13"/>
                <a:gd name="T6" fmla="*/ 6 w 18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3">
                  <a:moveTo>
                    <a:pt x="6" y="13"/>
                  </a:moveTo>
                  <a:cubicBezTo>
                    <a:pt x="12" y="6"/>
                    <a:pt x="18" y="0"/>
                    <a:pt x="18" y="0"/>
                  </a:cubicBezTo>
                  <a:cubicBezTo>
                    <a:pt x="18" y="0"/>
                    <a:pt x="9" y="2"/>
                    <a:pt x="0" y="4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ṧ1îḍê">
              <a:extLst>
                <a:ext uri="{FF2B5EF4-FFF2-40B4-BE49-F238E27FC236}">
                  <a16:creationId xmlns:a16="http://schemas.microsoft.com/office/drawing/2014/main" id="{40F88F89-7CEA-4214-921A-EB556E8A00C9}"/>
                </a:ext>
              </a:extLst>
            </p:cNvPr>
            <p:cNvSpPr/>
            <p:nvPr/>
          </p:nvSpPr>
          <p:spPr bwMode="auto">
            <a:xfrm>
              <a:off x="5984876" y="3511551"/>
              <a:ext cx="749300" cy="482600"/>
            </a:xfrm>
            <a:custGeom>
              <a:avLst/>
              <a:gdLst>
                <a:gd name="T0" fmla="*/ 14 w 287"/>
                <a:gd name="T1" fmla="*/ 183 h 185"/>
                <a:gd name="T2" fmla="*/ 3 w 287"/>
                <a:gd name="T3" fmla="*/ 165 h 185"/>
                <a:gd name="T4" fmla="*/ 275 w 287"/>
                <a:gd name="T5" fmla="*/ 0 h 185"/>
                <a:gd name="T6" fmla="*/ 287 w 287"/>
                <a:gd name="T7" fmla="*/ 7 h 185"/>
                <a:gd name="T8" fmla="*/ 285 w 287"/>
                <a:gd name="T9" fmla="*/ 18 h 185"/>
                <a:gd name="T10" fmla="*/ 14 w 287"/>
                <a:gd name="T11" fmla="*/ 18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185">
                  <a:moveTo>
                    <a:pt x="14" y="183"/>
                  </a:moveTo>
                  <a:cubicBezTo>
                    <a:pt x="12" y="185"/>
                    <a:pt x="0" y="166"/>
                    <a:pt x="3" y="165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87" y="7"/>
                    <a:pt x="287" y="7"/>
                    <a:pt x="287" y="7"/>
                  </a:cubicBezTo>
                  <a:cubicBezTo>
                    <a:pt x="285" y="18"/>
                    <a:pt x="285" y="18"/>
                    <a:pt x="285" y="18"/>
                  </a:cubicBezTo>
                  <a:lnTo>
                    <a:pt x="14" y="183"/>
                  </a:lnTo>
                  <a:close/>
                </a:path>
              </a:pathLst>
            </a:custGeom>
            <a:solidFill>
              <a:srgbClr val="FFD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śľíḋe">
              <a:extLst>
                <a:ext uri="{FF2B5EF4-FFF2-40B4-BE49-F238E27FC236}">
                  <a16:creationId xmlns:a16="http://schemas.microsoft.com/office/drawing/2014/main" id="{F31E0DBB-F86B-4E26-B025-71B76934A5D5}"/>
                </a:ext>
              </a:extLst>
            </p:cNvPr>
            <p:cNvSpPr/>
            <p:nvPr/>
          </p:nvSpPr>
          <p:spPr bwMode="auto">
            <a:xfrm>
              <a:off x="5984876" y="3938588"/>
              <a:ext cx="44450" cy="55563"/>
            </a:xfrm>
            <a:custGeom>
              <a:avLst/>
              <a:gdLst>
                <a:gd name="T0" fmla="*/ 14 w 17"/>
                <a:gd name="T1" fmla="*/ 19 h 21"/>
                <a:gd name="T2" fmla="*/ 12 w 17"/>
                <a:gd name="T3" fmla="*/ 8 h 21"/>
                <a:gd name="T4" fmla="*/ 3 w 17"/>
                <a:gd name="T5" fmla="*/ 1 h 21"/>
                <a:gd name="T6" fmla="*/ 4 w 17"/>
                <a:gd name="T7" fmla="*/ 13 h 21"/>
                <a:gd name="T8" fmla="*/ 14 w 17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14" y="19"/>
                  </a:moveTo>
                  <a:cubicBezTo>
                    <a:pt x="14" y="19"/>
                    <a:pt x="17" y="15"/>
                    <a:pt x="12" y="8"/>
                  </a:cubicBezTo>
                  <a:cubicBezTo>
                    <a:pt x="7" y="0"/>
                    <a:pt x="3" y="1"/>
                    <a:pt x="3" y="1"/>
                  </a:cubicBezTo>
                  <a:cubicBezTo>
                    <a:pt x="0" y="2"/>
                    <a:pt x="1" y="8"/>
                    <a:pt x="4" y="13"/>
                  </a:cubicBezTo>
                  <a:cubicBezTo>
                    <a:pt x="7" y="18"/>
                    <a:pt x="12" y="21"/>
                    <a:pt x="14" y="19"/>
                  </a:cubicBezTo>
                  <a:close/>
                </a:path>
              </a:pathLst>
            </a:custGeom>
            <a:solidFill>
              <a:srgbClr val="FFEE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şliḑe">
              <a:extLst>
                <a:ext uri="{FF2B5EF4-FFF2-40B4-BE49-F238E27FC236}">
                  <a16:creationId xmlns:a16="http://schemas.microsoft.com/office/drawing/2014/main" id="{471DA69E-99B4-49E7-A4B5-53BDA1C4C989}"/>
                </a:ext>
              </a:extLst>
            </p:cNvPr>
            <p:cNvSpPr/>
            <p:nvPr/>
          </p:nvSpPr>
          <p:spPr bwMode="auto">
            <a:xfrm>
              <a:off x="6702426" y="3484563"/>
              <a:ext cx="96838" cy="73025"/>
            </a:xfrm>
            <a:custGeom>
              <a:avLst/>
              <a:gdLst>
                <a:gd name="T0" fmla="*/ 11 w 37"/>
                <a:gd name="T1" fmla="*/ 28 h 28"/>
                <a:gd name="T2" fmla="*/ 8 w 37"/>
                <a:gd name="T3" fmla="*/ 19 h 28"/>
                <a:gd name="T4" fmla="*/ 8 w 37"/>
                <a:gd name="T5" fmla="*/ 18 h 28"/>
                <a:gd name="T6" fmla="*/ 0 w 37"/>
                <a:gd name="T7" fmla="*/ 10 h 28"/>
                <a:gd name="T8" fmla="*/ 37 w 37"/>
                <a:gd name="T9" fmla="*/ 0 h 28"/>
                <a:gd name="T10" fmla="*/ 11 w 37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28">
                  <a:moveTo>
                    <a:pt x="11" y="28"/>
                  </a:moveTo>
                  <a:cubicBezTo>
                    <a:pt x="11" y="28"/>
                    <a:pt x="11" y="24"/>
                    <a:pt x="8" y="19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3"/>
                    <a:pt x="0" y="10"/>
                    <a:pt x="0" y="1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FFE6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śļïḓè">
              <a:extLst>
                <a:ext uri="{FF2B5EF4-FFF2-40B4-BE49-F238E27FC236}">
                  <a16:creationId xmlns:a16="http://schemas.microsoft.com/office/drawing/2014/main" id="{E0ACDE6D-4811-43F5-B52F-8F6036FF40DC}"/>
                </a:ext>
              </a:extLst>
            </p:cNvPr>
            <p:cNvSpPr/>
            <p:nvPr/>
          </p:nvSpPr>
          <p:spPr bwMode="auto">
            <a:xfrm>
              <a:off x="6753226" y="3484563"/>
              <a:ext cx="46038" cy="34925"/>
            </a:xfrm>
            <a:custGeom>
              <a:avLst/>
              <a:gdLst>
                <a:gd name="T0" fmla="*/ 6 w 18"/>
                <a:gd name="T1" fmla="*/ 13 h 13"/>
                <a:gd name="T2" fmla="*/ 18 w 18"/>
                <a:gd name="T3" fmla="*/ 0 h 13"/>
                <a:gd name="T4" fmla="*/ 0 w 18"/>
                <a:gd name="T5" fmla="*/ 5 h 13"/>
                <a:gd name="T6" fmla="*/ 6 w 18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3">
                  <a:moveTo>
                    <a:pt x="6" y="13"/>
                  </a:moveTo>
                  <a:cubicBezTo>
                    <a:pt x="12" y="7"/>
                    <a:pt x="18" y="0"/>
                    <a:pt x="18" y="0"/>
                  </a:cubicBezTo>
                  <a:cubicBezTo>
                    <a:pt x="18" y="0"/>
                    <a:pt x="10" y="2"/>
                    <a:pt x="0" y="5"/>
                  </a:cubicBez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ṧḷïḑê">
              <a:extLst>
                <a:ext uri="{FF2B5EF4-FFF2-40B4-BE49-F238E27FC236}">
                  <a16:creationId xmlns:a16="http://schemas.microsoft.com/office/drawing/2014/main" id="{ABB1F9FE-7476-4648-ACC3-B96A5D370BDF}"/>
                </a:ext>
              </a:extLst>
            </p:cNvPr>
            <p:cNvSpPr/>
            <p:nvPr/>
          </p:nvSpPr>
          <p:spPr bwMode="auto">
            <a:xfrm>
              <a:off x="5105401" y="4071938"/>
              <a:ext cx="615950" cy="387350"/>
            </a:xfrm>
            <a:custGeom>
              <a:avLst/>
              <a:gdLst>
                <a:gd name="T0" fmla="*/ 34 w 236"/>
                <a:gd name="T1" fmla="*/ 123 h 149"/>
                <a:gd name="T2" fmla="*/ 0 w 236"/>
                <a:gd name="T3" fmla="*/ 75 h 149"/>
                <a:gd name="T4" fmla="*/ 0 w 236"/>
                <a:gd name="T5" fmla="*/ 55 h 149"/>
                <a:gd name="T6" fmla="*/ 34 w 236"/>
                <a:gd name="T7" fmla="*/ 26 h 149"/>
                <a:gd name="T8" fmla="*/ 201 w 236"/>
                <a:gd name="T9" fmla="*/ 26 h 149"/>
                <a:gd name="T10" fmla="*/ 236 w 236"/>
                <a:gd name="T11" fmla="*/ 56 h 149"/>
                <a:gd name="T12" fmla="*/ 236 w 236"/>
                <a:gd name="T13" fmla="*/ 75 h 149"/>
                <a:gd name="T14" fmla="*/ 201 w 236"/>
                <a:gd name="T15" fmla="*/ 123 h 149"/>
                <a:gd name="T16" fmla="*/ 34 w 236"/>
                <a:gd name="T17" fmla="*/ 1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49">
                  <a:moveTo>
                    <a:pt x="34" y="123"/>
                  </a:moveTo>
                  <a:cubicBezTo>
                    <a:pt x="11" y="110"/>
                    <a:pt x="0" y="92"/>
                    <a:pt x="0" y="75"/>
                  </a:cubicBezTo>
                  <a:cubicBezTo>
                    <a:pt x="0" y="69"/>
                    <a:pt x="0" y="55"/>
                    <a:pt x="0" y="55"/>
                  </a:cubicBezTo>
                  <a:cubicBezTo>
                    <a:pt x="0" y="55"/>
                    <a:pt x="19" y="35"/>
                    <a:pt x="34" y="26"/>
                  </a:cubicBezTo>
                  <a:cubicBezTo>
                    <a:pt x="80" y="0"/>
                    <a:pt x="155" y="0"/>
                    <a:pt x="201" y="26"/>
                  </a:cubicBezTo>
                  <a:cubicBezTo>
                    <a:pt x="216" y="34"/>
                    <a:pt x="236" y="56"/>
                    <a:pt x="236" y="56"/>
                  </a:cubicBezTo>
                  <a:cubicBezTo>
                    <a:pt x="236" y="56"/>
                    <a:pt x="236" y="68"/>
                    <a:pt x="236" y="75"/>
                  </a:cubicBezTo>
                  <a:cubicBezTo>
                    <a:pt x="236" y="92"/>
                    <a:pt x="224" y="110"/>
                    <a:pt x="201" y="123"/>
                  </a:cubicBezTo>
                  <a:cubicBezTo>
                    <a:pt x="155" y="149"/>
                    <a:pt x="80" y="149"/>
                    <a:pt x="34" y="123"/>
                  </a:cubicBezTo>
                  <a:close/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ṩḻiḋé">
              <a:extLst>
                <a:ext uri="{FF2B5EF4-FFF2-40B4-BE49-F238E27FC236}">
                  <a16:creationId xmlns:a16="http://schemas.microsoft.com/office/drawing/2014/main" id="{F3B0A44F-9F02-45BD-9153-4BFB983581C0}"/>
                </a:ext>
              </a:extLst>
            </p:cNvPr>
            <p:cNvSpPr/>
            <p:nvPr/>
          </p:nvSpPr>
          <p:spPr bwMode="auto">
            <a:xfrm>
              <a:off x="5073651" y="4022726"/>
              <a:ext cx="679450" cy="390525"/>
            </a:xfrm>
            <a:custGeom>
              <a:avLst/>
              <a:gdLst>
                <a:gd name="T0" fmla="*/ 46 w 260"/>
                <a:gd name="T1" fmla="*/ 123 h 150"/>
                <a:gd name="T2" fmla="*/ 46 w 260"/>
                <a:gd name="T3" fmla="*/ 27 h 150"/>
                <a:gd name="T4" fmla="*/ 213 w 260"/>
                <a:gd name="T5" fmla="*/ 27 h 150"/>
                <a:gd name="T6" fmla="*/ 213 w 260"/>
                <a:gd name="T7" fmla="*/ 123 h 150"/>
                <a:gd name="T8" fmla="*/ 46 w 260"/>
                <a:gd name="T9" fmla="*/ 12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50">
                  <a:moveTo>
                    <a:pt x="46" y="123"/>
                  </a:moveTo>
                  <a:cubicBezTo>
                    <a:pt x="0" y="97"/>
                    <a:pt x="0" y="53"/>
                    <a:pt x="46" y="27"/>
                  </a:cubicBezTo>
                  <a:cubicBezTo>
                    <a:pt x="92" y="0"/>
                    <a:pt x="167" y="0"/>
                    <a:pt x="213" y="27"/>
                  </a:cubicBezTo>
                  <a:cubicBezTo>
                    <a:pt x="260" y="53"/>
                    <a:pt x="260" y="97"/>
                    <a:pt x="213" y="123"/>
                  </a:cubicBezTo>
                  <a:cubicBezTo>
                    <a:pt x="167" y="150"/>
                    <a:pt x="92" y="150"/>
                    <a:pt x="46" y="123"/>
                  </a:cubicBezTo>
                  <a:close/>
                </a:path>
              </a:pathLst>
            </a:custGeom>
            <a:solidFill>
              <a:srgbClr val="DC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1iḓê">
              <a:extLst>
                <a:ext uri="{FF2B5EF4-FFF2-40B4-BE49-F238E27FC236}">
                  <a16:creationId xmlns:a16="http://schemas.microsoft.com/office/drawing/2014/main" id="{6D7E1A06-ED8E-4869-B805-A1E99F98AD42}"/>
                </a:ext>
              </a:extLst>
            </p:cNvPr>
            <p:cNvSpPr/>
            <p:nvPr/>
          </p:nvSpPr>
          <p:spPr bwMode="auto">
            <a:xfrm>
              <a:off x="5146676" y="4060826"/>
              <a:ext cx="527050" cy="303213"/>
            </a:xfrm>
            <a:custGeom>
              <a:avLst/>
              <a:gdLst>
                <a:gd name="T0" fmla="*/ 36 w 202"/>
                <a:gd name="T1" fmla="*/ 96 h 116"/>
                <a:gd name="T2" fmla="*/ 36 w 202"/>
                <a:gd name="T3" fmla="*/ 21 h 116"/>
                <a:gd name="T4" fmla="*/ 166 w 202"/>
                <a:gd name="T5" fmla="*/ 20 h 116"/>
                <a:gd name="T6" fmla="*/ 166 w 202"/>
                <a:gd name="T7" fmla="*/ 95 h 116"/>
                <a:gd name="T8" fmla="*/ 36 w 202"/>
                <a:gd name="T9" fmla="*/ 9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16">
                  <a:moveTo>
                    <a:pt x="36" y="96"/>
                  </a:moveTo>
                  <a:cubicBezTo>
                    <a:pt x="0" y="75"/>
                    <a:pt x="0" y="42"/>
                    <a:pt x="36" y="21"/>
                  </a:cubicBezTo>
                  <a:cubicBezTo>
                    <a:pt x="71" y="0"/>
                    <a:pt x="130" y="0"/>
                    <a:pt x="166" y="20"/>
                  </a:cubicBezTo>
                  <a:cubicBezTo>
                    <a:pt x="202" y="41"/>
                    <a:pt x="202" y="75"/>
                    <a:pt x="166" y="95"/>
                  </a:cubicBezTo>
                  <a:cubicBezTo>
                    <a:pt x="130" y="116"/>
                    <a:pt x="72" y="116"/>
                    <a:pt x="36" y="96"/>
                  </a:cubicBezTo>
                  <a:close/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ṥľiḑe">
              <a:extLst>
                <a:ext uri="{FF2B5EF4-FFF2-40B4-BE49-F238E27FC236}">
                  <a16:creationId xmlns:a16="http://schemas.microsoft.com/office/drawing/2014/main" id="{80454B91-E3B3-4501-A522-0FAE0AB39DF2}"/>
                </a:ext>
              </a:extLst>
            </p:cNvPr>
            <p:cNvSpPr/>
            <p:nvPr/>
          </p:nvSpPr>
          <p:spPr bwMode="auto">
            <a:xfrm>
              <a:off x="5149851" y="4087813"/>
              <a:ext cx="527050" cy="301625"/>
            </a:xfrm>
            <a:custGeom>
              <a:avLst/>
              <a:gdLst>
                <a:gd name="T0" fmla="*/ 36 w 202"/>
                <a:gd name="T1" fmla="*/ 96 h 116"/>
                <a:gd name="T2" fmla="*/ 36 w 202"/>
                <a:gd name="T3" fmla="*/ 21 h 116"/>
                <a:gd name="T4" fmla="*/ 166 w 202"/>
                <a:gd name="T5" fmla="*/ 20 h 116"/>
                <a:gd name="T6" fmla="*/ 166 w 202"/>
                <a:gd name="T7" fmla="*/ 95 h 116"/>
                <a:gd name="T8" fmla="*/ 36 w 202"/>
                <a:gd name="T9" fmla="*/ 9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16">
                  <a:moveTo>
                    <a:pt x="36" y="96"/>
                  </a:moveTo>
                  <a:cubicBezTo>
                    <a:pt x="0" y="75"/>
                    <a:pt x="0" y="41"/>
                    <a:pt x="36" y="21"/>
                  </a:cubicBezTo>
                  <a:cubicBezTo>
                    <a:pt x="71" y="0"/>
                    <a:pt x="130" y="0"/>
                    <a:pt x="166" y="20"/>
                  </a:cubicBezTo>
                  <a:cubicBezTo>
                    <a:pt x="202" y="41"/>
                    <a:pt x="202" y="74"/>
                    <a:pt x="166" y="95"/>
                  </a:cubicBezTo>
                  <a:cubicBezTo>
                    <a:pt x="130" y="116"/>
                    <a:pt x="72" y="116"/>
                    <a:pt x="36" y="96"/>
                  </a:cubicBezTo>
                  <a:close/>
                </a:path>
              </a:pathLst>
            </a:custGeom>
            <a:solidFill>
              <a:srgbClr val="C5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ṣlíḋê">
              <a:extLst>
                <a:ext uri="{FF2B5EF4-FFF2-40B4-BE49-F238E27FC236}">
                  <a16:creationId xmlns:a16="http://schemas.microsoft.com/office/drawing/2014/main" id="{D5C9620E-5206-4D25-BF5F-D0818A62949D}"/>
                </a:ext>
              </a:extLst>
            </p:cNvPr>
            <p:cNvSpPr/>
            <p:nvPr/>
          </p:nvSpPr>
          <p:spPr bwMode="auto">
            <a:xfrm>
              <a:off x="5037138" y="4287838"/>
              <a:ext cx="250825" cy="146050"/>
            </a:xfrm>
            <a:custGeom>
              <a:avLst/>
              <a:gdLst>
                <a:gd name="T0" fmla="*/ 91 w 158"/>
                <a:gd name="T1" fmla="*/ 0 h 92"/>
                <a:gd name="T2" fmla="*/ 0 w 158"/>
                <a:gd name="T3" fmla="*/ 53 h 92"/>
                <a:gd name="T4" fmla="*/ 69 w 158"/>
                <a:gd name="T5" fmla="*/ 92 h 92"/>
                <a:gd name="T6" fmla="*/ 158 w 158"/>
                <a:gd name="T7" fmla="*/ 40 h 92"/>
                <a:gd name="T8" fmla="*/ 91 w 158"/>
                <a:gd name="T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92">
                  <a:moveTo>
                    <a:pt x="91" y="0"/>
                  </a:moveTo>
                  <a:lnTo>
                    <a:pt x="0" y="53"/>
                  </a:lnTo>
                  <a:lnTo>
                    <a:pt x="69" y="92"/>
                  </a:lnTo>
                  <a:lnTo>
                    <a:pt x="158" y="4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C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ṩ1ïdé">
              <a:extLst>
                <a:ext uri="{FF2B5EF4-FFF2-40B4-BE49-F238E27FC236}">
                  <a16:creationId xmlns:a16="http://schemas.microsoft.com/office/drawing/2014/main" id="{45DB7F2C-F311-4781-B338-B442D7294002}"/>
                </a:ext>
              </a:extLst>
            </p:cNvPr>
            <p:cNvSpPr/>
            <p:nvPr/>
          </p:nvSpPr>
          <p:spPr bwMode="auto">
            <a:xfrm>
              <a:off x="5146676" y="4371976"/>
              <a:ext cx="109538" cy="111125"/>
            </a:xfrm>
            <a:custGeom>
              <a:avLst/>
              <a:gdLst>
                <a:gd name="T0" fmla="*/ 69 w 69"/>
                <a:gd name="T1" fmla="*/ 0 h 70"/>
                <a:gd name="T2" fmla="*/ 69 w 69"/>
                <a:gd name="T3" fmla="*/ 31 h 70"/>
                <a:gd name="T4" fmla="*/ 5 w 69"/>
                <a:gd name="T5" fmla="*/ 70 h 70"/>
                <a:gd name="T6" fmla="*/ 0 w 69"/>
                <a:gd name="T7" fmla="*/ 39 h 70"/>
                <a:gd name="T8" fmla="*/ 69 w 69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0">
                  <a:moveTo>
                    <a:pt x="69" y="0"/>
                  </a:moveTo>
                  <a:lnTo>
                    <a:pt x="69" y="31"/>
                  </a:lnTo>
                  <a:lnTo>
                    <a:pt x="5" y="70"/>
                  </a:lnTo>
                  <a:lnTo>
                    <a:pt x="0" y="3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F9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ḷîdê">
              <a:extLst>
                <a:ext uri="{FF2B5EF4-FFF2-40B4-BE49-F238E27FC236}">
                  <a16:creationId xmlns:a16="http://schemas.microsoft.com/office/drawing/2014/main" id="{B334E5BC-A48A-4ABC-9F45-627261A51362}"/>
                </a:ext>
              </a:extLst>
            </p:cNvPr>
            <p:cNvSpPr/>
            <p:nvPr/>
          </p:nvSpPr>
          <p:spPr bwMode="auto">
            <a:xfrm>
              <a:off x="4719638" y="4351338"/>
              <a:ext cx="450850" cy="333375"/>
            </a:xfrm>
            <a:custGeom>
              <a:avLst/>
              <a:gdLst>
                <a:gd name="T0" fmla="*/ 173 w 173"/>
                <a:gd name="T1" fmla="*/ 45 h 128"/>
                <a:gd name="T2" fmla="*/ 146 w 173"/>
                <a:gd name="T3" fmla="*/ 5 h 128"/>
                <a:gd name="T4" fmla="*/ 125 w 173"/>
                <a:gd name="T5" fmla="*/ 2 h 128"/>
                <a:gd name="T6" fmla="*/ 0 w 173"/>
                <a:gd name="T7" fmla="*/ 74 h 128"/>
                <a:gd name="T8" fmla="*/ 43 w 173"/>
                <a:gd name="T9" fmla="*/ 128 h 128"/>
                <a:gd name="T10" fmla="*/ 166 w 173"/>
                <a:gd name="T11" fmla="*/ 57 h 128"/>
                <a:gd name="T12" fmla="*/ 173 w 173"/>
                <a:gd name="T13" fmla="*/ 4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128">
                  <a:moveTo>
                    <a:pt x="173" y="45"/>
                  </a:moveTo>
                  <a:cubicBezTo>
                    <a:pt x="173" y="32"/>
                    <a:pt x="161" y="14"/>
                    <a:pt x="146" y="5"/>
                  </a:cubicBezTo>
                  <a:cubicBezTo>
                    <a:pt x="138" y="1"/>
                    <a:pt x="130" y="0"/>
                    <a:pt x="125" y="2"/>
                  </a:cubicBezTo>
                  <a:cubicBezTo>
                    <a:pt x="124" y="2"/>
                    <a:pt x="0" y="74"/>
                    <a:pt x="0" y="74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166" y="57"/>
                    <a:pt x="166" y="57"/>
                    <a:pt x="166" y="57"/>
                  </a:cubicBezTo>
                  <a:cubicBezTo>
                    <a:pt x="171" y="55"/>
                    <a:pt x="173" y="51"/>
                    <a:pt x="173" y="45"/>
                  </a:cubicBezTo>
                  <a:close/>
                </a:path>
              </a:pathLst>
            </a:custGeom>
            <a:solidFill>
              <a:srgbClr val="4B7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ṩḷîḍé">
              <a:extLst>
                <a:ext uri="{FF2B5EF4-FFF2-40B4-BE49-F238E27FC236}">
                  <a16:creationId xmlns:a16="http://schemas.microsoft.com/office/drawing/2014/main" id="{1783E64E-224C-4AF1-8C31-DB9A4CA7C083}"/>
                </a:ext>
              </a:extLst>
            </p:cNvPr>
            <p:cNvSpPr/>
            <p:nvPr/>
          </p:nvSpPr>
          <p:spPr bwMode="auto">
            <a:xfrm>
              <a:off x="4700588" y="4530726"/>
              <a:ext cx="146050" cy="169863"/>
            </a:xfrm>
            <a:custGeom>
              <a:avLst/>
              <a:gdLst>
                <a:gd name="T0" fmla="*/ 28 w 56"/>
                <a:gd name="T1" fmla="*/ 9 h 65"/>
                <a:gd name="T2" fmla="*/ 0 w 56"/>
                <a:gd name="T3" fmla="*/ 16 h 65"/>
                <a:gd name="T4" fmla="*/ 28 w 56"/>
                <a:gd name="T5" fmla="*/ 56 h 65"/>
                <a:gd name="T6" fmla="*/ 56 w 56"/>
                <a:gd name="T7" fmla="*/ 48 h 65"/>
                <a:gd name="T8" fmla="*/ 28 w 56"/>
                <a:gd name="T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5">
                  <a:moveTo>
                    <a:pt x="28" y="9"/>
                  </a:moveTo>
                  <a:cubicBezTo>
                    <a:pt x="13" y="0"/>
                    <a:pt x="1" y="3"/>
                    <a:pt x="0" y="16"/>
                  </a:cubicBezTo>
                  <a:cubicBezTo>
                    <a:pt x="0" y="29"/>
                    <a:pt x="13" y="47"/>
                    <a:pt x="28" y="56"/>
                  </a:cubicBezTo>
                  <a:cubicBezTo>
                    <a:pt x="43" y="65"/>
                    <a:pt x="56" y="61"/>
                    <a:pt x="56" y="48"/>
                  </a:cubicBezTo>
                  <a:cubicBezTo>
                    <a:pt x="56" y="35"/>
                    <a:pt x="43" y="17"/>
                    <a:pt x="28" y="9"/>
                  </a:cubicBezTo>
                  <a:close/>
                </a:path>
              </a:pathLst>
            </a:custGeom>
            <a:solidFill>
              <a:srgbClr val="263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ṡļïḑè">
              <a:extLst>
                <a:ext uri="{FF2B5EF4-FFF2-40B4-BE49-F238E27FC236}">
                  <a16:creationId xmlns:a16="http://schemas.microsoft.com/office/drawing/2014/main" id="{4579476B-9E24-41E0-9D89-95B511AA868F}"/>
                </a:ext>
              </a:extLst>
            </p:cNvPr>
            <p:cNvSpPr/>
            <p:nvPr/>
          </p:nvSpPr>
          <p:spPr bwMode="auto">
            <a:xfrm>
              <a:off x="5857876" y="4348163"/>
              <a:ext cx="1630363" cy="687388"/>
            </a:xfrm>
            <a:custGeom>
              <a:avLst/>
              <a:gdLst>
                <a:gd name="T0" fmla="*/ 1 w 625"/>
                <a:gd name="T1" fmla="*/ 0 h 264"/>
                <a:gd name="T2" fmla="*/ 625 w 625"/>
                <a:gd name="T3" fmla="*/ 122 h 264"/>
                <a:gd name="T4" fmla="*/ 625 w 625"/>
                <a:gd name="T5" fmla="*/ 152 h 264"/>
                <a:gd name="T6" fmla="*/ 438 w 625"/>
                <a:gd name="T7" fmla="*/ 257 h 264"/>
                <a:gd name="T8" fmla="*/ 402 w 625"/>
                <a:gd name="T9" fmla="*/ 257 h 264"/>
                <a:gd name="T10" fmla="*/ 8 w 625"/>
                <a:gd name="T11" fmla="*/ 28 h 264"/>
                <a:gd name="T12" fmla="*/ 0 w 625"/>
                <a:gd name="T13" fmla="*/ 14 h 264"/>
                <a:gd name="T14" fmla="*/ 1 w 625"/>
                <a:gd name="T1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5" h="264">
                  <a:moveTo>
                    <a:pt x="1" y="0"/>
                  </a:moveTo>
                  <a:cubicBezTo>
                    <a:pt x="2" y="0"/>
                    <a:pt x="625" y="122"/>
                    <a:pt x="625" y="122"/>
                  </a:cubicBezTo>
                  <a:cubicBezTo>
                    <a:pt x="625" y="152"/>
                    <a:pt x="625" y="152"/>
                    <a:pt x="625" y="152"/>
                  </a:cubicBezTo>
                  <a:cubicBezTo>
                    <a:pt x="438" y="257"/>
                    <a:pt x="438" y="257"/>
                    <a:pt x="438" y="257"/>
                  </a:cubicBezTo>
                  <a:cubicBezTo>
                    <a:pt x="426" y="264"/>
                    <a:pt x="413" y="264"/>
                    <a:pt x="402" y="257"/>
                  </a:cubicBezTo>
                  <a:cubicBezTo>
                    <a:pt x="402" y="257"/>
                    <a:pt x="66" y="62"/>
                    <a:pt x="8" y="28"/>
                  </a:cubicBezTo>
                  <a:cubicBezTo>
                    <a:pt x="3" y="25"/>
                    <a:pt x="0" y="20"/>
                    <a:pt x="0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ṣlîdê">
              <a:extLst>
                <a:ext uri="{FF2B5EF4-FFF2-40B4-BE49-F238E27FC236}">
                  <a16:creationId xmlns:a16="http://schemas.microsoft.com/office/drawing/2014/main" id="{12D3E4AA-EE95-45EE-BA9E-C8643DA41005}"/>
                </a:ext>
              </a:extLst>
            </p:cNvPr>
            <p:cNvSpPr/>
            <p:nvPr/>
          </p:nvSpPr>
          <p:spPr bwMode="auto">
            <a:xfrm>
              <a:off x="5851526" y="4006851"/>
              <a:ext cx="1636713" cy="990600"/>
            </a:xfrm>
            <a:custGeom>
              <a:avLst/>
              <a:gdLst>
                <a:gd name="T0" fmla="*/ 627 w 627"/>
                <a:gd name="T1" fmla="*/ 253 h 380"/>
                <a:gd name="T2" fmla="*/ 193 w 627"/>
                <a:gd name="T3" fmla="*/ 0 h 380"/>
                <a:gd name="T4" fmla="*/ 9 w 627"/>
                <a:gd name="T5" fmla="*/ 118 h 380"/>
                <a:gd name="T6" fmla="*/ 9 w 627"/>
                <a:gd name="T7" fmla="*/ 142 h 380"/>
                <a:gd name="T8" fmla="*/ 410 w 627"/>
                <a:gd name="T9" fmla="*/ 375 h 380"/>
                <a:gd name="T10" fmla="*/ 439 w 627"/>
                <a:gd name="T11" fmla="*/ 375 h 380"/>
                <a:gd name="T12" fmla="*/ 627 w 627"/>
                <a:gd name="T13" fmla="*/ 253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7" h="380">
                  <a:moveTo>
                    <a:pt x="627" y="253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0" y="124"/>
                    <a:pt x="0" y="136"/>
                    <a:pt x="9" y="142"/>
                  </a:cubicBezTo>
                  <a:cubicBezTo>
                    <a:pt x="410" y="375"/>
                    <a:pt x="410" y="375"/>
                    <a:pt x="410" y="375"/>
                  </a:cubicBezTo>
                  <a:cubicBezTo>
                    <a:pt x="419" y="380"/>
                    <a:pt x="430" y="380"/>
                    <a:pt x="439" y="375"/>
                  </a:cubicBezTo>
                  <a:lnTo>
                    <a:pt x="627" y="253"/>
                  </a:lnTo>
                  <a:close/>
                </a:path>
              </a:pathLst>
            </a:custGeom>
            <a:solidFill>
              <a:srgbClr val="C5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ş1idê">
              <a:extLst>
                <a:ext uri="{FF2B5EF4-FFF2-40B4-BE49-F238E27FC236}">
                  <a16:creationId xmlns:a16="http://schemas.microsoft.com/office/drawing/2014/main" id="{CC24A5F3-2223-48C3-9EA2-AE907400169C}"/>
                </a:ext>
              </a:extLst>
            </p:cNvPr>
            <p:cNvSpPr/>
            <p:nvPr/>
          </p:nvSpPr>
          <p:spPr bwMode="auto">
            <a:xfrm>
              <a:off x="7207251" y="4627563"/>
              <a:ext cx="117475" cy="69850"/>
            </a:xfrm>
            <a:custGeom>
              <a:avLst/>
              <a:gdLst>
                <a:gd name="T0" fmla="*/ 0 w 45"/>
                <a:gd name="T1" fmla="*/ 14 h 27"/>
                <a:gd name="T2" fmla="*/ 22 w 45"/>
                <a:gd name="T3" fmla="*/ 27 h 27"/>
                <a:gd name="T4" fmla="*/ 45 w 45"/>
                <a:gd name="T5" fmla="*/ 12 h 27"/>
                <a:gd name="T6" fmla="*/ 23 w 45"/>
                <a:gd name="T7" fmla="*/ 0 h 27"/>
                <a:gd name="T8" fmla="*/ 0 w 45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0" y="14"/>
                  </a:moveTo>
                  <a:cubicBezTo>
                    <a:pt x="9" y="19"/>
                    <a:pt x="13" y="22"/>
                    <a:pt x="22" y="27"/>
                  </a:cubicBezTo>
                  <a:cubicBezTo>
                    <a:pt x="31" y="21"/>
                    <a:pt x="35" y="18"/>
                    <a:pt x="45" y="12"/>
                  </a:cubicBezTo>
                  <a:cubicBezTo>
                    <a:pt x="36" y="7"/>
                    <a:pt x="32" y="5"/>
                    <a:pt x="23" y="0"/>
                  </a:cubicBezTo>
                  <a:cubicBezTo>
                    <a:pt x="14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ş1íḋê">
              <a:extLst>
                <a:ext uri="{FF2B5EF4-FFF2-40B4-BE49-F238E27FC236}">
                  <a16:creationId xmlns:a16="http://schemas.microsoft.com/office/drawing/2014/main" id="{8035F9A7-3A5E-4B8B-8A8A-82C8E6CFAE5D}"/>
                </a:ext>
              </a:extLst>
            </p:cNvPr>
            <p:cNvSpPr/>
            <p:nvPr/>
          </p:nvSpPr>
          <p:spPr bwMode="auto">
            <a:xfrm>
              <a:off x="7123113" y="4576763"/>
              <a:ext cx="117475" cy="71438"/>
            </a:xfrm>
            <a:custGeom>
              <a:avLst/>
              <a:gdLst>
                <a:gd name="T0" fmla="*/ 0 w 45"/>
                <a:gd name="T1" fmla="*/ 15 h 27"/>
                <a:gd name="T2" fmla="*/ 22 w 45"/>
                <a:gd name="T3" fmla="*/ 27 h 27"/>
                <a:gd name="T4" fmla="*/ 45 w 45"/>
                <a:gd name="T5" fmla="*/ 13 h 27"/>
                <a:gd name="T6" fmla="*/ 23 w 45"/>
                <a:gd name="T7" fmla="*/ 0 h 27"/>
                <a:gd name="T8" fmla="*/ 0 w 45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0" y="15"/>
                  </a:moveTo>
                  <a:cubicBezTo>
                    <a:pt x="9" y="20"/>
                    <a:pt x="13" y="22"/>
                    <a:pt x="22" y="27"/>
                  </a:cubicBezTo>
                  <a:cubicBezTo>
                    <a:pt x="31" y="21"/>
                    <a:pt x="35" y="19"/>
                    <a:pt x="45" y="13"/>
                  </a:cubicBezTo>
                  <a:cubicBezTo>
                    <a:pt x="36" y="8"/>
                    <a:pt x="32" y="5"/>
                    <a:pt x="23" y="0"/>
                  </a:cubicBezTo>
                  <a:cubicBezTo>
                    <a:pt x="14" y="6"/>
                    <a:pt x="9" y="9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ṥļîďe">
              <a:extLst>
                <a:ext uri="{FF2B5EF4-FFF2-40B4-BE49-F238E27FC236}">
                  <a16:creationId xmlns:a16="http://schemas.microsoft.com/office/drawing/2014/main" id="{565374FF-B0E8-4D39-8EE7-ADF709C84742}"/>
                </a:ext>
              </a:extLst>
            </p:cNvPr>
            <p:cNvSpPr/>
            <p:nvPr/>
          </p:nvSpPr>
          <p:spPr bwMode="auto">
            <a:xfrm>
              <a:off x="7038976" y="4530726"/>
              <a:ext cx="117475" cy="69850"/>
            </a:xfrm>
            <a:custGeom>
              <a:avLst/>
              <a:gdLst>
                <a:gd name="T0" fmla="*/ 0 w 45"/>
                <a:gd name="T1" fmla="*/ 14 h 27"/>
                <a:gd name="T2" fmla="*/ 22 w 45"/>
                <a:gd name="T3" fmla="*/ 27 h 27"/>
                <a:gd name="T4" fmla="*/ 45 w 45"/>
                <a:gd name="T5" fmla="*/ 12 h 27"/>
                <a:gd name="T6" fmla="*/ 23 w 45"/>
                <a:gd name="T7" fmla="*/ 0 h 27"/>
                <a:gd name="T8" fmla="*/ 0 w 45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0" y="14"/>
                  </a:moveTo>
                  <a:cubicBezTo>
                    <a:pt x="9" y="19"/>
                    <a:pt x="13" y="22"/>
                    <a:pt x="22" y="27"/>
                  </a:cubicBezTo>
                  <a:cubicBezTo>
                    <a:pt x="31" y="21"/>
                    <a:pt x="35" y="18"/>
                    <a:pt x="45" y="12"/>
                  </a:cubicBezTo>
                  <a:cubicBezTo>
                    <a:pt x="36" y="7"/>
                    <a:pt x="32" y="5"/>
                    <a:pt x="23" y="0"/>
                  </a:cubicBezTo>
                  <a:cubicBezTo>
                    <a:pt x="14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S1îḋê">
              <a:extLst>
                <a:ext uri="{FF2B5EF4-FFF2-40B4-BE49-F238E27FC236}">
                  <a16:creationId xmlns:a16="http://schemas.microsoft.com/office/drawing/2014/main" id="{0777D31C-620A-4034-AE78-5DE28CF95AF3}"/>
                </a:ext>
              </a:extLst>
            </p:cNvPr>
            <p:cNvSpPr/>
            <p:nvPr/>
          </p:nvSpPr>
          <p:spPr bwMode="auto">
            <a:xfrm>
              <a:off x="6956426" y="4481513"/>
              <a:ext cx="117475" cy="69850"/>
            </a:xfrm>
            <a:custGeom>
              <a:avLst/>
              <a:gdLst>
                <a:gd name="T0" fmla="*/ 0 w 45"/>
                <a:gd name="T1" fmla="*/ 15 h 27"/>
                <a:gd name="T2" fmla="*/ 22 w 45"/>
                <a:gd name="T3" fmla="*/ 27 h 27"/>
                <a:gd name="T4" fmla="*/ 45 w 45"/>
                <a:gd name="T5" fmla="*/ 13 h 27"/>
                <a:gd name="T6" fmla="*/ 23 w 45"/>
                <a:gd name="T7" fmla="*/ 0 h 27"/>
                <a:gd name="T8" fmla="*/ 0 w 45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0" y="15"/>
                  </a:moveTo>
                  <a:cubicBezTo>
                    <a:pt x="9" y="20"/>
                    <a:pt x="13" y="22"/>
                    <a:pt x="22" y="27"/>
                  </a:cubicBezTo>
                  <a:cubicBezTo>
                    <a:pt x="31" y="21"/>
                    <a:pt x="35" y="19"/>
                    <a:pt x="45" y="13"/>
                  </a:cubicBezTo>
                  <a:cubicBezTo>
                    <a:pt x="36" y="8"/>
                    <a:pt x="31" y="5"/>
                    <a:pt x="23" y="0"/>
                  </a:cubicBezTo>
                  <a:cubicBezTo>
                    <a:pt x="14" y="6"/>
                    <a:pt x="9" y="9"/>
                    <a:pt x="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ṡḻîďè">
              <a:extLst>
                <a:ext uri="{FF2B5EF4-FFF2-40B4-BE49-F238E27FC236}">
                  <a16:creationId xmlns:a16="http://schemas.microsoft.com/office/drawing/2014/main" id="{D418AD5A-41B6-493B-9C10-F049A738A319}"/>
                </a:ext>
              </a:extLst>
            </p:cNvPr>
            <p:cNvSpPr/>
            <p:nvPr/>
          </p:nvSpPr>
          <p:spPr bwMode="auto">
            <a:xfrm>
              <a:off x="6872288" y="4433888"/>
              <a:ext cx="115888" cy="69850"/>
            </a:xfrm>
            <a:custGeom>
              <a:avLst/>
              <a:gdLst>
                <a:gd name="T0" fmla="*/ 0 w 44"/>
                <a:gd name="T1" fmla="*/ 14 h 27"/>
                <a:gd name="T2" fmla="*/ 22 w 44"/>
                <a:gd name="T3" fmla="*/ 27 h 27"/>
                <a:gd name="T4" fmla="*/ 44 w 44"/>
                <a:gd name="T5" fmla="*/ 12 h 27"/>
                <a:gd name="T6" fmla="*/ 23 w 44"/>
                <a:gd name="T7" fmla="*/ 0 h 27"/>
                <a:gd name="T8" fmla="*/ 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0" y="14"/>
                  </a:moveTo>
                  <a:cubicBezTo>
                    <a:pt x="9" y="19"/>
                    <a:pt x="13" y="22"/>
                    <a:pt x="22" y="27"/>
                  </a:cubicBezTo>
                  <a:cubicBezTo>
                    <a:pt x="31" y="21"/>
                    <a:pt x="35" y="18"/>
                    <a:pt x="44" y="12"/>
                  </a:cubicBezTo>
                  <a:cubicBezTo>
                    <a:pt x="36" y="7"/>
                    <a:pt x="31" y="5"/>
                    <a:pt x="23" y="0"/>
                  </a:cubicBezTo>
                  <a:cubicBezTo>
                    <a:pt x="14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śḷîde">
              <a:extLst>
                <a:ext uri="{FF2B5EF4-FFF2-40B4-BE49-F238E27FC236}">
                  <a16:creationId xmlns:a16="http://schemas.microsoft.com/office/drawing/2014/main" id="{A42544A1-BFD3-47D9-831C-7977E1DF3C93}"/>
                </a:ext>
              </a:extLst>
            </p:cNvPr>
            <p:cNvSpPr/>
            <p:nvPr/>
          </p:nvSpPr>
          <p:spPr bwMode="auto">
            <a:xfrm>
              <a:off x="6789738" y="4384676"/>
              <a:ext cx="114300" cy="69850"/>
            </a:xfrm>
            <a:custGeom>
              <a:avLst/>
              <a:gdLst>
                <a:gd name="T0" fmla="*/ 0 w 44"/>
                <a:gd name="T1" fmla="*/ 14 h 27"/>
                <a:gd name="T2" fmla="*/ 22 w 44"/>
                <a:gd name="T3" fmla="*/ 27 h 27"/>
                <a:gd name="T4" fmla="*/ 44 w 44"/>
                <a:gd name="T5" fmla="*/ 13 h 27"/>
                <a:gd name="T6" fmla="*/ 23 w 44"/>
                <a:gd name="T7" fmla="*/ 0 h 27"/>
                <a:gd name="T8" fmla="*/ 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0" y="14"/>
                  </a:moveTo>
                  <a:cubicBezTo>
                    <a:pt x="9" y="20"/>
                    <a:pt x="13" y="22"/>
                    <a:pt x="22" y="27"/>
                  </a:cubicBezTo>
                  <a:cubicBezTo>
                    <a:pt x="31" y="21"/>
                    <a:pt x="35" y="19"/>
                    <a:pt x="44" y="13"/>
                  </a:cubicBezTo>
                  <a:cubicBezTo>
                    <a:pt x="36" y="8"/>
                    <a:pt x="31" y="5"/>
                    <a:pt x="23" y="0"/>
                  </a:cubicBezTo>
                  <a:cubicBezTo>
                    <a:pt x="14" y="6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Sľïdé">
              <a:extLst>
                <a:ext uri="{FF2B5EF4-FFF2-40B4-BE49-F238E27FC236}">
                  <a16:creationId xmlns:a16="http://schemas.microsoft.com/office/drawing/2014/main" id="{B40D0EC3-43D3-41B8-95BC-46024B40F856}"/>
                </a:ext>
              </a:extLst>
            </p:cNvPr>
            <p:cNvSpPr/>
            <p:nvPr/>
          </p:nvSpPr>
          <p:spPr bwMode="auto">
            <a:xfrm>
              <a:off x="6705601" y="4337051"/>
              <a:ext cx="114300" cy="71438"/>
            </a:xfrm>
            <a:custGeom>
              <a:avLst/>
              <a:gdLst>
                <a:gd name="T0" fmla="*/ 0 w 44"/>
                <a:gd name="T1" fmla="*/ 14 h 27"/>
                <a:gd name="T2" fmla="*/ 22 w 44"/>
                <a:gd name="T3" fmla="*/ 27 h 27"/>
                <a:gd name="T4" fmla="*/ 44 w 44"/>
                <a:gd name="T5" fmla="*/ 12 h 27"/>
                <a:gd name="T6" fmla="*/ 23 w 44"/>
                <a:gd name="T7" fmla="*/ 0 h 27"/>
                <a:gd name="T8" fmla="*/ 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0" y="14"/>
                  </a:moveTo>
                  <a:cubicBezTo>
                    <a:pt x="9" y="19"/>
                    <a:pt x="13" y="21"/>
                    <a:pt x="22" y="27"/>
                  </a:cubicBezTo>
                  <a:cubicBezTo>
                    <a:pt x="31" y="21"/>
                    <a:pt x="35" y="18"/>
                    <a:pt x="44" y="12"/>
                  </a:cubicBezTo>
                  <a:cubicBezTo>
                    <a:pt x="36" y="7"/>
                    <a:pt x="31" y="5"/>
                    <a:pt x="23" y="0"/>
                  </a:cubicBezTo>
                  <a:cubicBezTo>
                    <a:pt x="14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ŝ1îḑe">
              <a:extLst>
                <a:ext uri="{FF2B5EF4-FFF2-40B4-BE49-F238E27FC236}">
                  <a16:creationId xmlns:a16="http://schemas.microsoft.com/office/drawing/2014/main" id="{7177FD68-4FE8-43AC-8365-83B57DD1F0BB}"/>
                </a:ext>
              </a:extLst>
            </p:cNvPr>
            <p:cNvSpPr/>
            <p:nvPr/>
          </p:nvSpPr>
          <p:spPr bwMode="auto">
            <a:xfrm>
              <a:off x="6621463" y="4291013"/>
              <a:ext cx="115888" cy="66675"/>
            </a:xfrm>
            <a:custGeom>
              <a:avLst/>
              <a:gdLst>
                <a:gd name="T0" fmla="*/ 0 w 44"/>
                <a:gd name="T1" fmla="*/ 13 h 26"/>
                <a:gd name="T2" fmla="*/ 22 w 44"/>
                <a:gd name="T3" fmla="*/ 26 h 26"/>
                <a:gd name="T4" fmla="*/ 44 w 44"/>
                <a:gd name="T5" fmla="*/ 12 h 26"/>
                <a:gd name="T6" fmla="*/ 22 w 44"/>
                <a:gd name="T7" fmla="*/ 0 h 26"/>
                <a:gd name="T8" fmla="*/ 0 w 44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3"/>
                  </a:moveTo>
                  <a:cubicBezTo>
                    <a:pt x="9" y="18"/>
                    <a:pt x="13" y="21"/>
                    <a:pt x="22" y="26"/>
                  </a:cubicBezTo>
                  <a:cubicBezTo>
                    <a:pt x="31" y="20"/>
                    <a:pt x="35" y="18"/>
                    <a:pt x="44" y="12"/>
                  </a:cubicBezTo>
                  <a:cubicBezTo>
                    <a:pt x="35" y="7"/>
                    <a:pt x="31" y="5"/>
                    <a:pt x="22" y="0"/>
                  </a:cubicBezTo>
                  <a:cubicBezTo>
                    <a:pt x="14" y="5"/>
                    <a:pt x="9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śļiḍe">
              <a:extLst>
                <a:ext uri="{FF2B5EF4-FFF2-40B4-BE49-F238E27FC236}">
                  <a16:creationId xmlns:a16="http://schemas.microsoft.com/office/drawing/2014/main" id="{403E2ADF-224F-4F44-9D11-9745DCFED3B4}"/>
                </a:ext>
              </a:extLst>
            </p:cNvPr>
            <p:cNvSpPr/>
            <p:nvPr/>
          </p:nvSpPr>
          <p:spPr bwMode="auto">
            <a:xfrm>
              <a:off x="6538913" y="4241801"/>
              <a:ext cx="114300" cy="66675"/>
            </a:xfrm>
            <a:custGeom>
              <a:avLst/>
              <a:gdLst>
                <a:gd name="T0" fmla="*/ 0 w 44"/>
                <a:gd name="T1" fmla="*/ 14 h 26"/>
                <a:gd name="T2" fmla="*/ 22 w 44"/>
                <a:gd name="T3" fmla="*/ 26 h 26"/>
                <a:gd name="T4" fmla="*/ 44 w 44"/>
                <a:gd name="T5" fmla="*/ 13 h 26"/>
                <a:gd name="T6" fmla="*/ 22 w 44"/>
                <a:gd name="T7" fmla="*/ 0 h 26"/>
                <a:gd name="T8" fmla="*/ 0 w 44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4"/>
                  </a:moveTo>
                  <a:cubicBezTo>
                    <a:pt x="9" y="19"/>
                    <a:pt x="13" y="21"/>
                    <a:pt x="22" y="26"/>
                  </a:cubicBezTo>
                  <a:cubicBezTo>
                    <a:pt x="31" y="21"/>
                    <a:pt x="35" y="18"/>
                    <a:pt x="44" y="13"/>
                  </a:cubicBezTo>
                  <a:cubicBezTo>
                    <a:pt x="35" y="8"/>
                    <a:pt x="31" y="5"/>
                    <a:pt x="22" y="0"/>
                  </a:cubicBezTo>
                  <a:cubicBezTo>
                    <a:pt x="14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Sļiḑé">
              <a:extLst>
                <a:ext uri="{FF2B5EF4-FFF2-40B4-BE49-F238E27FC236}">
                  <a16:creationId xmlns:a16="http://schemas.microsoft.com/office/drawing/2014/main" id="{ABFF6DFC-51C4-486A-B163-1159C9A7F72C}"/>
                </a:ext>
              </a:extLst>
            </p:cNvPr>
            <p:cNvSpPr/>
            <p:nvPr/>
          </p:nvSpPr>
          <p:spPr bwMode="auto">
            <a:xfrm>
              <a:off x="6454776" y="4194176"/>
              <a:ext cx="114300" cy="68263"/>
            </a:xfrm>
            <a:custGeom>
              <a:avLst/>
              <a:gdLst>
                <a:gd name="T0" fmla="*/ 0 w 44"/>
                <a:gd name="T1" fmla="*/ 13 h 26"/>
                <a:gd name="T2" fmla="*/ 22 w 44"/>
                <a:gd name="T3" fmla="*/ 26 h 26"/>
                <a:gd name="T4" fmla="*/ 44 w 44"/>
                <a:gd name="T5" fmla="*/ 12 h 26"/>
                <a:gd name="T6" fmla="*/ 22 w 44"/>
                <a:gd name="T7" fmla="*/ 0 h 26"/>
                <a:gd name="T8" fmla="*/ 0 w 44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3"/>
                  </a:moveTo>
                  <a:cubicBezTo>
                    <a:pt x="9" y="18"/>
                    <a:pt x="13" y="21"/>
                    <a:pt x="22" y="26"/>
                  </a:cubicBezTo>
                  <a:cubicBezTo>
                    <a:pt x="31" y="20"/>
                    <a:pt x="35" y="18"/>
                    <a:pt x="44" y="12"/>
                  </a:cubicBezTo>
                  <a:cubicBezTo>
                    <a:pt x="35" y="7"/>
                    <a:pt x="31" y="5"/>
                    <a:pt x="22" y="0"/>
                  </a:cubicBezTo>
                  <a:cubicBezTo>
                    <a:pt x="13" y="5"/>
                    <a:pt x="9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š1îďê">
              <a:extLst>
                <a:ext uri="{FF2B5EF4-FFF2-40B4-BE49-F238E27FC236}">
                  <a16:creationId xmlns:a16="http://schemas.microsoft.com/office/drawing/2014/main" id="{78DD676F-23D2-4133-BD38-594866BFCEB2}"/>
                </a:ext>
              </a:extLst>
            </p:cNvPr>
            <p:cNvSpPr/>
            <p:nvPr/>
          </p:nvSpPr>
          <p:spPr bwMode="auto">
            <a:xfrm>
              <a:off x="6372226" y="4144963"/>
              <a:ext cx="114300" cy="66675"/>
            </a:xfrm>
            <a:custGeom>
              <a:avLst/>
              <a:gdLst>
                <a:gd name="T0" fmla="*/ 0 w 44"/>
                <a:gd name="T1" fmla="*/ 14 h 26"/>
                <a:gd name="T2" fmla="*/ 22 w 44"/>
                <a:gd name="T3" fmla="*/ 26 h 26"/>
                <a:gd name="T4" fmla="*/ 44 w 44"/>
                <a:gd name="T5" fmla="*/ 13 h 26"/>
                <a:gd name="T6" fmla="*/ 22 w 44"/>
                <a:gd name="T7" fmla="*/ 0 h 26"/>
                <a:gd name="T8" fmla="*/ 0 w 44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4"/>
                  </a:moveTo>
                  <a:cubicBezTo>
                    <a:pt x="9" y="19"/>
                    <a:pt x="13" y="21"/>
                    <a:pt x="22" y="26"/>
                  </a:cubicBezTo>
                  <a:cubicBezTo>
                    <a:pt x="31" y="21"/>
                    <a:pt x="35" y="18"/>
                    <a:pt x="44" y="13"/>
                  </a:cubicBezTo>
                  <a:cubicBezTo>
                    <a:pt x="35" y="8"/>
                    <a:pt x="31" y="5"/>
                    <a:pt x="22" y="0"/>
                  </a:cubicBezTo>
                  <a:cubicBezTo>
                    <a:pt x="13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ṡľíďê">
              <a:extLst>
                <a:ext uri="{FF2B5EF4-FFF2-40B4-BE49-F238E27FC236}">
                  <a16:creationId xmlns:a16="http://schemas.microsoft.com/office/drawing/2014/main" id="{B5CDABD0-625D-4F2B-AD3B-0B745CD56F00}"/>
                </a:ext>
              </a:extLst>
            </p:cNvPr>
            <p:cNvSpPr/>
            <p:nvPr/>
          </p:nvSpPr>
          <p:spPr bwMode="auto">
            <a:xfrm>
              <a:off x="6291263" y="4097338"/>
              <a:ext cx="111125" cy="68263"/>
            </a:xfrm>
            <a:custGeom>
              <a:avLst/>
              <a:gdLst>
                <a:gd name="T0" fmla="*/ 0 w 43"/>
                <a:gd name="T1" fmla="*/ 13 h 26"/>
                <a:gd name="T2" fmla="*/ 21 w 43"/>
                <a:gd name="T3" fmla="*/ 26 h 26"/>
                <a:gd name="T4" fmla="*/ 43 w 43"/>
                <a:gd name="T5" fmla="*/ 12 h 26"/>
                <a:gd name="T6" fmla="*/ 21 w 43"/>
                <a:gd name="T7" fmla="*/ 0 h 26"/>
                <a:gd name="T8" fmla="*/ 0 w 43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3"/>
                  </a:moveTo>
                  <a:cubicBezTo>
                    <a:pt x="8" y="18"/>
                    <a:pt x="13" y="21"/>
                    <a:pt x="21" y="26"/>
                  </a:cubicBezTo>
                  <a:cubicBezTo>
                    <a:pt x="30" y="20"/>
                    <a:pt x="34" y="18"/>
                    <a:pt x="43" y="12"/>
                  </a:cubicBezTo>
                  <a:cubicBezTo>
                    <a:pt x="34" y="7"/>
                    <a:pt x="30" y="5"/>
                    <a:pt x="21" y="0"/>
                  </a:cubicBezTo>
                  <a:cubicBezTo>
                    <a:pt x="12" y="5"/>
                    <a:pt x="8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ṥḻîdé">
              <a:extLst>
                <a:ext uri="{FF2B5EF4-FFF2-40B4-BE49-F238E27FC236}">
                  <a16:creationId xmlns:a16="http://schemas.microsoft.com/office/drawing/2014/main" id="{409CE7A7-9B1C-4CBC-856A-E08C1A29D261}"/>
                </a:ext>
              </a:extLst>
            </p:cNvPr>
            <p:cNvSpPr/>
            <p:nvPr/>
          </p:nvSpPr>
          <p:spPr bwMode="auto">
            <a:xfrm>
              <a:off x="7123113" y="4678363"/>
              <a:ext cx="114300" cy="71438"/>
            </a:xfrm>
            <a:custGeom>
              <a:avLst/>
              <a:gdLst>
                <a:gd name="T0" fmla="*/ 0 w 44"/>
                <a:gd name="T1" fmla="*/ 14 h 27"/>
                <a:gd name="T2" fmla="*/ 22 w 44"/>
                <a:gd name="T3" fmla="*/ 27 h 27"/>
                <a:gd name="T4" fmla="*/ 44 w 44"/>
                <a:gd name="T5" fmla="*/ 13 h 27"/>
                <a:gd name="T6" fmla="*/ 23 w 44"/>
                <a:gd name="T7" fmla="*/ 0 h 27"/>
                <a:gd name="T8" fmla="*/ 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0" y="14"/>
                  </a:moveTo>
                  <a:cubicBezTo>
                    <a:pt x="9" y="19"/>
                    <a:pt x="13" y="22"/>
                    <a:pt x="22" y="27"/>
                  </a:cubicBezTo>
                  <a:cubicBezTo>
                    <a:pt x="31" y="21"/>
                    <a:pt x="35" y="18"/>
                    <a:pt x="44" y="13"/>
                  </a:cubicBezTo>
                  <a:cubicBezTo>
                    <a:pt x="36" y="8"/>
                    <a:pt x="31" y="5"/>
                    <a:pt x="23" y="0"/>
                  </a:cubicBezTo>
                  <a:cubicBezTo>
                    <a:pt x="14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ṧḷïďé">
              <a:extLst>
                <a:ext uri="{FF2B5EF4-FFF2-40B4-BE49-F238E27FC236}">
                  <a16:creationId xmlns:a16="http://schemas.microsoft.com/office/drawing/2014/main" id="{91D930E2-D932-4E44-8B00-5342AE7D7987}"/>
                </a:ext>
              </a:extLst>
            </p:cNvPr>
            <p:cNvSpPr/>
            <p:nvPr/>
          </p:nvSpPr>
          <p:spPr bwMode="auto">
            <a:xfrm>
              <a:off x="7038976" y="4629151"/>
              <a:ext cx="115888" cy="71438"/>
            </a:xfrm>
            <a:custGeom>
              <a:avLst/>
              <a:gdLst>
                <a:gd name="T0" fmla="*/ 0 w 44"/>
                <a:gd name="T1" fmla="*/ 14 h 27"/>
                <a:gd name="T2" fmla="*/ 22 w 44"/>
                <a:gd name="T3" fmla="*/ 27 h 27"/>
                <a:gd name="T4" fmla="*/ 44 w 44"/>
                <a:gd name="T5" fmla="*/ 13 h 27"/>
                <a:gd name="T6" fmla="*/ 23 w 44"/>
                <a:gd name="T7" fmla="*/ 0 h 27"/>
                <a:gd name="T8" fmla="*/ 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0" y="14"/>
                  </a:moveTo>
                  <a:cubicBezTo>
                    <a:pt x="9" y="19"/>
                    <a:pt x="13" y="22"/>
                    <a:pt x="22" y="27"/>
                  </a:cubicBezTo>
                  <a:cubicBezTo>
                    <a:pt x="31" y="21"/>
                    <a:pt x="35" y="19"/>
                    <a:pt x="44" y="13"/>
                  </a:cubicBezTo>
                  <a:cubicBezTo>
                    <a:pt x="36" y="8"/>
                    <a:pt x="31" y="5"/>
                    <a:pt x="23" y="0"/>
                  </a:cubicBezTo>
                  <a:cubicBezTo>
                    <a:pt x="14" y="6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ṩḻïďe">
              <a:extLst>
                <a:ext uri="{FF2B5EF4-FFF2-40B4-BE49-F238E27FC236}">
                  <a16:creationId xmlns:a16="http://schemas.microsoft.com/office/drawing/2014/main" id="{9B8E4E8A-4790-42C2-A89B-9A783DE6D145}"/>
                </a:ext>
              </a:extLst>
            </p:cNvPr>
            <p:cNvSpPr/>
            <p:nvPr/>
          </p:nvSpPr>
          <p:spPr bwMode="auto">
            <a:xfrm>
              <a:off x="6958013" y="4583113"/>
              <a:ext cx="115888" cy="66675"/>
            </a:xfrm>
            <a:custGeom>
              <a:avLst/>
              <a:gdLst>
                <a:gd name="T0" fmla="*/ 0 w 44"/>
                <a:gd name="T1" fmla="*/ 14 h 26"/>
                <a:gd name="T2" fmla="*/ 21 w 44"/>
                <a:gd name="T3" fmla="*/ 26 h 26"/>
                <a:gd name="T4" fmla="*/ 44 w 44"/>
                <a:gd name="T5" fmla="*/ 12 h 26"/>
                <a:gd name="T6" fmla="*/ 22 w 44"/>
                <a:gd name="T7" fmla="*/ 0 h 26"/>
                <a:gd name="T8" fmla="*/ 0 w 44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4"/>
                  </a:moveTo>
                  <a:cubicBezTo>
                    <a:pt x="8" y="19"/>
                    <a:pt x="13" y="21"/>
                    <a:pt x="21" y="26"/>
                  </a:cubicBezTo>
                  <a:cubicBezTo>
                    <a:pt x="30" y="21"/>
                    <a:pt x="35" y="18"/>
                    <a:pt x="44" y="12"/>
                  </a:cubicBezTo>
                  <a:cubicBezTo>
                    <a:pt x="35" y="7"/>
                    <a:pt x="31" y="5"/>
                    <a:pt x="22" y="0"/>
                  </a:cubicBezTo>
                  <a:cubicBezTo>
                    <a:pt x="13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ṥľïďe">
              <a:extLst>
                <a:ext uri="{FF2B5EF4-FFF2-40B4-BE49-F238E27FC236}">
                  <a16:creationId xmlns:a16="http://schemas.microsoft.com/office/drawing/2014/main" id="{CB696A1B-E924-42C7-B1BF-8010E6FAE2BA}"/>
                </a:ext>
              </a:extLst>
            </p:cNvPr>
            <p:cNvSpPr/>
            <p:nvPr/>
          </p:nvSpPr>
          <p:spPr bwMode="auto">
            <a:xfrm>
              <a:off x="6875463" y="4532313"/>
              <a:ext cx="114300" cy="71438"/>
            </a:xfrm>
            <a:custGeom>
              <a:avLst/>
              <a:gdLst>
                <a:gd name="T0" fmla="*/ 0 w 44"/>
                <a:gd name="T1" fmla="*/ 14 h 27"/>
                <a:gd name="T2" fmla="*/ 21 w 44"/>
                <a:gd name="T3" fmla="*/ 27 h 27"/>
                <a:gd name="T4" fmla="*/ 44 w 44"/>
                <a:gd name="T5" fmla="*/ 13 h 27"/>
                <a:gd name="T6" fmla="*/ 22 w 44"/>
                <a:gd name="T7" fmla="*/ 0 h 27"/>
                <a:gd name="T8" fmla="*/ 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0" y="14"/>
                  </a:moveTo>
                  <a:cubicBezTo>
                    <a:pt x="8" y="19"/>
                    <a:pt x="13" y="22"/>
                    <a:pt x="21" y="27"/>
                  </a:cubicBezTo>
                  <a:cubicBezTo>
                    <a:pt x="30" y="21"/>
                    <a:pt x="35" y="19"/>
                    <a:pt x="44" y="13"/>
                  </a:cubicBezTo>
                  <a:cubicBezTo>
                    <a:pt x="35" y="8"/>
                    <a:pt x="31" y="5"/>
                    <a:pt x="22" y="0"/>
                  </a:cubicBezTo>
                  <a:cubicBezTo>
                    <a:pt x="13" y="6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şḷíḑe">
              <a:extLst>
                <a:ext uri="{FF2B5EF4-FFF2-40B4-BE49-F238E27FC236}">
                  <a16:creationId xmlns:a16="http://schemas.microsoft.com/office/drawing/2014/main" id="{7D91A538-6C3D-4DFE-9A22-0A2C7C76022F}"/>
                </a:ext>
              </a:extLst>
            </p:cNvPr>
            <p:cNvSpPr/>
            <p:nvPr/>
          </p:nvSpPr>
          <p:spPr bwMode="auto">
            <a:xfrm>
              <a:off x="6791326" y="4486276"/>
              <a:ext cx="115888" cy="68263"/>
            </a:xfrm>
            <a:custGeom>
              <a:avLst/>
              <a:gdLst>
                <a:gd name="T0" fmla="*/ 0 w 44"/>
                <a:gd name="T1" fmla="*/ 14 h 26"/>
                <a:gd name="T2" fmla="*/ 22 w 44"/>
                <a:gd name="T3" fmla="*/ 26 h 26"/>
                <a:gd name="T4" fmla="*/ 44 w 44"/>
                <a:gd name="T5" fmla="*/ 12 h 26"/>
                <a:gd name="T6" fmla="*/ 22 w 44"/>
                <a:gd name="T7" fmla="*/ 0 h 26"/>
                <a:gd name="T8" fmla="*/ 0 w 44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4"/>
                  </a:moveTo>
                  <a:cubicBezTo>
                    <a:pt x="9" y="19"/>
                    <a:pt x="13" y="21"/>
                    <a:pt x="22" y="26"/>
                  </a:cubicBezTo>
                  <a:cubicBezTo>
                    <a:pt x="30" y="21"/>
                    <a:pt x="35" y="18"/>
                    <a:pt x="44" y="12"/>
                  </a:cubicBezTo>
                  <a:cubicBezTo>
                    <a:pt x="35" y="7"/>
                    <a:pt x="31" y="5"/>
                    <a:pt x="22" y="0"/>
                  </a:cubicBezTo>
                  <a:cubicBezTo>
                    <a:pt x="13" y="5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ṡľîḋê">
              <a:extLst>
                <a:ext uri="{FF2B5EF4-FFF2-40B4-BE49-F238E27FC236}">
                  <a16:creationId xmlns:a16="http://schemas.microsoft.com/office/drawing/2014/main" id="{79F8EFBF-A59B-41C2-84DC-25D6E463D745}"/>
                </a:ext>
              </a:extLst>
            </p:cNvPr>
            <p:cNvSpPr/>
            <p:nvPr/>
          </p:nvSpPr>
          <p:spPr bwMode="auto">
            <a:xfrm>
              <a:off x="6708776" y="4437063"/>
              <a:ext cx="114300" cy="69850"/>
            </a:xfrm>
            <a:custGeom>
              <a:avLst/>
              <a:gdLst>
                <a:gd name="T0" fmla="*/ 0 w 44"/>
                <a:gd name="T1" fmla="*/ 14 h 27"/>
                <a:gd name="T2" fmla="*/ 22 w 44"/>
                <a:gd name="T3" fmla="*/ 27 h 27"/>
                <a:gd name="T4" fmla="*/ 44 w 44"/>
                <a:gd name="T5" fmla="*/ 13 h 27"/>
                <a:gd name="T6" fmla="*/ 22 w 44"/>
                <a:gd name="T7" fmla="*/ 0 h 27"/>
                <a:gd name="T8" fmla="*/ 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0" y="14"/>
                  </a:moveTo>
                  <a:cubicBezTo>
                    <a:pt x="9" y="19"/>
                    <a:pt x="13" y="22"/>
                    <a:pt x="22" y="27"/>
                  </a:cubicBezTo>
                  <a:cubicBezTo>
                    <a:pt x="31" y="21"/>
                    <a:pt x="35" y="18"/>
                    <a:pt x="44" y="13"/>
                  </a:cubicBezTo>
                  <a:cubicBezTo>
                    <a:pt x="35" y="8"/>
                    <a:pt x="31" y="5"/>
                    <a:pt x="22" y="0"/>
                  </a:cubicBezTo>
                  <a:cubicBezTo>
                    <a:pt x="13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$ḻïḋê">
              <a:extLst>
                <a:ext uri="{FF2B5EF4-FFF2-40B4-BE49-F238E27FC236}">
                  <a16:creationId xmlns:a16="http://schemas.microsoft.com/office/drawing/2014/main" id="{AEA60667-A3EB-4C44-AB01-9796169D8B79}"/>
                </a:ext>
              </a:extLst>
            </p:cNvPr>
            <p:cNvSpPr/>
            <p:nvPr/>
          </p:nvSpPr>
          <p:spPr bwMode="auto">
            <a:xfrm>
              <a:off x="6624638" y="4389438"/>
              <a:ext cx="114300" cy="68263"/>
            </a:xfrm>
            <a:custGeom>
              <a:avLst/>
              <a:gdLst>
                <a:gd name="T0" fmla="*/ 0 w 44"/>
                <a:gd name="T1" fmla="*/ 13 h 26"/>
                <a:gd name="T2" fmla="*/ 22 w 44"/>
                <a:gd name="T3" fmla="*/ 26 h 26"/>
                <a:gd name="T4" fmla="*/ 44 w 44"/>
                <a:gd name="T5" fmla="*/ 12 h 26"/>
                <a:gd name="T6" fmla="*/ 22 w 44"/>
                <a:gd name="T7" fmla="*/ 0 h 26"/>
                <a:gd name="T8" fmla="*/ 0 w 44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3"/>
                  </a:moveTo>
                  <a:cubicBezTo>
                    <a:pt x="9" y="18"/>
                    <a:pt x="13" y="21"/>
                    <a:pt x="22" y="26"/>
                  </a:cubicBezTo>
                  <a:cubicBezTo>
                    <a:pt x="31" y="20"/>
                    <a:pt x="35" y="18"/>
                    <a:pt x="44" y="12"/>
                  </a:cubicBezTo>
                  <a:cubicBezTo>
                    <a:pt x="35" y="7"/>
                    <a:pt x="31" y="5"/>
                    <a:pt x="22" y="0"/>
                  </a:cubicBezTo>
                  <a:cubicBezTo>
                    <a:pt x="14" y="5"/>
                    <a:pt x="9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sḻîďè">
              <a:extLst>
                <a:ext uri="{FF2B5EF4-FFF2-40B4-BE49-F238E27FC236}">
                  <a16:creationId xmlns:a16="http://schemas.microsoft.com/office/drawing/2014/main" id="{CC03519A-54E3-40DC-A57C-22B4721B1D56}"/>
                </a:ext>
              </a:extLst>
            </p:cNvPr>
            <p:cNvSpPr/>
            <p:nvPr/>
          </p:nvSpPr>
          <p:spPr bwMode="auto">
            <a:xfrm>
              <a:off x="6543676" y="4340226"/>
              <a:ext cx="112713" cy="68263"/>
            </a:xfrm>
            <a:custGeom>
              <a:avLst/>
              <a:gdLst>
                <a:gd name="T0" fmla="*/ 0 w 43"/>
                <a:gd name="T1" fmla="*/ 14 h 26"/>
                <a:gd name="T2" fmla="*/ 21 w 43"/>
                <a:gd name="T3" fmla="*/ 26 h 26"/>
                <a:gd name="T4" fmla="*/ 43 w 43"/>
                <a:gd name="T5" fmla="*/ 13 h 26"/>
                <a:gd name="T6" fmla="*/ 21 w 43"/>
                <a:gd name="T7" fmla="*/ 0 h 26"/>
                <a:gd name="T8" fmla="*/ 0 w 43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4"/>
                  </a:moveTo>
                  <a:cubicBezTo>
                    <a:pt x="8" y="19"/>
                    <a:pt x="12" y="21"/>
                    <a:pt x="21" y="26"/>
                  </a:cubicBezTo>
                  <a:cubicBezTo>
                    <a:pt x="30" y="21"/>
                    <a:pt x="34" y="18"/>
                    <a:pt x="43" y="13"/>
                  </a:cubicBezTo>
                  <a:cubicBezTo>
                    <a:pt x="34" y="8"/>
                    <a:pt x="30" y="5"/>
                    <a:pt x="21" y="0"/>
                  </a:cubicBezTo>
                  <a:cubicBezTo>
                    <a:pt x="13" y="6"/>
                    <a:pt x="8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śľíďè">
              <a:extLst>
                <a:ext uri="{FF2B5EF4-FFF2-40B4-BE49-F238E27FC236}">
                  <a16:creationId xmlns:a16="http://schemas.microsoft.com/office/drawing/2014/main" id="{B09ABE91-8350-487A-912B-58CEA8B14A9C}"/>
                </a:ext>
              </a:extLst>
            </p:cNvPr>
            <p:cNvSpPr/>
            <p:nvPr/>
          </p:nvSpPr>
          <p:spPr bwMode="auto">
            <a:xfrm>
              <a:off x="6459538" y="4291013"/>
              <a:ext cx="112713" cy="69850"/>
            </a:xfrm>
            <a:custGeom>
              <a:avLst/>
              <a:gdLst>
                <a:gd name="T0" fmla="*/ 0 w 43"/>
                <a:gd name="T1" fmla="*/ 14 h 27"/>
                <a:gd name="T2" fmla="*/ 21 w 43"/>
                <a:gd name="T3" fmla="*/ 27 h 27"/>
                <a:gd name="T4" fmla="*/ 43 w 43"/>
                <a:gd name="T5" fmla="*/ 13 h 27"/>
                <a:gd name="T6" fmla="*/ 22 w 43"/>
                <a:gd name="T7" fmla="*/ 0 h 27"/>
                <a:gd name="T8" fmla="*/ 0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0" y="14"/>
                  </a:moveTo>
                  <a:cubicBezTo>
                    <a:pt x="8" y="19"/>
                    <a:pt x="13" y="22"/>
                    <a:pt x="21" y="27"/>
                  </a:cubicBezTo>
                  <a:cubicBezTo>
                    <a:pt x="30" y="21"/>
                    <a:pt x="34" y="19"/>
                    <a:pt x="43" y="13"/>
                  </a:cubicBezTo>
                  <a:cubicBezTo>
                    <a:pt x="35" y="8"/>
                    <a:pt x="30" y="5"/>
                    <a:pt x="22" y="0"/>
                  </a:cubicBezTo>
                  <a:cubicBezTo>
                    <a:pt x="13" y="6"/>
                    <a:pt x="8" y="9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šļïde">
              <a:extLst>
                <a:ext uri="{FF2B5EF4-FFF2-40B4-BE49-F238E27FC236}">
                  <a16:creationId xmlns:a16="http://schemas.microsoft.com/office/drawing/2014/main" id="{30A6ADC8-3152-40E2-BBCE-C168ADF093C3}"/>
                </a:ext>
              </a:extLst>
            </p:cNvPr>
            <p:cNvSpPr/>
            <p:nvPr/>
          </p:nvSpPr>
          <p:spPr bwMode="auto">
            <a:xfrm>
              <a:off x="6376988" y="4243388"/>
              <a:ext cx="112713" cy="68263"/>
            </a:xfrm>
            <a:custGeom>
              <a:avLst/>
              <a:gdLst>
                <a:gd name="T0" fmla="*/ 0 w 43"/>
                <a:gd name="T1" fmla="*/ 14 h 26"/>
                <a:gd name="T2" fmla="*/ 21 w 43"/>
                <a:gd name="T3" fmla="*/ 26 h 26"/>
                <a:gd name="T4" fmla="*/ 43 w 43"/>
                <a:gd name="T5" fmla="*/ 12 h 26"/>
                <a:gd name="T6" fmla="*/ 22 w 43"/>
                <a:gd name="T7" fmla="*/ 0 h 26"/>
                <a:gd name="T8" fmla="*/ 0 w 43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4"/>
                  </a:moveTo>
                  <a:cubicBezTo>
                    <a:pt x="9" y="19"/>
                    <a:pt x="13" y="21"/>
                    <a:pt x="21" y="26"/>
                  </a:cubicBezTo>
                  <a:cubicBezTo>
                    <a:pt x="30" y="21"/>
                    <a:pt x="35" y="18"/>
                    <a:pt x="43" y="12"/>
                  </a:cubicBezTo>
                  <a:cubicBezTo>
                    <a:pt x="35" y="7"/>
                    <a:pt x="30" y="5"/>
                    <a:pt x="22" y="0"/>
                  </a:cubicBezTo>
                  <a:cubicBezTo>
                    <a:pt x="13" y="5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ṥlíḋé">
              <a:extLst>
                <a:ext uri="{FF2B5EF4-FFF2-40B4-BE49-F238E27FC236}">
                  <a16:creationId xmlns:a16="http://schemas.microsoft.com/office/drawing/2014/main" id="{C19EB107-91C9-482B-B79C-E82B522D4FD9}"/>
                </a:ext>
              </a:extLst>
            </p:cNvPr>
            <p:cNvSpPr/>
            <p:nvPr/>
          </p:nvSpPr>
          <p:spPr bwMode="auto">
            <a:xfrm>
              <a:off x="6292851" y="4194176"/>
              <a:ext cx="112713" cy="69850"/>
            </a:xfrm>
            <a:custGeom>
              <a:avLst/>
              <a:gdLst>
                <a:gd name="T0" fmla="*/ 0 w 43"/>
                <a:gd name="T1" fmla="*/ 14 h 27"/>
                <a:gd name="T2" fmla="*/ 22 w 43"/>
                <a:gd name="T3" fmla="*/ 27 h 27"/>
                <a:gd name="T4" fmla="*/ 43 w 43"/>
                <a:gd name="T5" fmla="*/ 13 h 27"/>
                <a:gd name="T6" fmla="*/ 22 w 43"/>
                <a:gd name="T7" fmla="*/ 0 h 27"/>
                <a:gd name="T8" fmla="*/ 0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0" y="14"/>
                  </a:moveTo>
                  <a:cubicBezTo>
                    <a:pt x="9" y="19"/>
                    <a:pt x="13" y="22"/>
                    <a:pt x="22" y="27"/>
                  </a:cubicBezTo>
                  <a:cubicBezTo>
                    <a:pt x="30" y="21"/>
                    <a:pt x="35" y="18"/>
                    <a:pt x="43" y="13"/>
                  </a:cubicBezTo>
                  <a:cubicBezTo>
                    <a:pt x="35" y="8"/>
                    <a:pt x="30" y="5"/>
                    <a:pt x="22" y="0"/>
                  </a:cubicBezTo>
                  <a:cubicBezTo>
                    <a:pt x="13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1iḓé">
              <a:extLst>
                <a:ext uri="{FF2B5EF4-FFF2-40B4-BE49-F238E27FC236}">
                  <a16:creationId xmlns:a16="http://schemas.microsoft.com/office/drawing/2014/main" id="{013249B2-AACB-4354-BA26-E28077CCB850}"/>
                </a:ext>
              </a:extLst>
            </p:cNvPr>
            <p:cNvSpPr/>
            <p:nvPr/>
          </p:nvSpPr>
          <p:spPr bwMode="auto">
            <a:xfrm>
              <a:off x="6210301" y="4146551"/>
              <a:ext cx="150813" cy="92075"/>
            </a:xfrm>
            <a:custGeom>
              <a:avLst/>
              <a:gdLst>
                <a:gd name="T0" fmla="*/ 0 w 58"/>
                <a:gd name="T1" fmla="*/ 13 h 35"/>
                <a:gd name="T2" fmla="*/ 36 w 58"/>
                <a:gd name="T3" fmla="*/ 35 h 35"/>
                <a:gd name="T4" fmla="*/ 58 w 58"/>
                <a:gd name="T5" fmla="*/ 21 h 35"/>
                <a:gd name="T6" fmla="*/ 22 w 58"/>
                <a:gd name="T7" fmla="*/ 0 h 35"/>
                <a:gd name="T8" fmla="*/ 0 w 58"/>
                <a:gd name="T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">
                  <a:moveTo>
                    <a:pt x="0" y="13"/>
                  </a:moveTo>
                  <a:cubicBezTo>
                    <a:pt x="15" y="22"/>
                    <a:pt x="22" y="26"/>
                    <a:pt x="36" y="35"/>
                  </a:cubicBezTo>
                  <a:cubicBezTo>
                    <a:pt x="45" y="29"/>
                    <a:pt x="49" y="26"/>
                    <a:pt x="58" y="21"/>
                  </a:cubicBezTo>
                  <a:cubicBezTo>
                    <a:pt x="44" y="12"/>
                    <a:pt x="36" y="8"/>
                    <a:pt x="22" y="0"/>
                  </a:cubicBezTo>
                  <a:cubicBezTo>
                    <a:pt x="13" y="5"/>
                    <a:pt x="9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ṥlîďê">
              <a:extLst>
                <a:ext uri="{FF2B5EF4-FFF2-40B4-BE49-F238E27FC236}">
                  <a16:creationId xmlns:a16="http://schemas.microsoft.com/office/drawing/2014/main" id="{1A1267FE-C47A-4858-8734-FF9E0D4A71BA}"/>
                </a:ext>
              </a:extLst>
            </p:cNvPr>
            <p:cNvSpPr/>
            <p:nvPr/>
          </p:nvSpPr>
          <p:spPr bwMode="auto">
            <a:xfrm>
              <a:off x="7005638" y="4706938"/>
              <a:ext cx="150813" cy="92075"/>
            </a:xfrm>
            <a:custGeom>
              <a:avLst/>
              <a:gdLst>
                <a:gd name="T0" fmla="*/ 0 w 58"/>
                <a:gd name="T1" fmla="*/ 14 h 35"/>
                <a:gd name="T2" fmla="*/ 36 w 58"/>
                <a:gd name="T3" fmla="*/ 35 h 35"/>
                <a:gd name="T4" fmla="*/ 58 w 58"/>
                <a:gd name="T5" fmla="*/ 21 h 35"/>
                <a:gd name="T6" fmla="*/ 22 w 58"/>
                <a:gd name="T7" fmla="*/ 0 h 35"/>
                <a:gd name="T8" fmla="*/ 0 w 58"/>
                <a:gd name="T9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5">
                  <a:moveTo>
                    <a:pt x="0" y="14"/>
                  </a:moveTo>
                  <a:cubicBezTo>
                    <a:pt x="15" y="22"/>
                    <a:pt x="22" y="26"/>
                    <a:pt x="36" y="35"/>
                  </a:cubicBezTo>
                  <a:cubicBezTo>
                    <a:pt x="45" y="29"/>
                    <a:pt x="49" y="27"/>
                    <a:pt x="58" y="21"/>
                  </a:cubicBezTo>
                  <a:cubicBezTo>
                    <a:pt x="44" y="13"/>
                    <a:pt x="36" y="9"/>
                    <a:pt x="22" y="0"/>
                  </a:cubicBezTo>
                  <a:cubicBezTo>
                    <a:pt x="13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š1íḍe">
              <a:extLst>
                <a:ext uri="{FF2B5EF4-FFF2-40B4-BE49-F238E27FC236}">
                  <a16:creationId xmlns:a16="http://schemas.microsoft.com/office/drawing/2014/main" id="{DB630249-54FE-48B5-9A09-5E404C1F450F}"/>
                </a:ext>
              </a:extLst>
            </p:cNvPr>
            <p:cNvSpPr/>
            <p:nvPr/>
          </p:nvSpPr>
          <p:spPr bwMode="auto">
            <a:xfrm>
              <a:off x="6961188" y="4681538"/>
              <a:ext cx="112713" cy="68263"/>
            </a:xfrm>
            <a:custGeom>
              <a:avLst/>
              <a:gdLst>
                <a:gd name="T0" fmla="*/ 0 w 43"/>
                <a:gd name="T1" fmla="*/ 14 h 26"/>
                <a:gd name="T2" fmla="*/ 21 w 43"/>
                <a:gd name="T3" fmla="*/ 26 h 26"/>
                <a:gd name="T4" fmla="*/ 43 w 43"/>
                <a:gd name="T5" fmla="*/ 13 h 26"/>
                <a:gd name="T6" fmla="*/ 22 w 43"/>
                <a:gd name="T7" fmla="*/ 0 h 26"/>
                <a:gd name="T8" fmla="*/ 0 w 43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4"/>
                  </a:moveTo>
                  <a:cubicBezTo>
                    <a:pt x="8" y="19"/>
                    <a:pt x="13" y="21"/>
                    <a:pt x="21" y="26"/>
                  </a:cubicBezTo>
                  <a:cubicBezTo>
                    <a:pt x="30" y="21"/>
                    <a:pt x="34" y="18"/>
                    <a:pt x="43" y="13"/>
                  </a:cubicBezTo>
                  <a:cubicBezTo>
                    <a:pt x="35" y="8"/>
                    <a:pt x="30" y="5"/>
                    <a:pt x="22" y="0"/>
                  </a:cubicBezTo>
                  <a:cubicBezTo>
                    <a:pt x="13" y="5"/>
                    <a:pt x="8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sľïḋè">
              <a:extLst>
                <a:ext uri="{FF2B5EF4-FFF2-40B4-BE49-F238E27FC236}">
                  <a16:creationId xmlns:a16="http://schemas.microsoft.com/office/drawing/2014/main" id="{FF5E9E43-773F-483D-B981-0AECD49D446B}"/>
                </a:ext>
              </a:extLst>
            </p:cNvPr>
            <p:cNvSpPr/>
            <p:nvPr/>
          </p:nvSpPr>
          <p:spPr bwMode="auto">
            <a:xfrm>
              <a:off x="6878638" y="4632326"/>
              <a:ext cx="111125" cy="69850"/>
            </a:xfrm>
            <a:custGeom>
              <a:avLst/>
              <a:gdLst>
                <a:gd name="T0" fmla="*/ 0 w 43"/>
                <a:gd name="T1" fmla="*/ 14 h 27"/>
                <a:gd name="T2" fmla="*/ 21 w 43"/>
                <a:gd name="T3" fmla="*/ 27 h 27"/>
                <a:gd name="T4" fmla="*/ 43 w 43"/>
                <a:gd name="T5" fmla="*/ 13 h 27"/>
                <a:gd name="T6" fmla="*/ 22 w 43"/>
                <a:gd name="T7" fmla="*/ 0 h 27"/>
                <a:gd name="T8" fmla="*/ 0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0" y="14"/>
                  </a:moveTo>
                  <a:cubicBezTo>
                    <a:pt x="9" y="19"/>
                    <a:pt x="13" y="22"/>
                    <a:pt x="21" y="27"/>
                  </a:cubicBezTo>
                  <a:cubicBezTo>
                    <a:pt x="30" y="21"/>
                    <a:pt x="35" y="18"/>
                    <a:pt x="43" y="13"/>
                  </a:cubicBezTo>
                  <a:cubicBezTo>
                    <a:pt x="35" y="8"/>
                    <a:pt x="30" y="5"/>
                    <a:pt x="22" y="0"/>
                  </a:cubicBezTo>
                  <a:cubicBezTo>
                    <a:pt x="13" y="6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ś1ïdé">
              <a:extLst>
                <a:ext uri="{FF2B5EF4-FFF2-40B4-BE49-F238E27FC236}">
                  <a16:creationId xmlns:a16="http://schemas.microsoft.com/office/drawing/2014/main" id="{BB88093D-D192-49B2-97EE-41552DA35DE9}"/>
                </a:ext>
              </a:extLst>
            </p:cNvPr>
            <p:cNvSpPr/>
            <p:nvPr/>
          </p:nvSpPr>
          <p:spPr bwMode="auto">
            <a:xfrm>
              <a:off x="6794501" y="4584701"/>
              <a:ext cx="114300" cy="68263"/>
            </a:xfrm>
            <a:custGeom>
              <a:avLst/>
              <a:gdLst>
                <a:gd name="T0" fmla="*/ 0 w 44"/>
                <a:gd name="T1" fmla="*/ 13 h 26"/>
                <a:gd name="T2" fmla="*/ 22 w 44"/>
                <a:gd name="T3" fmla="*/ 26 h 26"/>
                <a:gd name="T4" fmla="*/ 44 w 44"/>
                <a:gd name="T5" fmla="*/ 12 h 26"/>
                <a:gd name="T6" fmla="*/ 22 w 44"/>
                <a:gd name="T7" fmla="*/ 0 h 26"/>
                <a:gd name="T8" fmla="*/ 0 w 44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3"/>
                  </a:moveTo>
                  <a:cubicBezTo>
                    <a:pt x="9" y="19"/>
                    <a:pt x="13" y="21"/>
                    <a:pt x="22" y="26"/>
                  </a:cubicBezTo>
                  <a:cubicBezTo>
                    <a:pt x="30" y="21"/>
                    <a:pt x="35" y="18"/>
                    <a:pt x="44" y="12"/>
                  </a:cubicBezTo>
                  <a:cubicBezTo>
                    <a:pt x="35" y="7"/>
                    <a:pt x="31" y="5"/>
                    <a:pt x="22" y="0"/>
                  </a:cubicBezTo>
                  <a:cubicBezTo>
                    <a:pt x="13" y="5"/>
                    <a:pt x="9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ṩḷíḍê">
              <a:extLst>
                <a:ext uri="{FF2B5EF4-FFF2-40B4-BE49-F238E27FC236}">
                  <a16:creationId xmlns:a16="http://schemas.microsoft.com/office/drawing/2014/main" id="{35B6D4AC-DE0D-4AEE-BC9D-412C839968EF}"/>
                </a:ext>
              </a:extLst>
            </p:cNvPr>
            <p:cNvSpPr/>
            <p:nvPr/>
          </p:nvSpPr>
          <p:spPr bwMode="auto">
            <a:xfrm>
              <a:off x="6710363" y="4535488"/>
              <a:ext cx="115888" cy="69850"/>
            </a:xfrm>
            <a:custGeom>
              <a:avLst/>
              <a:gdLst>
                <a:gd name="T0" fmla="*/ 0 w 44"/>
                <a:gd name="T1" fmla="*/ 14 h 27"/>
                <a:gd name="T2" fmla="*/ 22 w 44"/>
                <a:gd name="T3" fmla="*/ 27 h 27"/>
                <a:gd name="T4" fmla="*/ 44 w 44"/>
                <a:gd name="T5" fmla="*/ 13 h 27"/>
                <a:gd name="T6" fmla="*/ 22 w 44"/>
                <a:gd name="T7" fmla="*/ 0 h 27"/>
                <a:gd name="T8" fmla="*/ 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0" y="14"/>
                  </a:moveTo>
                  <a:cubicBezTo>
                    <a:pt x="9" y="19"/>
                    <a:pt x="13" y="21"/>
                    <a:pt x="22" y="27"/>
                  </a:cubicBezTo>
                  <a:cubicBezTo>
                    <a:pt x="31" y="21"/>
                    <a:pt x="35" y="18"/>
                    <a:pt x="44" y="13"/>
                  </a:cubicBezTo>
                  <a:cubicBezTo>
                    <a:pt x="35" y="8"/>
                    <a:pt x="31" y="5"/>
                    <a:pt x="22" y="0"/>
                  </a:cubicBezTo>
                  <a:cubicBezTo>
                    <a:pt x="13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ṧļîḋè">
              <a:extLst>
                <a:ext uri="{FF2B5EF4-FFF2-40B4-BE49-F238E27FC236}">
                  <a16:creationId xmlns:a16="http://schemas.microsoft.com/office/drawing/2014/main" id="{B38A6539-D591-4DEC-A672-96929541723F}"/>
                </a:ext>
              </a:extLst>
            </p:cNvPr>
            <p:cNvSpPr/>
            <p:nvPr/>
          </p:nvSpPr>
          <p:spPr bwMode="auto">
            <a:xfrm>
              <a:off x="6627813" y="4489451"/>
              <a:ext cx="114300" cy="66675"/>
            </a:xfrm>
            <a:custGeom>
              <a:avLst/>
              <a:gdLst>
                <a:gd name="T0" fmla="*/ 0 w 44"/>
                <a:gd name="T1" fmla="*/ 13 h 26"/>
                <a:gd name="T2" fmla="*/ 22 w 44"/>
                <a:gd name="T3" fmla="*/ 26 h 26"/>
                <a:gd name="T4" fmla="*/ 44 w 44"/>
                <a:gd name="T5" fmla="*/ 12 h 26"/>
                <a:gd name="T6" fmla="*/ 22 w 44"/>
                <a:gd name="T7" fmla="*/ 0 h 26"/>
                <a:gd name="T8" fmla="*/ 0 w 44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3"/>
                  </a:moveTo>
                  <a:cubicBezTo>
                    <a:pt x="9" y="18"/>
                    <a:pt x="13" y="21"/>
                    <a:pt x="22" y="26"/>
                  </a:cubicBezTo>
                  <a:cubicBezTo>
                    <a:pt x="31" y="20"/>
                    <a:pt x="35" y="18"/>
                    <a:pt x="44" y="12"/>
                  </a:cubicBezTo>
                  <a:cubicBezTo>
                    <a:pt x="35" y="7"/>
                    <a:pt x="31" y="5"/>
                    <a:pt x="22" y="0"/>
                  </a:cubicBezTo>
                  <a:cubicBezTo>
                    <a:pt x="14" y="5"/>
                    <a:pt x="9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ṧḻïḍè">
              <a:extLst>
                <a:ext uri="{FF2B5EF4-FFF2-40B4-BE49-F238E27FC236}">
                  <a16:creationId xmlns:a16="http://schemas.microsoft.com/office/drawing/2014/main" id="{391F1B65-1E99-472C-B239-A42313449B20}"/>
                </a:ext>
              </a:extLst>
            </p:cNvPr>
            <p:cNvSpPr/>
            <p:nvPr/>
          </p:nvSpPr>
          <p:spPr bwMode="auto">
            <a:xfrm>
              <a:off x="6546851" y="4438651"/>
              <a:ext cx="111125" cy="68263"/>
            </a:xfrm>
            <a:custGeom>
              <a:avLst/>
              <a:gdLst>
                <a:gd name="T0" fmla="*/ 0 w 43"/>
                <a:gd name="T1" fmla="*/ 14 h 26"/>
                <a:gd name="T2" fmla="*/ 21 w 43"/>
                <a:gd name="T3" fmla="*/ 26 h 26"/>
                <a:gd name="T4" fmla="*/ 43 w 43"/>
                <a:gd name="T5" fmla="*/ 13 h 26"/>
                <a:gd name="T6" fmla="*/ 22 w 43"/>
                <a:gd name="T7" fmla="*/ 0 h 26"/>
                <a:gd name="T8" fmla="*/ 0 w 43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4"/>
                  </a:moveTo>
                  <a:cubicBezTo>
                    <a:pt x="8" y="19"/>
                    <a:pt x="13" y="21"/>
                    <a:pt x="21" y="26"/>
                  </a:cubicBezTo>
                  <a:cubicBezTo>
                    <a:pt x="30" y="21"/>
                    <a:pt x="34" y="18"/>
                    <a:pt x="43" y="13"/>
                  </a:cubicBezTo>
                  <a:cubicBezTo>
                    <a:pt x="34" y="8"/>
                    <a:pt x="30" y="5"/>
                    <a:pt x="22" y="0"/>
                  </a:cubicBezTo>
                  <a:cubicBezTo>
                    <a:pt x="13" y="6"/>
                    <a:pt x="8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ṣliḓe">
              <a:extLst>
                <a:ext uri="{FF2B5EF4-FFF2-40B4-BE49-F238E27FC236}">
                  <a16:creationId xmlns:a16="http://schemas.microsoft.com/office/drawing/2014/main" id="{CF33D179-3730-42E1-8606-B80C16D9E838}"/>
                </a:ext>
              </a:extLst>
            </p:cNvPr>
            <p:cNvSpPr/>
            <p:nvPr/>
          </p:nvSpPr>
          <p:spPr bwMode="auto">
            <a:xfrm>
              <a:off x="6462713" y="4389438"/>
              <a:ext cx="112713" cy="69850"/>
            </a:xfrm>
            <a:custGeom>
              <a:avLst/>
              <a:gdLst>
                <a:gd name="T0" fmla="*/ 0 w 43"/>
                <a:gd name="T1" fmla="*/ 14 h 27"/>
                <a:gd name="T2" fmla="*/ 21 w 43"/>
                <a:gd name="T3" fmla="*/ 27 h 27"/>
                <a:gd name="T4" fmla="*/ 43 w 43"/>
                <a:gd name="T5" fmla="*/ 13 h 27"/>
                <a:gd name="T6" fmla="*/ 22 w 43"/>
                <a:gd name="T7" fmla="*/ 0 h 27"/>
                <a:gd name="T8" fmla="*/ 0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0" y="14"/>
                  </a:moveTo>
                  <a:cubicBezTo>
                    <a:pt x="8" y="19"/>
                    <a:pt x="13" y="22"/>
                    <a:pt x="21" y="27"/>
                  </a:cubicBezTo>
                  <a:cubicBezTo>
                    <a:pt x="30" y="21"/>
                    <a:pt x="35" y="19"/>
                    <a:pt x="43" y="13"/>
                  </a:cubicBezTo>
                  <a:cubicBezTo>
                    <a:pt x="35" y="8"/>
                    <a:pt x="30" y="5"/>
                    <a:pt x="22" y="0"/>
                  </a:cubicBezTo>
                  <a:cubicBezTo>
                    <a:pt x="13" y="6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isḷîďè">
              <a:extLst>
                <a:ext uri="{FF2B5EF4-FFF2-40B4-BE49-F238E27FC236}">
                  <a16:creationId xmlns:a16="http://schemas.microsoft.com/office/drawing/2014/main" id="{DAEDCEE9-7866-450C-9838-37AD82A33EEB}"/>
                </a:ext>
              </a:extLst>
            </p:cNvPr>
            <p:cNvSpPr/>
            <p:nvPr/>
          </p:nvSpPr>
          <p:spPr bwMode="auto">
            <a:xfrm>
              <a:off x="6378576" y="4343401"/>
              <a:ext cx="112713" cy="66675"/>
            </a:xfrm>
            <a:custGeom>
              <a:avLst/>
              <a:gdLst>
                <a:gd name="T0" fmla="*/ 0 w 43"/>
                <a:gd name="T1" fmla="*/ 14 h 26"/>
                <a:gd name="T2" fmla="*/ 22 w 43"/>
                <a:gd name="T3" fmla="*/ 26 h 26"/>
                <a:gd name="T4" fmla="*/ 43 w 43"/>
                <a:gd name="T5" fmla="*/ 12 h 26"/>
                <a:gd name="T6" fmla="*/ 22 w 43"/>
                <a:gd name="T7" fmla="*/ 0 h 26"/>
                <a:gd name="T8" fmla="*/ 0 w 43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4"/>
                  </a:moveTo>
                  <a:cubicBezTo>
                    <a:pt x="9" y="19"/>
                    <a:pt x="13" y="21"/>
                    <a:pt x="22" y="26"/>
                  </a:cubicBezTo>
                  <a:cubicBezTo>
                    <a:pt x="30" y="21"/>
                    <a:pt x="35" y="18"/>
                    <a:pt x="43" y="12"/>
                  </a:cubicBezTo>
                  <a:cubicBezTo>
                    <a:pt x="35" y="7"/>
                    <a:pt x="31" y="5"/>
                    <a:pt x="22" y="0"/>
                  </a:cubicBezTo>
                  <a:cubicBezTo>
                    <a:pt x="13" y="5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ṡľídè">
              <a:extLst>
                <a:ext uri="{FF2B5EF4-FFF2-40B4-BE49-F238E27FC236}">
                  <a16:creationId xmlns:a16="http://schemas.microsoft.com/office/drawing/2014/main" id="{B0DB1449-74FD-42AB-9D27-DEE56C15E0D3}"/>
                </a:ext>
              </a:extLst>
            </p:cNvPr>
            <p:cNvSpPr/>
            <p:nvPr/>
          </p:nvSpPr>
          <p:spPr bwMode="auto">
            <a:xfrm>
              <a:off x="6296026" y="4292601"/>
              <a:ext cx="114300" cy="71438"/>
            </a:xfrm>
            <a:custGeom>
              <a:avLst/>
              <a:gdLst>
                <a:gd name="T0" fmla="*/ 0 w 44"/>
                <a:gd name="T1" fmla="*/ 14 h 27"/>
                <a:gd name="T2" fmla="*/ 22 w 44"/>
                <a:gd name="T3" fmla="*/ 27 h 27"/>
                <a:gd name="T4" fmla="*/ 44 w 44"/>
                <a:gd name="T5" fmla="*/ 13 h 27"/>
                <a:gd name="T6" fmla="*/ 22 w 44"/>
                <a:gd name="T7" fmla="*/ 0 h 27"/>
                <a:gd name="T8" fmla="*/ 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0" y="14"/>
                  </a:moveTo>
                  <a:cubicBezTo>
                    <a:pt x="9" y="19"/>
                    <a:pt x="13" y="22"/>
                    <a:pt x="22" y="27"/>
                  </a:cubicBezTo>
                  <a:cubicBezTo>
                    <a:pt x="31" y="21"/>
                    <a:pt x="35" y="18"/>
                    <a:pt x="44" y="13"/>
                  </a:cubicBezTo>
                  <a:cubicBezTo>
                    <a:pt x="35" y="8"/>
                    <a:pt x="31" y="5"/>
                    <a:pt x="22" y="0"/>
                  </a:cubicBezTo>
                  <a:cubicBezTo>
                    <a:pt x="13" y="6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şľíďé">
              <a:extLst>
                <a:ext uri="{FF2B5EF4-FFF2-40B4-BE49-F238E27FC236}">
                  <a16:creationId xmlns:a16="http://schemas.microsoft.com/office/drawing/2014/main" id="{40213C33-2E54-452B-8479-8DFBA9FA40F0}"/>
                </a:ext>
              </a:extLst>
            </p:cNvPr>
            <p:cNvSpPr/>
            <p:nvPr/>
          </p:nvSpPr>
          <p:spPr bwMode="auto">
            <a:xfrm>
              <a:off x="6211888" y="4246563"/>
              <a:ext cx="115888" cy="68263"/>
            </a:xfrm>
            <a:custGeom>
              <a:avLst/>
              <a:gdLst>
                <a:gd name="T0" fmla="*/ 0 w 44"/>
                <a:gd name="T1" fmla="*/ 14 h 26"/>
                <a:gd name="T2" fmla="*/ 22 w 44"/>
                <a:gd name="T3" fmla="*/ 26 h 26"/>
                <a:gd name="T4" fmla="*/ 44 w 44"/>
                <a:gd name="T5" fmla="*/ 12 h 26"/>
                <a:gd name="T6" fmla="*/ 22 w 44"/>
                <a:gd name="T7" fmla="*/ 0 h 26"/>
                <a:gd name="T8" fmla="*/ 0 w 44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4"/>
                  </a:moveTo>
                  <a:cubicBezTo>
                    <a:pt x="9" y="19"/>
                    <a:pt x="13" y="21"/>
                    <a:pt x="22" y="26"/>
                  </a:cubicBezTo>
                  <a:cubicBezTo>
                    <a:pt x="31" y="21"/>
                    <a:pt x="35" y="18"/>
                    <a:pt x="44" y="12"/>
                  </a:cubicBezTo>
                  <a:cubicBezTo>
                    <a:pt x="35" y="7"/>
                    <a:pt x="31" y="5"/>
                    <a:pt x="22" y="0"/>
                  </a:cubicBezTo>
                  <a:cubicBezTo>
                    <a:pt x="14" y="5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ḷiḓè">
              <a:extLst>
                <a:ext uri="{FF2B5EF4-FFF2-40B4-BE49-F238E27FC236}">
                  <a16:creationId xmlns:a16="http://schemas.microsoft.com/office/drawing/2014/main" id="{562DF26A-FB84-4888-8D17-6D22F6C8F4A0}"/>
                </a:ext>
              </a:extLst>
            </p:cNvPr>
            <p:cNvSpPr/>
            <p:nvPr/>
          </p:nvSpPr>
          <p:spPr bwMode="auto">
            <a:xfrm>
              <a:off x="6130926" y="4197351"/>
              <a:ext cx="112713" cy="69850"/>
            </a:xfrm>
            <a:custGeom>
              <a:avLst/>
              <a:gdLst>
                <a:gd name="T0" fmla="*/ 0 w 43"/>
                <a:gd name="T1" fmla="*/ 14 h 27"/>
                <a:gd name="T2" fmla="*/ 21 w 43"/>
                <a:gd name="T3" fmla="*/ 27 h 27"/>
                <a:gd name="T4" fmla="*/ 43 w 43"/>
                <a:gd name="T5" fmla="*/ 13 h 27"/>
                <a:gd name="T6" fmla="*/ 21 w 43"/>
                <a:gd name="T7" fmla="*/ 0 h 27"/>
                <a:gd name="T8" fmla="*/ 0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0" y="14"/>
                  </a:moveTo>
                  <a:cubicBezTo>
                    <a:pt x="8" y="19"/>
                    <a:pt x="13" y="22"/>
                    <a:pt x="21" y="27"/>
                  </a:cubicBezTo>
                  <a:cubicBezTo>
                    <a:pt x="30" y="21"/>
                    <a:pt x="34" y="18"/>
                    <a:pt x="43" y="13"/>
                  </a:cubicBezTo>
                  <a:cubicBezTo>
                    <a:pt x="34" y="8"/>
                    <a:pt x="30" y="5"/>
                    <a:pt x="21" y="0"/>
                  </a:cubicBezTo>
                  <a:cubicBezTo>
                    <a:pt x="13" y="6"/>
                    <a:pt x="8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ṡḷïḓè">
              <a:extLst>
                <a:ext uri="{FF2B5EF4-FFF2-40B4-BE49-F238E27FC236}">
                  <a16:creationId xmlns:a16="http://schemas.microsoft.com/office/drawing/2014/main" id="{BA8B3E5B-BB00-4EAC-9CC1-875438D95F76}"/>
                </a:ext>
              </a:extLst>
            </p:cNvPr>
            <p:cNvSpPr/>
            <p:nvPr/>
          </p:nvSpPr>
          <p:spPr bwMode="auto">
            <a:xfrm>
              <a:off x="6964363" y="4779963"/>
              <a:ext cx="111125" cy="68263"/>
            </a:xfrm>
            <a:custGeom>
              <a:avLst/>
              <a:gdLst>
                <a:gd name="T0" fmla="*/ 0 w 43"/>
                <a:gd name="T1" fmla="*/ 13 h 26"/>
                <a:gd name="T2" fmla="*/ 22 w 43"/>
                <a:gd name="T3" fmla="*/ 26 h 26"/>
                <a:gd name="T4" fmla="*/ 43 w 43"/>
                <a:gd name="T5" fmla="*/ 12 h 26"/>
                <a:gd name="T6" fmla="*/ 22 w 43"/>
                <a:gd name="T7" fmla="*/ 0 h 26"/>
                <a:gd name="T8" fmla="*/ 0 w 43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3"/>
                  </a:moveTo>
                  <a:cubicBezTo>
                    <a:pt x="9" y="18"/>
                    <a:pt x="13" y="21"/>
                    <a:pt x="22" y="26"/>
                  </a:cubicBezTo>
                  <a:cubicBezTo>
                    <a:pt x="30" y="20"/>
                    <a:pt x="35" y="18"/>
                    <a:pt x="43" y="12"/>
                  </a:cubicBezTo>
                  <a:cubicBezTo>
                    <a:pt x="35" y="7"/>
                    <a:pt x="30" y="5"/>
                    <a:pt x="22" y="0"/>
                  </a:cubicBezTo>
                  <a:cubicBezTo>
                    <a:pt x="13" y="5"/>
                    <a:pt x="9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îṥḷîḋè">
              <a:extLst>
                <a:ext uri="{FF2B5EF4-FFF2-40B4-BE49-F238E27FC236}">
                  <a16:creationId xmlns:a16="http://schemas.microsoft.com/office/drawing/2014/main" id="{3E358617-1F71-444B-9EEF-1AFC238D0305}"/>
                </a:ext>
              </a:extLst>
            </p:cNvPr>
            <p:cNvSpPr/>
            <p:nvPr/>
          </p:nvSpPr>
          <p:spPr bwMode="auto">
            <a:xfrm>
              <a:off x="6880226" y="4730751"/>
              <a:ext cx="114300" cy="68263"/>
            </a:xfrm>
            <a:custGeom>
              <a:avLst/>
              <a:gdLst>
                <a:gd name="T0" fmla="*/ 0 w 44"/>
                <a:gd name="T1" fmla="*/ 14 h 26"/>
                <a:gd name="T2" fmla="*/ 22 w 44"/>
                <a:gd name="T3" fmla="*/ 26 h 26"/>
                <a:gd name="T4" fmla="*/ 44 w 44"/>
                <a:gd name="T5" fmla="*/ 13 h 26"/>
                <a:gd name="T6" fmla="*/ 22 w 44"/>
                <a:gd name="T7" fmla="*/ 0 h 26"/>
                <a:gd name="T8" fmla="*/ 0 w 44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4"/>
                  </a:moveTo>
                  <a:cubicBezTo>
                    <a:pt x="9" y="19"/>
                    <a:pt x="13" y="21"/>
                    <a:pt x="22" y="26"/>
                  </a:cubicBezTo>
                  <a:cubicBezTo>
                    <a:pt x="31" y="21"/>
                    <a:pt x="35" y="18"/>
                    <a:pt x="44" y="13"/>
                  </a:cubicBezTo>
                  <a:cubicBezTo>
                    <a:pt x="35" y="8"/>
                    <a:pt x="31" y="5"/>
                    <a:pt x="22" y="0"/>
                  </a:cubicBezTo>
                  <a:cubicBezTo>
                    <a:pt x="13" y="5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ṣḷidê">
              <a:extLst>
                <a:ext uri="{FF2B5EF4-FFF2-40B4-BE49-F238E27FC236}">
                  <a16:creationId xmlns:a16="http://schemas.microsoft.com/office/drawing/2014/main" id="{95E9F3C5-A967-4D47-9DA7-600D3AB9A31A}"/>
                </a:ext>
              </a:extLst>
            </p:cNvPr>
            <p:cNvSpPr/>
            <p:nvPr/>
          </p:nvSpPr>
          <p:spPr bwMode="auto">
            <a:xfrm>
              <a:off x="6799263" y="4684713"/>
              <a:ext cx="112713" cy="66675"/>
            </a:xfrm>
            <a:custGeom>
              <a:avLst/>
              <a:gdLst>
                <a:gd name="T0" fmla="*/ 0 w 43"/>
                <a:gd name="T1" fmla="*/ 13 h 26"/>
                <a:gd name="T2" fmla="*/ 21 w 43"/>
                <a:gd name="T3" fmla="*/ 26 h 26"/>
                <a:gd name="T4" fmla="*/ 43 w 43"/>
                <a:gd name="T5" fmla="*/ 12 h 26"/>
                <a:gd name="T6" fmla="*/ 21 w 43"/>
                <a:gd name="T7" fmla="*/ 0 h 26"/>
                <a:gd name="T8" fmla="*/ 0 w 43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3"/>
                  </a:moveTo>
                  <a:cubicBezTo>
                    <a:pt x="8" y="18"/>
                    <a:pt x="13" y="21"/>
                    <a:pt x="21" y="26"/>
                  </a:cubicBezTo>
                  <a:cubicBezTo>
                    <a:pt x="30" y="20"/>
                    <a:pt x="34" y="18"/>
                    <a:pt x="43" y="12"/>
                  </a:cubicBezTo>
                  <a:cubicBezTo>
                    <a:pt x="34" y="7"/>
                    <a:pt x="30" y="5"/>
                    <a:pt x="21" y="0"/>
                  </a:cubicBezTo>
                  <a:cubicBezTo>
                    <a:pt x="12" y="5"/>
                    <a:pt x="8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ŝḷîḓé">
              <a:extLst>
                <a:ext uri="{FF2B5EF4-FFF2-40B4-BE49-F238E27FC236}">
                  <a16:creationId xmlns:a16="http://schemas.microsoft.com/office/drawing/2014/main" id="{6AD7D8CE-1F99-4C90-AE87-E630EF52EFE1}"/>
                </a:ext>
              </a:extLst>
            </p:cNvPr>
            <p:cNvSpPr/>
            <p:nvPr/>
          </p:nvSpPr>
          <p:spPr bwMode="auto">
            <a:xfrm>
              <a:off x="6716713" y="4635501"/>
              <a:ext cx="111125" cy="66675"/>
            </a:xfrm>
            <a:custGeom>
              <a:avLst/>
              <a:gdLst>
                <a:gd name="T0" fmla="*/ 0 w 43"/>
                <a:gd name="T1" fmla="*/ 14 h 26"/>
                <a:gd name="T2" fmla="*/ 21 w 43"/>
                <a:gd name="T3" fmla="*/ 26 h 26"/>
                <a:gd name="T4" fmla="*/ 43 w 43"/>
                <a:gd name="T5" fmla="*/ 13 h 26"/>
                <a:gd name="T6" fmla="*/ 21 w 43"/>
                <a:gd name="T7" fmla="*/ 0 h 26"/>
                <a:gd name="T8" fmla="*/ 0 w 43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4"/>
                  </a:moveTo>
                  <a:cubicBezTo>
                    <a:pt x="8" y="19"/>
                    <a:pt x="13" y="21"/>
                    <a:pt x="21" y="26"/>
                  </a:cubicBezTo>
                  <a:cubicBezTo>
                    <a:pt x="30" y="21"/>
                    <a:pt x="34" y="18"/>
                    <a:pt x="43" y="13"/>
                  </a:cubicBezTo>
                  <a:cubicBezTo>
                    <a:pt x="34" y="8"/>
                    <a:pt x="30" y="5"/>
                    <a:pt x="21" y="0"/>
                  </a:cubicBezTo>
                  <a:cubicBezTo>
                    <a:pt x="13" y="5"/>
                    <a:pt x="8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ïṧļîḍé">
              <a:extLst>
                <a:ext uri="{FF2B5EF4-FFF2-40B4-BE49-F238E27FC236}">
                  <a16:creationId xmlns:a16="http://schemas.microsoft.com/office/drawing/2014/main" id="{8E1D7DC5-F03E-4689-8EAD-915084ACAB05}"/>
                </a:ext>
              </a:extLst>
            </p:cNvPr>
            <p:cNvSpPr/>
            <p:nvPr/>
          </p:nvSpPr>
          <p:spPr bwMode="auto">
            <a:xfrm>
              <a:off x="6632576" y="4584701"/>
              <a:ext cx="112713" cy="71438"/>
            </a:xfrm>
            <a:custGeom>
              <a:avLst/>
              <a:gdLst>
                <a:gd name="T0" fmla="*/ 0 w 43"/>
                <a:gd name="T1" fmla="*/ 14 h 27"/>
                <a:gd name="T2" fmla="*/ 21 w 43"/>
                <a:gd name="T3" fmla="*/ 27 h 27"/>
                <a:gd name="T4" fmla="*/ 43 w 43"/>
                <a:gd name="T5" fmla="*/ 13 h 27"/>
                <a:gd name="T6" fmla="*/ 22 w 43"/>
                <a:gd name="T7" fmla="*/ 0 h 27"/>
                <a:gd name="T8" fmla="*/ 0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0" y="14"/>
                  </a:moveTo>
                  <a:cubicBezTo>
                    <a:pt x="8" y="19"/>
                    <a:pt x="13" y="22"/>
                    <a:pt x="21" y="27"/>
                  </a:cubicBezTo>
                  <a:cubicBezTo>
                    <a:pt x="30" y="21"/>
                    <a:pt x="34" y="18"/>
                    <a:pt x="43" y="13"/>
                  </a:cubicBezTo>
                  <a:cubicBezTo>
                    <a:pt x="34" y="8"/>
                    <a:pt x="30" y="5"/>
                    <a:pt x="22" y="0"/>
                  </a:cubicBezTo>
                  <a:cubicBezTo>
                    <a:pt x="13" y="6"/>
                    <a:pt x="8" y="9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ľíḋé">
              <a:extLst>
                <a:ext uri="{FF2B5EF4-FFF2-40B4-BE49-F238E27FC236}">
                  <a16:creationId xmlns:a16="http://schemas.microsoft.com/office/drawing/2014/main" id="{F4552D4E-73FE-4686-8A0F-F6EDC33685A3}"/>
                </a:ext>
              </a:extLst>
            </p:cNvPr>
            <p:cNvSpPr/>
            <p:nvPr/>
          </p:nvSpPr>
          <p:spPr bwMode="auto">
            <a:xfrm>
              <a:off x="6548438" y="4538663"/>
              <a:ext cx="112713" cy="66675"/>
            </a:xfrm>
            <a:custGeom>
              <a:avLst/>
              <a:gdLst>
                <a:gd name="T0" fmla="*/ 0 w 43"/>
                <a:gd name="T1" fmla="*/ 14 h 26"/>
                <a:gd name="T2" fmla="*/ 22 w 43"/>
                <a:gd name="T3" fmla="*/ 26 h 26"/>
                <a:gd name="T4" fmla="*/ 43 w 43"/>
                <a:gd name="T5" fmla="*/ 12 h 26"/>
                <a:gd name="T6" fmla="*/ 22 w 43"/>
                <a:gd name="T7" fmla="*/ 0 h 26"/>
                <a:gd name="T8" fmla="*/ 0 w 43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4"/>
                  </a:moveTo>
                  <a:cubicBezTo>
                    <a:pt x="9" y="19"/>
                    <a:pt x="13" y="21"/>
                    <a:pt x="22" y="26"/>
                  </a:cubicBezTo>
                  <a:cubicBezTo>
                    <a:pt x="30" y="21"/>
                    <a:pt x="35" y="18"/>
                    <a:pt x="43" y="12"/>
                  </a:cubicBezTo>
                  <a:cubicBezTo>
                    <a:pt x="35" y="7"/>
                    <a:pt x="30" y="5"/>
                    <a:pt x="22" y="0"/>
                  </a:cubicBezTo>
                  <a:cubicBezTo>
                    <a:pt x="13" y="5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ṧļïďè">
              <a:extLst>
                <a:ext uri="{FF2B5EF4-FFF2-40B4-BE49-F238E27FC236}">
                  <a16:creationId xmlns:a16="http://schemas.microsoft.com/office/drawing/2014/main" id="{8EE6B62C-B821-4758-A0CA-4EB7259A9FDD}"/>
                </a:ext>
              </a:extLst>
            </p:cNvPr>
            <p:cNvSpPr/>
            <p:nvPr/>
          </p:nvSpPr>
          <p:spPr bwMode="auto">
            <a:xfrm>
              <a:off x="6465888" y="4489451"/>
              <a:ext cx="111125" cy="69850"/>
            </a:xfrm>
            <a:custGeom>
              <a:avLst/>
              <a:gdLst>
                <a:gd name="T0" fmla="*/ 0 w 43"/>
                <a:gd name="T1" fmla="*/ 14 h 27"/>
                <a:gd name="T2" fmla="*/ 22 w 43"/>
                <a:gd name="T3" fmla="*/ 27 h 27"/>
                <a:gd name="T4" fmla="*/ 43 w 43"/>
                <a:gd name="T5" fmla="*/ 13 h 27"/>
                <a:gd name="T6" fmla="*/ 22 w 43"/>
                <a:gd name="T7" fmla="*/ 0 h 27"/>
                <a:gd name="T8" fmla="*/ 0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0" y="14"/>
                  </a:moveTo>
                  <a:cubicBezTo>
                    <a:pt x="9" y="19"/>
                    <a:pt x="13" y="22"/>
                    <a:pt x="22" y="27"/>
                  </a:cubicBezTo>
                  <a:cubicBezTo>
                    <a:pt x="30" y="21"/>
                    <a:pt x="35" y="18"/>
                    <a:pt x="43" y="13"/>
                  </a:cubicBezTo>
                  <a:cubicBezTo>
                    <a:pt x="35" y="8"/>
                    <a:pt x="30" y="5"/>
                    <a:pt x="22" y="0"/>
                  </a:cubicBezTo>
                  <a:cubicBezTo>
                    <a:pt x="13" y="6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ṥḷiḋè">
              <a:extLst>
                <a:ext uri="{FF2B5EF4-FFF2-40B4-BE49-F238E27FC236}">
                  <a16:creationId xmlns:a16="http://schemas.microsoft.com/office/drawing/2014/main" id="{B966DB88-4FB9-47CA-9290-3A4278147F99}"/>
                </a:ext>
              </a:extLst>
            </p:cNvPr>
            <p:cNvSpPr/>
            <p:nvPr/>
          </p:nvSpPr>
          <p:spPr bwMode="auto">
            <a:xfrm>
              <a:off x="6381751" y="4441826"/>
              <a:ext cx="114300" cy="68263"/>
            </a:xfrm>
            <a:custGeom>
              <a:avLst/>
              <a:gdLst>
                <a:gd name="T0" fmla="*/ 0 w 44"/>
                <a:gd name="T1" fmla="*/ 14 h 26"/>
                <a:gd name="T2" fmla="*/ 22 w 44"/>
                <a:gd name="T3" fmla="*/ 26 h 26"/>
                <a:gd name="T4" fmla="*/ 44 w 44"/>
                <a:gd name="T5" fmla="*/ 12 h 26"/>
                <a:gd name="T6" fmla="*/ 22 w 44"/>
                <a:gd name="T7" fmla="*/ 0 h 26"/>
                <a:gd name="T8" fmla="*/ 0 w 44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4"/>
                  </a:moveTo>
                  <a:cubicBezTo>
                    <a:pt x="9" y="19"/>
                    <a:pt x="13" y="21"/>
                    <a:pt x="22" y="26"/>
                  </a:cubicBezTo>
                  <a:cubicBezTo>
                    <a:pt x="30" y="21"/>
                    <a:pt x="35" y="18"/>
                    <a:pt x="44" y="12"/>
                  </a:cubicBezTo>
                  <a:cubicBezTo>
                    <a:pt x="35" y="7"/>
                    <a:pt x="31" y="5"/>
                    <a:pt x="22" y="0"/>
                  </a:cubicBezTo>
                  <a:cubicBezTo>
                    <a:pt x="13" y="5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ṥḻïde">
              <a:extLst>
                <a:ext uri="{FF2B5EF4-FFF2-40B4-BE49-F238E27FC236}">
                  <a16:creationId xmlns:a16="http://schemas.microsoft.com/office/drawing/2014/main" id="{AD63DD31-8612-4E36-ABAA-A048D144DB19}"/>
                </a:ext>
              </a:extLst>
            </p:cNvPr>
            <p:cNvSpPr/>
            <p:nvPr/>
          </p:nvSpPr>
          <p:spPr bwMode="auto">
            <a:xfrm>
              <a:off x="6297613" y="4392613"/>
              <a:ext cx="115888" cy="69850"/>
            </a:xfrm>
            <a:custGeom>
              <a:avLst/>
              <a:gdLst>
                <a:gd name="T0" fmla="*/ 0 w 44"/>
                <a:gd name="T1" fmla="*/ 14 h 27"/>
                <a:gd name="T2" fmla="*/ 22 w 44"/>
                <a:gd name="T3" fmla="*/ 27 h 27"/>
                <a:gd name="T4" fmla="*/ 44 w 44"/>
                <a:gd name="T5" fmla="*/ 13 h 27"/>
                <a:gd name="T6" fmla="*/ 22 w 44"/>
                <a:gd name="T7" fmla="*/ 0 h 27"/>
                <a:gd name="T8" fmla="*/ 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0" y="14"/>
                  </a:moveTo>
                  <a:cubicBezTo>
                    <a:pt x="9" y="19"/>
                    <a:pt x="13" y="22"/>
                    <a:pt x="22" y="27"/>
                  </a:cubicBezTo>
                  <a:cubicBezTo>
                    <a:pt x="31" y="21"/>
                    <a:pt x="35" y="18"/>
                    <a:pt x="44" y="13"/>
                  </a:cubicBezTo>
                  <a:cubicBezTo>
                    <a:pt x="35" y="8"/>
                    <a:pt x="31" y="5"/>
                    <a:pt x="22" y="0"/>
                  </a:cubicBezTo>
                  <a:cubicBezTo>
                    <a:pt x="13" y="6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şļiďê">
              <a:extLst>
                <a:ext uri="{FF2B5EF4-FFF2-40B4-BE49-F238E27FC236}">
                  <a16:creationId xmlns:a16="http://schemas.microsoft.com/office/drawing/2014/main" id="{950E1DBE-693B-427E-86EB-91CEDA129D6C}"/>
                </a:ext>
              </a:extLst>
            </p:cNvPr>
            <p:cNvSpPr/>
            <p:nvPr/>
          </p:nvSpPr>
          <p:spPr bwMode="auto">
            <a:xfrm>
              <a:off x="6215063" y="4344988"/>
              <a:ext cx="114300" cy="68263"/>
            </a:xfrm>
            <a:custGeom>
              <a:avLst/>
              <a:gdLst>
                <a:gd name="T0" fmla="*/ 0 w 44"/>
                <a:gd name="T1" fmla="*/ 14 h 26"/>
                <a:gd name="T2" fmla="*/ 22 w 44"/>
                <a:gd name="T3" fmla="*/ 26 h 26"/>
                <a:gd name="T4" fmla="*/ 44 w 44"/>
                <a:gd name="T5" fmla="*/ 12 h 26"/>
                <a:gd name="T6" fmla="*/ 22 w 44"/>
                <a:gd name="T7" fmla="*/ 0 h 26"/>
                <a:gd name="T8" fmla="*/ 0 w 44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4"/>
                  </a:moveTo>
                  <a:cubicBezTo>
                    <a:pt x="9" y="19"/>
                    <a:pt x="13" y="21"/>
                    <a:pt x="22" y="26"/>
                  </a:cubicBezTo>
                  <a:cubicBezTo>
                    <a:pt x="31" y="21"/>
                    <a:pt x="35" y="18"/>
                    <a:pt x="44" y="12"/>
                  </a:cubicBezTo>
                  <a:cubicBezTo>
                    <a:pt x="35" y="7"/>
                    <a:pt x="31" y="5"/>
                    <a:pt x="22" y="0"/>
                  </a:cubicBezTo>
                  <a:cubicBezTo>
                    <a:pt x="14" y="5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ïš1ide">
              <a:extLst>
                <a:ext uri="{FF2B5EF4-FFF2-40B4-BE49-F238E27FC236}">
                  <a16:creationId xmlns:a16="http://schemas.microsoft.com/office/drawing/2014/main" id="{398CAF86-2409-4A21-B12E-69E225BD141B}"/>
                </a:ext>
              </a:extLst>
            </p:cNvPr>
            <p:cNvSpPr/>
            <p:nvPr/>
          </p:nvSpPr>
          <p:spPr bwMode="auto">
            <a:xfrm>
              <a:off x="6097588" y="4275138"/>
              <a:ext cx="149225" cy="90488"/>
            </a:xfrm>
            <a:custGeom>
              <a:avLst/>
              <a:gdLst>
                <a:gd name="T0" fmla="*/ 0 w 57"/>
                <a:gd name="T1" fmla="*/ 14 h 35"/>
                <a:gd name="T2" fmla="*/ 35 w 57"/>
                <a:gd name="T3" fmla="*/ 35 h 35"/>
                <a:gd name="T4" fmla="*/ 57 w 57"/>
                <a:gd name="T5" fmla="*/ 21 h 35"/>
                <a:gd name="T6" fmla="*/ 22 w 57"/>
                <a:gd name="T7" fmla="*/ 0 h 35"/>
                <a:gd name="T8" fmla="*/ 0 w 57"/>
                <a:gd name="T9" fmla="*/ 1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5">
                  <a:moveTo>
                    <a:pt x="0" y="14"/>
                  </a:moveTo>
                  <a:cubicBezTo>
                    <a:pt x="14" y="22"/>
                    <a:pt x="21" y="26"/>
                    <a:pt x="35" y="35"/>
                  </a:cubicBezTo>
                  <a:cubicBezTo>
                    <a:pt x="44" y="29"/>
                    <a:pt x="48" y="26"/>
                    <a:pt x="57" y="21"/>
                  </a:cubicBezTo>
                  <a:cubicBezTo>
                    <a:pt x="43" y="13"/>
                    <a:pt x="36" y="8"/>
                    <a:pt x="22" y="0"/>
                  </a:cubicBezTo>
                  <a:cubicBezTo>
                    <a:pt x="13" y="6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ṧliḍè">
              <a:extLst>
                <a:ext uri="{FF2B5EF4-FFF2-40B4-BE49-F238E27FC236}">
                  <a16:creationId xmlns:a16="http://schemas.microsoft.com/office/drawing/2014/main" id="{F5B4BDE3-2D19-4D32-9D74-D3DDBE5D042D}"/>
                </a:ext>
              </a:extLst>
            </p:cNvPr>
            <p:cNvSpPr/>
            <p:nvPr/>
          </p:nvSpPr>
          <p:spPr bwMode="auto">
            <a:xfrm>
              <a:off x="6049963" y="4248151"/>
              <a:ext cx="112713" cy="68263"/>
            </a:xfrm>
            <a:custGeom>
              <a:avLst/>
              <a:gdLst>
                <a:gd name="T0" fmla="*/ 0 w 43"/>
                <a:gd name="T1" fmla="*/ 14 h 26"/>
                <a:gd name="T2" fmla="*/ 21 w 43"/>
                <a:gd name="T3" fmla="*/ 26 h 26"/>
                <a:gd name="T4" fmla="*/ 43 w 43"/>
                <a:gd name="T5" fmla="*/ 12 h 26"/>
                <a:gd name="T6" fmla="*/ 22 w 43"/>
                <a:gd name="T7" fmla="*/ 0 h 26"/>
                <a:gd name="T8" fmla="*/ 0 w 43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4"/>
                  </a:moveTo>
                  <a:cubicBezTo>
                    <a:pt x="8" y="19"/>
                    <a:pt x="13" y="21"/>
                    <a:pt x="21" y="26"/>
                  </a:cubicBezTo>
                  <a:cubicBezTo>
                    <a:pt x="30" y="21"/>
                    <a:pt x="35" y="18"/>
                    <a:pt x="43" y="12"/>
                  </a:cubicBezTo>
                  <a:cubicBezTo>
                    <a:pt x="35" y="7"/>
                    <a:pt x="30" y="5"/>
                    <a:pt x="22" y="0"/>
                  </a:cubicBezTo>
                  <a:cubicBezTo>
                    <a:pt x="13" y="5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şḷíḓè">
              <a:extLst>
                <a:ext uri="{FF2B5EF4-FFF2-40B4-BE49-F238E27FC236}">
                  <a16:creationId xmlns:a16="http://schemas.microsoft.com/office/drawing/2014/main" id="{B9813E31-F35E-4F4D-A2FB-D3EAF4228F21}"/>
                </a:ext>
              </a:extLst>
            </p:cNvPr>
            <p:cNvSpPr/>
            <p:nvPr/>
          </p:nvSpPr>
          <p:spPr bwMode="auto">
            <a:xfrm>
              <a:off x="6875463" y="4835526"/>
              <a:ext cx="112713" cy="68263"/>
            </a:xfrm>
            <a:custGeom>
              <a:avLst/>
              <a:gdLst>
                <a:gd name="T0" fmla="*/ 0 w 43"/>
                <a:gd name="T1" fmla="*/ 14 h 26"/>
                <a:gd name="T2" fmla="*/ 22 w 43"/>
                <a:gd name="T3" fmla="*/ 26 h 26"/>
                <a:gd name="T4" fmla="*/ 43 w 43"/>
                <a:gd name="T5" fmla="*/ 13 h 26"/>
                <a:gd name="T6" fmla="*/ 22 w 43"/>
                <a:gd name="T7" fmla="*/ 0 h 26"/>
                <a:gd name="T8" fmla="*/ 0 w 43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4"/>
                  </a:moveTo>
                  <a:cubicBezTo>
                    <a:pt x="9" y="19"/>
                    <a:pt x="13" y="21"/>
                    <a:pt x="22" y="26"/>
                  </a:cubicBezTo>
                  <a:cubicBezTo>
                    <a:pt x="31" y="21"/>
                    <a:pt x="35" y="18"/>
                    <a:pt x="43" y="13"/>
                  </a:cubicBezTo>
                  <a:cubicBezTo>
                    <a:pt x="35" y="8"/>
                    <a:pt x="30" y="5"/>
                    <a:pt x="22" y="0"/>
                  </a:cubicBezTo>
                  <a:cubicBezTo>
                    <a:pt x="13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ṧļiďê">
              <a:extLst>
                <a:ext uri="{FF2B5EF4-FFF2-40B4-BE49-F238E27FC236}">
                  <a16:creationId xmlns:a16="http://schemas.microsoft.com/office/drawing/2014/main" id="{A868A03F-F9B8-4B58-BAB9-7C9AB049B476}"/>
                </a:ext>
              </a:extLst>
            </p:cNvPr>
            <p:cNvSpPr/>
            <p:nvPr/>
          </p:nvSpPr>
          <p:spPr bwMode="auto">
            <a:xfrm>
              <a:off x="6791326" y="4787901"/>
              <a:ext cx="112713" cy="68263"/>
            </a:xfrm>
            <a:custGeom>
              <a:avLst/>
              <a:gdLst>
                <a:gd name="T0" fmla="*/ 0 w 43"/>
                <a:gd name="T1" fmla="*/ 13 h 26"/>
                <a:gd name="T2" fmla="*/ 22 w 43"/>
                <a:gd name="T3" fmla="*/ 26 h 26"/>
                <a:gd name="T4" fmla="*/ 43 w 43"/>
                <a:gd name="T5" fmla="*/ 12 h 26"/>
                <a:gd name="T6" fmla="*/ 22 w 43"/>
                <a:gd name="T7" fmla="*/ 0 h 26"/>
                <a:gd name="T8" fmla="*/ 0 w 43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3"/>
                  </a:moveTo>
                  <a:cubicBezTo>
                    <a:pt x="9" y="18"/>
                    <a:pt x="13" y="21"/>
                    <a:pt x="22" y="26"/>
                  </a:cubicBezTo>
                  <a:cubicBezTo>
                    <a:pt x="31" y="20"/>
                    <a:pt x="35" y="18"/>
                    <a:pt x="43" y="12"/>
                  </a:cubicBezTo>
                  <a:cubicBezTo>
                    <a:pt x="35" y="7"/>
                    <a:pt x="30" y="5"/>
                    <a:pt x="22" y="0"/>
                  </a:cubicBezTo>
                  <a:cubicBezTo>
                    <a:pt x="13" y="5"/>
                    <a:pt x="9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ŝḻíḑè">
              <a:extLst>
                <a:ext uri="{FF2B5EF4-FFF2-40B4-BE49-F238E27FC236}">
                  <a16:creationId xmlns:a16="http://schemas.microsoft.com/office/drawing/2014/main" id="{7B876D23-FB4F-46C4-8D20-78E3AAAAB7E1}"/>
                </a:ext>
              </a:extLst>
            </p:cNvPr>
            <p:cNvSpPr/>
            <p:nvPr/>
          </p:nvSpPr>
          <p:spPr bwMode="auto">
            <a:xfrm>
              <a:off x="6708776" y="4738688"/>
              <a:ext cx="111125" cy="68263"/>
            </a:xfrm>
            <a:custGeom>
              <a:avLst/>
              <a:gdLst>
                <a:gd name="T0" fmla="*/ 0 w 43"/>
                <a:gd name="T1" fmla="*/ 14 h 26"/>
                <a:gd name="T2" fmla="*/ 22 w 43"/>
                <a:gd name="T3" fmla="*/ 26 h 26"/>
                <a:gd name="T4" fmla="*/ 43 w 43"/>
                <a:gd name="T5" fmla="*/ 13 h 26"/>
                <a:gd name="T6" fmla="*/ 22 w 43"/>
                <a:gd name="T7" fmla="*/ 0 h 26"/>
                <a:gd name="T8" fmla="*/ 0 w 43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">
                  <a:moveTo>
                    <a:pt x="0" y="14"/>
                  </a:moveTo>
                  <a:cubicBezTo>
                    <a:pt x="9" y="19"/>
                    <a:pt x="13" y="21"/>
                    <a:pt x="22" y="26"/>
                  </a:cubicBezTo>
                  <a:cubicBezTo>
                    <a:pt x="31" y="21"/>
                    <a:pt x="35" y="18"/>
                    <a:pt x="43" y="13"/>
                  </a:cubicBezTo>
                  <a:cubicBezTo>
                    <a:pt x="35" y="8"/>
                    <a:pt x="30" y="5"/>
                    <a:pt x="22" y="0"/>
                  </a:cubicBezTo>
                  <a:cubicBezTo>
                    <a:pt x="13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ṥḻïde">
              <a:extLst>
                <a:ext uri="{FF2B5EF4-FFF2-40B4-BE49-F238E27FC236}">
                  <a16:creationId xmlns:a16="http://schemas.microsoft.com/office/drawing/2014/main" id="{BB54E41D-3064-4101-8A82-500CFBDC1E88}"/>
                </a:ext>
              </a:extLst>
            </p:cNvPr>
            <p:cNvSpPr/>
            <p:nvPr/>
          </p:nvSpPr>
          <p:spPr bwMode="auto">
            <a:xfrm>
              <a:off x="6207126" y="4449763"/>
              <a:ext cx="530225" cy="309563"/>
            </a:xfrm>
            <a:custGeom>
              <a:avLst/>
              <a:gdLst>
                <a:gd name="T0" fmla="*/ 0 w 203"/>
                <a:gd name="T1" fmla="*/ 14 h 119"/>
                <a:gd name="T2" fmla="*/ 182 w 203"/>
                <a:gd name="T3" fmla="*/ 119 h 119"/>
                <a:gd name="T4" fmla="*/ 203 w 203"/>
                <a:gd name="T5" fmla="*/ 105 h 119"/>
                <a:gd name="T6" fmla="*/ 22 w 203"/>
                <a:gd name="T7" fmla="*/ 0 h 119"/>
                <a:gd name="T8" fmla="*/ 0 w 203"/>
                <a:gd name="T9" fmla="*/ 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19">
                  <a:moveTo>
                    <a:pt x="0" y="14"/>
                  </a:moveTo>
                  <a:cubicBezTo>
                    <a:pt x="60" y="49"/>
                    <a:pt x="121" y="84"/>
                    <a:pt x="182" y="119"/>
                  </a:cubicBezTo>
                  <a:cubicBezTo>
                    <a:pt x="190" y="113"/>
                    <a:pt x="195" y="111"/>
                    <a:pt x="203" y="105"/>
                  </a:cubicBezTo>
                  <a:cubicBezTo>
                    <a:pt x="143" y="70"/>
                    <a:pt x="82" y="35"/>
                    <a:pt x="22" y="0"/>
                  </a:cubicBezTo>
                  <a:cubicBezTo>
                    <a:pt x="13" y="6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ṣľîdè">
              <a:extLst>
                <a:ext uri="{FF2B5EF4-FFF2-40B4-BE49-F238E27FC236}">
                  <a16:creationId xmlns:a16="http://schemas.microsoft.com/office/drawing/2014/main" id="{80BF2EF3-5053-4E26-8025-00E74EAEFC5B}"/>
                </a:ext>
              </a:extLst>
            </p:cNvPr>
            <p:cNvSpPr/>
            <p:nvPr/>
          </p:nvSpPr>
          <p:spPr bwMode="auto">
            <a:xfrm>
              <a:off x="6122988" y="4402138"/>
              <a:ext cx="115888" cy="68263"/>
            </a:xfrm>
            <a:custGeom>
              <a:avLst/>
              <a:gdLst>
                <a:gd name="T0" fmla="*/ 0 w 44"/>
                <a:gd name="T1" fmla="*/ 14 h 26"/>
                <a:gd name="T2" fmla="*/ 21 w 44"/>
                <a:gd name="T3" fmla="*/ 26 h 26"/>
                <a:gd name="T4" fmla="*/ 44 w 44"/>
                <a:gd name="T5" fmla="*/ 12 h 26"/>
                <a:gd name="T6" fmla="*/ 22 w 44"/>
                <a:gd name="T7" fmla="*/ 0 h 26"/>
                <a:gd name="T8" fmla="*/ 0 w 44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6">
                  <a:moveTo>
                    <a:pt x="0" y="14"/>
                  </a:moveTo>
                  <a:cubicBezTo>
                    <a:pt x="8" y="19"/>
                    <a:pt x="13" y="21"/>
                    <a:pt x="21" y="26"/>
                  </a:cubicBezTo>
                  <a:cubicBezTo>
                    <a:pt x="30" y="21"/>
                    <a:pt x="35" y="18"/>
                    <a:pt x="44" y="12"/>
                  </a:cubicBezTo>
                  <a:cubicBezTo>
                    <a:pt x="35" y="7"/>
                    <a:pt x="31" y="5"/>
                    <a:pt x="22" y="0"/>
                  </a:cubicBezTo>
                  <a:cubicBezTo>
                    <a:pt x="13" y="6"/>
                    <a:pt x="9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ṥ1îḍe">
              <a:extLst>
                <a:ext uri="{FF2B5EF4-FFF2-40B4-BE49-F238E27FC236}">
                  <a16:creationId xmlns:a16="http://schemas.microsoft.com/office/drawing/2014/main" id="{8A2AF6B8-73B4-4D8D-B30B-8743C1D9518F}"/>
                </a:ext>
              </a:extLst>
            </p:cNvPr>
            <p:cNvSpPr/>
            <p:nvPr/>
          </p:nvSpPr>
          <p:spPr bwMode="auto">
            <a:xfrm>
              <a:off x="6037263" y="4356101"/>
              <a:ext cx="117475" cy="66675"/>
            </a:xfrm>
            <a:custGeom>
              <a:avLst/>
              <a:gdLst>
                <a:gd name="T0" fmla="*/ 0 w 45"/>
                <a:gd name="T1" fmla="*/ 13 h 26"/>
                <a:gd name="T2" fmla="*/ 22 w 45"/>
                <a:gd name="T3" fmla="*/ 26 h 26"/>
                <a:gd name="T4" fmla="*/ 45 w 45"/>
                <a:gd name="T5" fmla="*/ 12 h 26"/>
                <a:gd name="T6" fmla="*/ 23 w 45"/>
                <a:gd name="T7" fmla="*/ 0 h 26"/>
                <a:gd name="T8" fmla="*/ 0 w 45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13"/>
                  </a:moveTo>
                  <a:cubicBezTo>
                    <a:pt x="9" y="18"/>
                    <a:pt x="14" y="21"/>
                    <a:pt x="22" y="26"/>
                  </a:cubicBezTo>
                  <a:cubicBezTo>
                    <a:pt x="31" y="20"/>
                    <a:pt x="36" y="18"/>
                    <a:pt x="45" y="12"/>
                  </a:cubicBezTo>
                  <a:cubicBezTo>
                    <a:pt x="36" y="7"/>
                    <a:pt x="32" y="5"/>
                    <a:pt x="23" y="0"/>
                  </a:cubicBezTo>
                  <a:cubicBezTo>
                    <a:pt x="14" y="5"/>
                    <a:pt x="10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ṡ1íḍe">
              <a:extLst>
                <a:ext uri="{FF2B5EF4-FFF2-40B4-BE49-F238E27FC236}">
                  <a16:creationId xmlns:a16="http://schemas.microsoft.com/office/drawing/2014/main" id="{4695029C-F99F-437E-8F4C-947C28CE663B}"/>
                </a:ext>
              </a:extLst>
            </p:cNvPr>
            <p:cNvSpPr/>
            <p:nvPr/>
          </p:nvSpPr>
          <p:spPr bwMode="auto">
            <a:xfrm>
              <a:off x="5953126" y="4306888"/>
              <a:ext cx="117475" cy="66675"/>
            </a:xfrm>
            <a:custGeom>
              <a:avLst/>
              <a:gdLst>
                <a:gd name="T0" fmla="*/ 0 w 45"/>
                <a:gd name="T1" fmla="*/ 14 h 26"/>
                <a:gd name="T2" fmla="*/ 22 w 45"/>
                <a:gd name="T3" fmla="*/ 26 h 26"/>
                <a:gd name="T4" fmla="*/ 45 w 45"/>
                <a:gd name="T5" fmla="*/ 13 h 26"/>
                <a:gd name="T6" fmla="*/ 23 w 45"/>
                <a:gd name="T7" fmla="*/ 0 h 26"/>
                <a:gd name="T8" fmla="*/ 0 w 45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6">
                  <a:moveTo>
                    <a:pt x="0" y="14"/>
                  </a:moveTo>
                  <a:cubicBezTo>
                    <a:pt x="9" y="19"/>
                    <a:pt x="13" y="22"/>
                    <a:pt x="22" y="26"/>
                  </a:cubicBezTo>
                  <a:cubicBezTo>
                    <a:pt x="31" y="21"/>
                    <a:pt x="36" y="18"/>
                    <a:pt x="45" y="13"/>
                  </a:cubicBezTo>
                  <a:cubicBezTo>
                    <a:pt x="36" y="8"/>
                    <a:pt x="32" y="5"/>
                    <a:pt x="23" y="0"/>
                  </a:cubicBezTo>
                  <a:cubicBezTo>
                    <a:pt x="14" y="6"/>
                    <a:pt x="10" y="8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ṣḻiḍè">
              <a:extLst>
                <a:ext uri="{FF2B5EF4-FFF2-40B4-BE49-F238E27FC236}">
                  <a16:creationId xmlns:a16="http://schemas.microsoft.com/office/drawing/2014/main" id="{99948645-53F1-4876-98F6-82DFA8B705B0}"/>
                </a:ext>
              </a:extLst>
            </p:cNvPr>
            <p:cNvSpPr/>
            <p:nvPr/>
          </p:nvSpPr>
          <p:spPr bwMode="auto">
            <a:xfrm>
              <a:off x="4992688" y="4554538"/>
              <a:ext cx="1422400" cy="841375"/>
            </a:xfrm>
            <a:custGeom>
              <a:avLst/>
              <a:gdLst>
                <a:gd name="T0" fmla="*/ 544 w 545"/>
                <a:gd name="T1" fmla="*/ 170 h 323"/>
                <a:gd name="T2" fmla="*/ 195 w 545"/>
                <a:gd name="T3" fmla="*/ 0 h 323"/>
                <a:gd name="T4" fmla="*/ 19 w 545"/>
                <a:gd name="T5" fmla="*/ 101 h 323"/>
                <a:gd name="T6" fmla="*/ 0 w 545"/>
                <a:gd name="T7" fmla="*/ 123 h 323"/>
                <a:gd name="T8" fmla="*/ 0 w 545"/>
                <a:gd name="T9" fmla="*/ 136 h 323"/>
                <a:gd name="T10" fmla="*/ 8 w 545"/>
                <a:gd name="T11" fmla="*/ 150 h 323"/>
                <a:gd name="T12" fmla="*/ 297 w 545"/>
                <a:gd name="T13" fmla="*/ 317 h 323"/>
                <a:gd name="T14" fmla="*/ 332 w 545"/>
                <a:gd name="T15" fmla="*/ 317 h 323"/>
                <a:gd name="T16" fmla="*/ 537 w 545"/>
                <a:gd name="T17" fmla="*/ 198 h 323"/>
                <a:gd name="T18" fmla="*/ 545 w 545"/>
                <a:gd name="T19" fmla="*/ 184 h 323"/>
                <a:gd name="T20" fmla="*/ 544 w 545"/>
                <a:gd name="T21" fmla="*/ 17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5" h="323">
                  <a:moveTo>
                    <a:pt x="544" y="170"/>
                  </a:moveTo>
                  <a:cubicBezTo>
                    <a:pt x="544" y="170"/>
                    <a:pt x="195" y="0"/>
                    <a:pt x="195" y="0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2"/>
                    <a:pt x="3" y="147"/>
                    <a:pt x="8" y="150"/>
                  </a:cubicBezTo>
                  <a:cubicBezTo>
                    <a:pt x="297" y="317"/>
                    <a:pt x="297" y="317"/>
                    <a:pt x="297" y="317"/>
                  </a:cubicBezTo>
                  <a:cubicBezTo>
                    <a:pt x="308" y="323"/>
                    <a:pt x="321" y="323"/>
                    <a:pt x="332" y="317"/>
                  </a:cubicBezTo>
                  <a:cubicBezTo>
                    <a:pt x="332" y="317"/>
                    <a:pt x="479" y="231"/>
                    <a:pt x="537" y="198"/>
                  </a:cubicBezTo>
                  <a:cubicBezTo>
                    <a:pt x="542" y="195"/>
                    <a:pt x="545" y="190"/>
                    <a:pt x="545" y="184"/>
                  </a:cubicBezTo>
                  <a:lnTo>
                    <a:pt x="544" y="170"/>
                  </a:lnTo>
                  <a:close/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ṣlïḋê">
              <a:extLst>
                <a:ext uri="{FF2B5EF4-FFF2-40B4-BE49-F238E27FC236}">
                  <a16:creationId xmlns:a16="http://schemas.microsoft.com/office/drawing/2014/main" id="{DC731913-5CEA-41FD-853D-558B3C12396D}"/>
                </a:ext>
              </a:extLst>
            </p:cNvPr>
            <p:cNvSpPr/>
            <p:nvPr/>
          </p:nvSpPr>
          <p:spPr bwMode="auto">
            <a:xfrm>
              <a:off x="4984751" y="4506913"/>
              <a:ext cx="1436688" cy="852488"/>
            </a:xfrm>
            <a:custGeom>
              <a:avLst/>
              <a:gdLst>
                <a:gd name="T0" fmla="*/ 12 w 550"/>
                <a:gd name="T1" fmla="*/ 124 h 327"/>
                <a:gd name="T2" fmla="*/ 220 w 550"/>
                <a:gd name="T3" fmla="*/ 4 h 327"/>
                <a:gd name="T4" fmla="*/ 245 w 550"/>
                <a:gd name="T5" fmla="*/ 4 h 327"/>
                <a:gd name="T6" fmla="*/ 541 w 550"/>
                <a:gd name="T7" fmla="*/ 175 h 327"/>
                <a:gd name="T8" fmla="*/ 541 w 550"/>
                <a:gd name="T9" fmla="*/ 198 h 327"/>
                <a:gd name="T10" fmla="*/ 329 w 550"/>
                <a:gd name="T11" fmla="*/ 322 h 327"/>
                <a:gd name="T12" fmla="*/ 300 w 550"/>
                <a:gd name="T13" fmla="*/ 322 h 327"/>
                <a:gd name="T14" fmla="*/ 12 w 550"/>
                <a:gd name="T15" fmla="*/ 155 h 327"/>
                <a:gd name="T16" fmla="*/ 12 w 550"/>
                <a:gd name="T17" fmla="*/ 12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0" h="327">
                  <a:moveTo>
                    <a:pt x="12" y="124"/>
                  </a:moveTo>
                  <a:cubicBezTo>
                    <a:pt x="220" y="4"/>
                    <a:pt x="220" y="4"/>
                    <a:pt x="220" y="4"/>
                  </a:cubicBezTo>
                  <a:cubicBezTo>
                    <a:pt x="227" y="0"/>
                    <a:pt x="237" y="0"/>
                    <a:pt x="245" y="4"/>
                  </a:cubicBezTo>
                  <a:cubicBezTo>
                    <a:pt x="541" y="175"/>
                    <a:pt x="541" y="175"/>
                    <a:pt x="541" y="175"/>
                  </a:cubicBezTo>
                  <a:cubicBezTo>
                    <a:pt x="550" y="180"/>
                    <a:pt x="550" y="193"/>
                    <a:pt x="541" y="198"/>
                  </a:cubicBezTo>
                  <a:cubicBezTo>
                    <a:pt x="329" y="322"/>
                    <a:pt x="329" y="322"/>
                    <a:pt x="329" y="322"/>
                  </a:cubicBezTo>
                  <a:cubicBezTo>
                    <a:pt x="320" y="327"/>
                    <a:pt x="309" y="327"/>
                    <a:pt x="300" y="322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0" y="148"/>
                    <a:pt x="0" y="131"/>
                    <a:pt x="12" y="124"/>
                  </a:cubicBezTo>
                  <a:close/>
                </a:path>
              </a:pathLst>
            </a:custGeom>
            <a:solidFill>
              <a:srgbClr val="DC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ṣḻîďe">
              <a:extLst>
                <a:ext uri="{FF2B5EF4-FFF2-40B4-BE49-F238E27FC236}">
                  <a16:creationId xmlns:a16="http://schemas.microsoft.com/office/drawing/2014/main" id="{7695B894-6431-4FCC-8669-4B5932E4ECFB}"/>
                </a:ext>
              </a:extLst>
            </p:cNvPr>
            <p:cNvSpPr/>
            <p:nvPr/>
          </p:nvSpPr>
          <p:spPr bwMode="auto">
            <a:xfrm>
              <a:off x="5040313" y="4551363"/>
              <a:ext cx="1287463" cy="738188"/>
            </a:xfrm>
            <a:custGeom>
              <a:avLst/>
              <a:gdLst>
                <a:gd name="T0" fmla="*/ 0 w 811"/>
                <a:gd name="T1" fmla="*/ 213 h 465"/>
                <a:gd name="T2" fmla="*/ 373 w 811"/>
                <a:gd name="T3" fmla="*/ 0 h 465"/>
                <a:gd name="T4" fmla="*/ 811 w 811"/>
                <a:gd name="T5" fmla="*/ 251 h 465"/>
                <a:gd name="T6" fmla="*/ 437 w 811"/>
                <a:gd name="T7" fmla="*/ 465 h 465"/>
                <a:gd name="T8" fmla="*/ 0 w 811"/>
                <a:gd name="T9" fmla="*/ 213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465">
                  <a:moveTo>
                    <a:pt x="0" y="213"/>
                  </a:moveTo>
                  <a:lnTo>
                    <a:pt x="373" y="0"/>
                  </a:lnTo>
                  <a:lnTo>
                    <a:pt x="811" y="251"/>
                  </a:lnTo>
                  <a:lnTo>
                    <a:pt x="437" y="465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4B7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sḷidè">
              <a:extLst>
                <a:ext uri="{FF2B5EF4-FFF2-40B4-BE49-F238E27FC236}">
                  <a16:creationId xmlns:a16="http://schemas.microsoft.com/office/drawing/2014/main" id="{A3FA0E7E-24EA-4C9E-BB31-7D5DE432CAE5}"/>
                </a:ext>
              </a:extLst>
            </p:cNvPr>
            <p:cNvSpPr/>
            <p:nvPr/>
          </p:nvSpPr>
          <p:spPr bwMode="auto">
            <a:xfrm>
              <a:off x="6040438" y="5127626"/>
              <a:ext cx="77788" cy="46038"/>
            </a:xfrm>
            <a:custGeom>
              <a:avLst/>
              <a:gdLst>
                <a:gd name="T0" fmla="*/ 5 w 30"/>
                <a:gd name="T1" fmla="*/ 3 h 18"/>
                <a:gd name="T2" fmla="*/ 5 w 30"/>
                <a:gd name="T3" fmla="*/ 15 h 18"/>
                <a:gd name="T4" fmla="*/ 24 w 30"/>
                <a:gd name="T5" fmla="*/ 15 h 18"/>
                <a:gd name="T6" fmla="*/ 24 w 30"/>
                <a:gd name="T7" fmla="*/ 4 h 18"/>
                <a:gd name="T8" fmla="*/ 5 w 30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5" y="3"/>
                  </a:moveTo>
                  <a:cubicBezTo>
                    <a:pt x="0" y="6"/>
                    <a:pt x="0" y="11"/>
                    <a:pt x="5" y="15"/>
                  </a:cubicBezTo>
                  <a:cubicBezTo>
                    <a:pt x="11" y="18"/>
                    <a:pt x="19" y="18"/>
                    <a:pt x="24" y="15"/>
                  </a:cubicBezTo>
                  <a:cubicBezTo>
                    <a:pt x="30" y="12"/>
                    <a:pt x="29" y="7"/>
                    <a:pt x="24" y="4"/>
                  </a:cubicBezTo>
                  <a:cubicBezTo>
                    <a:pt x="19" y="0"/>
                    <a:pt x="10" y="0"/>
                    <a:pt x="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Slïde">
              <a:extLst>
                <a:ext uri="{FF2B5EF4-FFF2-40B4-BE49-F238E27FC236}">
                  <a16:creationId xmlns:a16="http://schemas.microsoft.com/office/drawing/2014/main" id="{4E347A3E-D9A0-4285-A062-957EB51BFAD1}"/>
                </a:ext>
              </a:extLst>
            </p:cNvPr>
            <p:cNvSpPr/>
            <p:nvPr/>
          </p:nvSpPr>
          <p:spPr bwMode="auto">
            <a:xfrm>
              <a:off x="7259638" y="4816476"/>
              <a:ext cx="508000" cy="303213"/>
            </a:xfrm>
            <a:custGeom>
              <a:avLst/>
              <a:gdLst>
                <a:gd name="T0" fmla="*/ 74 w 195"/>
                <a:gd name="T1" fmla="*/ 112 h 116"/>
                <a:gd name="T2" fmla="*/ 53 w 195"/>
                <a:gd name="T3" fmla="*/ 112 h 116"/>
                <a:gd name="T4" fmla="*/ 5 w 195"/>
                <a:gd name="T5" fmla="*/ 85 h 116"/>
                <a:gd name="T6" fmla="*/ 0 w 195"/>
                <a:gd name="T7" fmla="*/ 77 h 116"/>
                <a:gd name="T8" fmla="*/ 0 w 195"/>
                <a:gd name="T9" fmla="*/ 69 h 116"/>
                <a:gd name="T10" fmla="*/ 152 w 195"/>
                <a:gd name="T11" fmla="*/ 0 h 116"/>
                <a:gd name="T12" fmla="*/ 184 w 195"/>
                <a:gd name="T13" fmla="*/ 16 h 116"/>
                <a:gd name="T14" fmla="*/ 195 w 195"/>
                <a:gd name="T15" fmla="*/ 29 h 116"/>
                <a:gd name="T16" fmla="*/ 195 w 195"/>
                <a:gd name="T17" fmla="*/ 37 h 116"/>
                <a:gd name="T18" fmla="*/ 190 w 195"/>
                <a:gd name="T19" fmla="*/ 4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116">
                  <a:moveTo>
                    <a:pt x="74" y="112"/>
                  </a:moveTo>
                  <a:cubicBezTo>
                    <a:pt x="68" y="116"/>
                    <a:pt x="60" y="116"/>
                    <a:pt x="53" y="112"/>
                  </a:cubicBezTo>
                  <a:cubicBezTo>
                    <a:pt x="53" y="112"/>
                    <a:pt x="39" y="105"/>
                    <a:pt x="5" y="85"/>
                  </a:cubicBezTo>
                  <a:cubicBezTo>
                    <a:pt x="2" y="84"/>
                    <a:pt x="0" y="80"/>
                    <a:pt x="0" y="7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84" y="16"/>
                    <a:pt x="184" y="16"/>
                    <a:pt x="184" y="16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40"/>
                    <a:pt x="193" y="43"/>
                    <a:pt x="190" y="45"/>
                  </a:cubicBezTo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ṣ1îḍè">
              <a:extLst>
                <a:ext uri="{FF2B5EF4-FFF2-40B4-BE49-F238E27FC236}">
                  <a16:creationId xmlns:a16="http://schemas.microsoft.com/office/drawing/2014/main" id="{CF40554E-BFEC-4070-80F2-663465F95537}"/>
                </a:ext>
              </a:extLst>
            </p:cNvPr>
            <p:cNvSpPr/>
            <p:nvPr/>
          </p:nvSpPr>
          <p:spPr bwMode="auto">
            <a:xfrm>
              <a:off x="7256463" y="4795838"/>
              <a:ext cx="515938" cy="307975"/>
            </a:xfrm>
            <a:custGeom>
              <a:avLst/>
              <a:gdLst>
                <a:gd name="T0" fmla="*/ 191 w 198"/>
                <a:gd name="T1" fmla="*/ 30 h 118"/>
                <a:gd name="T2" fmla="*/ 141 w 198"/>
                <a:gd name="T3" fmla="*/ 2 h 118"/>
                <a:gd name="T4" fmla="*/ 125 w 198"/>
                <a:gd name="T5" fmla="*/ 2 h 118"/>
                <a:gd name="T6" fmla="*/ 5 w 198"/>
                <a:gd name="T7" fmla="*/ 72 h 118"/>
                <a:gd name="T8" fmla="*/ 5 w 198"/>
                <a:gd name="T9" fmla="*/ 86 h 118"/>
                <a:gd name="T10" fmla="*/ 58 w 198"/>
                <a:gd name="T11" fmla="*/ 115 h 118"/>
                <a:gd name="T12" fmla="*/ 75 w 198"/>
                <a:gd name="T13" fmla="*/ 115 h 118"/>
                <a:gd name="T14" fmla="*/ 191 w 198"/>
                <a:gd name="T15" fmla="*/ 48 h 118"/>
                <a:gd name="T16" fmla="*/ 191 w 198"/>
                <a:gd name="T17" fmla="*/ 3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118">
                  <a:moveTo>
                    <a:pt x="191" y="30"/>
                  </a:moveTo>
                  <a:cubicBezTo>
                    <a:pt x="141" y="2"/>
                    <a:pt x="141" y="2"/>
                    <a:pt x="141" y="2"/>
                  </a:cubicBezTo>
                  <a:cubicBezTo>
                    <a:pt x="136" y="0"/>
                    <a:pt x="130" y="0"/>
                    <a:pt x="125" y="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0" y="75"/>
                    <a:pt x="0" y="83"/>
                    <a:pt x="5" y="86"/>
                  </a:cubicBezTo>
                  <a:cubicBezTo>
                    <a:pt x="58" y="115"/>
                    <a:pt x="58" y="115"/>
                    <a:pt x="58" y="115"/>
                  </a:cubicBezTo>
                  <a:cubicBezTo>
                    <a:pt x="63" y="118"/>
                    <a:pt x="70" y="118"/>
                    <a:pt x="75" y="115"/>
                  </a:cubicBezTo>
                  <a:cubicBezTo>
                    <a:pt x="191" y="48"/>
                    <a:pt x="191" y="48"/>
                    <a:pt x="191" y="48"/>
                  </a:cubicBezTo>
                  <a:cubicBezTo>
                    <a:pt x="198" y="44"/>
                    <a:pt x="198" y="34"/>
                    <a:pt x="191" y="30"/>
                  </a:cubicBezTo>
                  <a:close/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sliḑé">
              <a:extLst>
                <a:ext uri="{FF2B5EF4-FFF2-40B4-BE49-F238E27FC236}">
                  <a16:creationId xmlns:a16="http://schemas.microsoft.com/office/drawing/2014/main" id="{D0FCAA0C-DFE4-4FCB-8FCE-DDDB3D6F14C4}"/>
                </a:ext>
              </a:extLst>
            </p:cNvPr>
            <p:cNvSpPr/>
            <p:nvPr/>
          </p:nvSpPr>
          <p:spPr bwMode="auto">
            <a:xfrm>
              <a:off x="7256463" y="4775201"/>
              <a:ext cx="515938" cy="312738"/>
            </a:xfrm>
            <a:custGeom>
              <a:avLst/>
              <a:gdLst>
                <a:gd name="T0" fmla="*/ 191 w 198"/>
                <a:gd name="T1" fmla="*/ 32 h 120"/>
                <a:gd name="T2" fmla="*/ 141 w 198"/>
                <a:gd name="T3" fmla="*/ 4 h 120"/>
                <a:gd name="T4" fmla="*/ 134 w 198"/>
                <a:gd name="T5" fmla="*/ 2 h 120"/>
                <a:gd name="T6" fmla="*/ 75 w 198"/>
                <a:gd name="T7" fmla="*/ 17 h 120"/>
                <a:gd name="T8" fmla="*/ 5 w 198"/>
                <a:gd name="T9" fmla="*/ 74 h 120"/>
                <a:gd name="T10" fmla="*/ 5 w 198"/>
                <a:gd name="T11" fmla="*/ 87 h 120"/>
                <a:gd name="T12" fmla="*/ 58 w 198"/>
                <a:gd name="T13" fmla="*/ 117 h 120"/>
                <a:gd name="T14" fmla="*/ 75 w 198"/>
                <a:gd name="T15" fmla="*/ 117 h 120"/>
                <a:gd name="T16" fmla="*/ 129 w 198"/>
                <a:gd name="T17" fmla="*/ 72 h 120"/>
                <a:gd name="T18" fmla="*/ 191 w 198"/>
                <a:gd name="T19" fmla="*/ 50 h 120"/>
                <a:gd name="T20" fmla="*/ 191 w 198"/>
                <a:gd name="T21" fmla="*/ 3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120">
                  <a:moveTo>
                    <a:pt x="191" y="32"/>
                  </a:moveTo>
                  <a:cubicBezTo>
                    <a:pt x="141" y="4"/>
                    <a:pt x="141" y="4"/>
                    <a:pt x="141" y="4"/>
                  </a:cubicBezTo>
                  <a:cubicBezTo>
                    <a:pt x="139" y="3"/>
                    <a:pt x="136" y="2"/>
                    <a:pt x="134" y="2"/>
                  </a:cubicBezTo>
                  <a:cubicBezTo>
                    <a:pt x="131" y="2"/>
                    <a:pt x="109" y="0"/>
                    <a:pt x="75" y="17"/>
                  </a:cubicBezTo>
                  <a:cubicBezTo>
                    <a:pt x="41" y="35"/>
                    <a:pt x="5" y="74"/>
                    <a:pt x="5" y="74"/>
                  </a:cubicBezTo>
                  <a:cubicBezTo>
                    <a:pt x="1" y="79"/>
                    <a:pt x="0" y="84"/>
                    <a:pt x="5" y="87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0"/>
                    <a:pt x="70" y="120"/>
                    <a:pt x="75" y="117"/>
                  </a:cubicBezTo>
                  <a:cubicBezTo>
                    <a:pt x="75" y="117"/>
                    <a:pt x="107" y="86"/>
                    <a:pt x="129" y="72"/>
                  </a:cubicBezTo>
                  <a:cubicBezTo>
                    <a:pt x="151" y="59"/>
                    <a:pt x="191" y="50"/>
                    <a:pt x="191" y="50"/>
                  </a:cubicBezTo>
                  <a:cubicBezTo>
                    <a:pt x="198" y="46"/>
                    <a:pt x="198" y="36"/>
                    <a:pt x="191" y="32"/>
                  </a:cubicBezTo>
                  <a:close/>
                </a:path>
              </a:pathLst>
            </a:custGeom>
            <a:solidFill>
              <a:srgbClr val="DC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slíḋê">
              <a:extLst>
                <a:ext uri="{FF2B5EF4-FFF2-40B4-BE49-F238E27FC236}">
                  <a16:creationId xmlns:a16="http://schemas.microsoft.com/office/drawing/2014/main" id="{7EB3BEE1-FEBB-4155-966D-B8DCD285879D}"/>
                </a:ext>
              </a:extLst>
            </p:cNvPr>
            <p:cNvSpPr/>
            <p:nvPr/>
          </p:nvSpPr>
          <p:spPr bwMode="auto">
            <a:xfrm>
              <a:off x="7358063" y="4968876"/>
              <a:ext cx="44450" cy="36513"/>
            </a:xfrm>
            <a:custGeom>
              <a:avLst/>
              <a:gdLst>
                <a:gd name="T0" fmla="*/ 0 w 17"/>
                <a:gd name="T1" fmla="*/ 8 h 14"/>
                <a:gd name="T2" fmla="*/ 9 w 17"/>
                <a:gd name="T3" fmla="*/ 13 h 14"/>
                <a:gd name="T4" fmla="*/ 16 w 17"/>
                <a:gd name="T5" fmla="*/ 6 h 14"/>
                <a:gd name="T6" fmla="*/ 7 w 17"/>
                <a:gd name="T7" fmla="*/ 1 h 14"/>
                <a:gd name="T8" fmla="*/ 0 w 17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0" y="8"/>
                  </a:moveTo>
                  <a:cubicBezTo>
                    <a:pt x="1" y="11"/>
                    <a:pt x="4" y="14"/>
                    <a:pt x="9" y="13"/>
                  </a:cubicBezTo>
                  <a:cubicBezTo>
                    <a:pt x="13" y="13"/>
                    <a:pt x="17" y="10"/>
                    <a:pt x="16" y="6"/>
                  </a:cubicBezTo>
                  <a:cubicBezTo>
                    <a:pt x="16" y="3"/>
                    <a:pt x="12" y="0"/>
                    <a:pt x="7" y="1"/>
                  </a:cubicBezTo>
                  <a:cubicBezTo>
                    <a:pt x="3" y="1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ṣľïḑè">
              <a:extLst>
                <a:ext uri="{FF2B5EF4-FFF2-40B4-BE49-F238E27FC236}">
                  <a16:creationId xmlns:a16="http://schemas.microsoft.com/office/drawing/2014/main" id="{0AD72F2C-EF96-4B71-8645-EF5ACA152F84}"/>
                </a:ext>
              </a:extLst>
            </p:cNvPr>
            <p:cNvSpPr/>
            <p:nvPr/>
          </p:nvSpPr>
          <p:spPr bwMode="auto">
            <a:xfrm>
              <a:off x="4497388" y="3727451"/>
              <a:ext cx="809625" cy="630238"/>
            </a:xfrm>
            <a:custGeom>
              <a:avLst/>
              <a:gdLst>
                <a:gd name="T0" fmla="*/ 310 w 310"/>
                <a:gd name="T1" fmla="*/ 52 h 242"/>
                <a:gd name="T2" fmla="*/ 287 w 310"/>
                <a:gd name="T3" fmla="*/ 5 h 242"/>
                <a:gd name="T4" fmla="*/ 287 w 310"/>
                <a:gd name="T5" fmla="*/ 4 h 242"/>
                <a:gd name="T6" fmla="*/ 286 w 310"/>
                <a:gd name="T7" fmla="*/ 5 h 242"/>
                <a:gd name="T8" fmla="*/ 279 w 310"/>
                <a:gd name="T9" fmla="*/ 0 h 242"/>
                <a:gd name="T10" fmla="*/ 279 w 310"/>
                <a:gd name="T11" fmla="*/ 8 h 242"/>
                <a:gd name="T12" fmla="*/ 0 w 310"/>
                <a:gd name="T13" fmla="*/ 164 h 242"/>
                <a:gd name="T14" fmla="*/ 11 w 310"/>
                <a:gd name="T15" fmla="*/ 242 h 242"/>
                <a:gd name="T16" fmla="*/ 292 w 310"/>
                <a:gd name="T17" fmla="*/ 78 h 242"/>
                <a:gd name="T18" fmla="*/ 310 w 310"/>
                <a:gd name="T19" fmla="*/ 5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" h="242">
                  <a:moveTo>
                    <a:pt x="310" y="52"/>
                  </a:moveTo>
                  <a:cubicBezTo>
                    <a:pt x="310" y="34"/>
                    <a:pt x="301" y="16"/>
                    <a:pt x="287" y="5"/>
                  </a:cubicBezTo>
                  <a:cubicBezTo>
                    <a:pt x="287" y="4"/>
                    <a:pt x="287" y="4"/>
                    <a:pt x="287" y="4"/>
                  </a:cubicBezTo>
                  <a:cubicBezTo>
                    <a:pt x="286" y="5"/>
                    <a:pt x="286" y="5"/>
                    <a:pt x="286" y="5"/>
                  </a:cubicBezTo>
                  <a:cubicBezTo>
                    <a:pt x="284" y="3"/>
                    <a:pt x="283" y="1"/>
                    <a:pt x="279" y="0"/>
                  </a:cubicBezTo>
                  <a:cubicBezTo>
                    <a:pt x="279" y="8"/>
                    <a:pt x="279" y="8"/>
                    <a:pt x="279" y="8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1" y="242"/>
                    <a:pt x="11" y="242"/>
                    <a:pt x="11" y="242"/>
                  </a:cubicBezTo>
                  <a:cubicBezTo>
                    <a:pt x="292" y="78"/>
                    <a:pt x="292" y="78"/>
                    <a:pt x="292" y="78"/>
                  </a:cubicBezTo>
                  <a:cubicBezTo>
                    <a:pt x="302" y="74"/>
                    <a:pt x="310" y="65"/>
                    <a:pt x="310" y="52"/>
                  </a:cubicBezTo>
                  <a:close/>
                </a:path>
              </a:pathLst>
            </a:custGeom>
            <a:solidFill>
              <a:srgbClr val="F1B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sļîḑè">
              <a:extLst>
                <a:ext uri="{FF2B5EF4-FFF2-40B4-BE49-F238E27FC236}">
                  <a16:creationId xmlns:a16="http://schemas.microsoft.com/office/drawing/2014/main" id="{2E95A6A8-EB5C-4B85-A519-1609F7185250}"/>
                </a:ext>
              </a:extLst>
            </p:cNvPr>
            <p:cNvSpPr/>
            <p:nvPr/>
          </p:nvSpPr>
          <p:spPr bwMode="auto">
            <a:xfrm>
              <a:off x="4056063" y="3905251"/>
              <a:ext cx="511175" cy="479425"/>
            </a:xfrm>
            <a:custGeom>
              <a:avLst/>
              <a:gdLst>
                <a:gd name="T0" fmla="*/ 196 w 196"/>
                <a:gd name="T1" fmla="*/ 149 h 184"/>
                <a:gd name="T2" fmla="*/ 155 w 196"/>
                <a:gd name="T3" fmla="*/ 173 h 184"/>
                <a:gd name="T4" fmla="*/ 0 w 196"/>
                <a:gd name="T5" fmla="*/ 83 h 184"/>
                <a:gd name="T6" fmla="*/ 0 w 196"/>
                <a:gd name="T7" fmla="*/ 80 h 184"/>
                <a:gd name="T8" fmla="*/ 0 w 196"/>
                <a:gd name="T9" fmla="*/ 73 h 184"/>
                <a:gd name="T10" fmla="*/ 6 w 196"/>
                <a:gd name="T11" fmla="*/ 77 h 184"/>
                <a:gd name="T12" fmla="*/ 12 w 196"/>
                <a:gd name="T13" fmla="*/ 16 h 184"/>
                <a:gd name="T14" fmla="*/ 0 w 196"/>
                <a:gd name="T15" fmla="*/ 9 h 184"/>
                <a:gd name="T16" fmla="*/ 0 w 196"/>
                <a:gd name="T17" fmla="*/ 0 h 184"/>
                <a:gd name="T18" fmla="*/ 166 w 196"/>
                <a:gd name="T19" fmla="*/ 97 h 184"/>
                <a:gd name="T20" fmla="*/ 196 w 196"/>
                <a:gd name="T21" fmla="*/ 14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184">
                  <a:moveTo>
                    <a:pt x="196" y="149"/>
                  </a:moveTo>
                  <a:cubicBezTo>
                    <a:pt x="196" y="171"/>
                    <a:pt x="173" y="184"/>
                    <a:pt x="155" y="17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2"/>
                    <a:pt x="0" y="8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6" y="97"/>
                    <a:pt x="166" y="97"/>
                    <a:pt x="166" y="97"/>
                  </a:cubicBezTo>
                  <a:cubicBezTo>
                    <a:pt x="185" y="108"/>
                    <a:pt x="196" y="128"/>
                    <a:pt x="196" y="149"/>
                  </a:cubicBezTo>
                  <a:close/>
                </a:path>
              </a:pathLst>
            </a:custGeom>
            <a:solidFill>
              <a:srgbClr val="FFE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śļiḓé">
              <a:extLst>
                <a:ext uri="{FF2B5EF4-FFF2-40B4-BE49-F238E27FC236}">
                  <a16:creationId xmlns:a16="http://schemas.microsoft.com/office/drawing/2014/main" id="{309D5C43-F732-473D-96A6-C594BA8E9CE0}"/>
                </a:ext>
              </a:extLst>
            </p:cNvPr>
            <p:cNvSpPr/>
            <p:nvPr/>
          </p:nvSpPr>
          <p:spPr bwMode="auto">
            <a:xfrm>
              <a:off x="4071938" y="3938588"/>
              <a:ext cx="479425" cy="417513"/>
            </a:xfrm>
            <a:custGeom>
              <a:avLst/>
              <a:gdLst>
                <a:gd name="T0" fmla="*/ 184 w 184"/>
                <a:gd name="T1" fmla="*/ 132 h 160"/>
                <a:gd name="T2" fmla="*/ 184 w 184"/>
                <a:gd name="T3" fmla="*/ 132 h 160"/>
                <a:gd name="T4" fmla="*/ 150 w 184"/>
                <a:gd name="T5" fmla="*/ 151 h 160"/>
                <a:gd name="T6" fmla="*/ 0 w 184"/>
                <a:gd name="T7" fmla="*/ 64 h 160"/>
                <a:gd name="T8" fmla="*/ 0 w 184"/>
                <a:gd name="T9" fmla="*/ 0 h 160"/>
                <a:gd name="T10" fmla="*/ 163 w 184"/>
                <a:gd name="T11" fmla="*/ 95 h 160"/>
                <a:gd name="T12" fmla="*/ 184 w 184"/>
                <a:gd name="T13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60">
                  <a:moveTo>
                    <a:pt x="184" y="132"/>
                  </a:moveTo>
                  <a:cubicBezTo>
                    <a:pt x="184" y="132"/>
                    <a:pt x="184" y="132"/>
                    <a:pt x="184" y="132"/>
                  </a:cubicBezTo>
                  <a:cubicBezTo>
                    <a:pt x="184" y="149"/>
                    <a:pt x="165" y="160"/>
                    <a:pt x="150" y="15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76" y="102"/>
                    <a:pt x="184" y="116"/>
                    <a:pt x="184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ṧ1íḑê">
              <a:extLst>
                <a:ext uri="{FF2B5EF4-FFF2-40B4-BE49-F238E27FC236}">
                  <a16:creationId xmlns:a16="http://schemas.microsoft.com/office/drawing/2014/main" id="{576B12D7-3B26-4F77-BFF6-C1460F0F45FD}"/>
                </a:ext>
              </a:extLst>
            </p:cNvPr>
            <p:cNvSpPr/>
            <p:nvPr/>
          </p:nvSpPr>
          <p:spPr bwMode="auto">
            <a:xfrm>
              <a:off x="4071938" y="3978276"/>
              <a:ext cx="388938" cy="249238"/>
            </a:xfrm>
            <a:custGeom>
              <a:avLst/>
              <a:gdLst>
                <a:gd name="T0" fmla="*/ 245 w 245"/>
                <a:gd name="T1" fmla="*/ 143 h 157"/>
                <a:gd name="T2" fmla="*/ 0 w 245"/>
                <a:gd name="T3" fmla="*/ 0 h 157"/>
                <a:gd name="T4" fmla="*/ 0 w 245"/>
                <a:gd name="T5" fmla="*/ 16 h 157"/>
                <a:gd name="T6" fmla="*/ 245 w 245"/>
                <a:gd name="T7" fmla="*/ 157 h 157"/>
                <a:gd name="T8" fmla="*/ 245 w 245"/>
                <a:gd name="T9" fmla="*/ 14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7">
                  <a:moveTo>
                    <a:pt x="245" y="143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45" y="157"/>
                  </a:lnTo>
                  <a:lnTo>
                    <a:pt x="245" y="143"/>
                  </a:lnTo>
                  <a:close/>
                </a:path>
              </a:pathLst>
            </a:custGeom>
            <a:solidFill>
              <a:srgbClr val="DC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ïŝļiďê">
              <a:extLst>
                <a:ext uri="{FF2B5EF4-FFF2-40B4-BE49-F238E27FC236}">
                  <a16:creationId xmlns:a16="http://schemas.microsoft.com/office/drawing/2014/main" id="{98B45B3A-0A3B-4BAB-B259-5C6D53C40026}"/>
                </a:ext>
              </a:extLst>
            </p:cNvPr>
            <p:cNvSpPr/>
            <p:nvPr/>
          </p:nvSpPr>
          <p:spPr bwMode="auto">
            <a:xfrm>
              <a:off x="4205288" y="4056063"/>
              <a:ext cx="82550" cy="187325"/>
            </a:xfrm>
            <a:custGeom>
              <a:avLst/>
              <a:gdLst>
                <a:gd name="T0" fmla="*/ 52 w 52"/>
                <a:gd name="T1" fmla="*/ 30 h 118"/>
                <a:gd name="T2" fmla="*/ 0 w 52"/>
                <a:gd name="T3" fmla="*/ 0 h 118"/>
                <a:gd name="T4" fmla="*/ 0 w 52"/>
                <a:gd name="T5" fmla="*/ 89 h 118"/>
                <a:gd name="T6" fmla="*/ 24 w 52"/>
                <a:gd name="T7" fmla="*/ 77 h 118"/>
                <a:gd name="T8" fmla="*/ 52 w 52"/>
                <a:gd name="T9" fmla="*/ 118 h 118"/>
                <a:gd name="T10" fmla="*/ 52 w 52"/>
                <a:gd name="T11" fmla="*/ 3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18">
                  <a:moveTo>
                    <a:pt x="52" y="30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24" y="77"/>
                  </a:lnTo>
                  <a:lnTo>
                    <a:pt x="52" y="118"/>
                  </a:lnTo>
                  <a:lnTo>
                    <a:pt x="52" y="30"/>
                  </a:lnTo>
                  <a:close/>
                </a:path>
              </a:pathLst>
            </a:custGeom>
            <a:solidFill>
              <a:srgbClr val="4B7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ṡḻíḑè">
              <a:extLst>
                <a:ext uri="{FF2B5EF4-FFF2-40B4-BE49-F238E27FC236}">
                  <a16:creationId xmlns:a16="http://schemas.microsoft.com/office/drawing/2014/main" id="{4B0477FA-4941-475B-B280-3EE07C3593FD}"/>
                </a:ext>
              </a:extLst>
            </p:cNvPr>
            <p:cNvSpPr/>
            <p:nvPr/>
          </p:nvSpPr>
          <p:spPr bwMode="auto">
            <a:xfrm>
              <a:off x="4056063" y="3475038"/>
              <a:ext cx="1190625" cy="693738"/>
            </a:xfrm>
            <a:custGeom>
              <a:avLst/>
              <a:gdLst>
                <a:gd name="T0" fmla="*/ 750 w 750"/>
                <a:gd name="T1" fmla="*/ 166 h 437"/>
                <a:gd name="T2" fmla="*/ 460 w 750"/>
                <a:gd name="T3" fmla="*/ 0 h 437"/>
                <a:gd name="T4" fmla="*/ 0 w 750"/>
                <a:gd name="T5" fmla="*/ 271 h 437"/>
                <a:gd name="T6" fmla="*/ 284 w 750"/>
                <a:gd name="T7" fmla="*/ 437 h 437"/>
                <a:gd name="T8" fmla="*/ 750 w 750"/>
                <a:gd name="T9" fmla="*/ 16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437">
                  <a:moveTo>
                    <a:pt x="750" y="166"/>
                  </a:moveTo>
                  <a:lnTo>
                    <a:pt x="460" y="0"/>
                  </a:lnTo>
                  <a:lnTo>
                    <a:pt x="0" y="271"/>
                  </a:lnTo>
                  <a:lnTo>
                    <a:pt x="284" y="437"/>
                  </a:lnTo>
                  <a:lnTo>
                    <a:pt x="750" y="166"/>
                  </a:lnTo>
                  <a:close/>
                </a:path>
              </a:pathLst>
            </a:custGeom>
            <a:solidFill>
              <a:srgbClr val="FFC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ś1ïḋè">
              <a:extLst>
                <a:ext uri="{FF2B5EF4-FFF2-40B4-BE49-F238E27FC236}">
                  <a16:creationId xmlns:a16="http://schemas.microsoft.com/office/drawing/2014/main" id="{1635B140-3D8B-4075-B62B-240C1B654F89}"/>
                </a:ext>
              </a:extLst>
            </p:cNvPr>
            <p:cNvSpPr/>
            <p:nvPr/>
          </p:nvSpPr>
          <p:spPr bwMode="auto">
            <a:xfrm>
              <a:off x="4056063" y="3475038"/>
              <a:ext cx="1190625" cy="693738"/>
            </a:xfrm>
            <a:custGeom>
              <a:avLst/>
              <a:gdLst>
                <a:gd name="T0" fmla="*/ 750 w 750"/>
                <a:gd name="T1" fmla="*/ 166 h 437"/>
                <a:gd name="T2" fmla="*/ 460 w 750"/>
                <a:gd name="T3" fmla="*/ 0 h 437"/>
                <a:gd name="T4" fmla="*/ 0 w 750"/>
                <a:gd name="T5" fmla="*/ 271 h 437"/>
                <a:gd name="T6" fmla="*/ 284 w 750"/>
                <a:gd name="T7" fmla="*/ 437 h 437"/>
                <a:gd name="T8" fmla="*/ 750 w 750"/>
                <a:gd name="T9" fmla="*/ 166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437">
                  <a:moveTo>
                    <a:pt x="750" y="166"/>
                  </a:moveTo>
                  <a:lnTo>
                    <a:pt x="460" y="0"/>
                  </a:lnTo>
                  <a:lnTo>
                    <a:pt x="0" y="271"/>
                  </a:lnTo>
                  <a:lnTo>
                    <a:pt x="284" y="437"/>
                  </a:lnTo>
                  <a:lnTo>
                    <a:pt x="750" y="1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ṩļïdè">
              <a:extLst>
                <a:ext uri="{FF2B5EF4-FFF2-40B4-BE49-F238E27FC236}">
                  <a16:creationId xmlns:a16="http://schemas.microsoft.com/office/drawing/2014/main" id="{8A7C325B-C184-466F-9BFC-F2860EBB929B}"/>
                </a:ext>
              </a:extLst>
            </p:cNvPr>
            <p:cNvSpPr/>
            <p:nvPr/>
          </p:nvSpPr>
          <p:spPr bwMode="auto">
            <a:xfrm>
              <a:off x="5183188" y="3686176"/>
              <a:ext cx="31750" cy="33338"/>
            </a:xfrm>
            <a:custGeom>
              <a:avLst/>
              <a:gdLst>
                <a:gd name="T0" fmla="*/ 20 w 20"/>
                <a:gd name="T1" fmla="*/ 0 h 21"/>
                <a:gd name="T2" fmla="*/ 0 w 20"/>
                <a:gd name="T3" fmla="*/ 11 h 21"/>
                <a:gd name="T4" fmla="*/ 18 w 20"/>
                <a:gd name="T5" fmla="*/ 21 h 21"/>
                <a:gd name="T6" fmla="*/ 20 w 2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1">
                  <a:moveTo>
                    <a:pt x="20" y="0"/>
                  </a:moveTo>
                  <a:lnTo>
                    <a:pt x="0" y="11"/>
                  </a:lnTo>
                  <a:lnTo>
                    <a:pt x="18" y="2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i$ľîḑè">
              <a:extLst>
                <a:ext uri="{FF2B5EF4-FFF2-40B4-BE49-F238E27FC236}">
                  <a16:creationId xmlns:a16="http://schemas.microsoft.com/office/drawing/2014/main" id="{67701188-BCD2-4FE3-B829-02D69F2B24B6}"/>
                </a:ext>
              </a:extLst>
            </p:cNvPr>
            <p:cNvSpPr/>
            <p:nvPr/>
          </p:nvSpPr>
          <p:spPr bwMode="auto">
            <a:xfrm>
              <a:off x="5183188" y="3686176"/>
              <a:ext cx="31750" cy="33338"/>
            </a:xfrm>
            <a:custGeom>
              <a:avLst/>
              <a:gdLst>
                <a:gd name="T0" fmla="*/ 20 w 20"/>
                <a:gd name="T1" fmla="*/ 0 h 21"/>
                <a:gd name="T2" fmla="*/ 0 w 20"/>
                <a:gd name="T3" fmla="*/ 11 h 21"/>
                <a:gd name="T4" fmla="*/ 18 w 20"/>
                <a:gd name="T5" fmla="*/ 21 h 21"/>
                <a:gd name="T6" fmla="*/ 20 w 20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1">
                  <a:moveTo>
                    <a:pt x="20" y="0"/>
                  </a:moveTo>
                  <a:lnTo>
                    <a:pt x="0" y="11"/>
                  </a:lnTo>
                  <a:lnTo>
                    <a:pt x="18" y="21"/>
                  </a:lnTo>
                  <a:lnTo>
                    <a:pt x="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îṧ1îdê">
              <a:extLst>
                <a:ext uri="{FF2B5EF4-FFF2-40B4-BE49-F238E27FC236}">
                  <a16:creationId xmlns:a16="http://schemas.microsoft.com/office/drawing/2014/main" id="{2D19BE53-EED4-420C-BB6A-923432F2EBF5}"/>
                </a:ext>
              </a:extLst>
            </p:cNvPr>
            <p:cNvSpPr/>
            <p:nvPr/>
          </p:nvSpPr>
          <p:spPr bwMode="auto">
            <a:xfrm>
              <a:off x="4505326" y="3703638"/>
              <a:ext cx="706438" cy="420688"/>
            </a:xfrm>
            <a:custGeom>
              <a:avLst/>
              <a:gdLst>
                <a:gd name="T0" fmla="*/ 427 w 445"/>
                <a:gd name="T1" fmla="*/ 0 h 265"/>
                <a:gd name="T2" fmla="*/ 3 w 445"/>
                <a:gd name="T3" fmla="*/ 238 h 265"/>
                <a:gd name="T4" fmla="*/ 0 w 445"/>
                <a:gd name="T5" fmla="*/ 237 h 265"/>
                <a:gd name="T6" fmla="*/ 0 w 445"/>
                <a:gd name="T7" fmla="*/ 261 h 265"/>
                <a:gd name="T8" fmla="*/ 1 w 445"/>
                <a:gd name="T9" fmla="*/ 265 h 265"/>
                <a:gd name="T10" fmla="*/ 445 w 445"/>
                <a:gd name="T11" fmla="*/ 13 h 265"/>
                <a:gd name="T12" fmla="*/ 445 w 445"/>
                <a:gd name="T13" fmla="*/ 10 h 265"/>
                <a:gd name="T14" fmla="*/ 427 w 445"/>
                <a:gd name="T1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65">
                  <a:moveTo>
                    <a:pt x="427" y="0"/>
                  </a:moveTo>
                  <a:lnTo>
                    <a:pt x="3" y="238"/>
                  </a:lnTo>
                  <a:lnTo>
                    <a:pt x="0" y="237"/>
                  </a:lnTo>
                  <a:lnTo>
                    <a:pt x="0" y="261"/>
                  </a:lnTo>
                  <a:lnTo>
                    <a:pt x="1" y="265"/>
                  </a:lnTo>
                  <a:lnTo>
                    <a:pt x="445" y="13"/>
                  </a:lnTo>
                  <a:lnTo>
                    <a:pt x="445" y="10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ṡ1îḓe">
              <a:extLst>
                <a:ext uri="{FF2B5EF4-FFF2-40B4-BE49-F238E27FC236}">
                  <a16:creationId xmlns:a16="http://schemas.microsoft.com/office/drawing/2014/main" id="{88D5217B-FA79-4C09-9F1C-A22E42925502}"/>
                </a:ext>
              </a:extLst>
            </p:cNvPr>
            <p:cNvSpPr/>
            <p:nvPr/>
          </p:nvSpPr>
          <p:spPr bwMode="auto">
            <a:xfrm>
              <a:off x="4505326" y="3703638"/>
              <a:ext cx="706438" cy="420688"/>
            </a:xfrm>
            <a:custGeom>
              <a:avLst/>
              <a:gdLst>
                <a:gd name="T0" fmla="*/ 427 w 445"/>
                <a:gd name="T1" fmla="*/ 0 h 265"/>
                <a:gd name="T2" fmla="*/ 3 w 445"/>
                <a:gd name="T3" fmla="*/ 238 h 265"/>
                <a:gd name="T4" fmla="*/ 0 w 445"/>
                <a:gd name="T5" fmla="*/ 237 h 265"/>
                <a:gd name="T6" fmla="*/ 0 w 445"/>
                <a:gd name="T7" fmla="*/ 261 h 265"/>
                <a:gd name="T8" fmla="*/ 1 w 445"/>
                <a:gd name="T9" fmla="*/ 265 h 265"/>
                <a:gd name="T10" fmla="*/ 445 w 445"/>
                <a:gd name="T11" fmla="*/ 13 h 265"/>
                <a:gd name="T12" fmla="*/ 445 w 445"/>
                <a:gd name="T13" fmla="*/ 10 h 265"/>
                <a:gd name="T14" fmla="*/ 427 w 445"/>
                <a:gd name="T1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5" h="265">
                  <a:moveTo>
                    <a:pt x="427" y="0"/>
                  </a:moveTo>
                  <a:lnTo>
                    <a:pt x="3" y="238"/>
                  </a:lnTo>
                  <a:lnTo>
                    <a:pt x="0" y="237"/>
                  </a:lnTo>
                  <a:lnTo>
                    <a:pt x="0" y="261"/>
                  </a:lnTo>
                  <a:lnTo>
                    <a:pt x="1" y="265"/>
                  </a:lnTo>
                  <a:lnTo>
                    <a:pt x="445" y="13"/>
                  </a:lnTo>
                  <a:lnTo>
                    <a:pt x="445" y="10"/>
                  </a:lnTo>
                  <a:lnTo>
                    <a:pt x="4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ṥḷiḋè">
              <a:extLst>
                <a:ext uri="{FF2B5EF4-FFF2-40B4-BE49-F238E27FC236}">
                  <a16:creationId xmlns:a16="http://schemas.microsoft.com/office/drawing/2014/main" id="{3DE83A76-D51A-4945-A541-001E88CE7C26}"/>
                </a:ext>
              </a:extLst>
            </p:cNvPr>
            <p:cNvSpPr/>
            <p:nvPr/>
          </p:nvSpPr>
          <p:spPr bwMode="auto">
            <a:xfrm>
              <a:off x="4067176" y="3816351"/>
              <a:ext cx="58738" cy="68263"/>
            </a:xfrm>
            <a:custGeom>
              <a:avLst/>
              <a:gdLst>
                <a:gd name="T0" fmla="*/ 0 w 23"/>
                <a:gd name="T1" fmla="*/ 0 h 26"/>
                <a:gd name="T2" fmla="*/ 0 w 23"/>
                <a:gd name="T3" fmla="*/ 11 h 26"/>
                <a:gd name="T4" fmla="*/ 7 w 23"/>
                <a:gd name="T5" fmla="*/ 24 h 26"/>
                <a:gd name="T6" fmla="*/ 10 w 23"/>
                <a:gd name="T7" fmla="*/ 26 h 26"/>
                <a:gd name="T8" fmla="*/ 23 w 23"/>
                <a:gd name="T9" fmla="*/ 18 h 26"/>
                <a:gd name="T10" fmla="*/ 6 w 23"/>
                <a:gd name="T11" fmla="*/ 8 h 26"/>
                <a:gd name="T12" fmla="*/ 0 w 23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6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6"/>
                    <a:pt x="2" y="21"/>
                    <a:pt x="7" y="24"/>
                  </a:cubicBezTo>
                  <a:cubicBezTo>
                    <a:pt x="8" y="25"/>
                    <a:pt x="9" y="25"/>
                    <a:pt x="10" y="26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şļîḑe">
              <a:extLst>
                <a:ext uri="{FF2B5EF4-FFF2-40B4-BE49-F238E27FC236}">
                  <a16:creationId xmlns:a16="http://schemas.microsoft.com/office/drawing/2014/main" id="{5AB64B83-3D5D-4F4E-B84E-1948E12E64A9}"/>
                </a:ext>
              </a:extLst>
            </p:cNvPr>
            <p:cNvSpPr/>
            <p:nvPr/>
          </p:nvSpPr>
          <p:spPr bwMode="auto">
            <a:xfrm>
              <a:off x="4092576" y="3862388"/>
              <a:ext cx="412750" cy="261938"/>
            </a:xfrm>
            <a:custGeom>
              <a:avLst/>
              <a:gdLst>
                <a:gd name="T0" fmla="*/ 13 w 158"/>
                <a:gd name="T1" fmla="*/ 0 h 100"/>
                <a:gd name="T2" fmla="*/ 0 w 158"/>
                <a:gd name="T3" fmla="*/ 8 h 100"/>
                <a:gd name="T4" fmla="*/ 158 w 158"/>
                <a:gd name="T5" fmla="*/ 100 h 100"/>
                <a:gd name="T6" fmla="*/ 158 w 158"/>
                <a:gd name="T7" fmla="*/ 100 h 100"/>
                <a:gd name="T8" fmla="*/ 158 w 158"/>
                <a:gd name="T9" fmla="*/ 98 h 100"/>
                <a:gd name="T10" fmla="*/ 158 w 158"/>
                <a:gd name="T11" fmla="*/ 83 h 100"/>
                <a:gd name="T12" fmla="*/ 13 w 158"/>
                <a:gd name="T1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00">
                  <a:moveTo>
                    <a:pt x="13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51" y="37"/>
                    <a:pt x="152" y="96"/>
                    <a:pt x="158" y="100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8" y="98"/>
                    <a:pt x="158" y="98"/>
                    <a:pt x="158" y="98"/>
                  </a:cubicBezTo>
                  <a:cubicBezTo>
                    <a:pt x="158" y="83"/>
                    <a:pt x="158" y="83"/>
                    <a:pt x="158" y="83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FF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šļídé">
              <a:extLst>
                <a:ext uri="{FF2B5EF4-FFF2-40B4-BE49-F238E27FC236}">
                  <a16:creationId xmlns:a16="http://schemas.microsoft.com/office/drawing/2014/main" id="{D07A79AF-48E5-4E24-ADE2-3450AB495302}"/>
                </a:ext>
              </a:extLst>
            </p:cNvPr>
            <p:cNvSpPr/>
            <p:nvPr/>
          </p:nvSpPr>
          <p:spPr bwMode="auto">
            <a:xfrm>
              <a:off x="4064001" y="3419476"/>
              <a:ext cx="1150938" cy="442913"/>
            </a:xfrm>
            <a:custGeom>
              <a:avLst/>
              <a:gdLst>
                <a:gd name="T0" fmla="*/ 257 w 441"/>
                <a:gd name="T1" fmla="*/ 0 h 170"/>
                <a:gd name="T2" fmla="*/ 246 w 441"/>
                <a:gd name="T3" fmla="*/ 3 h 170"/>
                <a:gd name="T4" fmla="*/ 7 w 441"/>
                <a:gd name="T5" fmla="*/ 139 h 170"/>
                <a:gd name="T6" fmla="*/ 1 w 441"/>
                <a:gd name="T7" fmla="*/ 152 h 170"/>
                <a:gd name="T8" fmla="*/ 7 w 441"/>
                <a:gd name="T9" fmla="*/ 160 h 170"/>
                <a:gd name="T10" fmla="*/ 24 w 441"/>
                <a:gd name="T11" fmla="*/ 170 h 170"/>
                <a:gd name="T12" fmla="*/ 277 w 441"/>
                <a:gd name="T13" fmla="*/ 21 h 170"/>
                <a:gd name="T14" fmla="*/ 429 w 441"/>
                <a:gd name="T15" fmla="*/ 109 h 170"/>
                <a:gd name="T16" fmla="*/ 441 w 441"/>
                <a:gd name="T17" fmla="*/ 102 h 170"/>
                <a:gd name="T18" fmla="*/ 269 w 441"/>
                <a:gd name="T19" fmla="*/ 3 h 170"/>
                <a:gd name="T20" fmla="*/ 257 w 441"/>
                <a:gd name="T2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1" h="170">
                  <a:moveTo>
                    <a:pt x="257" y="0"/>
                  </a:moveTo>
                  <a:cubicBezTo>
                    <a:pt x="253" y="0"/>
                    <a:pt x="249" y="1"/>
                    <a:pt x="246" y="3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2" y="142"/>
                    <a:pt x="0" y="147"/>
                    <a:pt x="1" y="152"/>
                  </a:cubicBezTo>
                  <a:cubicBezTo>
                    <a:pt x="2" y="155"/>
                    <a:pt x="4" y="158"/>
                    <a:pt x="7" y="160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77" y="21"/>
                    <a:pt x="277" y="21"/>
                    <a:pt x="277" y="21"/>
                  </a:cubicBezTo>
                  <a:cubicBezTo>
                    <a:pt x="429" y="109"/>
                    <a:pt x="429" y="109"/>
                    <a:pt x="429" y="109"/>
                  </a:cubicBezTo>
                  <a:cubicBezTo>
                    <a:pt x="441" y="102"/>
                    <a:pt x="441" y="102"/>
                    <a:pt x="441" y="102"/>
                  </a:cubicBezTo>
                  <a:cubicBezTo>
                    <a:pt x="269" y="3"/>
                    <a:pt x="269" y="3"/>
                    <a:pt x="269" y="3"/>
                  </a:cubicBezTo>
                  <a:cubicBezTo>
                    <a:pt x="265" y="1"/>
                    <a:pt x="261" y="0"/>
                    <a:pt x="257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śḻîḓé">
              <a:extLst>
                <a:ext uri="{FF2B5EF4-FFF2-40B4-BE49-F238E27FC236}">
                  <a16:creationId xmlns:a16="http://schemas.microsoft.com/office/drawing/2014/main" id="{984DED9B-E1B0-4E5F-9958-B344895A627E}"/>
                </a:ext>
              </a:extLst>
            </p:cNvPr>
            <p:cNvSpPr/>
            <p:nvPr/>
          </p:nvSpPr>
          <p:spPr bwMode="auto">
            <a:xfrm>
              <a:off x="4125913" y="3475038"/>
              <a:ext cx="1057275" cy="606425"/>
            </a:xfrm>
            <a:custGeom>
              <a:avLst/>
              <a:gdLst>
                <a:gd name="T0" fmla="*/ 359 w 666"/>
                <a:gd name="T1" fmla="*/ 230 h 382"/>
                <a:gd name="T2" fmla="*/ 201 w 666"/>
                <a:gd name="T3" fmla="*/ 138 h 382"/>
                <a:gd name="T4" fmla="*/ 285 w 666"/>
                <a:gd name="T5" fmla="*/ 92 h 382"/>
                <a:gd name="T6" fmla="*/ 441 w 666"/>
                <a:gd name="T7" fmla="*/ 180 h 382"/>
                <a:gd name="T8" fmla="*/ 359 w 666"/>
                <a:gd name="T9" fmla="*/ 230 h 382"/>
                <a:gd name="T10" fmla="*/ 416 w 666"/>
                <a:gd name="T11" fmla="*/ 0 h 382"/>
                <a:gd name="T12" fmla="*/ 0 w 666"/>
                <a:gd name="T13" fmla="*/ 244 h 382"/>
                <a:gd name="T14" fmla="*/ 239 w 666"/>
                <a:gd name="T15" fmla="*/ 381 h 382"/>
                <a:gd name="T16" fmla="*/ 242 w 666"/>
                <a:gd name="T17" fmla="*/ 382 h 382"/>
                <a:gd name="T18" fmla="*/ 666 w 666"/>
                <a:gd name="T19" fmla="*/ 144 h 382"/>
                <a:gd name="T20" fmla="*/ 416 w 666"/>
                <a:gd name="T21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382">
                  <a:moveTo>
                    <a:pt x="359" y="230"/>
                  </a:moveTo>
                  <a:lnTo>
                    <a:pt x="201" y="138"/>
                  </a:lnTo>
                  <a:lnTo>
                    <a:pt x="285" y="92"/>
                  </a:lnTo>
                  <a:lnTo>
                    <a:pt x="441" y="180"/>
                  </a:lnTo>
                  <a:lnTo>
                    <a:pt x="359" y="230"/>
                  </a:lnTo>
                  <a:close/>
                  <a:moveTo>
                    <a:pt x="416" y="0"/>
                  </a:moveTo>
                  <a:lnTo>
                    <a:pt x="0" y="244"/>
                  </a:lnTo>
                  <a:lnTo>
                    <a:pt x="239" y="381"/>
                  </a:lnTo>
                  <a:lnTo>
                    <a:pt x="242" y="382"/>
                  </a:lnTo>
                  <a:lnTo>
                    <a:pt x="666" y="144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Slíďê">
              <a:extLst>
                <a:ext uri="{FF2B5EF4-FFF2-40B4-BE49-F238E27FC236}">
                  <a16:creationId xmlns:a16="http://schemas.microsoft.com/office/drawing/2014/main" id="{D601F89A-BC14-4C16-B5C7-D33F6ECD63FF}"/>
                </a:ext>
              </a:extLst>
            </p:cNvPr>
            <p:cNvSpPr/>
            <p:nvPr/>
          </p:nvSpPr>
          <p:spPr bwMode="auto">
            <a:xfrm>
              <a:off x="4125913" y="3475038"/>
              <a:ext cx="1057275" cy="606425"/>
            </a:xfrm>
            <a:custGeom>
              <a:avLst/>
              <a:gdLst>
                <a:gd name="T0" fmla="*/ 359 w 666"/>
                <a:gd name="T1" fmla="*/ 230 h 382"/>
                <a:gd name="T2" fmla="*/ 201 w 666"/>
                <a:gd name="T3" fmla="*/ 138 h 382"/>
                <a:gd name="T4" fmla="*/ 285 w 666"/>
                <a:gd name="T5" fmla="*/ 92 h 382"/>
                <a:gd name="T6" fmla="*/ 441 w 666"/>
                <a:gd name="T7" fmla="*/ 180 h 382"/>
                <a:gd name="T8" fmla="*/ 359 w 666"/>
                <a:gd name="T9" fmla="*/ 230 h 382"/>
                <a:gd name="T10" fmla="*/ 416 w 666"/>
                <a:gd name="T11" fmla="*/ 0 h 382"/>
                <a:gd name="T12" fmla="*/ 0 w 666"/>
                <a:gd name="T13" fmla="*/ 244 h 382"/>
                <a:gd name="T14" fmla="*/ 239 w 666"/>
                <a:gd name="T15" fmla="*/ 381 h 382"/>
                <a:gd name="T16" fmla="*/ 242 w 666"/>
                <a:gd name="T17" fmla="*/ 382 h 382"/>
                <a:gd name="T18" fmla="*/ 666 w 666"/>
                <a:gd name="T19" fmla="*/ 144 h 382"/>
                <a:gd name="T20" fmla="*/ 416 w 666"/>
                <a:gd name="T21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382">
                  <a:moveTo>
                    <a:pt x="359" y="230"/>
                  </a:moveTo>
                  <a:lnTo>
                    <a:pt x="201" y="138"/>
                  </a:lnTo>
                  <a:lnTo>
                    <a:pt x="285" y="92"/>
                  </a:lnTo>
                  <a:lnTo>
                    <a:pt x="441" y="180"/>
                  </a:lnTo>
                  <a:lnTo>
                    <a:pt x="359" y="230"/>
                  </a:lnTo>
                  <a:moveTo>
                    <a:pt x="416" y="0"/>
                  </a:moveTo>
                  <a:lnTo>
                    <a:pt x="0" y="244"/>
                  </a:lnTo>
                  <a:lnTo>
                    <a:pt x="239" y="381"/>
                  </a:lnTo>
                  <a:lnTo>
                    <a:pt x="242" y="382"/>
                  </a:lnTo>
                  <a:lnTo>
                    <a:pt x="666" y="144"/>
                  </a:lnTo>
                  <a:lnTo>
                    <a:pt x="4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iṡḷíḑé">
              <a:extLst>
                <a:ext uri="{FF2B5EF4-FFF2-40B4-BE49-F238E27FC236}">
                  <a16:creationId xmlns:a16="http://schemas.microsoft.com/office/drawing/2014/main" id="{897ECEE3-D12C-4D20-AD1E-63E2318DECB2}"/>
                </a:ext>
              </a:extLst>
            </p:cNvPr>
            <p:cNvSpPr/>
            <p:nvPr/>
          </p:nvSpPr>
          <p:spPr bwMode="auto">
            <a:xfrm>
              <a:off x="4445001" y="3621088"/>
              <a:ext cx="381000" cy="219075"/>
            </a:xfrm>
            <a:custGeom>
              <a:avLst/>
              <a:gdLst>
                <a:gd name="T0" fmla="*/ 84 w 240"/>
                <a:gd name="T1" fmla="*/ 0 h 138"/>
                <a:gd name="T2" fmla="*/ 0 w 240"/>
                <a:gd name="T3" fmla="*/ 46 h 138"/>
                <a:gd name="T4" fmla="*/ 158 w 240"/>
                <a:gd name="T5" fmla="*/ 138 h 138"/>
                <a:gd name="T6" fmla="*/ 240 w 240"/>
                <a:gd name="T7" fmla="*/ 88 h 138"/>
                <a:gd name="T8" fmla="*/ 84 w 240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8">
                  <a:moveTo>
                    <a:pt x="84" y="0"/>
                  </a:moveTo>
                  <a:lnTo>
                    <a:pt x="0" y="46"/>
                  </a:lnTo>
                  <a:lnTo>
                    <a:pt x="158" y="138"/>
                  </a:lnTo>
                  <a:lnTo>
                    <a:pt x="240" y="8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şḻidé">
              <a:extLst>
                <a:ext uri="{FF2B5EF4-FFF2-40B4-BE49-F238E27FC236}">
                  <a16:creationId xmlns:a16="http://schemas.microsoft.com/office/drawing/2014/main" id="{D86F5786-43A4-4A5D-B75B-FE4774D35951}"/>
                </a:ext>
              </a:extLst>
            </p:cNvPr>
            <p:cNvSpPr/>
            <p:nvPr/>
          </p:nvSpPr>
          <p:spPr bwMode="auto">
            <a:xfrm>
              <a:off x="4445001" y="3621088"/>
              <a:ext cx="381000" cy="219075"/>
            </a:xfrm>
            <a:custGeom>
              <a:avLst/>
              <a:gdLst>
                <a:gd name="T0" fmla="*/ 84 w 240"/>
                <a:gd name="T1" fmla="*/ 0 h 138"/>
                <a:gd name="T2" fmla="*/ 0 w 240"/>
                <a:gd name="T3" fmla="*/ 46 h 138"/>
                <a:gd name="T4" fmla="*/ 158 w 240"/>
                <a:gd name="T5" fmla="*/ 138 h 138"/>
                <a:gd name="T6" fmla="*/ 240 w 240"/>
                <a:gd name="T7" fmla="*/ 88 h 138"/>
                <a:gd name="T8" fmla="*/ 84 w 240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8">
                  <a:moveTo>
                    <a:pt x="84" y="0"/>
                  </a:moveTo>
                  <a:lnTo>
                    <a:pt x="0" y="46"/>
                  </a:lnTo>
                  <a:lnTo>
                    <a:pt x="158" y="138"/>
                  </a:lnTo>
                  <a:lnTo>
                    <a:pt x="240" y="8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ïşliḍe">
              <a:extLst>
                <a:ext uri="{FF2B5EF4-FFF2-40B4-BE49-F238E27FC236}">
                  <a16:creationId xmlns:a16="http://schemas.microsoft.com/office/drawing/2014/main" id="{47E51BC1-B1FD-4BF2-968C-7272E35DADFF}"/>
                </a:ext>
              </a:extLst>
            </p:cNvPr>
            <p:cNvSpPr/>
            <p:nvPr/>
          </p:nvSpPr>
          <p:spPr bwMode="auto">
            <a:xfrm>
              <a:off x="4403726" y="3448051"/>
              <a:ext cx="811213" cy="665163"/>
            </a:xfrm>
            <a:custGeom>
              <a:avLst/>
              <a:gdLst>
                <a:gd name="T0" fmla="*/ 0 w 311"/>
                <a:gd name="T1" fmla="*/ 75 h 255"/>
                <a:gd name="T2" fmla="*/ 158 w 311"/>
                <a:gd name="T3" fmla="*/ 0 h 255"/>
                <a:gd name="T4" fmla="*/ 279 w 311"/>
                <a:gd name="T5" fmla="*/ 70 h 255"/>
                <a:gd name="T6" fmla="*/ 311 w 311"/>
                <a:gd name="T7" fmla="*/ 87 h 255"/>
                <a:gd name="T8" fmla="*/ 310 w 311"/>
                <a:gd name="T9" fmla="*/ 102 h 255"/>
                <a:gd name="T10" fmla="*/ 40 w 311"/>
                <a:gd name="T11" fmla="*/ 255 h 255"/>
                <a:gd name="T12" fmla="*/ 0 w 311"/>
                <a:gd name="T13" fmla="*/ 7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255">
                  <a:moveTo>
                    <a:pt x="0" y="75"/>
                  </a:moveTo>
                  <a:cubicBezTo>
                    <a:pt x="77" y="39"/>
                    <a:pt x="158" y="0"/>
                    <a:pt x="158" y="0"/>
                  </a:cubicBezTo>
                  <a:cubicBezTo>
                    <a:pt x="279" y="70"/>
                    <a:pt x="279" y="70"/>
                    <a:pt x="279" y="70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10" y="102"/>
                    <a:pt x="310" y="102"/>
                    <a:pt x="310" y="102"/>
                  </a:cubicBezTo>
                  <a:cubicBezTo>
                    <a:pt x="40" y="255"/>
                    <a:pt x="40" y="255"/>
                    <a:pt x="40" y="255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rgbClr val="FFD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ṥlídè">
              <a:extLst>
                <a:ext uri="{FF2B5EF4-FFF2-40B4-BE49-F238E27FC236}">
                  <a16:creationId xmlns:a16="http://schemas.microsoft.com/office/drawing/2014/main" id="{27E48D3C-F443-4D10-BCB3-64742BC7C100}"/>
                </a:ext>
              </a:extLst>
            </p:cNvPr>
            <p:cNvSpPr/>
            <p:nvPr/>
          </p:nvSpPr>
          <p:spPr bwMode="auto">
            <a:xfrm>
              <a:off x="4067176" y="3594101"/>
              <a:ext cx="438150" cy="519113"/>
            </a:xfrm>
            <a:custGeom>
              <a:avLst/>
              <a:gdLst>
                <a:gd name="T0" fmla="*/ 0 w 168"/>
                <a:gd name="T1" fmla="*/ 80 h 199"/>
                <a:gd name="T2" fmla="*/ 168 w 168"/>
                <a:gd name="T3" fmla="*/ 0 h 199"/>
                <a:gd name="T4" fmla="*/ 168 w 168"/>
                <a:gd name="T5" fmla="*/ 199 h 199"/>
                <a:gd name="T6" fmla="*/ 7 w 168"/>
                <a:gd name="T7" fmla="*/ 105 h 199"/>
                <a:gd name="T8" fmla="*/ 0 w 168"/>
                <a:gd name="T9" fmla="*/ 92 h 199"/>
                <a:gd name="T10" fmla="*/ 0 w 168"/>
                <a:gd name="T11" fmla="*/ 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99">
                  <a:moveTo>
                    <a:pt x="0" y="80"/>
                  </a:moveTo>
                  <a:cubicBezTo>
                    <a:pt x="1" y="79"/>
                    <a:pt x="89" y="38"/>
                    <a:pt x="168" y="0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62" y="195"/>
                    <a:pt x="57" y="134"/>
                    <a:pt x="7" y="105"/>
                  </a:cubicBezTo>
                  <a:cubicBezTo>
                    <a:pt x="2" y="102"/>
                    <a:pt x="0" y="97"/>
                    <a:pt x="0" y="92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FFD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šḷiḓè">
              <a:extLst>
                <a:ext uri="{FF2B5EF4-FFF2-40B4-BE49-F238E27FC236}">
                  <a16:creationId xmlns:a16="http://schemas.microsoft.com/office/drawing/2014/main" id="{37CCECFB-EF0F-449E-A545-F1665884807F}"/>
                </a:ext>
              </a:extLst>
            </p:cNvPr>
            <p:cNvSpPr/>
            <p:nvPr/>
          </p:nvSpPr>
          <p:spPr bwMode="auto">
            <a:xfrm>
              <a:off x="4060826" y="3406776"/>
              <a:ext cx="1154113" cy="665163"/>
            </a:xfrm>
            <a:custGeom>
              <a:avLst/>
              <a:gdLst>
                <a:gd name="T0" fmla="*/ 270 w 442"/>
                <a:gd name="T1" fmla="*/ 4 h 255"/>
                <a:gd name="T2" fmla="*/ 247 w 442"/>
                <a:gd name="T3" fmla="*/ 4 h 255"/>
                <a:gd name="T4" fmla="*/ 8 w 442"/>
                <a:gd name="T5" fmla="*/ 140 h 255"/>
                <a:gd name="T6" fmla="*/ 8 w 442"/>
                <a:gd name="T7" fmla="*/ 161 h 255"/>
                <a:gd name="T8" fmla="*/ 172 w 442"/>
                <a:gd name="T9" fmla="*/ 255 h 255"/>
                <a:gd name="T10" fmla="*/ 442 w 442"/>
                <a:gd name="T11" fmla="*/ 103 h 255"/>
                <a:gd name="T12" fmla="*/ 270 w 442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55">
                  <a:moveTo>
                    <a:pt x="270" y="4"/>
                  </a:moveTo>
                  <a:cubicBezTo>
                    <a:pt x="263" y="0"/>
                    <a:pt x="254" y="0"/>
                    <a:pt x="247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0" y="145"/>
                    <a:pt x="0" y="156"/>
                    <a:pt x="8" y="161"/>
                  </a:cubicBezTo>
                  <a:cubicBezTo>
                    <a:pt x="172" y="255"/>
                    <a:pt x="172" y="255"/>
                    <a:pt x="172" y="255"/>
                  </a:cubicBezTo>
                  <a:cubicBezTo>
                    <a:pt x="442" y="103"/>
                    <a:pt x="442" y="103"/>
                    <a:pt x="442" y="103"/>
                  </a:cubicBezTo>
                  <a:lnTo>
                    <a:pt x="270" y="4"/>
                  </a:lnTo>
                  <a:close/>
                </a:path>
              </a:pathLst>
            </a:custGeom>
            <a:solidFill>
              <a:srgbClr val="FFD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ś1îḍe">
              <a:extLst>
                <a:ext uri="{FF2B5EF4-FFF2-40B4-BE49-F238E27FC236}">
                  <a16:creationId xmlns:a16="http://schemas.microsoft.com/office/drawing/2014/main" id="{9EDA31E9-AD17-4610-9F3E-D3DF890A34A0}"/>
                </a:ext>
              </a:extLst>
            </p:cNvPr>
            <p:cNvSpPr/>
            <p:nvPr/>
          </p:nvSpPr>
          <p:spPr bwMode="auto">
            <a:xfrm>
              <a:off x="4445001" y="3609976"/>
              <a:ext cx="381000" cy="219075"/>
            </a:xfrm>
            <a:custGeom>
              <a:avLst/>
              <a:gdLst>
                <a:gd name="T0" fmla="*/ 240 w 240"/>
                <a:gd name="T1" fmla="*/ 89 h 138"/>
                <a:gd name="T2" fmla="*/ 84 w 240"/>
                <a:gd name="T3" fmla="*/ 0 h 138"/>
                <a:gd name="T4" fmla="*/ 0 w 240"/>
                <a:gd name="T5" fmla="*/ 46 h 138"/>
                <a:gd name="T6" fmla="*/ 158 w 240"/>
                <a:gd name="T7" fmla="*/ 138 h 138"/>
                <a:gd name="T8" fmla="*/ 240 w 240"/>
                <a:gd name="T9" fmla="*/ 8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8">
                  <a:moveTo>
                    <a:pt x="240" y="89"/>
                  </a:moveTo>
                  <a:lnTo>
                    <a:pt x="84" y="0"/>
                  </a:lnTo>
                  <a:lnTo>
                    <a:pt x="0" y="46"/>
                  </a:lnTo>
                  <a:lnTo>
                    <a:pt x="158" y="138"/>
                  </a:lnTo>
                  <a:lnTo>
                    <a:pt x="240" y="89"/>
                  </a:lnTo>
                  <a:close/>
                </a:path>
              </a:pathLst>
            </a:custGeom>
            <a:solidFill>
              <a:srgbClr val="FFD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ṧliḓe">
              <a:extLst>
                <a:ext uri="{FF2B5EF4-FFF2-40B4-BE49-F238E27FC236}">
                  <a16:creationId xmlns:a16="http://schemas.microsoft.com/office/drawing/2014/main" id="{D991AAC1-57A1-4E40-93ED-CC666FF09237}"/>
                </a:ext>
              </a:extLst>
            </p:cNvPr>
            <p:cNvSpPr/>
            <p:nvPr/>
          </p:nvSpPr>
          <p:spPr bwMode="auto">
            <a:xfrm>
              <a:off x="4403726" y="3448051"/>
              <a:ext cx="811213" cy="665163"/>
            </a:xfrm>
            <a:custGeom>
              <a:avLst/>
              <a:gdLst>
                <a:gd name="T0" fmla="*/ 0 w 311"/>
                <a:gd name="T1" fmla="*/ 75 h 255"/>
                <a:gd name="T2" fmla="*/ 158 w 311"/>
                <a:gd name="T3" fmla="*/ 0 h 255"/>
                <a:gd name="T4" fmla="*/ 279 w 311"/>
                <a:gd name="T5" fmla="*/ 70 h 255"/>
                <a:gd name="T6" fmla="*/ 311 w 311"/>
                <a:gd name="T7" fmla="*/ 87 h 255"/>
                <a:gd name="T8" fmla="*/ 310 w 311"/>
                <a:gd name="T9" fmla="*/ 102 h 255"/>
                <a:gd name="T10" fmla="*/ 40 w 311"/>
                <a:gd name="T11" fmla="*/ 255 h 255"/>
                <a:gd name="T12" fmla="*/ 0 w 311"/>
                <a:gd name="T13" fmla="*/ 7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255">
                  <a:moveTo>
                    <a:pt x="0" y="75"/>
                  </a:moveTo>
                  <a:cubicBezTo>
                    <a:pt x="77" y="39"/>
                    <a:pt x="158" y="0"/>
                    <a:pt x="158" y="0"/>
                  </a:cubicBezTo>
                  <a:cubicBezTo>
                    <a:pt x="279" y="70"/>
                    <a:pt x="279" y="70"/>
                    <a:pt x="279" y="70"/>
                  </a:cubicBezTo>
                  <a:cubicBezTo>
                    <a:pt x="311" y="87"/>
                    <a:pt x="311" y="87"/>
                    <a:pt x="311" y="87"/>
                  </a:cubicBezTo>
                  <a:cubicBezTo>
                    <a:pt x="310" y="102"/>
                    <a:pt x="310" y="102"/>
                    <a:pt x="310" y="102"/>
                  </a:cubicBezTo>
                  <a:cubicBezTo>
                    <a:pt x="40" y="255"/>
                    <a:pt x="40" y="255"/>
                    <a:pt x="40" y="255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rgbClr val="F52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ṩliḓê">
              <a:extLst>
                <a:ext uri="{FF2B5EF4-FFF2-40B4-BE49-F238E27FC236}">
                  <a16:creationId xmlns:a16="http://schemas.microsoft.com/office/drawing/2014/main" id="{109C61F5-02FE-4226-B558-10F6CD501FAD}"/>
                </a:ext>
              </a:extLst>
            </p:cNvPr>
            <p:cNvSpPr/>
            <p:nvPr/>
          </p:nvSpPr>
          <p:spPr bwMode="auto">
            <a:xfrm>
              <a:off x="4067176" y="3594101"/>
              <a:ext cx="438150" cy="519113"/>
            </a:xfrm>
            <a:custGeom>
              <a:avLst/>
              <a:gdLst>
                <a:gd name="T0" fmla="*/ 0 w 168"/>
                <a:gd name="T1" fmla="*/ 80 h 199"/>
                <a:gd name="T2" fmla="*/ 168 w 168"/>
                <a:gd name="T3" fmla="*/ 0 h 199"/>
                <a:gd name="T4" fmla="*/ 168 w 168"/>
                <a:gd name="T5" fmla="*/ 199 h 199"/>
                <a:gd name="T6" fmla="*/ 7 w 168"/>
                <a:gd name="T7" fmla="*/ 105 h 199"/>
                <a:gd name="T8" fmla="*/ 0 w 168"/>
                <a:gd name="T9" fmla="*/ 92 h 199"/>
                <a:gd name="T10" fmla="*/ 0 w 168"/>
                <a:gd name="T11" fmla="*/ 8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199">
                  <a:moveTo>
                    <a:pt x="0" y="80"/>
                  </a:moveTo>
                  <a:cubicBezTo>
                    <a:pt x="1" y="79"/>
                    <a:pt x="89" y="38"/>
                    <a:pt x="168" y="0"/>
                  </a:cubicBezTo>
                  <a:cubicBezTo>
                    <a:pt x="168" y="199"/>
                    <a:pt x="168" y="199"/>
                    <a:pt x="168" y="199"/>
                  </a:cubicBezTo>
                  <a:cubicBezTo>
                    <a:pt x="162" y="195"/>
                    <a:pt x="57" y="134"/>
                    <a:pt x="7" y="105"/>
                  </a:cubicBezTo>
                  <a:cubicBezTo>
                    <a:pt x="2" y="102"/>
                    <a:pt x="0" y="97"/>
                    <a:pt x="0" y="92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ECE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śļidè">
              <a:extLst>
                <a:ext uri="{FF2B5EF4-FFF2-40B4-BE49-F238E27FC236}">
                  <a16:creationId xmlns:a16="http://schemas.microsoft.com/office/drawing/2014/main" id="{6FA809EC-97BB-4E87-A5BD-7D2AB33FF812}"/>
                </a:ext>
              </a:extLst>
            </p:cNvPr>
            <p:cNvSpPr/>
            <p:nvPr/>
          </p:nvSpPr>
          <p:spPr bwMode="auto">
            <a:xfrm>
              <a:off x="4060826" y="3406776"/>
              <a:ext cx="1154113" cy="665163"/>
            </a:xfrm>
            <a:custGeom>
              <a:avLst/>
              <a:gdLst>
                <a:gd name="T0" fmla="*/ 270 w 442"/>
                <a:gd name="T1" fmla="*/ 4 h 255"/>
                <a:gd name="T2" fmla="*/ 247 w 442"/>
                <a:gd name="T3" fmla="*/ 4 h 255"/>
                <a:gd name="T4" fmla="*/ 8 w 442"/>
                <a:gd name="T5" fmla="*/ 140 h 255"/>
                <a:gd name="T6" fmla="*/ 8 w 442"/>
                <a:gd name="T7" fmla="*/ 161 h 255"/>
                <a:gd name="T8" fmla="*/ 172 w 442"/>
                <a:gd name="T9" fmla="*/ 255 h 255"/>
                <a:gd name="T10" fmla="*/ 442 w 442"/>
                <a:gd name="T11" fmla="*/ 103 h 255"/>
                <a:gd name="T12" fmla="*/ 270 w 442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55">
                  <a:moveTo>
                    <a:pt x="270" y="4"/>
                  </a:moveTo>
                  <a:cubicBezTo>
                    <a:pt x="263" y="0"/>
                    <a:pt x="254" y="0"/>
                    <a:pt x="247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0" y="145"/>
                    <a:pt x="0" y="156"/>
                    <a:pt x="8" y="161"/>
                  </a:cubicBezTo>
                  <a:cubicBezTo>
                    <a:pt x="172" y="255"/>
                    <a:pt x="172" y="255"/>
                    <a:pt x="172" y="255"/>
                  </a:cubicBezTo>
                  <a:cubicBezTo>
                    <a:pt x="442" y="103"/>
                    <a:pt x="442" y="103"/>
                    <a:pt x="442" y="103"/>
                  </a:cubicBezTo>
                  <a:lnTo>
                    <a:pt x="270" y="4"/>
                  </a:lnTo>
                  <a:close/>
                </a:path>
              </a:pathLst>
            </a:custGeom>
            <a:solidFill>
              <a:srgbClr val="F55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ṧľíḋé">
              <a:extLst>
                <a:ext uri="{FF2B5EF4-FFF2-40B4-BE49-F238E27FC236}">
                  <a16:creationId xmlns:a16="http://schemas.microsoft.com/office/drawing/2014/main" id="{F0B6A682-F070-4279-B152-EAF8D24BBF50}"/>
                </a:ext>
              </a:extLst>
            </p:cNvPr>
            <p:cNvSpPr/>
            <p:nvPr/>
          </p:nvSpPr>
          <p:spPr bwMode="auto">
            <a:xfrm>
              <a:off x="4445001" y="3609976"/>
              <a:ext cx="381000" cy="219075"/>
            </a:xfrm>
            <a:custGeom>
              <a:avLst/>
              <a:gdLst>
                <a:gd name="T0" fmla="*/ 240 w 240"/>
                <a:gd name="T1" fmla="*/ 89 h 138"/>
                <a:gd name="T2" fmla="*/ 84 w 240"/>
                <a:gd name="T3" fmla="*/ 0 h 138"/>
                <a:gd name="T4" fmla="*/ 0 w 240"/>
                <a:gd name="T5" fmla="*/ 46 h 138"/>
                <a:gd name="T6" fmla="*/ 158 w 240"/>
                <a:gd name="T7" fmla="*/ 138 h 138"/>
                <a:gd name="T8" fmla="*/ 240 w 240"/>
                <a:gd name="T9" fmla="*/ 8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38">
                  <a:moveTo>
                    <a:pt x="240" y="89"/>
                  </a:moveTo>
                  <a:lnTo>
                    <a:pt x="84" y="0"/>
                  </a:lnTo>
                  <a:lnTo>
                    <a:pt x="0" y="46"/>
                  </a:lnTo>
                  <a:lnTo>
                    <a:pt x="158" y="138"/>
                  </a:lnTo>
                  <a:lnTo>
                    <a:pt x="240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ślîḓê">
              <a:extLst>
                <a:ext uri="{FF2B5EF4-FFF2-40B4-BE49-F238E27FC236}">
                  <a16:creationId xmlns:a16="http://schemas.microsoft.com/office/drawing/2014/main" id="{8769C475-40CE-408C-B268-B0FA1175002A}"/>
                </a:ext>
              </a:extLst>
            </p:cNvPr>
            <p:cNvSpPr/>
            <p:nvPr/>
          </p:nvSpPr>
          <p:spPr bwMode="auto">
            <a:xfrm>
              <a:off x="4137026" y="3362326"/>
              <a:ext cx="1114425" cy="646113"/>
            </a:xfrm>
            <a:custGeom>
              <a:avLst/>
              <a:gdLst>
                <a:gd name="T0" fmla="*/ 1 w 427"/>
                <a:gd name="T1" fmla="*/ 132 h 248"/>
                <a:gd name="T2" fmla="*/ 280 w 427"/>
                <a:gd name="T3" fmla="*/ 0 h 248"/>
                <a:gd name="T4" fmla="*/ 396 w 427"/>
                <a:gd name="T5" fmla="*/ 68 h 248"/>
                <a:gd name="T6" fmla="*/ 427 w 427"/>
                <a:gd name="T7" fmla="*/ 85 h 248"/>
                <a:gd name="T8" fmla="*/ 427 w 427"/>
                <a:gd name="T9" fmla="*/ 99 h 248"/>
                <a:gd name="T10" fmla="*/ 164 w 427"/>
                <a:gd name="T11" fmla="*/ 248 h 248"/>
                <a:gd name="T12" fmla="*/ 7 w 427"/>
                <a:gd name="T13" fmla="*/ 156 h 248"/>
                <a:gd name="T14" fmla="*/ 0 w 427"/>
                <a:gd name="T15" fmla="*/ 144 h 248"/>
                <a:gd name="T16" fmla="*/ 1 w 427"/>
                <a:gd name="T17" fmla="*/ 13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48">
                  <a:moveTo>
                    <a:pt x="1" y="132"/>
                  </a:moveTo>
                  <a:cubicBezTo>
                    <a:pt x="1" y="131"/>
                    <a:pt x="280" y="0"/>
                    <a:pt x="280" y="0"/>
                  </a:cubicBezTo>
                  <a:cubicBezTo>
                    <a:pt x="396" y="68"/>
                    <a:pt x="396" y="68"/>
                    <a:pt x="396" y="68"/>
                  </a:cubicBezTo>
                  <a:cubicBezTo>
                    <a:pt x="427" y="85"/>
                    <a:pt x="427" y="85"/>
                    <a:pt x="427" y="85"/>
                  </a:cubicBezTo>
                  <a:cubicBezTo>
                    <a:pt x="427" y="99"/>
                    <a:pt x="427" y="99"/>
                    <a:pt x="427" y="99"/>
                  </a:cubicBezTo>
                  <a:cubicBezTo>
                    <a:pt x="164" y="248"/>
                    <a:pt x="164" y="248"/>
                    <a:pt x="164" y="248"/>
                  </a:cubicBezTo>
                  <a:cubicBezTo>
                    <a:pt x="164" y="248"/>
                    <a:pt x="57" y="185"/>
                    <a:pt x="7" y="156"/>
                  </a:cubicBezTo>
                  <a:cubicBezTo>
                    <a:pt x="3" y="154"/>
                    <a:pt x="0" y="149"/>
                    <a:pt x="0" y="144"/>
                  </a:cubicBezTo>
                  <a:lnTo>
                    <a:pt x="1" y="132"/>
                  </a:lnTo>
                  <a:close/>
                </a:path>
              </a:pathLst>
            </a:custGeom>
            <a:solidFill>
              <a:srgbClr val="B3B6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sľiḓé">
              <a:extLst>
                <a:ext uri="{FF2B5EF4-FFF2-40B4-BE49-F238E27FC236}">
                  <a16:creationId xmlns:a16="http://schemas.microsoft.com/office/drawing/2014/main" id="{1DA1A012-D32D-4190-AF74-F53653F22CF5}"/>
                </a:ext>
              </a:extLst>
            </p:cNvPr>
            <p:cNvSpPr/>
            <p:nvPr/>
          </p:nvSpPr>
          <p:spPr bwMode="auto">
            <a:xfrm>
              <a:off x="4137026" y="3505201"/>
              <a:ext cx="428625" cy="501650"/>
            </a:xfrm>
            <a:custGeom>
              <a:avLst/>
              <a:gdLst>
                <a:gd name="T0" fmla="*/ 1 w 164"/>
                <a:gd name="T1" fmla="*/ 77 h 192"/>
                <a:gd name="T2" fmla="*/ 164 w 164"/>
                <a:gd name="T3" fmla="*/ 0 h 192"/>
                <a:gd name="T4" fmla="*/ 164 w 164"/>
                <a:gd name="T5" fmla="*/ 192 h 192"/>
                <a:gd name="T6" fmla="*/ 7 w 164"/>
                <a:gd name="T7" fmla="*/ 101 h 192"/>
                <a:gd name="T8" fmla="*/ 0 w 164"/>
                <a:gd name="T9" fmla="*/ 89 h 192"/>
                <a:gd name="T10" fmla="*/ 1 w 164"/>
                <a:gd name="T11" fmla="*/ 7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192">
                  <a:moveTo>
                    <a:pt x="1" y="77"/>
                  </a:moveTo>
                  <a:cubicBezTo>
                    <a:pt x="1" y="76"/>
                    <a:pt x="87" y="36"/>
                    <a:pt x="164" y="0"/>
                  </a:cubicBezTo>
                  <a:cubicBezTo>
                    <a:pt x="164" y="192"/>
                    <a:pt x="164" y="192"/>
                    <a:pt x="164" y="192"/>
                  </a:cubicBezTo>
                  <a:cubicBezTo>
                    <a:pt x="157" y="189"/>
                    <a:pt x="56" y="129"/>
                    <a:pt x="7" y="101"/>
                  </a:cubicBezTo>
                  <a:cubicBezTo>
                    <a:pt x="3" y="99"/>
                    <a:pt x="0" y="94"/>
                    <a:pt x="0" y="89"/>
                  </a:cubicBezTo>
                  <a:lnTo>
                    <a:pt x="1" y="7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Sḷiḓé">
              <a:extLst>
                <a:ext uri="{FF2B5EF4-FFF2-40B4-BE49-F238E27FC236}">
                  <a16:creationId xmlns:a16="http://schemas.microsoft.com/office/drawing/2014/main" id="{C5959DC0-AD01-4D2D-B0F1-9106601B9DC6}"/>
                </a:ext>
              </a:extLst>
            </p:cNvPr>
            <p:cNvSpPr/>
            <p:nvPr/>
          </p:nvSpPr>
          <p:spPr bwMode="auto">
            <a:xfrm>
              <a:off x="4132263" y="3321051"/>
              <a:ext cx="1119188" cy="646113"/>
            </a:xfrm>
            <a:custGeom>
              <a:avLst/>
              <a:gdLst>
                <a:gd name="T0" fmla="*/ 263 w 429"/>
                <a:gd name="T1" fmla="*/ 4 h 248"/>
                <a:gd name="T2" fmla="*/ 240 w 429"/>
                <a:gd name="T3" fmla="*/ 4 h 248"/>
                <a:gd name="T4" fmla="*/ 8 w 429"/>
                <a:gd name="T5" fmla="*/ 136 h 248"/>
                <a:gd name="T6" fmla="*/ 8 w 429"/>
                <a:gd name="T7" fmla="*/ 157 h 248"/>
                <a:gd name="T8" fmla="*/ 167 w 429"/>
                <a:gd name="T9" fmla="*/ 248 h 248"/>
                <a:gd name="T10" fmla="*/ 429 w 429"/>
                <a:gd name="T11" fmla="*/ 101 h 248"/>
                <a:gd name="T12" fmla="*/ 263 w 429"/>
                <a:gd name="T13" fmla="*/ 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248">
                  <a:moveTo>
                    <a:pt x="263" y="4"/>
                  </a:moveTo>
                  <a:cubicBezTo>
                    <a:pt x="256" y="0"/>
                    <a:pt x="247" y="0"/>
                    <a:pt x="240" y="4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0" y="141"/>
                    <a:pt x="0" y="152"/>
                    <a:pt x="8" y="157"/>
                  </a:cubicBezTo>
                  <a:cubicBezTo>
                    <a:pt x="167" y="248"/>
                    <a:pt x="167" y="248"/>
                    <a:pt x="167" y="248"/>
                  </a:cubicBezTo>
                  <a:cubicBezTo>
                    <a:pt x="429" y="101"/>
                    <a:pt x="429" y="101"/>
                    <a:pt x="429" y="101"/>
                  </a:cubicBezTo>
                  <a:lnTo>
                    <a:pt x="263" y="4"/>
                  </a:lnTo>
                  <a:close/>
                </a:path>
              </a:pathLst>
            </a:custGeom>
            <a:solidFill>
              <a:srgbClr val="ECEC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iSlïḓè">
              <a:extLst>
                <a:ext uri="{FF2B5EF4-FFF2-40B4-BE49-F238E27FC236}">
                  <a16:creationId xmlns:a16="http://schemas.microsoft.com/office/drawing/2014/main" id="{45FC8055-6651-48E5-9887-E019F31394C8}"/>
                </a:ext>
              </a:extLst>
            </p:cNvPr>
            <p:cNvSpPr/>
            <p:nvPr/>
          </p:nvSpPr>
          <p:spPr bwMode="auto">
            <a:xfrm>
              <a:off x="4335463" y="3662363"/>
              <a:ext cx="320675" cy="187325"/>
            </a:xfrm>
            <a:custGeom>
              <a:avLst/>
              <a:gdLst>
                <a:gd name="T0" fmla="*/ 202 w 202"/>
                <a:gd name="T1" fmla="*/ 110 h 118"/>
                <a:gd name="T2" fmla="*/ 15 w 202"/>
                <a:gd name="T3" fmla="*/ 0 h 118"/>
                <a:gd name="T4" fmla="*/ 0 w 202"/>
                <a:gd name="T5" fmla="*/ 8 h 118"/>
                <a:gd name="T6" fmla="*/ 187 w 202"/>
                <a:gd name="T7" fmla="*/ 118 h 118"/>
                <a:gd name="T8" fmla="*/ 202 w 202"/>
                <a:gd name="T9" fmla="*/ 1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18">
                  <a:moveTo>
                    <a:pt x="202" y="110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87" y="118"/>
                  </a:lnTo>
                  <a:lnTo>
                    <a:pt x="202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$lîdé">
              <a:extLst>
                <a:ext uri="{FF2B5EF4-FFF2-40B4-BE49-F238E27FC236}">
                  <a16:creationId xmlns:a16="http://schemas.microsoft.com/office/drawing/2014/main" id="{5F75B35E-CF9D-42F3-8250-299549E1D6EC}"/>
                </a:ext>
              </a:extLst>
            </p:cNvPr>
            <p:cNvSpPr/>
            <p:nvPr/>
          </p:nvSpPr>
          <p:spPr bwMode="auto">
            <a:xfrm>
              <a:off x="4397376" y="3630613"/>
              <a:ext cx="322263" cy="188913"/>
            </a:xfrm>
            <a:custGeom>
              <a:avLst/>
              <a:gdLst>
                <a:gd name="T0" fmla="*/ 203 w 203"/>
                <a:gd name="T1" fmla="*/ 110 h 119"/>
                <a:gd name="T2" fmla="*/ 15 w 203"/>
                <a:gd name="T3" fmla="*/ 0 h 119"/>
                <a:gd name="T4" fmla="*/ 0 w 203"/>
                <a:gd name="T5" fmla="*/ 8 h 119"/>
                <a:gd name="T6" fmla="*/ 188 w 203"/>
                <a:gd name="T7" fmla="*/ 119 h 119"/>
                <a:gd name="T8" fmla="*/ 203 w 203"/>
                <a:gd name="T9" fmla="*/ 1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19">
                  <a:moveTo>
                    <a:pt x="203" y="110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88" y="119"/>
                  </a:lnTo>
                  <a:lnTo>
                    <a:pt x="203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Sļîḍè">
              <a:extLst>
                <a:ext uri="{FF2B5EF4-FFF2-40B4-BE49-F238E27FC236}">
                  <a16:creationId xmlns:a16="http://schemas.microsoft.com/office/drawing/2014/main" id="{6268A206-39A3-4327-AAFA-BD1A4ABDA9C7}"/>
                </a:ext>
              </a:extLst>
            </p:cNvPr>
            <p:cNvSpPr/>
            <p:nvPr/>
          </p:nvSpPr>
          <p:spPr bwMode="auto">
            <a:xfrm>
              <a:off x="4741863" y="3411538"/>
              <a:ext cx="322263" cy="188913"/>
            </a:xfrm>
            <a:custGeom>
              <a:avLst/>
              <a:gdLst>
                <a:gd name="T0" fmla="*/ 203 w 203"/>
                <a:gd name="T1" fmla="*/ 110 h 119"/>
                <a:gd name="T2" fmla="*/ 15 w 203"/>
                <a:gd name="T3" fmla="*/ 0 h 119"/>
                <a:gd name="T4" fmla="*/ 0 w 203"/>
                <a:gd name="T5" fmla="*/ 9 h 119"/>
                <a:gd name="T6" fmla="*/ 188 w 203"/>
                <a:gd name="T7" fmla="*/ 119 h 119"/>
                <a:gd name="T8" fmla="*/ 203 w 203"/>
                <a:gd name="T9" fmla="*/ 1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19">
                  <a:moveTo>
                    <a:pt x="203" y="110"/>
                  </a:moveTo>
                  <a:lnTo>
                    <a:pt x="15" y="0"/>
                  </a:lnTo>
                  <a:lnTo>
                    <a:pt x="0" y="9"/>
                  </a:lnTo>
                  <a:lnTo>
                    <a:pt x="188" y="119"/>
                  </a:lnTo>
                  <a:lnTo>
                    <a:pt x="203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ï$ḷíḑé">
              <a:extLst>
                <a:ext uri="{FF2B5EF4-FFF2-40B4-BE49-F238E27FC236}">
                  <a16:creationId xmlns:a16="http://schemas.microsoft.com/office/drawing/2014/main" id="{649B2C84-C6F0-4FAC-96B5-AF3CD7052FC9}"/>
                </a:ext>
              </a:extLst>
            </p:cNvPr>
            <p:cNvSpPr/>
            <p:nvPr/>
          </p:nvSpPr>
          <p:spPr bwMode="auto">
            <a:xfrm>
              <a:off x="7354888" y="1944688"/>
              <a:ext cx="485775" cy="625475"/>
            </a:xfrm>
            <a:custGeom>
              <a:avLst/>
              <a:gdLst>
                <a:gd name="T0" fmla="*/ 46 w 186"/>
                <a:gd name="T1" fmla="*/ 174 h 240"/>
                <a:gd name="T2" fmla="*/ 159 w 186"/>
                <a:gd name="T3" fmla="*/ 240 h 240"/>
                <a:gd name="T4" fmla="*/ 176 w 186"/>
                <a:gd name="T5" fmla="*/ 226 h 240"/>
                <a:gd name="T6" fmla="*/ 186 w 186"/>
                <a:gd name="T7" fmla="*/ 194 h 240"/>
                <a:gd name="T8" fmla="*/ 186 w 186"/>
                <a:gd name="T9" fmla="*/ 149 h 240"/>
                <a:gd name="T10" fmla="*/ 140 w 186"/>
                <a:gd name="T11" fmla="*/ 63 h 240"/>
                <a:gd name="T12" fmla="*/ 46 w 186"/>
                <a:gd name="T13" fmla="*/ 8 h 240"/>
                <a:gd name="T14" fmla="*/ 11 w 186"/>
                <a:gd name="T15" fmla="*/ 10 h 240"/>
                <a:gd name="T16" fmla="*/ 0 w 186"/>
                <a:gd name="T17" fmla="*/ 23 h 240"/>
                <a:gd name="T18" fmla="*/ 1 w 186"/>
                <a:gd name="T19" fmla="*/ 87 h 240"/>
                <a:gd name="T20" fmla="*/ 46 w 186"/>
                <a:gd name="T21" fmla="*/ 17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6" h="240">
                  <a:moveTo>
                    <a:pt x="46" y="174"/>
                  </a:moveTo>
                  <a:cubicBezTo>
                    <a:pt x="159" y="240"/>
                    <a:pt x="159" y="240"/>
                    <a:pt x="159" y="240"/>
                  </a:cubicBezTo>
                  <a:cubicBezTo>
                    <a:pt x="159" y="240"/>
                    <a:pt x="168" y="235"/>
                    <a:pt x="176" y="226"/>
                  </a:cubicBezTo>
                  <a:cubicBezTo>
                    <a:pt x="182" y="219"/>
                    <a:pt x="186" y="208"/>
                    <a:pt x="186" y="194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6" y="110"/>
                    <a:pt x="181" y="84"/>
                    <a:pt x="140" y="63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2" y="0"/>
                    <a:pt x="20" y="2"/>
                    <a:pt x="11" y="10"/>
                  </a:cubicBezTo>
                  <a:cubicBezTo>
                    <a:pt x="5" y="17"/>
                    <a:pt x="0" y="23"/>
                    <a:pt x="0" y="23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120"/>
                    <a:pt x="21" y="159"/>
                    <a:pt x="46" y="174"/>
                  </a:cubicBezTo>
                  <a:close/>
                </a:path>
              </a:pathLst>
            </a:custGeom>
            <a:solidFill>
              <a:srgbClr val="F1B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śļïde">
              <a:extLst>
                <a:ext uri="{FF2B5EF4-FFF2-40B4-BE49-F238E27FC236}">
                  <a16:creationId xmlns:a16="http://schemas.microsoft.com/office/drawing/2014/main" id="{38F75607-2777-41D4-AAE4-B5F66E1AAAC8}"/>
                </a:ext>
              </a:extLst>
            </p:cNvPr>
            <p:cNvSpPr/>
            <p:nvPr/>
          </p:nvSpPr>
          <p:spPr bwMode="auto">
            <a:xfrm>
              <a:off x="7332663" y="1954213"/>
              <a:ext cx="482600" cy="647700"/>
            </a:xfrm>
            <a:custGeom>
              <a:avLst/>
              <a:gdLst>
                <a:gd name="T0" fmla="*/ 45 w 185"/>
                <a:gd name="T1" fmla="*/ 180 h 248"/>
                <a:gd name="T2" fmla="*/ 139 w 185"/>
                <a:gd name="T3" fmla="*/ 234 h 248"/>
                <a:gd name="T4" fmla="*/ 185 w 185"/>
                <a:gd name="T5" fmla="*/ 200 h 248"/>
                <a:gd name="T6" fmla="*/ 185 w 185"/>
                <a:gd name="T7" fmla="*/ 155 h 248"/>
                <a:gd name="T8" fmla="*/ 139 w 185"/>
                <a:gd name="T9" fmla="*/ 69 h 248"/>
                <a:gd name="T10" fmla="*/ 45 w 185"/>
                <a:gd name="T11" fmla="*/ 14 h 248"/>
                <a:gd name="T12" fmla="*/ 0 w 185"/>
                <a:gd name="T13" fmla="*/ 49 h 248"/>
                <a:gd name="T14" fmla="*/ 0 w 185"/>
                <a:gd name="T15" fmla="*/ 93 h 248"/>
                <a:gd name="T16" fmla="*/ 45 w 185"/>
                <a:gd name="T17" fmla="*/ 18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48">
                  <a:moveTo>
                    <a:pt x="45" y="180"/>
                  </a:moveTo>
                  <a:cubicBezTo>
                    <a:pt x="139" y="234"/>
                    <a:pt x="139" y="234"/>
                    <a:pt x="139" y="234"/>
                  </a:cubicBezTo>
                  <a:cubicBezTo>
                    <a:pt x="164" y="248"/>
                    <a:pt x="185" y="233"/>
                    <a:pt x="185" y="200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85" y="122"/>
                    <a:pt x="178" y="88"/>
                    <a:pt x="139" y="69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20" y="0"/>
                    <a:pt x="0" y="15"/>
                    <a:pt x="0" y="4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26"/>
                    <a:pt x="20" y="165"/>
                    <a:pt x="45" y="180"/>
                  </a:cubicBezTo>
                  <a:close/>
                </a:path>
              </a:pathLst>
            </a:custGeom>
            <a:solidFill>
              <a:srgbClr val="FFD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ṣ1ïde">
              <a:extLst>
                <a:ext uri="{FF2B5EF4-FFF2-40B4-BE49-F238E27FC236}">
                  <a16:creationId xmlns:a16="http://schemas.microsoft.com/office/drawing/2014/main" id="{6CEC7BC6-B5C9-4B5D-8815-0699FB5D0898}"/>
                </a:ext>
              </a:extLst>
            </p:cNvPr>
            <p:cNvSpPr/>
            <p:nvPr/>
          </p:nvSpPr>
          <p:spPr bwMode="auto">
            <a:xfrm>
              <a:off x="7597776" y="2468563"/>
              <a:ext cx="112713" cy="161925"/>
            </a:xfrm>
            <a:custGeom>
              <a:avLst/>
              <a:gdLst>
                <a:gd name="T0" fmla="*/ 71 w 71"/>
                <a:gd name="T1" fmla="*/ 39 h 102"/>
                <a:gd name="T2" fmla="*/ 71 w 71"/>
                <a:gd name="T3" fmla="*/ 102 h 102"/>
                <a:gd name="T4" fmla="*/ 0 w 71"/>
                <a:gd name="T5" fmla="*/ 0 h 102"/>
                <a:gd name="T6" fmla="*/ 71 w 71"/>
                <a:gd name="T7" fmla="*/ 3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02">
                  <a:moveTo>
                    <a:pt x="71" y="39"/>
                  </a:moveTo>
                  <a:lnTo>
                    <a:pt x="71" y="102"/>
                  </a:lnTo>
                  <a:lnTo>
                    <a:pt x="0" y="0"/>
                  </a:lnTo>
                  <a:lnTo>
                    <a:pt x="71" y="39"/>
                  </a:lnTo>
                  <a:close/>
                </a:path>
              </a:pathLst>
            </a:custGeom>
            <a:solidFill>
              <a:srgbClr val="FFD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îšļïďé">
              <a:extLst>
                <a:ext uri="{FF2B5EF4-FFF2-40B4-BE49-F238E27FC236}">
                  <a16:creationId xmlns:a16="http://schemas.microsoft.com/office/drawing/2014/main" id="{8CFA7757-64FC-44C2-AEEF-63FA7CB6F5B9}"/>
                </a:ext>
              </a:extLst>
            </p:cNvPr>
            <p:cNvSpPr/>
            <p:nvPr/>
          </p:nvSpPr>
          <p:spPr bwMode="auto">
            <a:xfrm>
              <a:off x="7597776" y="2468563"/>
              <a:ext cx="112713" cy="161925"/>
            </a:xfrm>
            <a:custGeom>
              <a:avLst/>
              <a:gdLst>
                <a:gd name="T0" fmla="*/ 71 w 71"/>
                <a:gd name="T1" fmla="*/ 39 h 102"/>
                <a:gd name="T2" fmla="*/ 71 w 71"/>
                <a:gd name="T3" fmla="*/ 102 h 102"/>
                <a:gd name="T4" fmla="*/ 0 w 71"/>
                <a:gd name="T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" h="102">
                  <a:moveTo>
                    <a:pt x="71" y="39"/>
                  </a:moveTo>
                  <a:lnTo>
                    <a:pt x="71" y="10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ş1ïḍé">
              <a:extLst>
                <a:ext uri="{FF2B5EF4-FFF2-40B4-BE49-F238E27FC236}">
                  <a16:creationId xmlns:a16="http://schemas.microsoft.com/office/drawing/2014/main" id="{AD5AC2A2-8781-40BD-88AF-51C30DF6B2A8}"/>
                </a:ext>
              </a:extLst>
            </p:cNvPr>
            <p:cNvSpPr/>
            <p:nvPr/>
          </p:nvSpPr>
          <p:spPr bwMode="auto">
            <a:xfrm>
              <a:off x="7426326" y="2106613"/>
              <a:ext cx="295275" cy="196850"/>
            </a:xfrm>
            <a:custGeom>
              <a:avLst/>
              <a:gdLst>
                <a:gd name="T0" fmla="*/ 0 w 186"/>
                <a:gd name="T1" fmla="*/ 18 h 124"/>
                <a:gd name="T2" fmla="*/ 186 w 186"/>
                <a:gd name="T3" fmla="*/ 124 h 124"/>
                <a:gd name="T4" fmla="*/ 186 w 186"/>
                <a:gd name="T5" fmla="*/ 106 h 124"/>
                <a:gd name="T6" fmla="*/ 0 w 186"/>
                <a:gd name="T7" fmla="*/ 0 h 124"/>
                <a:gd name="T8" fmla="*/ 0 w 186"/>
                <a:gd name="T9" fmla="*/ 1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24">
                  <a:moveTo>
                    <a:pt x="0" y="18"/>
                  </a:moveTo>
                  <a:lnTo>
                    <a:pt x="186" y="124"/>
                  </a:lnTo>
                  <a:lnTo>
                    <a:pt x="186" y="10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śḷidé">
              <a:extLst>
                <a:ext uri="{FF2B5EF4-FFF2-40B4-BE49-F238E27FC236}">
                  <a16:creationId xmlns:a16="http://schemas.microsoft.com/office/drawing/2014/main" id="{2DF5DF0D-696A-4C8B-BB31-08C9020E31F6}"/>
                </a:ext>
              </a:extLst>
            </p:cNvPr>
            <p:cNvSpPr/>
            <p:nvPr/>
          </p:nvSpPr>
          <p:spPr bwMode="auto">
            <a:xfrm>
              <a:off x="7426326" y="2179638"/>
              <a:ext cx="295275" cy="196850"/>
            </a:xfrm>
            <a:custGeom>
              <a:avLst/>
              <a:gdLst>
                <a:gd name="T0" fmla="*/ 0 w 186"/>
                <a:gd name="T1" fmla="*/ 18 h 124"/>
                <a:gd name="T2" fmla="*/ 186 w 186"/>
                <a:gd name="T3" fmla="*/ 124 h 124"/>
                <a:gd name="T4" fmla="*/ 186 w 186"/>
                <a:gd name="T5" fmla="*/ 106 h 124"/>
                <a:gd name="T6" fmla="*/ 0 w 186"/>
                <a:gd name="T7" fmla="*/ 0 h 124"/>
                <a:gd name="T8" fmla="*/ 0 w 186"/>
                <a:gd name="T9" fmla="*/ 1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24">
                  <a:moveTo>
                    <a:pt x="0" y="18"/>
                  </a:moveTo>
                  <a:lnTo>
                    <a:pt x="186" y="124"/>
                  </a:lnTo>
                  <a:lnTo>
                    <a:pt x="186" y="10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ṧľîḑè">
              <a:extLst>
                <a:ext uri="{FF2B5EF4-FFF2-40B4-BE49-F238E27FC236}">
                  <a16:creationId xmlns:a16="http://schemas.microsoft.com/office/drawing/2014/main" id="{F4DA59C3-6504-4A80-9A73-EB279F9CA5B9}"/>
                </a:ext>
              </a:extLst>
            </p:cNvPr>
            <p:cNvSpPr/>
            <p:nvPr/>
          </p:nvSpPr>
          <p:spPr bwMode="auto">
            <a:xfrm>
              <a:off x="7531101" y="2311401"/>
              <a:ext cx="190500" cy="138113"/>
            </a:xfrm>
            <a:custGeom>
              <a:avLst/>
              <a:gdLst>
                <a:gd name="T0" fmla="*/ 0 w 120"/>
                <a:gd name="T1" fmla="*/ 18 h 87"/>
                <a:gd name="T2" fmla="*/ 120 w 120"/>
                <a:gd name="T3" fmla="*/ 87 h 87"/>
                <a:gd name="T4" fmla="*/ 120 w 120"/>
                <a:gd name="T5" fmla="*/ 71 h 87"/>
                <a:gd name="T6" fmla="*/ 0 w 120"/>
                <a:gd name="T7" fmla="*/ 0 h 87"/>
                <a:gd name="T8" fmla="*/ 0 w 120"/>
                <a:gd name="T9" fmla="*/ 1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7">
                  <a:moveTo>
                    <a:pt x="0" y="18"/>
                  </a:moveTo>
                  <a:lnTo>
                    <a:pt x="120" y="87"/>
                  </a:lnTo>
                  <a:lnTo>
                    <a:pt x="120" y="71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ŝ1iďè">
              <a:extLst>
                <a:ext uri="{FF2B5EF4-FFF2-40B4-BE49-F238E27FC236}">
                  <a16:creationId xmlns:a16="http://schemas.microsoft.com/office/drawing/2014/main" id="{7B7F270C-09C4-47D2-A570-76EAF0F835AB}"/>
                </a:ext>
              </a:extLst>
            </p:cNvPr>
            <p:cNvSpPr/>
            <p:nvPr/>
          </p:nvSpPr>
          <p:spPr bwMode="auto">
            <a:xfrm>
              <a:off x="6835776" y="1458913"/>
              <a:ext cx="460375" cy="582613"/>
            </a:xfrm>
            <a:custGeom>
              <a:avLst/>
              <a:gdLst>
                <a:gd name="T0" fmla="*/ 152 w 176"/>
                <a:gd name="T1" fmla="*/ 223 h 223"/>
                <a:gd name="T2" fmla="*/ 46 w 176"/>
                <a:gd name="T3" fmla="*/ 165 h 223"/>
                <a:gd name="T4" fmla="*/ 0 w 176"/>
                <a:gd name="T5" fmla="*/ 78 h 223"/>
                <a:gd name="T6" fmla="*/ 0 w 176"/>
                <a:gd name="T7" fmla="*/ 21 h 223"/>
                <a:gd name="T8" fmla="*/ 14 w 176"/>
                <a:gd name="T9" fmla="*/ 7 h 223"/>
                <a:gd name="T10" fmla="*/ 46 w 176"/>
                <a:gd name="T11" fmla="*/ 7 h 223"/>
                <a:gd name="T12" fmla="*/ 131 w 176"/>
                <a:gd name="T13" fmla="*/ 57 h 223"/>
                <a:gd name="T14" fmla="*/ 176 w 176"/>
                <a:gd name="T15" fmla="*/ 143 h 223"/>
                <a:gd name="T16" fmla="*/ 176 w 176"/>
                <a:gd name="T17" fmla="*/ 180 h 223"/>
                <a:gd name="T18" fmla="*/ 169 w 176"/>
                <a:gd name="T19" fmla="*/ 208 h 223"/>
                <a:gd name="T20" fmla="*/ 152 w 176"/>
                <a:gd name="T21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23">
                  <a:moveTo>
                    <a:pt x="152" y="223"/>
                  </a:moveTo>
                  <a:cubicBezTo>
                    <a:pt x="46" y="165"/>
                    <a:pt x="46" y="165"/>
                    <a:pt x="46" y="165"/>
                  </a:cubicBezTo>
                  <a:cubicBezTo>
                    <a:pt x="21" y="150"/>
                    <a:pt x="0" y="112"/>
                    <a:pt x="0" y="7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6" y="13"/>
                    <a:pt x="14" y="7"/>
                  </a:cubicBezTo>
                  <a:cubicBezTo>
                    <a:pt x="22" y="0"/>
                    <a:pt x="33" y="0"/>
                    <a:pt x="46" y="7"/>
                  </a:cubicBezTo>
                  <a:cubicBezTo>
                    <a:pt x="131" y="57"/>
                    <a:pt x="131" y="57"/>
                    <a:pt x="131" y="57"/>
                  </a:cubicBezTo>
                  <a:cubicBezTo>
                    <a:pt x="164" y="76"/>
                    <a:pt x="176" y="102"/>
                    <a:pt x="176" y="143"/>
                  </a:cubicBezTo>
                  <a:cubicBezTo>
                    <a:pt x="176" y="180"/>
                    <a:pt x="176" y="180"/>
                    <a:pt x="176" y="180"/>
                  </a:cubicBezTo>
                  <a:cubicBezTo>
                    <a:pt x="176" y="192"/>
                    <a:pt x="174" y="202"/>
                    <a:pt x="169" y="208"/>
                  </a:cubicBezTo>
                  <a:cubicBezTo>
                    <a:pt x="161" y="220"/>
                    <a:pt x="152" y="223"/>
                    <a:pt x="152" y="223"/>
                  </a:cubicBezTo>
                  <a:close/>
                </a:path>
              </a:pathLst>
            </a:custGeom>
            <a:solidFill>
              <a:srgbClr val="F52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şḻídè">
              <a:extLst>
                <a:ext uri="{FF2B5EF4-FFF2-40B4-BE49-F238E27FC236}">
                  <a16:creationId xmlns:a16="http://schemas.microsoft.com/office/drawing/2014/main" id="{060AA1A7-2C40-4682-B6C8-04235DB29510}"/>
                </a:ext>
              </a:extLst>
            </p:cNvPr>
            <p:cNvSpPr/>
            <p:nvPr/>
          </p:nvSpPr>
          <p:spPr bwMode="auto">
            <a:xfrm>
              <a:off x="6815138" y="1458913"/>
              <a:ext cx="458788" cy="615950"/>
            </a:xfrm>
            <a:custGeom>
              <a:avLst/>
              <a:gdLst>
                <a:gd name="T0" fmla="*/ 131 w 176"/>
                <a:gd name="T1" fmla="*/ 221 h 236"/>
                <a:gd name="T2" fmla="*/ 46 w 176"/>
                <a:gd name="T3" fmla="*/ 172 h 236"/>
                <a:gd name="T4" fmla="*/ 0 w 176"/>
                <a:gd name="T5" fmla="*/ 86 h 236"/>
                <a:gd name="T6" fmla="*/ 0 w 176"/>
                <a:gd name="T7" fmla="*/ 49 h 236"/>
                <a:gd name="T8" fmla="*/ 46 w 176"/>
                <a:gd name="T9" fmla="*/ 15 h 236"/>
                <a:gd name="T10" fmla="*/ 131 w 176"/>
                <a:gd name="T11" fmla="*/ 64 h 236"/>
                <a:gd name="T12" fmla="*/ 176 w 176"/>
                <a:gd name="T13" fmla="*/ 151 h 236"/>
                <a:gd name="T14" fmla="*/ 176 w 176"/>
                <a:gd name="T15" fmla="*/ 187 h 236"/>
                <a:gd name="T16" fmla="*/ 131 w 176"/>
                <a:gd name="T17" fmla="*/ 22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236">
                  <a:moveTo>
                    <a:pt x="131" y="221"/>
                  </a:moveTo>
                  <a:cubicBezTo>
                    <a:pt x="46" y="172"/>
                    <a:pt x="46" y="172"/>
                    <a:pt x="46" y="172"/>
                  </a:cubicBezTo>
                  <a:cubicBezTo>
                    <a:pt x="21" y="158"/>
                    <a:pt x="0" y="119"/>
                    <a:pt x="0" y="8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6"/>
                    <a:pt x="21" y="0"/>
                    <a:pt x="46" y="15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74" y="88"/>
                    <a:pt x="176" y="117"/>
                    <a:pt x="176" y="151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6" y="221"/>
                    <a:pt x="156" y="236"/>
                    <a:pt x="131" y="221"/>
                  </a:cubicBezTo>
                  <a:close/>
                </a:path>
              </a:pathLst>
            </a:custGeom>
            <a:solidFill>
              <a:srgbClr val="F55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ïSliďé">
              <a:extLst>
                <a:ext uri="{FF2B5EF4-FFF2-40B4-BE49-F238E27FC236}">
                  <a16:creationId xmlns:a16="http://schemas.microsoft.com/office/drawing/2014/main" id="{E690B2BA-8E21-4DA6-BC6D-AD21276625EB}"/>
                </a:ext>
              </a:extLst>
            </p:cNvPr>
            <p:cNvSpPr/>
            <p:nvPr/>
          </p:nvSpPr>
          <p:spPr bwMode="auto">
            <a:xfrm>
              <a:off x="6916738" y="1852613"/>
              <a:ext cx="107950" cy="100013"/>
            </a:xfrm>
            <a:custGeom>
              <a:avLst/>
              <a:gdLst>
                <a:gd name="T0" fmla="*/ 0 w 68"/>
                <a:gd name="T1" fmla="*/ 0 h 63"/>
                <a:gd name="T2" fmla="*/ 0 w 68"/>
                <a:gd name="T3" fmla="*/ 63 h 63"/>
                <a:gd name="T4" fmla="*/ 68 w 68"/>
                <a:gd name="T5" fmla="*/ 40 h 63"/>
                <a:gd name="T6" fmla="*/ 0 w 68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3">
                  <a:moveTo>
                    <a:pt x="0" y="0"/>
                  </a:moveTo>
                  <a:lnTo>
                    <a:pt x="0" y="63"/>
                  </a:lnTo>
                  <a:lnTo>
                    <a:pt x="68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5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íṥḻïďê">
              <a:extLst>
                <a:ext uri="{FF2B5EF4-FFF2-40B4-BE49-F238E27FC236}">
                  <a16:creationId xmlns:a16="http://schemas.microsoft.com/office/drawing/2014/main" id="{F41001E8-DA8A-46C6-91D9-9A7E8E850177}"/>
                </a:ext>
              </a:extLst>
            </p:cNvPr>
            <p:cNvSpPr/>
            <p:nvPr/>
          </p:nvSpPr>
          <p:spPr bwMode="auto">
            <a:xfrm>
              <a:off x="6916738" y="1852613"/>
              <a:ext cx="107950" cy="100013"/>
            </a:xfrm>
            <a:custGeom>
              <a:avLst/>
              <a:gdLst>
                <a:gd name="T0" fmla="*/ 0 w 68"/>
                <a:gd name="T1" fmla="*/ 0 h 63"/>
                <a:gd name="T2" fmla="*/ 0 w 68"/>
                <a:gd name="T3" fmla="*/ 63 h 63"/>
                <a:gd name="T4" fmla="*/ 68 w 68"/>
                <a:gd name="T5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63">
                  <a:moveTo>
                    <a:pt x="0" y="0"/>
                  </a:moveTo>
                  <a:lnTo>
                    <a:pt x="0" y="63"/>
                  </a:lnTo>
                  <a:lnTo>
                    <a:pt x="68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ṩľîdè">
              <a:extLst>
                <a:ext uri="{FF2B5EF4-FFF2-40B4-BE49-F238E27FC236}">
                  <a16:creationId xmlns:a16="http://schemas.microsoft.com/office/drawing/2014/main" id="{26CFA6BF-0FE6-4A7B-8266-A804EF9EDD10}"/>
                </a:ext>
              </a:extLst>
            </p:cNvPr>
            <p:cNvSpPr/>
            <p:nvPr/>
          </p:nvSpPr>
          <p:spPr bwMode="auto">
            <a:xfrm>
              <a:off x="6907213" y="1603376"/>
              <a:ext cx="279400" cy="187325"/>
            </a:xfrm>
            <a:custGeom>
              <a:avLst/>
              <a:gdLst>
                <a:gd name="T0" fmla="*/ 176 w 176"/>
                <a:gd name="T1" fmla="*/ 118 h 118"/>
                <a:gd name="T2" fmla="*/ 0 w 176"/>
                <a:gd name="T3" fmla="*/ 16 h 118"/>
                <a:gd name="T4" fmla="*/ 0 w 176"/>
                <a:gd name="T5" fmla="*/ 0 h 118"/>
                <a:gd name="T6" fmla="*/ 176 w 176"/>
                <a:gd name="T7" fmla="*/ 101 h 118"/>
                <a:gd name="T8" fmla="*/ 176 w 17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8">
                  <a:moveTo>
                    <a:pt x="176" y="118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76" y="101"/>
                  </a:lnTo>
                  <a:lnTo>
                    <a:pt x="176" y="118"/>
                  </a:lnTo>
                  <a:close/>
                </a:path>
              </a:pathLst>
            </a:custGeom>
            <a:solidFill>
              <a:srgbClr val="F3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ïšlide">
              <a:extLst>
                <a:ext uri="{FF2B5EF4-FFF2-40B4-BE49-F238E27FC236}">
                  <a16:creationId xmlns:a16="http://schemas.microsoft.com/office/drawing/2014/main" id="{594C5AF7-AE53-4DD2-98DA-1BB21593813D}"/>
                </a:ext>
              </a:extLst>
            </p:cNvPr>
            <p:cNvSpPr/>
            <p:nvPr/>
          </p:nvSpPr>
          <p:spPr bwMode="auto">
            <a:xfrm>
              <a:off x="6907213" y="1673226"/>
              <a:ext cx="279400" cy="187325"/>
            </a:xfrm>
            <a:custGeom>
              <a:avLst/>
              <a:gdLst>
                <a:gd name="T0" fmla="*/ 176 w 176"/>
                <a:gd name="T1" fmla="*/ 118 h 118"/>
                <a:gd name="T2" fmla="*/ 0 w 176"/>
                <a:gd name="T3" fmla="*/ 16 h 118"/>
                <a:gd name="T4" fmla="*/ 0 w 176"/>
                <a:gd name="T5" fmla="*/ 0 h 118"/>
                <a:gd name="T6" fmla="*/ 176 w 176"/>
                <a:gd name="T7" fmla="*/ 102 h 118"/>
                <a:gd name="T8" fmla="*/ 176 w 17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8">
                  <a:moveTo>
                    <a:pt x="176" y="118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176" y="102"/>
                  </a:lnTo>
                  <a:lnTo>
                    <a:pt x="176" y="118"/>
                  </a:lnTo>
                  <a:close/>
                </a:path>
              </a:pathLst>
            </a:custGeom>
            <a:solidFill>
              <a:srgbClr val="F3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íṡ1îdè">
              <a:extLst>
                <a:ext uri="{FF2B5EF4-FFF2-40B4-BE49-F238E27FC236}">
                  <a16:creationId xmlns:a16="http://schemas.microsoft.com/office/drawing/2014/main" id="{F0E0303C-EB8F-4AC2-ADE3-4412AA35144A}"/>
                </a:ext>
              </a:extLst>
            </p:cNvPr>
            <p:cNvSpPr/>
            <p:nvPr/>
          </p:nvSpPr>
          <p:spPr bwMode="auto">
            <a:xfrm>
              <a:off x="6907213" y="1743076"/>
              <a:ext cx="279400" cy="188913"/>
            </a:xfrm>
            <a:custGeom>
              <a:avLst/>
              <a:gdLst>
                <a:gd name="T0" fmla="*/ 176 w 176"/>
                <a:gd name="T1" fmla="*/ 119 h 119"/>
                <a:gd name="T2" fmla="*/ 0 w 176"/>
                <a:gd name="T3" fmla="*/ 17 h 119"/>
                <a:gd name="T4" fmla="*/ 0 w 176"/>
                <a:gd name="T5" fmla="*/ 0 h 119"/>
                <a:gd name="T6" fmla="*/ 176 w 176"/>
                <a:gd name="T7" fmla="*/ 102 h 119"/>
                <a:gd name="T8" fmla="*/ 176 w 176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9">
                  <a:moveTo>
                    <a:pt x="176" y="119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76" y="102"/>
                  </a:lnTo>
                  <a:lnTo>
                    <a:pt x="176" y="119"/>
                  </a:lnTo>
                  <a:close/>
                </a:path>
              </a:pathLst>
            </a:custGeom>
            <a:solidFill>
              <a:srgbClr val="F3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ṧliḍe">
              <a:extLst>
                <a:ext uri="{FF2B5EF4-FFF2-40B4-BE49-F238E27FC236}">
                  <a16:creationId xmlns:a16="http://schemas.microsoft.com/office/drawing/2014/main" id="{316FBD98-B1AA-46AC-8F32-C611820BE963}"/>
                </a:ext>
              </a:extLst>
            </p:cNvPr>
            <p:cNvSpPr/>
            <p:nvPr/>
          </p:nvSpPr>
          <p:spPr bwMode="auto">
            <a:xfrm>
              <a:off x="6831013" y="3959226"/>
              <a:ext cx="947738" cy="550863"/>
            </a:xfrm>
            <a:custGeom>
              <a:avLst/>
              <a:gdLst>
                <a:gd name="T0" fmla="*/ 0 w 363"/>
                <a:gd name="T1" fmla="*/ 89 h 211"/>
                <a:gd name="T2" fmla="*/ 182 w 363"/>
                <a:gd name="T3" fmla="*/ 0 h 211"/>
                <a:gd name="T4" fmla="*/ 320 w 363"/>
                <a:gd name="T5" fmla="*/ 80 h 211"/>
                <a:gd name="T6" fmla="*/ 363 w 363"/>
                <a:gd name="T7" fmla="*/ 107 h 211"/>
                <a:gd name="T8" fmla="*/ 194 w 363"/>
                <a:gd name="T9" fmla="*/ 205 h 211"/>
                <a:gd name="T10" fmla="*/ 158 w 363"/>
                <a:gd name="T11" fmla="*/ 205 h 211"/>
                <a:gd name="T12" fmla="*/ 8 w 363"/>
                <a:gd name="T13" fmla="*/ 117 h 211"/>
                <a:gd name="T14" fmla="*/ 0 w 363"/>
                <a:gd name="T15" fmla="*/ 102 h 211"/>
                <a:gd name="T16" fmla="*/ 0 w 363"/>
                <a:gd name="T17" fmla="*/ 8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211">
                  <a:moveTo>
                    <a:pt x="0" y="89"/>
                  </a:moveTo>
                  <a:cubicBezTo>
                    <a:pt x="1" y="89"/>
                    <a:pt x="93" y="44"/>
                    <a:pt x="182" y="0"/>
                  </a:cubicBezTo>
                  <a:cubicBezTo>
                    <a:pt x="227" y="29"/>
                    <a:pt x="273" y="54"/>
                    <a:pt x="320" y="80"/>
                  </a:cubicBezTo>
                  <a:cubicBezTo>
                    <a:pt x="334" y="89"/>
                    <a:pt x="348" y="98"/>
                    <a:pt x="363" y="107"/>
                  </a:cubicBezTo>
                  <a:cubicBezTo>
                    <a:pt x="194" y="205"/>
                    <a:pt x="194" y="205"/>
                    <a:pt x="194" y="205"/>
                  </a:cubicBezTo>
                  <a:cubicBezTo>
                    <a:pt x="183" y="211"/>
                    <a:pt x="169" y="211"/>
                    <a:pt x="158" y="205"/>
                  </a:cubicBezTo>
                  <a:cubicBezTo>
                    <a:pt x="158" y="205"/>
                    <a:pt x="65" y="150"/>
                    <a:pt x="8" y="117"/>
                  </a:cubicBezTo>
                  <a:cubicBezTo>
                    <a:pt x="3" y="114"/>
                    <a:pt x="0" y="108"/>
                    <a:pt x="0" y="102"/>
                  </a:cubicBezTo>
                  <a:lnTo>
                    <a:pt x="0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íṥḻîdê">
              <a:extLst>
                <a:ext uri="{FF2B5EF4-FFF2-40B4-BE49-F238E27FC236}">
                  <a16:creationId xmlns:a16="http://schemas.microsoft.com/office/drawing/2014/main" id="{20AF9E24-EC9D-4AFB-8B9B-F36EFA87C751}"/>
                </a:ext>
              </a:extLst>
            </p:cNvPr>
            <p:cNvSpPr/>
            <p:nvPr/>
          </p:nvSpPr>
          <p:spPr bwMode="auto">
            <a:xfrm>
              <a:off x="6826251" y="3922713"/>
              <a:ext cx="920750" cy="550863"/>
            </a:xfrm>
            <a:custGeom>
              <a:avLst/>
              <a:gdLst>
                <a:gd name="T0" fmla="*/ 9 w 353"/>
                <a:gd name="T1" fmla="*/ 90 h 211"/>
                <a:gd name="T2" fmla="*/ 164 w 353"/>
                <a:gd name="T3" fmla="*/ 0 h 211"/>
                <a:gd name="T4" fmla="*/ 322 w 353"/>
                <a:gd name="T5" fmla="*/ 94 h 211"/>
                <a:gd name="T6" fmla="*/ 353 w 353"/>
                <a:gd name="T7" fmla="*/ 114 h 211"/>
                <a:gd name="T8" fmla="*/ 195 w 353"/>
                <a:gd name="T9" fmla="*/ 206 h 211"/>
                <a:gd name="T10" fmla="*/ 167 w 353"/>
                <a:gd name="T11" fmla="*/ 206 h 211"/>
                <a:gd name="T12" fmla="*/ 9 w 353"/>
                <a:gd name="T13" fmla="*/ 113 h 211"/>
                <a:gd name="T14" fmla="*/ 9 w 353"/>
                <a:gd name="T15" fmla="*/ 9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211">
                  <a:moveTo>
                    <a:pt x="9" y="9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214" y="35"/>
                    <a:pt x="268" y="64"/>
                    <a:pt x="322" y="94"/>
                  </a:cubicBezTo>
                  <a:cubicBezTo>
                    <a:pt x="333" y="101"/>
                    <a:pt x="343" y="107"/>
                    <a:pt x="353" y="114"/>
                  </a:cubicBezTo>
                  <a:cubicBezTo>
                    <a:pt x="195" y="206"/>
                    <a:pt x="195" y="206"/>
                    <a:pt x="195" y="206"/>
                  </a:cubicBezTo>
                  <a:cubicBezTo>
                    <a:pt x="186" y="211"/>
                    <a:pt x="176" y="211"/>
                    <a:pt x="167" y="206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0" y="108"/>
                    <a:pt x="0" y="95"/>
                    <a:pt x="9" y="90"/>
                  </a:cubicBezTo>
                  <a:close/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íšḻiḓè">
              <a:extLst>
                <a:ext uri="{FF2B5EF4-FFF2-40B4-BE49-F238E27FC236}">
                  <a16:creationId xmlns:a16="http://schemas.microsoft.com/office/drawing/2014/main" id="{2E4F325D-9A0C-43F3-AF3D-FCF77B780841}"/>
                </a:ext>
              </a:extLst>
            </p:cNvPr>
            <p:cNvSpPr/>
            <p:nvPr/>
          </p:nvSpPr>
          <p:spPr bwMode="auto">
            <a:xfrm>
              <a:off x="6386513" y="2062163"/>
              <a:ext cx="1673225" cy="2447925"/>
            </a:xfrm>
            <a:custGeom>
              <a:avLst/>
              <a:gdLst>
                <a:gd name="T0" fmla="*/ 632 w 641"/>
                <a:gd name="T1" fmla="*/ 914 h 939"/>
                <a:gd name="T2" fmla="*/ 599 w 641"/>
                <a:gd name="T3" fmla="*/ 939 h 939"/>
                <a:gd name="T4" fmla="*/ 0 w 641"/>
                <a:gd name="T5" fmla="*/ 33 h 939"/>
                <a:gd name="T6" fmla="*/ 19 w 641"/>
                <a:gd name="T7" fmla="*/ 7 h 939"/>
                <a:gd name="T8" fmla="*/ 66 w 641"/>
                <a:gd name="T9" fmla="*/ 9 h 939"/>
                <a:gd name="T10" fmla="*/ 614 w 641"/>
                <a:gd name="T11" fmla="*/ 322 h 939"/>
                <a:gd name="T12" fmla="*/ 639 w 641"/>
                <a:gd name="T13" fmla="*/ 366 h 939"/>
                <a:gd name="T14" fmla="*/ 641 w 641"/>
                <a:gd name="T15" fmla="*/ 897 h 939"/>
                <a:gd name="T16" fmla="*/ 632 w 641"/>
                <a:gd name="T17" fmla="*/ 914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1" h="939">
                  <a:moveTo>
                    <a:pt x="632" y="914"/>
                  </a:moveTo>
                  <a:cubicBezTo>
                    <a:pt x="599" y="939"/>
                    <a:pt x="599" y="939"/>
                    <a:pt x="599" y="93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3"/>
                    <a:pt x="10" y="12"/>
                    <a:pt x="19" y="7"/>
                  </a:cubicBezTo>
                  <a:cubicBezTo>
                    <a:pt x="34" y="0"/>
                    <a:pt x="51" y="1"/>
                    <a:pt x="66" y="9"/>
                  </a:cubicBezTo>
                  <a:cubicBezTo>
                    <a:pt x="614" y="322"/>
                    <a:pt x="614" y="322"/>
                    <a:pt x="614" y="322"/>
                  </a:cubicBezTo>
                  <a:cubicBezTo>
                    <a:pt x="630" y="331"/>
                    <a:pt x="639" y="348"/>
                    <a:pt x="639" y="366"/>
                  </a:cubicBezTo>
                  <a:cubicBezTo>
                    <a:pt x="641" y="897"/>
                    <a:pt x="641" y="897"/>
                    <a:pt x="641" y="897"/>
                  </a:cubicBezTo>
                  <a:cubicBezTo>
                    <a:pt x="641" y="904"/>
                    <a:pt x="638" y="910"/>
                    <a:pt x="632" y="914"/>
                  </a:cubicBezTo>
                  <a:close/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ïsḻîḑe">
              <a:extLst>
                <a:ext uri="{FF2B5EF4-FFF2-40B4-BE49-F238E27FC236}">
                  <a16:creationId xmlns:a16="http://schemas.microsoft.com/office/drawing/2014/main" id="{351E4746-05CF-4457-9876-D407A2897DA6}"/>
                </a:ext>
              </a:extLst>
            </p:cNvPr>
            <p:cNvSpPr/>
            <p:nvPr/>
          </p:nvSpPr>
          <p:spPr bwMode="auto">
            <a:xfrm>
              <a:off x="6386513" y="2084388"/>
              <a:ext cx="1603375" cy="2451100"/>
            </a:xfrm>
            <a:custGeom>
              <a:avLst/>
              <a:gdLst>
                <a:gd name="T0" fmla="*/ 576 w 614"/>
                <a:gd name="T1" fmla="*/ 930 h 940"/>
                <a:gd name="T2" fmla="*/ 34 w 614"/>
                <a:gd name="T3" fmla="*/ 619 h 940"/>
                <a:gd name="T4" fmla="*/ 1 w 614"/>
                <a:gd name="T5" fmla="*/ 563 h 940"/>
                <a:gd name="T6" fmla="*/ 0 w 614"/>
                <a:gd name="T7" fmla="*/ 24 h 940"/>
                <a:gd name="T8" fmla="*/ 28 w 614"/>
                <a:gd name="T9" fmla="*/ 7 h 940"/>
                <a:gd name="T10" fmla="*/ 593 w 614"/>
                <a:gd name="T11" fmla="*/ 331 h 940"/>
                <a:gd name="T12" fmla="*/ 613 w 614"/>
                <a:gd name="T13" fmla="*/ 365 h 940"/>
                <a:gd name="T14" fmla="*/ 614 w 614"/>
                <a:gd name="T15" fmla="*/ 908 h 940"/>
                <a:gd name="T16" fmla="*/ 576 w 614"/>
                <a:gd name="T17" fmla="*/ 930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4" h="940">
                  <a:moveTo>
                    <a:pt x="576" y="930"/>
                  </a:moveTo>
                  <a:cubicBezTo>
                    <a:pt x="34" y="619"/>
                    <a:pt x="34" y="619"/>
                    <a:pt x="34" y="619"/>
                  </a:cubicBezTo>
                  <a:cubicBezTo>
                    <a:pt x="14" y="607"/>
                    <a:pt x="1" y="586"/>
                    <a:pt x="1" y="56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9"/>
                    <a:pt x="16" y="0"/>
                    <a:pt x="28" y="7"/>
                  </a:cubicBezTo>
                  <a:cubicBezTo>
                    <a:pt x="593" y="331"/>
                    <a:pt x="593" y="331"/>
                    <a:pt x="593" y="331"/>
                  </a:cubicBezTo>
                  <a:cubicBezTo>
                    <a:pt x="605" y="338"/>
                    <a:pt x="613" y="351"/>
                    <a:pt x="613" y="365"/>
                  </a:cubicBezTo>
                  <a:cubicBezTo>
                    <a:pt x="614" y="908"/>
                    <a:pt x="614" y="908"/>
                    <a:pt x="614" y="908"/>
                  </a:cubicBezTo>
                  <a:cubicBezTo>
                    <a:pt x="614" y="928"/>
                    <a:pt x="593" y="940"/>
                    <a:pt x="576" y="930"/>
                  </a:cubicBezTo>
                  <a:close/>
                </a:path>
              </a:pathLst>
            </a:custGeom>
            <a:solidFill>
              <a:srgbClr val="C5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ŝḻiḓè">
              <a:extLst>
                <a:ext uri="{FF2B5EF4-FFF2-40B4-BE49-F238E27FC236}">
                  <a16:creationId xmlns:a16="http://schemas.microsoft.com/office/drawing/2014/main" id="{A678A5C4-C586-432E-B4E8-F8A1A20D6B30}"/>
                </a:ext>
              </a:extLst>
            </p:cNvPr>
            <p:cNvSpPr/>
            <p:nvPr/>
          </p:nvSpPr>
          <p:spPr bwMode="auto">
            <a:xfrm>
              <a:off x="6386513" y="2084388"/>
              <a:ext cx="1603375" cy="2260600"/>
            </a:xfrm>
            <a:custGeom>
              <a:avLst/>
              <a:gdLst>
                <a:gd name="T0" fmla="*/ 1 w 614"/>
                <a:gd name="T1" fmla="*/ 509 h 867"/>
                <a:gd name="T2" fmla="*/ 0 w 614"/>
                <a:gd name="T3" fmla="*/ 24 h 867"/>
                <a:gd name="T4" fmla="*/ 28 w 614"/>
                <a:gd name="T5" fmla="*/ 7 h 867"/>
                <a:gd name="T6" fmla="*/ 593 w 614"/>
                <a:gd name="T7" fmla="*/ 331 h 867"/>
                <a:gd name="T8" fmla="*/ 613 w 614"/>
                <a:gd name="T9" fmla="*/ 365 h 867"/>
                <a:gd name="T10" fmla="*/ 614 w 614"/>
                <a:gd name="T11" fmla="*/ 867 h 867"/>
                <a:gd name="T12" fmla="*/ 1 w 614"/>
                <a:gd name="T13" fmla="*/ 509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867">
                  <a:moveTo>
                    <a:pt x="1" y="50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9"/>
                    <a:pt x="16" y="0"/>
                    <a:pt x="28" y="7"/>
                  </a:cubicBezTo>
                  <a:cubicBezTo>
                    <a:pt x="593" y="331"/>
                    <a:pt x="593" y="331"/>
                    <a:pt x="593" y="331"/>
                  </a:cubicBezTo>
                  <a:cubicBezTo>
                    <a:pt x="605" y="338"/>
                    <a:pt x="613" y="351"/>
                    <a:pt x="613" y="365"/>
                  </a:cubicBezTo>
                  <a:cubicBezTo>
                    <a:pt x="614" y="867"/>
                    <a:pt x="614" y="867"/>
                    <a:pt x="614" y="867"/>
                  </a:cubicBezTo>
                  <a:lnTo>
                    <a:pt x="1" y="509"/>
                  </a:lnTo>
                  <a:close/>
                </a:path>
              </a:pathLst>
            </a:custGeom>
            <a:solidFill>
              <a:srgbClr val="263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îšľîḋe">
              <a:extLst>
                <a:ext uri="{FF2B5EF4-FFF2-40B4-BE49-F238E27FC236}">
                  <a16:creationId xmlns:a16="http://schemas.microsoft.com/office/drawing/2014/main" id="{050C8941-B130-47C7-8F4D-807A6E3513EE}"/>
                </a:ext>
              </a:extLst>
            </p:cNvPr>
            <p:cNvSpPr/>
            <p:nvPr/>
          </p:nvSpPr>
          <p:spPr bwMode="auto">
            <a:xfrm>
              <a:off x="7081838" y="3894138"/>
              <a:ext cx="85725" cy="106363"/>
            </a:xfrm>
            <a:custGeom>
              <a:avLst/>
              <a:gdLst>
                <a:gd name="T0" fmla="*/ 19 w 33"/>
                <a:gd name="T1" fmla="*/ 40 h 41"/>
                <a:gd name="T2" fmla="*/ 32 w 33"/>
                <a:gd name="T3" fmla="*/ 19 h 41"/>
                <a:gd name="T4" fmla="*/ 14 w 33"/>
                <a:gd name="T5" fmla="*/ 1 h 41"/>
                <a:gd name="T6" fmla="*/ 1 w 33"/>
                <a:gd name="T7" fmla="*/ 22 h 41"/>
                <a:gd name="T8" fmla="*/ 19 w 33"/>
                <a:gd name="T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1">
                  <a:moveTo>
                    <a:pt x="19" y="40"/>
                  </a:moveTo>
                  <a:cubicBezTo>
                    <a:pt x="27" y="39"/>
                    <a:pt x="33" y="30"/>
                    <a:pt x="32" y="19"/>
                  </a:cubicBezTo>
                  <a:cubicBezTo>
                    <a:pt x="30" y="8"/>
                    <a:pt x="23" y="0"/>
                    <a:pt x="14" y="1"/>
                  </a:cubicBezTo>
                  <a:cubicBezTo>
                    <a:pt x="6" y="2"/>
                    <a:pt x="0" y="12"/>
                    <a:pt x="1" y="22"/>
                  </a:cubicBezTo>
                  <a:cubicBezTo>
                    <a:pt x="3" y="33"/>
                    <a:pt x="10" y="41"/>
                    <a:pt x="19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îs1íḋé">
              <a:extLst>
                <a:ext uri="{FF2B5EF4-FFF2-40B4-BE49-F238E27FC236}">
                  <a16:creationId xmlns:a16="http://schemas.microsoft.com/office/drawing/2014/main" id="{CDC834C0-67A3-4797-88FA-459C9A2EC90E}"/>
                </a:ext>
              </a:extLst>
            </p:cNvPr>
            <p:cNvSpPr/>
            <p:nvPr/>
          </p:nvSpPr>
          <p:spPr bwMode="auto">
            <a:xfrm>
              <a:off x="6451601" y="2179638"/>
              <a:ext cx="1468438" cy="2017713"/>
            </a:xfrm>
            <a:custGeom>
              <a:avLst/>
              <a:gdLst>
                <a:gd name="T0" fmla="*/ 0 w 925"/>
                <a:gd name="T1" fmla="*/ 0 h 1271"/>
                <a:gd name="T2" fmla="*/ 923 w 925"/>
                <a:gd name="T3" fmla="*/ 528 h 1271"/>
                <a:gd name="T4" fmla="*/ 925 w 925"/>
                <a:gd name="T5" fmla="*/ 1271 h 1271"/>
                <a:gd name="T6" fmla="*/ 0 w 925"/>
                <a:gd name="T7" fmla="*/ 732 h 1271"/>
                <a:gd name="T8" fmla="*/ 0 w 925"/>
                <a:gd name="T9" fmla="*/ 0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5" h="1271">
                  <a:moveTo>
                    <a:pt x="0" y="0"/>
                  </a:moveTo>
                  <a:lnTo>
                    <a:pt x="923" y="528"/>
                  </a:lnTo>
                  <a:lnTo>
                    <a:pt x="925" y="1271"/>
                  </a:lnTo>
                  <a:lnTo>
                    <a:pt x="0" y="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ísḷíḑe">
              <a:extLst>
                <a:ext uri="{FF2B5EF4-FFF2-40B4-BE49-F238E27FC236}">
                  <a16:creationId xmlns:a16="http://schemas.microsoft.com/office/drawing/2014/main" id="{67FAA999-50DC-426B-9F3C-5E13A26B4C8D}"/>
                </a:ext>
              </a:extLst>
            </p:cNvPr>
            <p:cNvSpPr/>
            <p:nvPr/>
          </p:nvSpPr>
          <p:spPr bwMode="auto">
            <a:xfrm>
              <a:off x="6451601" y="3094038"/>
              <a:ext cx="1468438" cy="1103313"/>
            </a:xfrm>
            <a:custGeom>
              <a:avLst/>
              <a:gdLst>
                <a:gd name="T0" fmla="*/ 0 w 925"/>
                <a:gd name="T1" fmla="*/ 0 h 695"/>
                <a:gd name="T2" fmla="*/ 923 w 925"/>
                <a:gd name="T3" fmla="*/ 529 h 695"/>
                <a:gd name="T4" fmla="*/ 925 w 925"/>
                <a:gd name="T5" fmla="*/ 695 h 695"/>
                <a:gd name="T6" fmla="*/ 0 w 925"/>
                <a:gd name="T7" fmla="*/ 156 h 695"/>
                <a:gd name="T8" fmla="*/ 0 w 925"/>
                <a:gd name="T9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5" h="695">
                  <a:moveTo>
                    <a:pt x="0" y="0"/>
                  </a:moveTo>
                  <a:lnTo>
                    <a:pt x="923" y="529"/>
                  </a:lnTo>
                  <a:lnTo>
                    <a:pt x="925" y="695"/>
                  </a:lnTo>
                  <a:lnTo>
                    <a:pt x="0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í$ļîḓê">
              <a:extLst>
                <a:ext uri="{FF2B5EF4-FFF2-40B4-BE49-F238E27FC236}">
                  <a16:creationId xmlns:a16="http://schemas.microsoft.com/office/drawing/2014/main" id="{3C502B7B-1772-49DD-9FE3-56390C65A6DB}"/>
                </a:ext>
              </a:extLst>
            </p:cNvPr>
            <p:cNvSpPr/>
            <p:nvPr/>
          </p:nvSpPr>
          <p:spPr bwMode="auto">
            <a:xfrm>
              <a:off x="6840538" y="2790826"/>
              <a:ext cx="684213" cy="1006475"/>
            </a:xfrm>
            <a:custGeom>
              <a:avLst/>
              <a:gdLst>
                <a:gd name="T0" fmla="*/ 262 w 262"/>
                <a:gd name="T1" fmla="*/ 269 h 386"/>
                <a:gd name="T2" fmla="*/ 131 w 262"/>
                <a:gd name="T3" fmla="*/ 345 h 386"/>
                <a:gd name="T4" fmla="*/ 0 w 262"/>
                <a:gd name="T5" fmla="*/ 117 h 386"/>
                <a:gd name="T6" fmla="*/ 131 w 262"/>
                <a:gd name="T7" fmla="*/ 42 h 386"/>
                <a:gd name="T8" fmla="*/ 262 w 262"/>
                <a:gd name="T9" fmla="*/ 269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86">
                  <a:moveTo>
                    <a:pt x="262" y="269"/>
                  </a:moveTo>
                  <a:cubicBezTo>
                    <a:pt x="262" y="352"/>
                    <a:pt x="203" y="386"/>
                    <a:pt x="131" y="345"/>
                  </a:cubicBezTo>
                  <a:cubicBezTo>
                    <a:pt x="58" y="303"/>
                    <a:pt x="0" y="201"/>
                    <a:pt x="0" y="117"/>
                  </a:cubicBezTo>
                  <a:cubicBezTo>
                    <a:pt x="0" y="34"/>
                    <a:pt x="58" y="0"/>
                    <a:pt x="131" y="42"/>
                  </a:cubicBezTo>
                  <a:cubicBezTo>
                    <a:pt x="203" y="83"/>
                    <a:pt x="262" y="185"/>
                    <a:pt x="262" y="269"/>
                  </a:cubicBezTo>
                  <a:close/>
                </a:path>
              </a:pathLst>
            </a:custGeom>
            <a:solidFill>
              <a:srgbClr val="7FD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îşlidé">
              <a:extLst>
                <a:ext uri="{FF2B5EF4-FFF2-40B4-BE49-F238E27FC236}">
                  <a16:creationId xmlns:a16="http://schemas.microsoft.com/office/drawing/2014/main" id="{4B412640-6195-41E5-928D-A727FEF32074}"/>
                </a:ext>
              </a:extLst>
            </p:cNvPr>
            <p:cNvSpPr/>
            <p:nvPr/>
          </p:nvSpPr>
          <p:spPr bwMode="auto">
            <a:xfrm>
              <a:off x="6840538" y="2790826"/>
              <a:ext cx="684213" cy="1006475"/>
            </a:xfrm>
            <a:custGeom>
              <a:avLst/>
              <a:gdLst>
                <a:gd name="T0" fmla="*/ 262 w 262"/>
                <a:gd name="T1" fmla="*/ 269 h 386"/>
                <a:gd name="T2" fmla="*/ 131 w 262"/>
                <a:gd name="T3" fmla="*/ 345 h 386"/>
                <a:gd name="T4" fmla="*/ 0 w 262"/>
                <a:gd name="T5" fmla="*/ 117 h 386"/>
                <a:gd name="T6" fmla="*/ 131 w 262"/>
                <a:gd name="T7" fmla="*/ 42 h 386"/>
                <a:gd name="T8" fmla="*/ 262 w 262"/>
                <a:gd name="T9" fmla="*/ 269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86">
                  <a:moveTo>
                    <a:pt x="262" y="269"/>
                  </a:moveTo>
                  <a:cubicBezTo>
                    <a:pt x="262" y="352"/>
                    <a:pt x="203" y="386"/>
                    <a:pt x="131" y="345"/>
                  </a:cubicBezTo>
                  <a:cubicBezTo>
                    <a:pt x="58" y="303"/>
                    <a:pt x="0" y="201"/>
                    <a:pt x="0" y="117"/>
                  </a:cubicBezTo>
                  <a:cubicBezTo>
                    <a:pt x="0" y="34"/>
                    <a:pt x="58" y="0"/>
                    <a:pt x="131" y="42"/>
                  </a:cubicBezTo>
                  <a:cubicBezTo>
                    <a:pt x="203" y="83"/>
                    <a:pt x="262" y="185"/>
                    <a:pt x="262" y="269"/>
                  </a:cubicBezTo>
                  <a:close/>
                </a:path>
              </a:pathLst>
            </a:custGeom>
            <a:solidFill>
              <a:srgbClr val="E6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śḷídè">
              <a:extLst>
                <a:ext uri="{FF2B5EF4-FFF2-40B4-BE49-F238E27FC236}">
                  <a16:creationId xmlns:a16="http://schemas.microsoft.com/office/drawing/2014/main" id="{469A85E9-DE09-42FD-B2F2-6EDB83FE306E}"/>
                </a:ext>
              </a:extLst>
            </p:cNvPr>
            <p:cNvSpPr/>
            <p:nvPr/>
          </p:nvSpPr>
          <p:spPr bwMode="auto">
            <a:xfrm>
              <a:off x="6745288" y="2765426"/>
              <a:ext cx="393700" cy="881063"/>
            </a:xfrm>
            <a:custGeom>
              <a:avLst/>
              <a:gdLst>
                <a:gd name="T0" fmla="*/ 46 w 151"/>
                <a:gd name="T1" fmla="*/ 26 h 338"/>
                <a:gd name="T2" fmla="*/ 33 w 151"/>
                <a:gd name="T3" fmla="*/ 7 h 338"/>
                <a:gd name="T4" fmla="*/ 14 w 151"/>
                <a:gd name="T5" fmla="*/ 5 h 338"/>
                <a:gd name="T6" fmla="*/ 9 w 151"/>
                <a:gd name="T7" fmla="*/ 6 h 338"/>
                <a:gd name="T8" fmla="*/ 6 w 151"/>
                <a:gd name="T9" fmla="*/ 10 h 338"/>
                <a:gd name="T10" fmla="*/ 11 w 151"/>
                <a:gd name="T11" fmla="*/ 18 h 338"/>
                <a:gd name="T12" fmla="*/ 1 w 151"/>
                <a:gd name="T13" fmla="*/ 18 h 338"/>
                <a:gd name="T14" fmla="*/ 4 w 151"/>
                <a:gd name="T15" fmla="*/ 32 h 338"/>
                <a:gd name="T16" fmla="*/ 23 w 151"/>
                <a:gd name="T17" fmla="*/ 43 h 338"/>
                <a:gd name="T18" fmla="*/ 36 w 151"/>
                <a:gd name="T19" fmla="*/ 90 h 338"/>
                <a:gd name="T20" fmla="*/ 38 w 151"/>
                <a:gd name="T21" fmla="*/ 123 h 338"/>
                <a:gd name="T22" fmla="*/ 47 w 151"/>
                <a:gd name="T23" fmla="*/ 145 h 338"/>
                <a:gd name="T24" fmla="*/ 55 w 151"/>
                <a:gd name="T25" fmla="*/ 161 h 338"/>
                <a:gd name="T26" fmla="*/ 79 w 151"/>
                <a:gd name="T27" fmla="*/ 192 h 338"/>
                <a:gd name="T28" fmla="*/ 90 w 151"/>
                <a:gd name="T29" fmla="*/ 212 h 338"/>
                <a:gd name="T30" fmla="*/ 91 w 151"/>
                <a:gd name="T31" fmla="*/ 236 h 338"/>
                <a:gd name="T32" fmla="*/ 103 w 151"/>
                <a:gd name="T33" fmla="*/ 269 h 338"/>
                <a:gd name="T34" fmla="*/ 105 w 151"/>
                <a:gd name="T35" fmla="*/ 316 h 338"/>
                <a:gd name="T36" fmla="*/ 119 w 151"/>
                <a:gd name="T37" fmla="*/ 337 h 338"/>
                <a:gd name="T38" fmla="*/ 114 w 151"/>
                <a:gd name="T39" fmla="*/ 321 h 338"/>
                <a:gd name="T40" fmla="*/ 122 w 151"/>
                <a:gd name="T41" fmla="*/ 302 h 338"/>
                <a:gd name="T42" fmla="*/ 140 w 151"/>
                <a:gd name="T43" fmla="*/ 286 h 338"/>
                <a:gd name="T44" fmla="*/ 150 w 151"/>
                <a:gd name="T45" fmla="*/ 265 h 338"/>
                <a:gd name="T46" fmla="*/ 139 w 151"/>
                <a:gd name="T47" fmla="*/ 243 h 338"/>
                <a:gd name="T48" fmla="*/ 96 w 151"/>
                <a:gd name="T49" fmla="*/ 203 h 338"/>
                <a:gd name="T50" fmla="*/ 85 w 151"/>
                <a:gd name="T51" fmla="*/ 197 h 338"/>
                <a:gd name="T52" fmla="*/ 80 w 151"/>
                <a:gd name="T53" fmla="*/ 185 h 338"/>
                <a:gd name="T54" fmla="*/ 69 w 151"/>
                <a:gd name="T55" fmla="*/ 171 h 338"/>
                <a:gd name="T56" fmla="*/ 73 w 151"/>
                <a:gd name="T57" fmla="*/ 156 h 338"/>
                <a:gd name="T58" fmla="*/ 86 w 151"/>
                <a:gd name="T59" fmla="*/ 163 h 338"/>
                <a:gd name="T60" fmla="*/ 90 w 151"/>
                <a:gd name="T61" fmla="*/ 173 h 338"/>
                <a:gd name="T62" fmla="*/ 94 w 151"/>
                <a:gd name="T63" fmla="*/ 161 h 338"/>
                <a:gd name="T64" fmla="*/ 109 w 151"/>
                <a:gd name="T65" fmla="*/ 152 h 338"/>
                <a:gd name="T66" fmla="*/ 117 w 151"/>
                <a:gd name="T67" fmla="*/ 146 h 338"/>
                <a:gd name="T68" fmla="*/ 121 w 151"/>
                <a:gd name="T69" fmla="*/ 141 h 338"/>
                <a:gd name="T70" fmla="*/ 127 w 151"/>
                <a:gd name="T71" fmla="*/ 136 h 338"/>
                <a:gd name="T72" fmla="*/ 120 w 151"/>
                <a:gd name="T73" fmla="*/ 120 h 338"/>
                <a:gd name="T74" fmla="*/ 113 w 151"/>
                <a:gd name="T75" fmla="*/ 107 h 338"/>
                <a:gd name="T76" fmla="*/ 105 w 151"/>
                <a:gd name="T77" fmla="*/ 114 h 338"/>
                <a:gd name="T78" fmla="*/ 99 w 151"/>
                <a:gd name="T79" fmla="*/ 123 h 338"/>
                <a:gd name="T80" fmla="*/ 97 w 151"/>
                <a:gd name="T81" fmla="*/ 117 h 338"/>
                <a:gd name="T82" fmla="*/ 86 w 151"/>
                <a:gd name="T83" fmla="*/ 94 h 338"/>
                <a:gd name="T84" fmla="*/ 98 w 151"/>
                <a:gd name="T85" fmla="*/ 88 h 338"/>
                <a:gd name="T86" fmla="*/ 106 w 151"/>
                <a:gd name="T87" fmla="*/ 83 h 338"/>
                <a:gd name="T88" fmla="*/ 92 w 151"/>
                <a:gd name="T89" fmla="*/ 74 h 338"/>
                <a:gd name="T90" fmla="*/ 75 w 151"/>
                <a:gd name="T91" fmla="*/ 59 h 338"/>
                <a:gd name="T92" fmla="*/ 54 w 151"/>
                <a:gd name="T93" fmla="*/ 3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1" h="338">
                  <a:moveTo>
                    <a:pt x="54" y="33"/>
                  </a:moveTo>
                  <a:cubicBezTo>
                    <a:pt x="51" y="32"/>
                    <a:pt x="47" y="28"/>
                    <a:pt x="46" y="26"/>
                  </a:cubicBezTo>
                  <a:cubicBezTo>
                    <a:pt x="44" y="23"/>
                    <a:pt x="42" y="19"/>
                    <a:pt x="40" y="16"/>
                  </a:cubicBezTo>
                  <a:cubicBezTo>
                    <a:pt x="38" y="14"/>
                    <a:pt x="35" y="10"/>
                    <a:pt x="33" y="7"/>
                  </a:cubicBezTo>
                  <a:cubicBezTo>
                    <a:pt x="32" y="5"/>
                    <a:pt x="27" y="2"/>
                    <a:pt x="22" y="1"/>
                  </a:cubicBezTo>
                  <a:cubicBezTo>
                    <a:pt x="18" y="0"/>
                    <a:pt x="14" y="2"/>
                    <a:pt x="14" y="5"/>
                  </a:cubicBezTo>
                  <a:cubicBezTo>
                    <a:pt x="14" y="8"/>
                    <a:pt x="14" y="10"/>
                    <a:pt x="13" y="9"/>
                  </a:cubicBezTo>
                  <a:cubicBezTo>
                    <a:pt x="12" y="9"/>
                    <a:pt x="10" y="7"/>
                    <a:pt x="9" y="6"/>
                  </a:cubicBezTo>
                  <a:cubicBezTo>
                    <a:pt x="8" y="4"/>
                    <a:pt x="6" y="4"/>
                    <a:pt x="5" y="5"/>
                  </a:cubicBezTo>
                  <a:cubicBezTo>
                    <a:pt x="4" y="5"/>
                    <a:pt x="5" y="8"/>
                    <a:pt x="6" y="10"/>
                  </a:cubicBezTo>
                  <a:cubicBezTo>
                    <a:pt x="7" y="12"/>
                    <a:pt x="9" y="14"/>
                    <a:pt x="10" y="14"/>
                  </a:cubicBezTo>
                  <a:cubicBezTo>
                    <a:pt x="11" y="15"/>
                    <a:pt x="12" y="16"/>
                    <a:pt x="11" y="18"/>
                  </a:cubicBezTo>
                  <a:cubicBezTo>
                    <a:pt x="11" y="20"/>
                    <a:pt x="9" y="20"/>
                    <a:pt x="7" y="19"/>
                  </a:cubicBezTo>
                  <a:cubicBezTo>
                    <a:pt x="5" y="17"/>
                    <a:pt x="2" y="17"/>
                    <a:pt x="1" y="18"/>
                  </a:cubicBezTo>
                  <a:cubicBezTo>
                    <a:pt x="1" y="19"/>
                    <a:pt x="0" y="21"/>
                    <a:pt x="1" y="24"/>
                  </a:cubicBezTo>
                  <a:cubicBezTo>
                    <a:pt x="1" y="26"/>
                    <a:pt x="3" y="30"/>
                    <a:pt x="4" y="32"/>
                  </a:cubicBezTo>
                  <a:cubicBezTo>
                    <a:pt x="6" y="34"/>
                    <a:pt x="10" y="36"/>
                    <a:pt x="13" y="37"/>
                  </a:cubicBezTo>
                  <a:cubicBezTo>
                    <a:pt x="16" y="37"/>
                    <a:pt x="20" y="40"/>
                    <a:pt x="23" y="43"/>
                  </a:cubicBezTo>
                  <a:cubicBezTo>
                    <a:pt x="25" y="46"/>
                    <a:pt x="29" y="56"/>
                    <a:pt x="32" y="65"/>
                  </a:cubicBezTo>
                  <a:cubicBezTo>
                    <a:pt x="34" y="73"/>
                    <a:pt x="36" y="85"/>
                    <a:pt x="36" y="90"/>
                  </a:cubicBezTo>
                  <a:cubicBezTo>
                    <a:pt x="36" y="96"/>
                    <a:pt x="36" y="104"/>
                    <a:pt x="36" y="108"/>
                  </a:cubicBezTo>
                  <a:cubicBezTo>
                    <a:pt x="35" y="111"/>
                    <a:pt x="36" y="118"/>
                    <a:pt x="38" y="123"/>
                  </a:cubicBezTo>
                  <a:cubicBezTo>
                    <a:pt x="39" y="128"/>
                    <a:pt x="42" y="136"/>
                    <a:pt x="44" y="142"/>
                  </a:cubicBezTo>
                  <a:cubicBezTo>
                    <a:pt x="47" y="148"/>
                    <a:pt x="48" y="149"/>
                    <a:pt x="47" y="145"/>
                  </a:cubicBezTo>
                  <a:cubicBezTo>
                    <a:pt x="46" y="140"/>
                    <a:pt x="47" y="141"/>
                    <a:pt x="49" y="146"/>
                  </a:cubicBezTo>
                  <a:cubicBezTo>
                    <a:pt x="51" y="151"/>
                    <a:pt x="54" y="157"/>
                    <a:pt x="55" y="161"/>
                  </a:cubicBezTo>
                  <a:cubicBezTo>
                    <a:pt x="56" y="164"/>
                    <a:pt x="60" y="170"/>
                    <a:pt x="65" y="174"/>
                  </a:cubicBezTo>
                  <a:cubicBezTo>
                    <a:pt x="69" y="179"/>
                    <a:pt x="76" y="187"/>
                    <a:pt x="79" y="192"/>
                  </a:cubicBezTo>
                  <a:cubicBezTo>
                    <a:pt x="83" y="197"/>
                    <a:pt x="87" y="203"/>
                    <a:pt x="89" y="204"/>
                  </a:cubicBezTo>
                  <a:cubicBezTo>
                    <a:pt x="90" y="204"/>
                    <a:pt x="91" y="208"/>
                    <a:pt x="90" y="212"/>
                  </a:cubicBezTo>
                  <a:cubicBezTo>
                    <a:pt x="89" y="215"/>
                    <a:pt x="89" y="220"/>
                    <a:pt x="88" y="223"/>
                  </a:cubicBezTo>
                  <a:cubicBezTo>
                    <a:pt x="88" y="226"/>
                    <a:pt x="90" y="232"/>
                    <a:pt x="91" y="236"/>
                  </a:cubicBezTo>
                  <a:cubicBezTo>
                    <a:pt x="93" y="240"/>
                    <a:pt x="97" y="246"/>
                    <a:pt x="99" y="249"/>
                  </a:cubicBezTo>
                  <a:cubicBezTo>
                    <a:pt x="101" y="252"/>
                    <a:pt x="103" y="261"/>
                    <a:pt x="103" y="269"/>
                  </a:cubicBezTo>
                  <a:cubicBezTo>
                    <a:pt x="103" y="276"/>
                    <a:pt x="104" y="288"/>
                    <a:pt x="104" y="295"/>
                  </a:cubicBezTo>
                  <a:cubicBezTo>
                    <a:pt x="104" y="301"/>
                    <a:pt x="105" y="311"/>
                    <a:pt x="105" y="316"/>
                  </a:cubicBezTo>
                  <a:cubicBezTo>
                    <a:pt x="106" y="321"/>
                    <a:pt x="109" y="328"/>
                    <a:pt x="111" y="331"/>
                  </a:cubicBezTo>
                  <a:cubicBezTo>
                    <a:pt x="114" y="334"/>
                    <a:pt x="117" y="337"/>
                    <a:pt x="119" y="337"/>
                  </a:cubicBezTo>
                  <a:cubicBezTo>
                    <a:pt x="121" y="338"/>
                    <a:pt x="120" y="335"/>
                    <a:pt x="118" y="332"/>
                  </a:cubicBezTo>
                  <a:cubicBezTo>
                    <a:pt x="115" y="328"/>
                    <a:pt x="113" y="323"/>
                    <a:pt x="114" y="321"/>
                  </a:cubicBezTo>
                  <a:cubicBezTo>
                    <a:pt x="114" y="318"/>
                    <a:pt x="115" y="313"/>
                    <a:pt x="115" y="310"/>
                  </a:cubicBezTo>
                  <a:cubicBezTo>
                    <a:pt x="116" y="306"/>
                    <a:pt x="119" y="303"/>
                    <a:pt x="122" y="302"/>
                  </a:cubicBezTo>
                  <a:cubicBezTo>
                    <a:pt x="125" y="301"/>
                    <a:pt x="129" y="297"/>
                    <a:pt x="131" y="292"/>
                  </a:cubicBezTo>
                  <a:cubicBezTo>
                    <a:pt x="133" y="288"/>
                    <a:pt x="137" y="285"/>
                    <a:pt x="140" y="286"/>
                  </a:cubicBezTo>
                  <a:cubicBezTo>
                    <a:pt x="142" y="287"/>
                    <a:pt x="146" y="283"/>
                    <a:pt x="147" y="278"/>
                  </a:cubicBezTo>
                  <a:cubicBezTo>
                    <a:pt x="148" y="273"/>
                    <a:pt x="150" y="268"/>
                    <a:pt x="150" y="265"/>
                  </a:cubicBezTo>
                  <a:cubicBezTo>
                    <a:pt x="151" y="263"/>
                    <a:pt x="147" y="254"/>
                    <a:pt x="141" y="246"/>
                  </a:cubicBezTo>
                  <a:cubicBezTo>
                    <a:pt x="139" y="243"/>
                    <a:pt x="139" y="243"/>
                    <a:pt x="139" y="243"/>
                  </a:cubicBezTo>
                  <a:cubicBezTo>
                    <a:pt x="133" y="234"/>
                    <a:pt x="122" y="222"/>
                    <a:pt x="114" y="215"/>
                  </a:cubicBezTo>
                  <a:cubicBezTo>
                    <a:pt x="107" y="209"/>
                    <a:pt x="99" y="204"/>
                    <a:pt x="96" y="203"/>
                  </a:cubicBezTo>
                  <a:cubicBezTo>
                    <a:pt x="94" y="203"/>
                    <a:pt x="91" y="202"/>
                    <a:pt x="90" y="201"/>
                  </a:cubicBezTo>
                  <a:cubicBezTo>
                    <a:pt x="88" y="200"/>
                    <a:pt x="86" y="198"/>
                    <a:pt x="85" y="197"/>
                  </a:cubicBezTo>
                  <a:cubicBezTo>
                    <a:pt x="85" y="196"/>
                    <a:pt x="84" y="193"/>
                    <a:pt x="84" y="191"/>
                  </a:cubicBezTo>
                  <a:cubicBezTo>
                    <a:pt x="85" y="189"/>
                    <a:pt x="83" y="187"/>
                    <a:pt x="80" y="185"/>
                  </a:cubicBezTo>
                  <a:cubicBezTo>
                    <a:pt x="78" y="184"/>
                    <a:pt x="75" y="181"/>
                    <a:pt x="74" y="179"/>
                  </a:cubicBezTo>
                  <a:cubicBezTo>
                    <a:pt x="73" y="177"/>
                    <a:pt x="70" y="173"/>
                    <a:pt x="69" y="171"/>
                  </a:cubicBezTo>
                  <a:cubicBezTo>
                    <a:pt x="67" y="168"/>
                    <a:pt x="66" y="164"/>
                    <a:pt x="67" y="161"/>
                  </a:cubicBezTo>
                  <a:cubicBezTo>
                    <a:pt x="67" y="157"/>
                    <a:pt x="70" y="156"/>
                    <a:pt x="73" y="156"/>
                  </a:cubicBezTo>
                  <a:cubicBezTo>
                    <a:pt x="76" y="157"/>
                    <a:pt x="81" y="159"/>
                    <a:pt x="85" y="161"/>
                  </a:cubicBezTo>
                  <a:cubicBezTo>
                    <a:pt x="85" y="161"/>
                    <a:pt x="85" y="161"/>
                    <a:pt x="86" y="163"/>
                  </a:cubicBezTo>
                  <a:cubicBezTo>
                    <a:pt x="87" y="165"/>
                    <a:pt x="87" y="165"/>
                    <a:pt x="87" y="165"/>
                  </a:cubicBezTo>
                  <a:cubicBezTo>
                    <a:pt x="87" y="170"/>
                    <a:pt x="89" y="173"/>
                    <a:pt x="90" y="173"/>
                  </a:cubicBezTo>
                  <a:cubicBezTo>
                    <a:pt x="91" y="173"/>
                    <a:pt x="92" y="171"/>
                    <a:pt x="91" y="169"/>
                  </a:cubicBezTo>
                  <a:cubicBezTo>
                    <a:pt x="91" y="166"/>
                    <a:pt x="92" y="163"/>
                    <a:pt x="94" y="161"/>
                  </a:cubicBezTo>
                  <a:cubicBezTo>
                    <a:pt x="96" y="159"/>
                    <a:pt x="99" y="156"/>
                    <a:pt x="101" y="154"/>
                  </a:cubicBezTo>
                  <a:cubicBezTo>
                    <a:pt x="103" y="153"/>
                    <a:pt x="106" y="151"/>
                    <a:pt x="109" y="152"/>
                  </a:cubicBezTo>
                  <a:cubicBezTo>
                    <a:pt x="112" y="152"/>
                    <a:pt x="117" y="152"/>
                    <a:pt x="119" y="152"/>
                  </a:cubicBezTo>
                  <a:cubicBezTo>
                    <a:pt x="121" y="152"/>
                    <a:pt x="120" y="149"/>
                    <a:pt x="117" y="146"/>
                  </a:cubicBezTo>
                  <a:cubicBezTo>
                    <a:pt x="114" y="142"/>
                    <a:pt x="112" y="139"/>
                    <a:pt x="113" y="138"/>
                  </a:cubicBezTo>
                  <a:cubicBezTo>
                    <a:pt x="115" y="137"/>
                    <a:pt x="118" y="139"/>
                    <a:pt x="121" y="141"/>
                  </a:cubicBezTo>
                  <a:cubicBezTo>
                    <a:pt x="124" y="144"/>
                    <a:pt x="127" y="145"/>
                    <a:pt x="128" y="144"/>
                  </a:cubicBezTo>
                  <a:cubicBezTo>
                    <a:pt x="129" y="143"/>
                    <a:pt x="128" y="140"/>
                    <a:pt x="127" y="136"/>
                  </a:cubicBezTo>
                  <a:cubicBezTo>
                    <a:pt x="125" y="132"/>
                    <a:pt x="123" y="127"/>
                    <a:pt x="123" y="123"/>
                  </a:cubicBezTo>
                  <a:cubicBezTo>
                    <a:pt x="123" y="120"/>
                    <a:pt x="121" y="119"/>
                    <a:pt x="120" y="120"/>
                  </a:cubicBezTo>
                  <a:cubicBezTo>
                    <a:pt x="119" y="122"/>
                    <a:pt x="117" y="120"/>
                    <a:pt x="117" y="118"/>
                  </a:cubicBezTo>
                  <a:cubicBezTo>
                    <a:pt x="117" y="115"/>
                    <a:pt x="115" y="110"/>
                    <a:pt x="113" y="107"/>
                  </a:cubicBezTo>
                  <a:cubicBezTo>
                    <a:pt x="110" y="104"/>
                    <a:pt x="108" y="104"/>
                    <a:pt x="106" y="106"/>
                  </a:cubicBezTo>
                  <a:cubicBezTo>
                    <a:pt x="105" y="109"/>
                    <a:pt x="104" y="112"/>
                    <a:pt x="105" y="114"/>
                  </a:cubicBezTo>
                  <a:cubicBezTo>
                    <a:pt x="105" y="116"/>
                    <a:pt x="104" y="118"/>
                    <a:pt x="103" y="118"/>
                  </a:cubicBezTo>
                  <a:cubicBezTo>
                    <a:pt x="101" y="118"/>
                    <a:pt x="100" y="120"/>
                    <a:pt x="99" y="123"/>
                  </a:cubicBezTo>
                  <a:cubicBezTo>
                    <a:pt x="99" y="125"/>
                    <a:pt x="98" y="125"/>
                    <a:pt x="97" y="123"/>
                  </a:cubicBezTo>
                  <a:cubicBezTo>
                    <a:pt x="97" y="122"/>
                    <a:pt x="96" y="119"/>
                    <a:pt x="97" y="117"/>
                  </a:cubicBezTo>
                  <a:cubicBezTo>
                    <a:pt x="97" y="116"/>
                    <a:pt x="94" y="111"/>
                    <a:pt x="91" y="106"/>
                  </a:cubicBezTo>
                  <a:cubicBezTo>
                    <a:pt x="88" y="101"/>
                    <a:pt x="85" y="95"/>
                    <a:pt x="86" y="94"/>
                  </a:cubicBezTo>
                  <a:cubicBezTo>
                    <a:pt x="86" y="92"/>
                    <a:pt x="89" y="91"/>
                    <a:pt x="91" y="90"/>
                  </a:cubicBezTo>
                  <a:cubicBezTo>
                    <a:pt x="93" y="90"/>
                    <a:pt x="96" y="89"/>
                    <a:pt x="98" y="88"/>
                  </a:cubicBezTo>
                  <a:cubicBezTo>
                    <a:pt x="100" y="87"/>
                    <a:pt x="103" y="87"/>
                    <a:pt x="104" y="87"/>
                  </a:cubicBezTo>
                  <a:cubicBezTo>
                    <a:pt x="106" y="87"/>
                    <a:pt x="107" y="85"/>
                    <a:pt x="106" y="83"/>
                  </a:cubicBezTo>
                  <a:cubicBezTo>
                    <a:pt x="106" y="81"/>
                    <a:pt x="103" y="77"/>
                    <a:pt x="100" y="76"/>
                  </a:cubicBezTo>
                  <a:cubicBezTo>
                    <a:pt x="97" y="74"/>
                    <a:pt x="93" y="73"/>
                    <a:pt x="92" y="74"/>
                  </a:cubicBezTo>
                  <a:cubicBezTo>
                    <a:pt x="91" y="74"/>
                    <a:pt x="87" y="72"/>
                    <a:pt x="84" y="69"/>
                  </a:cubicBezTo>
                  <a:cubicBezTo>
                    <a:pt x="81" y="66"/>
                    <a:pt x="77" y="62"/>
                    <a:pt x="75" y="59"/>
                  </a:cubicBezTo>
                  <a:cubicBezTo>
                    <a:pt x="73" y="56"/>
                    <a:pt x="68" y="50"/>
                    <a:pt x="65" y="45"/>
                  </a:cubicBezTo>
                  <a:cubicBezTo>
                    <a:pt x="62" y="40"/>
                    <a:pt x="57" y="34"/>
                    <a:pt x="54" y="33"/>
                  </a:cubicBezTo>
                  <a:close/>
                </a:path>
              </a:pathLst>
            </a:custGeom>
            <a:solidFill>
              <a:srgbClr val="C2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şļïḑé">
              <a:extLst>
                <a:ext uri="{FF2B5EF4-FFF2-40B4-BE49-F238E27FC236}">
                  <a16:creationId xmlns:a16="http://schemas.microsoft.com/office/drawing/2014/main" id="{C5CA1BFE-B054-40F8-84F0-B1DF25DC3C89}"/>
                </a:ext>
              </a:extLst>
            </p:cNvPr>
            <p:cNvSpPr/>
            <p:nvPr/>
          </p:nvSpPr>
          <p:spPr bwMode="auto">
            <a:xfrm>
              <a:off x="7081838" y="2935288"/>
              <a:ext cx="142875" cy="200025"/>
            </a:xfrm>
            <a:custGeom>
              <a:avLst/>
              <a:gdLst>
                <a:gd name="T0" fmla="*/ 14 w 55"/>
                <a:gd name="T1" fmla="*/ 76 h 77"/>
                <a:gd name="T2" fmla="*/ 10 w 55"/>
                <a:gd name="T3" fmla="*/ 63 h 77"/>
                <a:gd name="T4" fmla="*/ 10 w 55"/>
                <a:gd name="T5" fmla="*/ 50 h 77"/>
                <a:gd name="T6" fmla="*/ 10 w 55"/>
                <a:gd name="T7" fmla="*/ 43 h 77"/>
                <a:gd name="T8" fmla="*/ 9 w 55"/>
                <a:gd name="T9" fmla="*/ 31 h 77"/>
                <a:gd name="T10" fmla="*/ 8 w 55"/>
                <a:gd name="T11" fmla="*/ 20 h 77"/>
                <a:gd name="T12" fmla="*/ 2 w 55"/>
                <a:gd name="T13" fmla="*/ 15 h 77"/>
                <a:gd name="T14" fmla="*/ 2 w 55"/>
                <a:gd name="T15" fmla="*/ 15 h 77"/>
                <a:gd name="T16" fmla="*/ 2 w 55"/>
                <a:gd name="T17" fmla="*/ 15 h 77"/>
                <a:gd name="T18" fmla="*/ 0 w 55"/>
                <a:gd name="T19" fmla="*/ 5 h 77"/>
                <a:gd name="T20" fmla="*/ 3 w 55"/>
                <a:gd name="T21" fmla="*/ 4 h 77"/>
                <a:gd name="T22" fmla="*/ 8 w 55"/>
                <a:gd name="T23" fmla="*/ 3 h 77"/>
                <a:gd name="T24" fmla="*/ 16 w 55"/>
                <a:gd name="T25" fmla="*/ 0 h 77"/>
                <a:gd name="T26" fmla="*/ 27 w 55"/>
                <a:gd name="T27" fmla="*/ 5 h 77"/>
                <a:gd name="T28" fmla="*/ 32 w 55"/>
                <a:gd name="T29" fmla="*/ 7 h 77"/>
                <a:gd name="T30" fmla="*/ 40 w 55"/>
                <a:gd name="T31" fmla="*/ 6 h 77"/>
                <a:gd name="T32" fmla="*/ 48 w 55"/>
                <a:gd name="T33" fmla="*/ 14 h 77"/>
                <a:gd name="T34" fmla="*/ 49 w 55"/>
                <a:gd name="T35" fmla="*/ 22 h 77"/>
                <a:gd name="T36" fmla="*/ 52 w 55"/>
                <a:gd name="T37" fmla="*/ 27 h 77"/>
                <a:gd name="T38" fmla="*/ 53 w 55"/>
                <a:gd name="T39" fmla="*/ 34 h 77"/>
                <a:gd name="T40" fmla="*/ 49 w 55"/>
                <a:gd name="T41" fmla="*/ 46 h 77"/>
                <a:gd name="T42" fmla="*/ 46 w 55"/>
                <a:gd name="T43" fmla="*/ 60 h 77"/>
                <a:gd name="T44" fmla="*/ 35 w 55"/>
                <a:gd name="T45" fmla="*/ 68 h 77"/>
                <a:gd name="T46" fmla="*/ 21 w 55"/>
                <a:gd name="T47" fmla="*/ 74 h 77"/>
                <a:gd name="T48" fmla="*/ 14 w 55"/>
                <a:gd name="T4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" h="77">
                  <a:moveTo>
                    <a:pt x="14" y="76"/>
                  </a:moveTo>
                  <a:cubicBezTo>
                    <a:pt x="13" y="74"/>
                    <a:pt x="11" y="68"/>
                    <a:pt x="10" y="63"/>
                  </a:cubicBezTo>
                  <a:cubicBezTo>
                    <a:pt x="8" y="57"/>
                    <a:pt x="8" y="51"/>
                    <a:pt x="10" y="50"/>
                  </a:cubicBezTo>
                  <a:cubicBezTo>
                    <a:pt x="11" y="48"/>
                    <a:pt x="12" y="45"/>
                    <a:pt x="10" y="43"/>
                  </a:cubicBezTo>
                  <a:cubicBezTo>
                    <a:pt x="9" y="40"/>
                    <a:pt x="8" y="35"/>
                    <a:pt x="9" y="31"/>
                  </a:cubicBezTo>
                  <a:cubicBezTo>
                    <a:pt x="9" y="27"/>
                    <a:pt x="9" y="22"/>
                    <a:pt x="8" y="20"/>
                  </a:cubicBezTo>
                  <a:cubicBezTo>
                    <a:pt x="6" y="19"/>
                    <a:pt x="4" y="16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1"/>
                    <a:pt x="0" y="7"/>
                    <a:pt x="0" y="5"/>
                  </a:cubicBezTo>
                  <a:cubicBezTo>
                    <a:pt x="0" y="4"/>
                    <a:pt x="1" y="3"/>
                    <a:pt x="3" y="4"/>
                  </a:cubicBezTo>
                  <a:cubicBezTo>
                    <a:pt x="6" y="4"/>
                    <a:pt x="8" y="4"/>
                    <a:pt x="8" y="3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5" y="2"/>
                    <a:pt x="27" y="5"/>
                  </a:cubicBezTo>
                  <a:cubicBezTo>
                    <a:pt x="28" y="7"/>
                    <a:pt x="31" y="8"/>
                    <a:pt x="32" y="7"/>
                  </a:cubicBezTo>
                  <a:cubicBezTo>
                    <a:pt x="34" y="5"/>
                    <a:pt x="37" y="5"/>
                    <a:pt x="40" y="6"/>
                  </a:cubicBezTo>
                  <a:cubicBezTo>
                    <a:pt x="43" y="8"/>
                    <a:pt x="46" y="11"/>
                    <a:pt x="48" y="14"/>
                  </a:cubicBezTo>
                  <a:cubicBezTo>
                    <a:pt x="50" y="17"/>
                    <a:pt x="50" y="21"/>
                    <a:pt x="49" y="22"/>
                  </a:cubicBezTo>
                  <a:cubicBezTo>
                    <a:pt x="48" y="23"/>
                    <a:pt x="49" y="26"/>
                    <a:pt x="52" y="27"/>
                  </a:cubicBezTo>
                  <a:cubicBezTo>
                    <a:pt x="55" y="29"/>
                    <a:pt x="55" y="32"/>
                    <a:pt x="53" y="34"/>
                  </a:cubicBezTo>
                  <a:cubicBezTo>
                    <a:pt x="52" y="37"/>
                    <a:pt x="49" y="42"/>
                    <a:pt x="49" y="46"/>
                  </a:cubicBezTo>
                  <a:cubicBezTo>
                    <a:pt x="48" y="50"/>
                    <a:pt x="47" y="56"/>
                    <a:pt x="46" y="60"/>
                  </a:cubicBezTo>
                  <a:cubicBezTo>
                    <a:pt x="44" y="64"/>
                    <a:pt x="40" y="67"/>
                    <a:pt x="35" y="68"/>
                  </a:cubicBezTo>
                  <a:cubicBezTo>
                    <a:pt x="31" y="68"/>
                    <a:pt x="25" y="71"/>
                    <a:pt x="21" y="74"/>
                  </a:cubicBezTo>
                  <a:cubicBezTo>
                    <a:pt x="18" y="76"/>
                    <a:pt x="15" y="77"/>
                    <a:pt x="14" y="76"/>
                  </a:cubicBezTo>
                  <a:close/>
                </a:path>
              </a:pathLst>
            </a:custGeom>
            <a:solidFill>
              <a:srgbClr val="C2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íṣḻíḍè">
              <a:extLst>
                <a:ext uri="{FF2B5EF4-FFF2-40B4-BE49-F238E27FC236}">
                  <a16:creationId xmlns:a16="http://schemas.microsoft.com/office/drawing/2014/main" id="{96F253ED-E108-437C-85AF-1A60CEC7D4BF}"/>
                </a:ext>
              </a:extLst>
            </p:cNvPr>
            <p:cNvSpPr/>
            <p:nvPr/>
          </p:nvSpPr>
          <p:spPr bwMode="auto">
            <a:xfrm>
              <a:off x="7042151" y="2857501"/>
              <a:ext cx="88900" cy="74613"/>
            </a:xfrm>
            <a:custGeom>
              <a:avLst/>
              <a:gdLst>
                <a:gd name="T0" fmla="*/ 2 w 34"/>
                <a:gd name="T1" fmla="*/ 26 h 29"/>
                <a:gd name="T2" fmla="*/ 10 w 34"/>
                <a:gd name="T3" fmla="*/ 26 h 29"/>
                <a:gd name="T4" fmla="*/ 22 w 34"/>
                <a:gd name="T5" fmla="*/ 21 h 29"/>
                <a:gd name="T6" fmla="*/ 32 w 34"/>
                <a:gd name="T7" fmla="*/ 18 h 29"/>
                <a:gd name="T8" fmla="*/ 32 w 34"/>
                <a:gd name="T9" fmla="*/ 12 h 29"/>
                <a:gd name="T10" fmla="*/ 24 w 34"/>
                <a:gd name="T11" fmla="*/ 4 h 29"/>
                <a:gd name="T12" fmla="*/ 13 w 34"/>
                <a:gd name="T13" fmla="*/ 0 h 29"/>
                <a:gd name="T14" fmla="*/ 3 w 34"/>
                <a:gd name="T15" fmla="*/ 1 h 29"/>
                <a:gd name="T16" fmla="*/ 0 w 34"/>
                <a:gd name="T17" fmla="*/ 12 h 29"/>
                <a:gd name="T18" fmla="*/ 2 w 34"/>
                <a:gd name="T19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9">
                  <a:moveTo>
                    <a:pt x="2" y="26"/>
                  </a:moveTo>
                  <a:cubicBezTo>
                    <a:pt x="4" y="29"/>
                    <a:pt x="7" y="29"/>
                    <a:pt x="10" y="26"/>
                  </a:cubicBezTo>
                  <a:cubicBezTo>
                    <a:pt x="13" y="24"/>
                    <a:pt x="18" y="21"/>
                    <a:pt x="22" y="21"/>
                  </a:cubicBezTo>
                  <a:cubicBezTo>
                    <a:pt x="25" y="21"/>
                    <a:pt x="30" y="19"/>
                    <a:pt x="32" y="18"/>
                  </a:cubicBezTo>
                  <a:cubicBezTo>
                    <a:pt x="34" y="17"/>
                    <a:pt x="34" y="14"/>
                    <a:pt x="32" y="12"/>
                  </a:cubicBezTo>
                  <a:cubicBezTo>
                    <a:pt x="30" y="9"/>
                    <a:pt x="27" y="6"/>
                    <a:pt x="24" y="4"/>
                  </a:cubicBezTo>
                  <a:cubicBezTo>
                    <a:pt x="22" y="3"/>
                    <a:pt x="17" y="1"/>
                    <a:pt x="13" y="0"/>
                  </a:cubicBezTo>
                  <a:cubicBezTo>
                    <a:pt x="9" y="0"/>
                    <a:pt x="5" y="0"/>
                    <a:pt x="3" y="1"/>
                  </a:cubicBezTo>
                  <a:cubicBezTo>
                    <a:pt x="1" y="3"/>
                    <a:pt x="0" y="8"/>
                    <a:pt x="0" y="12"/>
                  </a:cubicBezTo>
                  <a:cubicBezTo>
                    <a:pt x="0" y="16"/>
                    <a:pt x="1" y="23"/>
                    <a:pt x="2" y="26"/>
                  </a:cubicBezTo>
                  <a:close/>
                </a:path>
              </a:pathLst>
            </a:custGeom>
            <a:solidFill>
              <a:srgbClr val="C2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íš1îḓé">
              <a:extLst>
                <a:ext uri="{FF2B5EF4-FFF2-40B4-BE49-F238E27FC236}">
                  <a16:creationId xmlns:a16="http://schemas.microsoft.com/office/drawing/2014/main" id="{E7426B93-DF0E-4BEC-B691-4601FFC1E270}"/>
                </a:ext>
              </a:extLst>
            </p:cNvPr>
            <p:cNvSpPr/>
            <p:nvPr/>
          </p:nvSpPr>
          <p:spPr bwMode="auto">
            <a:xfrm>
              <a:off x="6997701" y="2870201"/>
              <a:ext cx="15875" cy="23813"/>
            </a:xfrm>
            <a:custGeom>
              <a:avLst/>
              <a:gdLst>
                <a:gd name="T0" fmla="*/ 2 w 6"/>
                <a:gd name="T1" fmla="*/ 8 h 9"/>
                <a:gd name="T2" fmla="*/ 5 w 6"/>
                <a:gd name="T3" fmla="*/ 7 h 9"/>
                <a:gd name="T4" fmla="*/ 3 w 6"/>
                <a:gd name="T5" fmla="*/ 1 h 9"/>
                <a:gd name="T6" fmla="*/ 0 w 6"/>
                <a:gd name="T7" fmla="*/ 2 h 9"/>
                <a:gd name="T8" fmla="*/ 2 w 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2" y="8"/>
                  </a:moveTo>
                  <a:cubicBezTo>
                    <a:pt x="3" y="9"/>
                    <a:pt x="4" y="8"/>
                    <a:pt x="5" y="7"/>
                  </a:cubicBezTo>
                  <a:cubicBezTo>
                    <a:pt x="6" y="6"/>
                    <a:pt x="6" y="3"/>
                    <a:pt x="3" y="1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5"/>
                    <a:pt x="1" y="8"/>
                    <a:pt x="2" y="8"/>
                  </a:cubicBezTo>
                  <a:close/>
                </a:path>
              </a:pathLst>
            </a:custGeom>
            <a:solidFill>
              <a:srgbClr val="C2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ïS1îďè">
              <a:extLst>
                <a:ext uri="{FF2B5EF4-FFF2-40B4-BE49-F238E27FC236}">
                  <a16:creationId xmlns:a16="http://schemas.microsoft.com/office/drawing/2014/main" id="{4A8937B0-DA7C-44D8-BEE5-33FFF00DDF1F}"/>
                </a:ext>
              </a:extLst>
            </p:cNvPr>
            <p:cNvSpPr/>
            <p:nvPr/>
          </p:nvSpPr>
          <p:spPr bwMode="auto">
            <a:xfrm>
              <a:off x="7016751" y="2930526"/>
              <a:ext cx="58738" cy="111125"/>
            </a:xfrm>
            <a:custGeom>
              <a:avLst/>
              <a:gdLst>
                <a:gd name="T0" fmla="*/ 0 w 23"/>
                <a:gd name="T1" fmla="*/ 8 h 43"/>
                <a:gd name="T2" fmla="*/ 1 w 23"/>
                <a:gd name="T3" fmla="*/ 2 h 43"/>
                <a:gd name="T4" fmla="*/ 10 w 23"/>
                <a:gd name="T5" fmla="*/ 4 h 43"/>
                <a:gd name="T6" fmla="*/ 19 w 23"/>
                <a:gd name="T7" fmla="*/ 20 h 43"/>
                <a:gd name="T8" fmla="*/ 23 w 23"/>
                <a:gd name="T9" fmla="*/ 37 h 43"/>
                <a:gd name="T10" fmla="*/ 21 w 23"/>
                <a:gd name="T11" fmla="*/ 43 h 43"/>
                <a:gd name="T12" fmla="*/ 15 w 23"/>
                <a:gd name="T13" fmla="*/ 37 h 43"/>
                <a:gd name="T14" fmla="*/ 14 w 23"/>
                <a:gd name="T15" fmla="*/ 30 h 43"/>
                <a:gd name="T16" fmla="*/ 15 w 23"/>
                <a:gd name="T17" fmla="*/ 24 h 43"/>
                <a:gd name="T18" fmla="*/ 7 w 23"/>
                <a:gd name="T19" fmla="*/ 15 h 43"/>
                <a:gd name="T20" fmla="*/ 0 w 23"/>
                <a:gd name="T21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43">
                  <a:moveTo>
                    <a:pt x="0" y="8"/>
                  </a:move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1"/>
                    <a:pt x="10" y="4"/>
                  </a:cubicBezTo>
                  <a:cubicBezTo>
                    <a:pt x="13" y="8"/>
                    <a:pt x="17" y="15"/>
                    <a:pt x="19" y="20"/>
                  </a:cubicBezTo>
                  <a:cubicBezTo>
                    <a:pt x="21" y="26"/>
                    <a:pt x="23" y="33"/>
                    <a:pt x="23" y="37"/>
                  </a:cubicBezTo>
                  <a:cubicBezTo>
                    <a:pt x="23" y="40"/>
                    <a:pt x="22" y="43"/>
                    <a:pt x="21" y="43"/>
                  </a:cubicBezTo>
                  <a:cubicBezTo>
                    <a:pt x="19" y="42"/>
                    <a:pt x="16" y="40"/>
                    <a:pt x="15" y="37"/>
                  </a:cubicBezTo>
                  <a:cubicBezTo>
                    <a:pt x="13" y="34"/>
                    <a:pt x="13" y="31"/>
                    <a:pt x="14" y="30"/>
                  </a:cubicBezTo>
                  <a:cubicBezTo>
                    <a:pt x="15" y="29"/>
                    <a:pt x="15" y="26"/>
                    <a:pt x="15" y="24"/>
                  </a:cubicBezTo>
                  <a:cubicBezTo>
                    <a:pt x="14" y="21"/>
                    <a:pt x="10" y="17"/>
                    <a:pt x="7" y="15"/>
                  </a:cubicBezTo>
                  <a:cubicBezTo>
                    <a:pt x="4" y="13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C2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ïṥ1ídê">
              <a:extLst>
                <a:ext uri="{FF2B5EF4-FFF2-40B4-BE49-F238E27FC236}">
                  <a16:creationId xmlns:a16="http://schemas.microsoft.com/office/drawing/2014/main" id="{EC1DE168-A5FD-4B3C-81C5-655A152F8423}"/>
                </a:ext>
              </a:extLst>
            </p:cNvPr>
            <p:cNvSpPr/>
            <p:nvPr/>
          </p:nvSpPr>
          <p:spPr bwMode="auto">
            <a:xfrm>
              <a:off x="6919913" y="2843213"/>
              <a:ext cx="60325" cy="80963"/>
            </a:xfrm>
            <a:custGeom>
              <a:avLst/>
              <a:gdLst>
                <a:gd name="T0" fmla="*/ 18 w 23"/>
                <a:gd name="T1" fmla="*/ 30 h 31"/>
                <a:gd name="T2" fmla="*/ 21 w 23"/>
                <a:gd name="T3" fmla="*/ 28 h 31"/>
                <a:gd name="T4" fmla="*/ 22 w 23"/>
                <a:gd name="T5" fmla="*/ 22 h 31"/>
                <a:gd name="T6" fmla="*/ 22 w 23"/>
                <a:gd name="T7" fmla="*/ 18 h 31"/>
                <a:gd name="T8" fmla="*/ 19 w 23"/>
                <a:gd name="T9" fmla="*/ 19 h 31"/>
                <a:gd name="T10" fmla="*/ 16 w 23"/>
                <a:gd name="T11" fmla="*/ 16 h 31"/>
                <a:gd name="T12" fmla="*/ 13 w 23"/>
                <a:gd name="T13" fmla="*/ 8 h 31"/>
                <a:gd name="T14" fmla="*/ 9 w 23"/>
                <a:gd name="T15" fmla="*/ 1 h 31"/>
                <a:gd name="T16" fmla="*/ 4 w 23"/>
                <a:gd name="T17" fmla="*/ 1 h 31"/>
                <a:gd name="T18" fmla="*/ 1 w 23"/>
                <a:gd name="T19" fmla="*/ 5 h 31"/>
                <a:gd name="T20" fmla="*/ 3 w 23"/>
                <a:gd name="T21" fmla="*/ 9 h 31"/>
                <a:gd name="T22" fmla="*/ 6 w 23"/>
                <a:gd name="T23" fmla="*/ 13 h 31"/>
                <a:gd name="T24" fmla="*/ 5 w 23"/>
                <a:gd name="T25" fmla="*/ 16 h 31"/>
                <a:gd name="T26" fmla="*/ 9 w 23"/>
                <a:gd name="T27" fmla="*/ 22 h 31"/>
                <a:gd name="T28" fmla="*/ 18 w 23"/>
                <a:gd name="T2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1">
                  <a:moveTo>
                    <a:pt x="18" y="30"/>
                  </a:moveTo>
                  <a:cubicBezTo>
                    <a:pt x="20" y="31"/>
                    <a:pt x="22" y="30"/>
                    <a:pt x="21" y="28"/>
                  </a:cubicBezTo>
                  <a:cubicBezTo>
                    <a:pt x="21" y="26"/>
                    <a:pt x="21" y="24"/>
                    <a:pt x="22" y="22"/>
                  </a:cubicBezTo>
                  <a:cubicBezTo>
                    <a:pt x="23" y="21"/>
                    <a:pt x="23" y="19"/>
                    <a:pt x="22" y="18"/>
                  </a:cubicBezTo>
                  <a:cubicBezTo>
                    <a:pt x="21" y="17"/>
                    <a:pt x="20" y="17"/>
                    <a:pt x="19" y="19"/>
                  </a:cubicBezTo>
                  <a:cubicBezTo>
                    <a:pt x="19" y="20"/>
                    <a:pt x="17" y="19"/>
                    <a:pt x="16" y="16"/>
                  </a:cubicBezTo>
                  <a:cubicBezTo>
                    <a:pt x="15" y="14"/>
                    <a:pt x="13" y="10"/>
                    <a:pt x="13" y="8"/>
                  </a:cubicBezTo>
                  <a:cubicBezTo>
                    <a:pt x="12" y="6"/>
                    <a:pt x="11" y="3"/>
                    <a:pt x="9" y="1"/>
                  </a:cubicBezTo>
                  <a:cubicBezTo>
                    <a:pt x="8" y="0"/>
                    <a:pt x="5" y="0"/>
                    <a:pt x="4" y="1"/>
                  </a:cubicBezTo>
                  <a:cubicBezTo>
                    <a:pt x="2" y="2"/>
                    <a:pt x="1" y="4"/>
                    <a:pt x="1" y="5"/>
                  </a:cubicBezTo>
                  <a:cubicBezTo>
                    <a:pt x="0" y="6"/>
                    <a:pt x="1" y="8"/>
                    <a:pt x="3" y="9"/>
                  </a:cubicBezTo>
                  <a:cubicBezTo>
                    <a:pt x="4" y="10"/>
                    <a:pt x="6" y="12"/>
                    <a:pt x="6" y="13"/>
                  </a:cubicBezTo>
                  <a:cubicBezTo>
                    <a:pt x="6" y="14"/>
                    <a:pt x="5" y="15"/>
                    <a:pt x="5" y="16"/>
                  </a:cubicBezTo>
                  <a:cubicBezTo>
                    <a:pt x="4" y="16"/>
                    <a:pt x="6" y="19"/>
                    <a:pt x="9" y="22"/>
                  </a:cubicBezTo>
                  <a:cubicBezTo>
                    <a:pt x="12" y="26"/>
                    <a:pt x="16" y="29"/>
                    <a:pt x="18" y="30"/>
                  </a:cubicBezTo>
                  <a:close/>
                </a:path>
              </a:pathLst>
            </a:custGeom>
            <a:solidFill>
              <a:srgbClr val="C2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ṧ1íḓé">
              <a:extLst>
                <a:ext uri="{FF2B5EF4-FFF2-40B4-BE49-F238E27FC236}">
                  <a16:creationId xmlns:a16="http://schemas.microsoft.com/office/drawing/2014/main" id="{73716B1C-8E80-4DC6-A11C-D2C789FE790F}"/>
                </a:ext>
              </a:extLst>
            </p:cNvPr>
            <p:cNvSpPr/>
            <p:nvPr/>
          </p:nvSpPr>
          <p:spPr bwMode="auto">
            <a:xfrm>
              <a:off x="6958013" y="2843213"/>
              <a:ext cx="34925" cy="39688"/>
            </a:xfrm>
            <a:custGeom>
              <a:avLst/>
              <a:gdLst>
                <a:gd name="T0" fmla="*/ 0 w 13"/>
                <a:gd name="T1" fmla="*/ 7 h 15"/>
                <a:gd name="T2" fmla="*/ 0 w 13"/>
                <a:gd name="T3" fmla="*/ 7 h 15"/>
                <a:gd name="T4" fmla="*/ 3 w 13"/>
                <a:gd name="T5" fmla="*/ 1 h 15"/>
                <a:gd name="T6" fmla="*/ 6 w 13"/>
                <a:gd name="T7" fmla="*/ 2 h 15"/>
                <a:gd name="T8" fmla="*/ 8 w 13"/>
                <a:gd name="T9" fmla="*/ 7 h 15"/>
                <a:gd name="T10" fmla="*/ 10 w 13"/>
                <a:gd name="T11" fmla="*/ 8 h 15"/>
                <a:gd name="T12" fmla="*/ 13 w 13"/>
                <a:gd name="T13" fmla="*/ 9 h 15"/>
                <a:gd name="T14" fmla="*/ 12 w 13"/>
                <a:gd name="T15" fmla="*/ 15 h 15"/>
                <a:gd name="T16" fmla="*/ 0 w 13"/>
                <a:gd name="T17" fmla="*/ 6 h 15"/>
                <a:gd name="T18" fmla="*/ 0 w 13"/>
                <a:gd name="T1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5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4"/>
                    <a:pt x="2" y="1"/>
                    <a:pt x="3" y="1"/>
                  </a:cubicBezTo>
                  <a:cubicBezTo>
                    <a:pt x="4" y="0"/>
                    <a:pt x="5" y="1"/>
                    <a:pt x="6" y="2"/>
                  </a:cubicBezTo>
                  <a:cubicBezTo>
                    <a:pt x="7" y="3"/>
                    <a:pt x="7" y="5"/>
                    <a:pt x="8" y="7"/>
                  </a:cubicBezTo>
                  <a:cubicBezTo>
                    <a:pt x="8" y="9"/>
                    <a:pt x="9" y="9"/>
                    <a:pt x="10" y="8"/>
                  </a:cubicBezTo>
                  <a:cubicBezTo>
                    <a:pt x="11" y="6"/>
                    <a:pt x="12" y="7"/>
                    <a:pt x="13" y="9"/>
                  </a:cubicBezTo>
                  <a:cubicBezTo>
                    <a:pt x="13" y="11"/>
                    <a:pt x="13" y="14"/>
                    <a:pt x="12" y="15"/>
                  </a:cubicBezTo>
                  <a:cubicBezTo>
                    <a:pt x="11" y="15"/>
                    <a:pt x="5" y="11"/>
                    <a:pt x="0" y="6"/>
                  </a:cubicBezTo>
                  <a:cubicBezTo>
                    <a:pt x="0" y="6"/>
                    <a:pt x="0" y="6"/>
                    <a:pt x="0" y="7"/>
                  </a:cubicBezTo>
                  <a:close/>
                </a:path>
              </a:pathLst>
            </a:custGeom>
            <a:solidFill>
              <a:srgbClr val="C2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ṥļïḋe">
              <a:extLst>
                <a:ext uri="{FF2B5EF4-FFF2-40B4-BE49-F238E27FC236}">
                  <a16:creationId xmlns:a16="http://schemas.microsoft.com/office/drawing/2014/main" id="{DE7C848F-9EAF-4910-8546-57B4EF0316C3}"/>
                </a:ext>
              </a:extLst>
            </p:cNvPr>
            <p:cNvSpPr/>
            <p:nvPr/>
          </p:nvSpPr>
          <p:spPr bwMode="auto">
            <a:xfrm>
              <a:off x="6981826" y="2898776"/>
              <a:ext cx="20638" cy="33338"/>
            </a:xfrm>
            <a:custGeom>
              <a:avLst/>
              <a:gdLst>
                <a:gd name="T0" fmla="*/ 6 w 8"/>
                <a:gd name="T1" fmla="*/ 12 h 13"/>
                <a:gd name="T2" fmla="*/ 6 w 8"/>
                <a:gd name="T3" fmla="*/ 13 h 13"/>
                <a:gd name="T4" fmla="*/ 8 w 8"/>
                <a:gd name="T5" fmla="*/ 5 h 13"/>
                <a:gd name="T6" fmla="*/ 6 w 8"/>
                <a:gd name="T7" fmla="*/ 1 h 13"/>
                <a:gd name="T8" fmla="*/ 2 w 8"/>
                <a:gd name="T9" fmla="*/ 1 h 13"/>
                <a:gd name="T10" fmla="*/ 0 w 8"/>
                <a:gd name="T11" fmla="*/ 6 h 13"/>
                <a:gd name="T12" fmla="*/ 3 w 8"/>
                <a:gd name="T13" fmla="*/ 12 h 13"/>
                <a:gd name="T14" fmla="*/ 6 w 8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3">
                  <a:moveTo>
                    <a:pt x="6" y="12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8" y="7"/>
                    <a:pt x="8" y="5"/>
                  </a:cubicBezTo>
                  <a:cubicBezTo>
                    <a:pt x="8" y="3"/>
                    <a:pt x="7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1" y="9"/>
                    <a:pt x="2" y="11"/>
                    <a:pt x="3" y="12"/>
                  </a:cubicBezTo>
                  <a:cubicBezTo>
                    <a:pt x="5" y="12"/>
                    <a:pt x="6" y="13"/>
                    <a:pt x="6" y="13"/>
                  </a:cubicBezTo>
                </a:path>
              </a:pathLst>
            </a:custGeom>
            <a:solidFill>
              <a:srgbClr val="C2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i$ļïḓe">
              <a:extLst>
                <a:ext uri="{FF2B5EF4-FFF2-40B4-BE49-F238E27FC236}">
                  <a16:creationId xmlns:a16="http://schemas.microsoft.com/office/drawing/2014/main" id="{95A326A2-2B82-441D-8A8F-C0049CBEBC47}"/>
                </a:ext>
              </a:extLst>
            </p:cNvPr>
            <p:cNvSpPr/>
            <p:nvPr/>
          </p:nvSpPr>
          <p:spPr bwMode="auto">
            <a:xfrm>
              <a:off x="7640638" y="3803651"/>
              <a:ext cx="146050" cy="166688"/>
            </a:xfrm>
            <a:custGeom>
              <a:avLst/>
              <a:gdLst>
                <a:gd name="T0" fmla="*/ 2 w 56"/>
                <a:gd name="T1" fmla="*/ 29 h 64"/>
                <a:gd name="T2" fmla="*/ 1 w 56"/>
                <a:gd name="T3" fmla="*/ 23 h 64"/>
                <a:gd name="T4" fmla="*/ 1 w 56"/>
                <a:gd name="T5" fmla="*/ 16 h 64"/>
                <a:gd name="T6" fmla="*/ 0 w 56"/>
                <a:gd name="T7" fmla="*/ 2 h 64"/>
                <a:gd name="T8" fmla="*/ 1 w 56"/>
                <a:gd name="T9" fmla="*/ 2 h 64"/>
                <a:gd name="T10" fmla="*/ 9 w 56"/>
                <a:gd name="T11" fmla="*/ 5 h 64"/>
                <a:gd name="T12" fmla="*/ 10 w 56"/>
                <a:gd name="T13" fmla="*/ 5 h 64"/>
                <a:gd name="T14" fmla="*/ 21 w 56"/>
                <a:gd name="T15" fmla="*/ 0 h 64"/>
                <a:gd name="T16" fmla="*/ 22 w 56"/>
                <a:gd name="T17" fmla="*/ 1 h 64"/>
                <a:gd name="T18" fmla="*/ 22 w 56"/>
                <a:gd name="T19" fmla="*/ 2 h 64"/>
                <a:gd name="T20" fmla="*/ 28 w 56"/>
                <a:gd name="T21" fmla="*/ 4 h 64"/>
                <a:gd name="T22" fmla="*/ 32 w 56"/>
                <a:gd name="T23" fmla="*/ 3 h 64"/>
                <a:gd name="T24" fmla="*/ 34 w 56"/>
                <a:gd name="T25" fmla="*/ 8 h 64"/>
                <a:gd name="T26" fmla="*/ 37 w 56"/>
                <a:gd name="T27" fmla="*/ 15 h 64"/>
                <a:gd name="T28" fmla="*/ 42 w 56"/>
                <a:gd name="T29" fmla="*/ 15 h 64"/>
                <a:gd name="T30" fmla="*/ 45 w 56"/>
                <a:gd name="T31" fmla="*/ 15 h 64"/>
                <a:gd name="T32" fmla="*/ 48 w 56"/>
                <a:gd name="T33" fmla="*/ 31 h 64"/>
                <a:gd name="T34" fmla="*/ 49 w 56"/>
                <a:gd name="T35" fmla="*/ 32 h 64"/>
                <a:gd name="T36" fmla="*/ 49 w 56"/>
                <a:gd name="T37" fmla="*/ 32 h 64"/>
                <a:gd name="T38" fmla="*/ 55 w 56"/>
                <a:gd name="T39" fmla="*/ 44 h 64"/>
                <a:gd name="T40" fmla="*/ 52 w 56"/>
                <a:gd name="T41" fmla="*/ 57 h 64"/>
                <a:gd name="T42" fmla="*/ 45 w 56"/>
                <a:gd name="T43" fmla="*/ 64 h 64"/>
                <a:gd name="T44" fmla="*/ 38 w 56"/>
                <a:gd name="T45" fmla="*/ 59 h 64"/>
                <a:gd name="T46" fmla="*/ 32 w 56"/>
                <a:gd name="T47" fmla="*/ 49 h 64"/>
                <a:gd name="T48" fmla="*/ 29 w 56"/>
                <a:gd name="T49" fmla="*/ 42 h 64"/>
                <a:gd name="T50" fmla="*/ 23 w 56"/>
                <a:gd name="T51" fmla="*/ 37 h 64"/>
                <a:gd name="T52" fmla="*/ 14 w 56"/>
                <a:gd name="T53" fmla="*/ 33 h 64"/>
                <a:gd name="T54" fmla="*/ 6 w 56"/>
                <a:gd name="T55" fmla="*/ 32 h 64"/>
                <a:gd name="T56" fmla="*/ 2 w 56"/>
                <a:gd name="T57" fmla="*/ 2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" h="64">
                  <a:moveTo>
                    <a:pt x="2" y="29"/>
                  </a:moveTo>
                  <a:cubicBezTo>
                    <a:pt x="1" y="27"/>
                    <a:pt x="0" y="24"/>
                    <a:pt x="1" y="23"/>
                  </a:cubicBezTo>
                  <a:cubicBezTo>
                    <a:pt x="1" y="22"/>
                    <a:pt x="1" y="19"/>
                    <a:pt x="1" y="16"/>
                  </a:cubicBezTo>
                  <a:cubicBezTo>
                    <a:pt x="1" y="13"/>
                    <a:pt x="0" y="7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9" y="4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4" y="3"/>
                    <a:pt x="19" y="1"/>
                    <a:pt x="21" y="0"/>
                  </a:cubicBezTo>
                  <a:cubicBezTo>
                    <a:pt x="21" y="0"/>
                    <a:pt x="21" y="0"/>
                    <a:pt x="22" y="1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4"/>
                    <a:pt x="27" y="5"/>
                    <a:pt x="28" y="4"/>
                  </a:cubicBezTo>
                  <a:cubicBezTo>
                    <a:pt x="29" y="3"/>
                    <a:pt x="31" y="3"/>
                    <a:pt x="32" y="3"/>
                  </a:cubicBezTo>
                  <a:cubicBezTo>
                    <a:pt x="33" y="4"/>
                    <a:pt x="34" y="6"/>
                    <a:pt x="34" y="8"/>
                  </a:cubicBezTo>
                  <a:cubicBezTo>
                    <a:pt x="34" y="9"/>
                    <a:pt x="35" y="12"/>
                    <a:pt x="37" y="15"/>
                  </a:cubicBezTo>
                  <a:cubicBezTo>
                    <a:pt x="39" y="17"/>
                    <a:pt x="41" y="17"/>
                    <a:pt x="42" y="15"/>
                  </a:cubicBezTo>
                  <a:cubicBezTo>
                    <a:pt x="43" y="12"/>
                    <a:pt x="45" y="12"/>
                    <a:pt x="45" y="15"/>
                  </a:cubicBezTo>
                  <a:cubicBezTo>
                    <a:pt x="46" y="18"/>
                    <a:pt x="48" y="25"/>
                    <a:pt x="48" y="31"/>
                  </a:cubicBezTo>
                  <a:cubicBezTo>
                    <a:pt x="48" y="31"/>
                    <a:pt x="48" y="31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3" y="35"/>
                    <a:pt x="56" y="41"/>
                    <a:pt x="55" y="44"/>
                  </a:cubicBezTo>
                  <a:cubicBezTo>
                    <a:pt x="55" y="48"/>
                    <a:pt x="54" y="54"/>
                    <a:pt x="52" y="57"/>
                  </a:cubicBezTo>
                  <a:cubicBezTo>
                    <a:pt x="50" y="61"/>
                    <a:pt x="47" y="64"/>
                    <a:pt x="45" y="64"/>
                  </a:cubicBezTo>
                  <a:cubicBezTo>
                    <a:pt x="44" y="64"/>
                    <a:pt x="40" y="62"/>
                    <a:pt x="38" y="59"/>
                  </a:cubicBezTo>
                  <a:cubicBezTo>
                    <a:pt x="35" y="57"/>
                    <a:pt x="33" y="52"/>
                    <a:pt x="32" y="49"/>
                  </a:cubicBezTo>
                  <a:cubicBezTo>
                    <a:pt x="31" y="46"/>
                    <a:pt x="29" y="42"/>
                    <a:pt x="29" y="42"/>
                  </a:cubicBezTo>
                  <a:cubicBezTo>
                    <a:pt x="28" y="41"/>
                    <a:pt x="25" y="39"/>
                    <a:pt x="23" y="37"/>
                  </a:cubicBezTo>
                  <a:cubicBezTo>
                    <a:pt x="21" y="35"/>
                    <a:pt x="17" y="33"/>
                    <a:pt x="14" y="33"/>
                  </a:cubicBezTo>
                  <a:cubicBezTo>
                    <a:pt x="12" y="32"/>
                    <a:pt x="8" y="32"/>
                    <a:pt x="6" y="32"/>
                  </a:cubicBezTo>
                  <a:cubicBezTo>
                    <a:pt x="5" y="32"/>
                    <a:pt x="3" y="30"/>
                    <a:pt x="2" y="29"/>
                  </a:cubicBezTo>
                  <a:close/>
                </a:path>
              </a:pathLst>
            </a:custGeom>
            <a:solidFill>
              <a:srgbClr val="C2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îṩļiḑê">
              <a:extLst>
                <a:ext uri="{FF2B5EF4-FFF2-40B4-BE49-F238E27FC236}">
                  <a16:creationId xmlns:a16="http://schemas.microsoft.com/office/drawing/2014/main" id="{1E11D4E8-56E3-4E27-8D8A-0B2E7E6CA18B}"/>
                </a:ext>
              </a:extLst>
            </p:cNvPr>
            <p:cNvSpPr/>
            <p:nvPr/>
          </p:nvSpPr>
          <p:spPr bwMode="auto">
            <a:xfrm>
              <a:off x="7164388" y="3141663"/>
              <a:ext cx="623888" cy="544513"/>
            </a:xfrm>
            <a:custGeom>
              <a:avLst/>
              <a:gdLst>
                <a:gd name="T0" fmla="*/ 238 w 239"/>
                <a:gd name="T1" fmla="*/ 81 h 209"/>
                <a:gd name="T2" fmla="*/ 212 w 239"/>
                <a:gd name="T3" fmla="*/ 54 h 209"/>
                <a:gd name="T4" fmla="*/ 188 w 239"/>
                <a:gd name="T5" fmla="*/ 47 h 209"/>
                <a:gd name="T6" fmla="*/ 165 w 239"/>
                <a:gd name="T7" fmla="*/ 42 h 209"/>
                <a:gd name="T8" fmla="*/ 149 w 239"/>
                <a:gd name="T9" fmla="*/ 27 h 209"/>
                <a:gd name="T10" fmla="*/ 132 w 239"/>
                <a:gd name="T11" fmla="*/ 6 h 209"/>
                <a:gd name="T12" fmla="*/ 111 w 239"/>
                <a:gd name="T13" fmla="*/ 15 h 209"/>
                <a:gd name="T14" fmla="*/ 106 w 239"/>
                <a:gd name="T15" fmla="*/ 25 h 209"/>
                <a:gd name="T16" fmla="*/ 93 w 239"/>
                <a:gd name="T17" fmla="*/ 25 h 209"/>
                <a:gd name="T18" fmla="*/ 66 w 239"/>
                <a:gd name="T19" fmla="*/ 29 h 209"/>
                <a:gd name="T20" fmla="*/ 57 w 239"/>
                <a:gd name="T21" fmla="*/ 3 h 209"/>
                <a:gd name="T22" fmla="*/ 31 w 239"/>
                <a:gd name="T23" fmla="*/ 18 h 209"/>
                <a:gd name="T24" fmla="*/ 44 w 239"/>
                <a:gd name="T25" fmla="*/ 34 h 209"/>
                <a:gd name="T26" fmla="*/ 51 w 239"/>
                <a:gd name="T27" fmla="*/ 16 h 209"/>
                <a:gd name="T28" fmla="*/ 59 w 239"/>
                <a:gd name="T29" fmla="*/ 35 h 209"/>
                <a:gd name="T30" fmla="*/ 39 w 239"/>
                <a:gd name="T31" fmla="*/ 38 h 209"/>
                <a:gd name="T32" fmla="*/ 31 w 239"/>
                <a:gd name="T33" fmla="*/ 36 h 209"/>
                <a:gd name="T34" fmla="*/ 21 w 239"/>
                <a:gd name="T35" fmla="*/ 39 h 209"/>
                <a:gd name="T36" fmla="*/ 15 w 239"/>
                <a:gd name="T37" fmla="*/ 46 h 209"/>
                <a:gd name="T38" fmla="*/ 19 w 239"/>
                <a:gd name="T39" fmla="*/ 61 h 209"/>
                <a:gd name="T40" fmla="*/ 27 w 239"/>
                <a:gd name="T41" fmla="*/ 58 h 209"/>
                <a:gd name="T42" fmla="*/ 38 w 239"/>
                <a:gd name="T43" fmla="*/ 60 h 209"/>
                <a:gd name="T44" fmla="*/ 44 w 239"/>
                <a:gd name="T45" fmla="*/ 75 h 209"/>
                <a:gd name="T46" fmla="*/ 47 w 239"/>
                <a:gd name="T47" fmla="*/ 70 h 209"/>
                <a:gd name="T48" fmla="*/ 47 w 239"/>
                <a:gd name="T49" fmla="*/ 66 h 209"/>
                <a:gd name="T50" fmla="*/ 56 w 239"/>
                <a:gd name="T51" fmla="*/ 77 h 209"/>
                <a:gd name="T52" fmla="*/ 65 w 239"/>
                <a:gd name="T53" fmla="*/ 89 h 209"/>
                <a:gd name="T54" fmla="*/ 72 w 239"/>
                <a:gd name="T55" fmla="*/ 98 h 209"/>
                <a:gd name="T56" fmla="*/ 51 w 239"/>
                <a:gd name="T57" fmla="*/ 92 h 209"/>
                <a:gd name="T58" fmla="*/ 35 w 239"/>
                <a:gd name="T59" fmla="*/ 71 h 209"/>
                <a:gd name="T60" fmla="*/ 13 w 239"/>
                <a:gd name="T61" fmla="*/ 67 h 209"/>
                <a:gd name="T62" fmla="*/ 4 w 239"/>
                <a:gd name="T63" fmla="*/ 75 h 209"/>
                <a:gd name="T64" fmla="*/ 1 w 239"/>
                <a:gd name="T65" fmla="*/ 90 h 209"/>
                <a:gd name="T66" fmla="*/ 19 w 239"/>
                <a:gd name="T67" fmla="*/ 116 h 209"/>
                <a:gd name="T68" fmla="*/ 36 w 239"/>
                <a:gd name="T69" fmla="*/ 127 h 209"/>
                <a:gd name="T70" fmla="*/ 44 w 239"/>
                <a:gd name="T71" fmla="*/ 159 h 209"/>
                <a:gd name="T72" fmla="*/ 50 w 239"/>
                <a:gd name="T73" fmla="*/ 198 h 209"/>
                <a:gd name="T74" fmla="*/ 77 w 239"/>
                <a:gd name="T75" fmla="*/ 187 h 209"/>
                <a:gd name="T76" fmla="*/ 93 w 239"/>
                <a:gd name="T77" fmla="*/ 149 h 209"/>
                <a:gd name="T78" fmla="*/ 76 w 239"/>
                <a:gd name="T79" fmla="*/ 123 h 209"/>
                <a:gd name="T80" fmla="*/ 79 w 239"/>
                <a:gd name="T81" fmla="*/ 123 h 209"/>
                <a:gd name="T82" fmla="*/ 107 w 239"/>
                <a:gd name="T83" fmla="*/ 139 h 209"/>
                <a:gd name="T84" fmla="*/ 92 w 239"/>
                <a:gd name="T85" fmla="*/ 117 h 209"/>
                <a:gd name="T86" fmla="*/ 118 w 239"/>
                <a:gd name="T87" fmla="*/ 141 h 209"/>
                <a:gd name="T88" fmla="*/ 139 w 239"/>
                <a:gd name="T89" fmla="*/ 170 h 209"/>
                <a:gd name="T90" fmla="*/ 163 w 239"/>
                <a:gd name="T91" fmla="*/ 183 h 209"/>
                <a:gd name="T92" fmla="*/ 171 w 239"/>
                <a:gd name="T93" fmla="*/ 207 h 209"/>
                <a:gd name="T94" fmla="*/ 175 w 239"/>
                <a:gd name="T95" fmla="*/ 199 h 209"/>
                <a:gd name="T96" fmla="*/ 186 w 239"/>
                <a:gd name="T97" fmla="*/ 180 h 209"/>
                <a:gd name="T98" fmla="*/ 189 w 239"/>
                <a:gd name="T99" fmla="*/ 153 h 209"/>
                <a:gd name="T100" fmla="*/ 189 w 239"/>
                <a:gd name="T101" fmla="*/ 148 h 209"/>
                <a:gd name="T102" fmla="*/ 200 w 239"/>
                <a:gd name="T103" fmla="*/ 164 h 209"/>
                <a:gd name="T104" fmla="*/ 203 w 239"/>
                <a:gd name="T105" fmla="*/ 147 h 209"/>
                <a:gd name="T106" fmla="*/ 209 w 239"/>
                <a:gd name="T107" fmla="*/ 100 h 209"/>
                <a:gd name="T108" fmla="*/ 213 w 239"/>
                <a:gd name="T109" fmla="*/ 97 h 209"/>
                <a:gd name="T110" fmla="*/ 222 w 239"/>
                <a:gd name="T111" fmla="*/ 95 h 209"/>
                <a:gd name="T112" fmla="*/ 225 w 239"/>
                <a:gd name="T113" fmla="*/ 128 h 209"/>
                <a:gd name="T114" fmla="*/ 230 w 239"/>
                <a:gd name="T115" fmla="*/ 105 h 209"/>
                <a:gd name="T116" fmla="*/ 233 w 239"/>
                <a:gd name="T117" fmla="*/ 88 h 209"/>
                <a:gd name="T118" fmla="*/ 72 w 239"/>
                <a:gd name="T119" fmla="*/ 73 h 209"/>
                <a:gd name="T120" fmla="*/ 89 w 239"/>
                <a:gd name="T121" fmla="*/ 92 h 209"/>
                <a:gd name="T122" fmla="*/ 95 w 239"/>
                <a:gd name="T123" fmla="*/ 10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9" h="209">
                  <a:moveTo>
                    <a:pt x="233" y="88"/>
                  </a:moveTo>
                  <a:cubicBezTo>
                    <a:pt x="232" y="87"/>
                    <a:pt x="232" y="86"/>
                    <a:pt x="232" y="86"/>
                  </a:cubicBezTo>
                  <a:cubicBezTo>
                    <a:pt x="233" y="86"/>
                    <a:pt x="234" y="85"/>
                    <a:pt x="233" y="84"/>
                  </a:cubicBezTo>
                  <a:cubicBezTo>
                    <a:pt x="233" y="83"/>
                    <a:pt x="235" y="83"/>
                    <a:pt x="236" y="84"/>
                  </a:cubicBezTo>
                  <a:cubicBezTo>
                    <a:pt x="238" y="85"/>
                    <a:pt x="239" y="84"/>
                    <a:pt x="238" y="81"/>
                  </a:cubicBezTo>
                  <a:cubicBezTo>
                    <a:pt x="238" y="78"/>
                    <a:pt x="236" y="74"/>
                    <a:pt x="234" y="71"/>
                  </a:cubicBezTo>
                  <a:cubicBezTo>
                    <a:pt x="234" y="71"/>
                    <a:pt x="234" y="71"/>
                    <a:pt x="234" y="70"/>
                  </a:cubicBezTo>
                  <a:cubicBezTo>
                    <a:pt x="234" y="70"/>
                    <a:pt x="225" y="62"/>
                    <a:pt x="225" y="62"/>
                  </a:cubicBezTo>
                  <a:cubicBezTo>
                    <a:pt x="225" y="62"/>
                    <a:pt x="213" y="55"/>
                    <a:pt x="212" y="54"/>
                  </a:cubicBezTo>
                  <a:cubicBezTo>
                    <a:pt x="212" y="54"/>
                    <a:pt x="212" y="54"/>
                    <a:pt x="212" y="54"/>
                  </a:cubicBezTo>
                  <a:cubicBezTo>
                    <a:pt x="211" y="56"/>
                    <a:pt x="209" y="58"/>
                    <a:pt x="206" y="57"/>
                  </a:cubicBezTo>
                  <a:cubicBezTo>
                    <a:pt x="203" y="57"/>
                    <a:pt x="199" y="54"/>
                    <a:pt x="198" y="51"/>
                  </a:cubicBezTo>
                  <a:cubicBezTo>
                    <a:pt x="196" y="48"/>
                    <a:pt x="192" y="46"/>
                    <a:pt x="189" y="47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8" y="47"/>
                    <a:pt x="188" y="47"/>
                    <a:pt x="188" y="47"/>
                  </a:cubicBezTo>
                  <a:cubicBezTo>
                    <a:pt x="186" y="43"/>
                    <a:pt x="181" y="39"/>
                    <a:pt x="179" y="37"/>
                  </a:cubicBezTo>
                  <a:cubicBezTo>
                    <a:pt x="176" y="36"/>
                    <a:pt x="173" y="35"/>
                    <a:pt x="173" y="36"/>
                  </a:cubicBezTo>
                  <a:cubicBezTo>
                    <a:pt x="172" y="36"/>
                    <a:pt x="172" y="38"/>
                    <a:pt x="172" y="40"/>
                  </a:cubicBezTo>
                  <a:cubicBezTo>
                    <a:pt x="172" y="42"/>
                    <a:pt x="171" y="43"/>
                    <a:pt x="169" y="42"/>
                  </a:cubicBezTo>
                  <a:cubicBezTo>
                    <a:pt x="166" y="40"/>
                    <a:pt x="165" y="40"/>
                    <a:pt x="165" y="42"/>
                  </a:cubicBezTo>
                  <a:cubicBezTo>
                    <a:pt x="166" y="43"/>
                    <a:pt x="165" y="42"/>
                    <a:pt x="163" y="40"/>
                  </a:cubicBezTo>
                  <a:cubicBezTo>
                    <a:pt x="162" y="39"/>
                    <a:pt x="161" y="36"/>
                    <a:pt x="160" y="34"/>
                  </a:cubicBezTo>
                  <a:cubicBezTo>
                    <a:pt x="159" y="32"/>
                    <a:pt x="157" y="30"/>
                    <a:pt x="156" y="29"/>
                  </a:cubicBezTo>
                  <a:cubicBezTo>
                    <a:pt x="154" y="28"/>
                    <a:pt x="152" y="27"/>
                    <a:pt x="151" y="28"/>
                  </a:cubicBezTo>
                  <a:cubicBezTo>
                    <a:pt x="150" y="29"/>
                    <a:pt x="149" y="28"/>
                    <a:pt x="149" y="27"/>
                  </a:cubicBezTo>
                  <a:cubicBezTo>
                    <a:pt x="148" y="26"/>
                    <a:pt x="146" y="25"/>
                    <a:pt x="144" y="24"/>
                  </a:cubicBezTo>
                  <a:cubicBezTo>
                    <a:pt x="141" y="23"/>
                    <a:pt x="138" y="23"/>
                    <a:pt x="137" y="24"/>
                  </a:cubicBezTo>
                  <a:cubicBezTo>
                    <a:pt x="136" y="24"/>
                    <a:pt x="135" y="22"/>
                    <a:pt x="136" y="19"/>
                  </a:cubicBezTo>
                  <a:cubicBezTo>
                    <a:pt x="136" y="15"/>
                    <a:pt x="135" y="9"/>
                    <a:pt x="132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129" y="3"/>
                    <a:pt x="126" y="2"/>
                    <a:pt x="125" y="3"/>
                  </a:cubicBezTo>
                  <a:cubicBezTo>
                    <a:pt x="123" y="4"/>
                    <a:pt x="121" y="6"/>
                    <a:pt x="118" y="6"/>
                  </a:cubicBezTo>
                  <a:cubicBezTo>
                    <a:pt x="116" y="7"/>
                    <a:pt x="114" y="9"/>
                    <a:pt x="114" y="11"/>
                  </a:cubicBezTo>
                  <a:cubicBezTo>
                    <a:pt x="114" y="13"/>
                    <a:pt x="112" y="15"/>
                    <a:pt x="111" y="15"/>
                  </a:cubicBezTo>
                  <a:cubicBezTo>
                    <a:pt x="109" y="14"/>
                    <a:pt x="109" y="17"/>
                    <a:pt x="112" y="21"/>
                  </a:cubicBezTo>
                  <a:cubicBezTo>
                    <a:pt x="114" y="24"/>
                    <a:pt x="115" y="27"/>
                    <a:pt x="115" y="28"/>
                  </a:cubicBezTo>
                  <a:cubicBezTo>
                    <a:pt x="114" y="28"/>
                    <a:pt x="113" y="27"/>
                    <a:pt x="112" y="25"/>
                  </a:cubicBezTo>
                  <a:cubicBezTo>
                    <a:pt x="111" y="23"/>
                    <a:pt x="108" y="20"/>
                    <a:pt x="106" y="20"/>
                  </a:cubicBezTo>
                  <a:cubicBezTo>
                    <a:pt x="105" y="19"/>
                    <a:pt x="105" y="22"/>
                    <a:pt x="106" y="25"/>
                  </a:cubicBezTo>
                  <a:cubicBezTo>
                    <a:pt x="108" y="29"/>
                    <a:pt x="108" y="36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38"/>
                    <a:pt x="103" y="34"/>
                    <a:pt x="101" y="31"/>
                  </a:cubicBezTo>
                  <a:cubicBezTo>
                    <a:pt x="99" y="28"/>
                    <a:pt x="95" y="26"/>
                    <a:pt x="93" y="25"/>
                  </a:cubicBezTo>
                  <a:cubicBezTo>
                    <a:pt x="90" y="25"/>
                    <a:pt x="85" y="23"/>
                    <a:pt x="81" y="22"/>
                  </a:cubicBezTo>
                  <a:cubicBezTo>
                    <a:pt x="78" y="21"/>
                    <a:pt x="74" y="22"/>
                    <a:pt x="72" y="24"/>
                  </a:cubicBezTo>
                  <a:cubicBezTo>
                    <a:pt x="71" y="26"/>
                    <a:pt x="68" y="29"/>
                    <a:pt x="67" y="29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6"/>
                    <a:pt x="66" y="24"/>
                    <a:pt x="67" y="24"/>
                  </a:cubicBezTo>
                  <a:cubicBezTo>
                    <a:pt x="69" y="24"/>
                    <a:pt x="69" y="22"/>
                    <a:pt x="68" y="20"/>
                  </a:cubicBezTo>
                  <a:cubicBezTo>
                    <a:pt x="68" y="17"/>
                    <a:pt x="65" y="14"/>
                    <a:pt x="63" y="13"/>
                  </a:cubicBezTo>
                  <a:cubicBezTo>
                    <a:pt x="61" y="11"/>
                    <a:pt x="58" y="7"/>
                    <a:pt x="56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2" y="1"/>
                    <a:pt x="46" y="0"/>
                    <a:pt x="44" y="2"/>
                  </a:cubicBezTo>
                  <a:cubicBezTo>
                    <a:pt x="42" y="3"/>
                    <a:pt x="39" y="6"/>
                    <a:pt x="37" y="9"/>
                  </a:cubicBezTo>
                  <a:cubicBezTo>
                    <a:pt x="35" y="11"/>
                    <a:pt x="33" y="13"/>
                    <a:pt x="32" y="14"/>
                  </a:cubicBezTo>
                  <a:cubicBezTo>
                    <a:pt x="32" y="15"/>
                    <a:pt x="31" y="16"/>
                    <a:pt x="31" y="18"/>
                  </a:cubicBezTo>
                  <a:cubicBezTo>
                    <a:pt x="31" y="20"/>
                    <a:pt x="31" y="22"/>
                    <a:pt x="32" y="23"/>
                  </a:cubicBezTo>
                  <a:cubicBezTo>
                    <a:pt x="32" y="24"/>
                    <a:pt x="34" y="25"/>
                    <a:pt x="36" y="26"/>
                  </a:cubicBezTo>
                  <a:cubicBezTo>
                    <a:pt x="37" y="27"/>
                    <a:pt x="38" y="29"/>
                    <a:pt x="39" y="31"/>
                  </a:cubicBezTo>
                  <a:cubicBezTo>
                    <a:pt x="39" y="33"/>
                    <a:pt x="40" y="35"/>
                    <a:pt x="41" y="35"/>
                  </a:cubicBezTo>
                  <a:cubicBezTo>
                    <a:pt x="42" y="36"/>
                    <a:pt x="43" y="35"/>
                    <a:pt x="44" y="34"/>
                  </a:cubicBezTo>
                  <a:cubicBezTo>
                    <a:pt x="45" y="33"/>
                    <a:pt x="46" y="31"/>
                    <a:pt x="46" y="29"/>
                  </a:cubicBezTo>
                  <a:cubicBezTo>
                    <a:pt x="46" y="28"/>
                    <a:pt x="45" y="26"/>
                    <a:pt x="45" y="24"/>
                  </a:cubicBezTo>
                  <a:cubicBezTo>
                    <a:pt x="44" y="23"/>
                    <a:pt x="45" y="21"/>
                    <a:pt x="46" y="21"/>
                  </a:cubicBezTo>
                  <a:cubicBezTo>
                    <a:pt x="47" y="20"/>
                    <a:pt x="48" y="18"/>
                    <a:pt x="48" y="17"/>
                  </a:cubicBezTo>
                  <a:cubicBezTo>
                    <a:pt x="48" y="15"/>
                    <a:pt x="50" y="15"/>
                    <a:pt x="51" y="16"/>
                  </a:cubicBezTo>
                  <a:cubicBezTo>
                    <a:pt x="53" y="16"/>
                    <a:pt x="53" y="18"/>
                    <a:pt x="52" y="19"/>
                  </a:cubicBezTo>
                  <a:cubicBezTo>
                    <a:pt x="50" y="20"/>
                    <a:pt x="50" y="22"/>
                    <a:pt x="50" y="24"/>
                  </a:cubicBezTo>
                  <a:cubicBezTo>
                    <a:pt x="50" y="25"/>
                    <a:pt x="50" y="28"/>
                    <a:pt x="51" y="29"/>
                  </a:cubicBezTo>
                  <a:cubicBezTo>
                    <a:pt x="52" y="31"/>
                    <a:pt x="54" y="32"/>
                    <a:pt x="56" y="33"/>
                  </a:cubicBezTo>
                  <a:cubicBezTo>
                    <a:pt x="58" y="34"/>
                    <a:pt x="59" y="34"/>
                    <a:pt x="59" y="35"/>
                  </a:cubicBezTo>
                  <a:cubicBezTo>
                    <a:pt x="59" y="35"/>
                    <a:pt x="57" y="36"/>
                    <a:pt x="55" y="36"/>
                  </a:cubicBezTo>
                  <a:cubicBezTo>
                    <a:pt x="54" y="37"/>
                    <a:pt x="52" y="39"/>
                    <a:pt x="51" y="40"/>
                  </a:cubicBezTo>
                  <a:cubicBezTo>
                    <a:pt x="50" y="41"/>
                    <a:pt x="49" y="42"/>
                    <a:pt x="47" y="41"/>
                  </a:cubicBezTo>
                  <a:cubicBezTo>
                    <a:pt x="46" y="41"/>
                    <a:pt x="44" y="40"/>
                    <a:pt x="43" y="40"/>
                  </a:cubicBezTo>
                  <a:cubicBezTo>
                    <a:pt x="42" y="40"/>
                    <a:pt x="40" y="39"/>
                    <a:pt x="39" y="38"/>
                  </a:cubicBezTo>
                  <a:cubicBezTo>
                    <a:pt x="38" y="37"/>
                    <a:pt x="37" y="35"/>
                    <a:pt x="37" y="33"/>
                  </a:cubicBezTo>
                  <a:cubicBezTo>
                    <a:pt x="37" y="31"/>
                    <a:pt x="36" y="29"/>
                    <a:pt x="36" y="30"/>
                  </a:cubicBezTo>
                  <a:cubicBezTo>
                    <a:pt x="35" y="30"/>
                    <a:pt x="35" y="32"/>
                    <a:pt x="35" y="33"/>
                  </a:cubicBezTo>
                  <a:cubicBezTo>
                    <a:pt x="35" y="35"/>
                    <a:pt x="33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0" y="38"/>
                    <a:pt x="29" y="39"/>
                    <a:pt x="27" y="39"/>
                  </a:cubicBezTo>
                  <a:cubicBezTo>
                    <a:pt x="26" y="40"/>
                    <a:pt x="25" y="40"/>
                    <a:pt x="24" y="40"/>
                  </a:cubicBezTo>
                  <a:cubicBezTo>
                    <a:pt x="24" y="41"/>
                    <a:pt x="22" y="40"/>
                    <a:pt x="20" y="39"/>
                  </a:cubicBezTo>
                  <a:cubicBezTo>
                    <a:pt x="20" y="39"/>
                    <a:pt x="20" y="39"/>
                    <a:pt x="21" y="39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40"/>
                    <a:pt x="20" y="41"/>
                    <a:pt x="21" y="43"/>
                  </a:cubicBezTo>
                  <a:cubicBezTo>
                    <a:pt x="23" y="45"/>
                    <a:pt x="23" y="47"/>
                    <a:pt x="23" y="49"/>
                  </a:cubicBezTo>
                  <a:cubicBezTo>
                    <a:pt x="23" y="50"/>
                    <a:pt x="21" y="50"/>
                    <a:pt x="19" y="49"/>
                  </a:cubicBezTo>
                  <a:cubicBezTo>
                    <a:pt x="18" y="48"/>
                    <a:pt x="16" y="47"/>
                    <a:pt x="15" y="46"/>
                  </a:cubicBezTo>
                  <a:cubicBezTo>
                    <a:pt x="14" y="46"/>
                    <a:pt x="13" y="47"/>
                    <a:pt x="13" y="50"/>
                  </a:cubicBezTo>
                  <a:cubicBezTo>
                    <a:pt x="13" y="52"/>
                    <a:pt x="13" y="54"/>
                    <a:pt x="13" y="56"/>
                  </a:cubicBezTo>
                  <a:cubicBezTo>
                    <a:pt x="13" y="57"/>
                    <a:pt x="14" y="58"/>
                    <a:pt x="14" y="58"/>
                  </a:cubicBezTo>
                  <a:cubicBezTo>
                    <a:pt x="15" y="59"/>
                    <a:pt x="16" y="60"/>
                    <a:pt x="17" y="60"/>
                  </a:cubicBezTo>
                  <a:cubicBezTo>
                    <a:pt x="17" y="61"/>
                    <a:pt x="18" y="61"/>
                    <a:pt x="19" y="61"/>
                  </a:cubicBezTo>
                  <a:cubicBezTo>
                    <a:pt x="19" y="60"/>
                    <a:pt x="20" y="60"/>
                    <a:pt x="21" y="61"/>
                  </a:cubicBezTo>
                  <a:cubicBezTo>
                    <a:pt x="21" y="61"/>
                    <a:pt x="22" y="62"/>
                    <a:pt x="23" y="63"/>
                  </a:cubicBezTo>
                  <a:cubicBezTo>
                    <a:pt x="24" y="63"/>
                    <a:pt x="25" y="63"/>
                    <a:pt x="25" y="63"/>
                  </a:cubicBezTo>
                  <a:cubicBezTo>
                    <a:pt x="25" y="62"/>
                    <a:pt x="25" y="61"/>
                    <a:pt x="26" y="60"/>
                  </a:cubicBezTo>
                  <a:cubicBezTo>
                    <a:pt x="26" y="60"/>
                    <a:pt x="27" y="59"/>
                    <a:pt x="27" y="58"/>
                  </a:cubicBezTo>
                  <a:cubicBezTo>
                    <a:pt x="28" y="58"/>
                    <a:pt x="29" y="57"/>
                    <a:pt x="29" y="56"/>
                  </a:cubicBezTo>
                  <a:cubicBezTo>
                    <a:pt x="30" y="56"/>
                    <a:pt x="31" y="56"/>
                    <a:pt x="32" y="57"/>
                  </a:cubicBezTo>
                  <a:cubicBezTo>
                    <a:pt x="33" y="58"/>
                    <a:pt x="34" y="59"/>
                    <a:pt x="34" y="58"/>
                  </a:cubicBezTo>
                  <a:cubicBezTo>
                    <a:pt x="35" y="58"/>
                    <a:pt x="36" y="58"/>
                    <a:pt x="36" y="58"/>
                  </a:cubicBezTo>
                  <a:cubicBezTo>
                    <a:pt x="37" y="58"/>
                    <a:pt x="37" y="59"/>
                    <a:pt x="38" y="60"/>
                  </a:cubicBezTo>
                  <a:cubicBezTo>
                    <a:pt x="39" y="61"/>
                    <a:pt x="40" y="63"/>
                    <a:pt x="41" y="64"/>
                  </a:cubicBezTo>
                  <a:cubicBezTo>
                    <a:pt x="42" y="66"/>
                    <a:pt x="43" y="67"/>
                    <a:pt x="44" y="68"/>
                  </a:cubicBezTo>
                  <a:cubicBezTo>
                    <a:pt x="44" y="69"/>
                    <a:pt x="45" y="71"/>
                    <a:pt x="45" y="72"/>
                  </a:cubicBezTo>
                  <a:cubicBezTo>
                    <a:pt x="45" y="73"/>
                    <a:pt x="45" y="74"/>
                    <a:pt x="45" y="74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5" y="75"/>
                  </a:cubicBezTo>
                  <a:cubicBezTo>
                    <a:pt x="46" y="75"/>
                    <a:pt x="47" y="74"/>
                    <a:pt x="47" y="73"/>
                  </a:cubicBezTo>
                  <a:cubicBezTo>
                    <a:pt x="47" y="72"/>
                    <a:pt x="47" y="72"/>
                    <a:pt x="48" y="72"/>
                  </a:cubicBezTo>
                  <a:cubicBezTo>
                    <a:pt x="48" y="73"/>
                    <a:pt x="49" y="73"/>
                    <a:pt x="49" y="73"/>
                  </a:cubicBezTo>
                  <a:cubicBezTo>
                    <a:pt x="49" y="72"/>
                    <a:pt x="48" y="71"/>
                    <a:pt x="47" y="70"/>
                  </a:cubicBezTo>
                  <a:cubicBezTo>
                    <a:pt x="46" y="69"/>
                    <a:pt x="44" y="66"/>
                    <a:pt x="43" y="64"/>
                  </a:cubicBezTo>
                  <a:cubicBezTo>
                    <a:pt x="42" y="62"/>
                    <a:pt x="41" y="60"/>
                    <a:pt x="41" y="59"/>
                  </a:cubicBezTo>
                  <a:cubicBezTo>
                    <a:pt x="41" y="58"/>
                    <a:pt x="42" y="58"/>
                    <a:pt x="42" y="59"/>
                  </a:cubicBezTo>
                  <a:cubicBezTo>
                    <a:pt x="43" y="60"/>
                    <a:pt x="44" y="61"/>
                    <a:pt x="44" y="62"/>
                  </a:cubicBezTo>
                  <a:cubicBezTo>
                    <a:pt x="45" y="62"/>
                    <a:pt x="46" y="64"/>
                    <a:pt x="47" y="66"/>
                  </a:cubicBezTo>
                  <a:cubicBezTo>
                    <a:pt x="49" y="68"/>
                    <a:pt x="50" y="70"/>
                    <a:pt x="50" y="71"/>
                  </a:cubicBezTo>
                  <a:cubicBezTo>
                    <a:pt x="50" y="72"/>
                    <a:pt x="51" y="75"/>
                    <a:pt x="53" y="78"/>
                  </a:cubicBezTo>
                  <a:cubicBezTo>
                    <a:pt x="54" y="80"/>
                    <a:pt x="55" y="83"/>
                    <a:pt x="56" y="83"/>
                  </a:cubicBezTo>
                  <a:cubicBezTo>
                    <a:pt x="56" y="83"/>
                    <a:pt x="57" y="82"/>
                    <a:pt x="56" y="81"/>
                  </a:cubicBezTo>
                  <a:cubicBezTo>
                    <a:pt x="56" y="80"/>
                    <a:pt x="56" y="78"/>
                    <a:pt x="56" y="77"/>
                  </a:cubicBezTo>
                  <a:cubicBezTo>
                    <a:pt x="55" y="77"/>
                    <a:pt x="56" y="76"/>
                    <a:pt x="57" y="76"/>
                  </a:cubicBezTo>
                  <a:cubicBezTo>
                    <a:pt x="57" y="75"/>
                    <a:pt x="58" y="76"/>
                    <a:pt x="59" y="77"/>
                  </a:cubicBezTo>
                  <a:cubicBezTo>
                    <a:pt x="59" y="78"/>
                    <a:pt x="60" y="79"/>
                    <a:pt x="60" y="81"/>
                  </a:cubicBezTo>
                  <a:cubicBezTo>
                    <a:pt x="60" y="82"/>
                    <a:pt x="61" y="84"/>
                    <a:pt x="62" y="86"/>
                  </a:cubicBezTo>
                  <a:cubicBezTo>
                    <a:pt x="63" y="87"/>
                    <a:pt x="64" y="89"/>
                    <a:pt x="65" y="89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69" y="90"/>
                    <a:pt x="71" y="90"/>
                    <a:pt x="72" y="90"/>
                  </a:cubicBezTo>
                  <a:cubicBezTo>
                    <a:pt x="73" y="91"/>
                    <a:pt x="73" y="94"/>
                    <a:pt x="73" y="97"/>
                  </a:cubicBezTo>
                  <a:cubicBezTo>
                    <a:pt x="73" y="97"/>
                    <a:pt x="73" y="97"/>
                    <a:pt x="73" y="97"/>
                  </a:cubicBezTo>
                  <a:cubicBezTo>
                    <a:pt x="72" y="98"/>
                    <a:pt x="72" y="98"/>
                    <a:pt x="72" y="98"/>
                  </a:cubicBezTo>
                  <a:cubicBezTo>
                    <a:pt x="71" y="99"/>
                    <a:pt x="67" y="99"/>
                    <a:pt x="65" y="98"/>
                  </a:cubicBezTo>
                  <a:cubicBezTo>
                    <a:pt x="63" y="97"/>
                    <a:pt x="60" y="95"/>
                    <a:pt x="59" y="93"/>
                  </a:cubicBezTo>
                  <a:cubicBezTo>
                    <a:pt x="57" y="92"/>
                    <a:pt x="55" y="90"/>
                    <a:pt x="54" y="90"/>
                  </a:cubicBezTo>
                  <a:cubicBezTo>
                    <a:pt x="53" y="89"/>
                    <a:pt x="52" y="90"/>
                    <a:pt x="52" y="91"/>
                  </a:cubicBezTo>
                  <a:cubicBezTo>
                    <a:pt x="52" y="92"/>
                    <a:pt x="52" y="93"/>
                    <a:pt x="51" y="92"/>
                  </a:cubicBezTo>
                  <a:cubicBezTo>
                    <a:pt x="50" y="92"/>
                    <a:pt x="48" y="90"/>
                    <a:pt x="47" y="88"/>
                  </a:cubicBezTo>
                  <a:cubicBezTo>
                    <a:pt x="46" y="87"/>
                    <a:pt x="45" y="85"/>
                    <a:pt x="44" y="84"/>
                  </a:cubicBezTo>
                  <a:cubicBezTo>
                    <a:pt x="42" y="83"/>
                    <a:pt x="41" y="81"/>
                    <a:pt x="39" y="80"/>
                  </a:cubicBezTo>
                  <a:cubicBezTo>
                    <a:pt x="38" y="78"/>
                    <a:pt x="38" y="76"/>
                    <a:pt x="38" y="75"/>
                  </a:cubicBezTo>
                  <a:cubicBezTo>
                    <a:pt x="39" y="74"/>
                    <a:pt x="37" y="72"/>
                    <a:pt x="35" y="71"/>
                  </a:cubicBezTo>
                  <a:cubicBezTo>
                    <a:pt x="33" y="70"/>
                    <a:pt x="29" y="69"/>
                    <a:pt x="28" y="68"/>
                  </a:cubicBezTo>
                  <a:cubicBezTo>
                    <a:pt x="26" y="68"/>
                    <a:pt x="24" y="68"/>
                    <a:pt x="22" y="67"/>
                  </a:cubicBezTo>
                  <a:cubicBezTo>
                    <a:pt x="21" y="66"/>
                    <a:pt x="19" y="65"/>
                    <a:pt x="18" y="64"/>
                  </a:cubicBezTo>
                  <a:cubicBezTo>
                    <a:pt x="18" y="64"/>
                    <a:pt x="16" y="64"/>
                    <a:pt x="15" y="64"/>
                  </a:cubicBezTo>
                  <a:cubicBezTo>
                    <a:pt x="14" y="65"/>
                    <a:pt x="13" y="66"/>
                    <a:pt x="13" y="67"/>
                  </a:cubicBezTo>
                  <a:cubicBezTo>
                    <a:pt x="13" y="68"/>
                    <a:pt x="13" y="70"/>
                    <a:pt x="12" y="71"/>
                  </a:cubicBezTo>
                  <a:cubicBezTo>
                    <a:pt x="12" y="72"/>
                    <a:pt x="10" y="73"/>
                    <a:pt x="9" y="72"/>
                  </a:cubicBezTo>
                  <a:cubicBezTo>
                    <a:pt x="8" y="72"/>
                    <a:pt x="6" y="73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7"/>
                    <a:pt x="2" y="80"/>
                    <a:pt x="2" y="81"/>
                  </a:cubicBezTo>
                  <a:cubicBezTo>
                    <a:pt x="3" y="82"/>
                    <a:pt x="3" y="84"/>
                    <a:pt x="3" y="85"/>
                  </a:cubicBezTo>
                  <a:cubicBezTo>
                    <a:pt x="3" y="87"/>
                    <a:pt x="2" y="88"/>
                    <a:pt x="0" y="88"/>
                  </a:cubicBezTo>
                  <a:cubicBezTo>
                    <a:pt x="0" y="88"/>
                    <a:pt x="0" y="88"/>
                    <a:pt x="1" y="89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2" y="94"/>
                    <a:pt x="4" y="98"/>
                    <a:pt x="5" y="98"/>
                  </a:cubicBezTo>
                  <a:cubicBezTo>
                    <a:pt x="6" y="99"/>
                    <a:pt x="6" y="101"/>
                    <a:pt x="7" y="102"/>
                  </a:cubicBezTo>
                  <a:cubicBezTo>
                    <a:pt x="7" y="103"/>
                    <a:pt x="9" y="107"/>
                    <a:pt x="11" y="110"/>
                  </a:cubicBezTo>
                  <a:cubicBezTo>
                    <a:pt x="13" y="113"/>
                    <a:pt x="15" y="115"/>
                    <a:pt x="16" y="115"/>
                  </a:cubicBezTo>
                  <a:cubicBezTo>
                    <a:pt x="16" y="115"/>
                    <a:pt x="18" y="116"/>
                    <a:pt x="19" y="116"/>
                  </a:cubicBezTo>
                  <a:cubicBezTo>
                    <a:pt x="20" y="117"/>
                    <a:pt x="21" y="118"/>
                    <a:pt x="22" y="118"/>
                  </a:cubicBezTo>
                  <a:cubicBezTo>
                    <a:pt x="23" y="119"/>
                    <a:pt x="25" y="119"/>
                    <a:pt x="26" y="119"/>
                  </a:cubicBezTo>
                  <a:cubicBezTo>
                    <a:pt x="27" y="119"/>
                    <a:pt x="29" y="119"/>
                    <a:pt x="30" y="120"/>
                  </a:cubicBezTo>
                  <a:cubicBezTo>
                    <a:pt x="30" y="121"/>
                    <a:pt x="32" y="122"/>
                    <a:pt x="32" y="124"/>
                  </a:cubicBezTo>
                  <a:cubicBezTo>
                    <a:pt x="33" y="125"/>
                    <a:pt x="35" y="127"/>
                    <a:pt x="36" y="127"/>
                  </a:cubicBezTo>
                  <a:cubicBezTo>
                    <a:pt x="37" y="128"/>
                    <a:pt x="38" y="129"/>
                    <a:pt x="38" y="130"/>
                  </a:cubicBezTo>
                  <a:cubicBezTo>
                    <a:pt x="38" y="131"/>
                    <a:pt x="38" y="134"/>
                    <a:pt x="38" y="135"/>
                  </a:cubicBezTo>
                  <a:cubicBezTo>
                    <a:pt x="37" y="136"/>
                    <a:pt x="38" y="138"/>
                    <a:pt x="38" y="140"/>
                  </a:cubicBezTo>
                  <a:cubicBezTo>
                    <a:pt x="39" y="141"/>
                    <a:pt x="41" y="146"/>
                    <a:pt x="42" y="150"/>
                  </a:cubicBezTo>
                  <a:cubicBezTo>
                    <a:pt x="44" y="155"/>
                    <a:pt x="44" y="159"/>
                    <a:pt x="44" y="159"/>
                  </a:cubicBezTo>
                  <a:cubicBezTo>
                    <a:pt x="43" y="160"/>
                    <a:pt x="42" y="161"/>
                    <a:pt x="41" y="163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1" y="164"/>
                    <a:pt x="41" y="166"/>
                    <a:pt x="41" y="166"/>
                  </a:cubicBezTo>
                  <a:cubicBezTo>
                    <a:pt x="43" y="176"/>
                    <a:pt x="46" y="186"/>
                    <a:pt x="47" y="189"/>
                  </a:cubicBezTo>
                  <a:cubicBezTo>
                    <a:pt x="48" y="192"/>
                    <a:pt x="49" y="196"/>
                    <a:pt x="50" y="198"/>
                  </a:cubicBezTo>
                  <a:cubicBezTo>
                    <a:pt x="50" y="200"/>
                    <a:pt x="54" y="202"/>
                    <a:pt x="57" y="203"/>
                  </a:cubicBezTo>
                  <a:cubicBezTo>
                    <a:pt x="61" y="203"/>
                    <a:pt x="65" y="202"/>
                    <a:pt x="67" y="200"/>
                  </a:cubicBezTo>
                  <a:cubicBezTo>
                    <a:pt x="68" y="199"/>
                    <a:pt x="71" y="197"/>
                    <a:pt x="72" y="197"/>
                  </a:cubicBezTo>
                  <a:cubicBezTo>
                    <a:pt x="73" y="197"/>
                    <a:pt x="74" y="195"/>
                    <a:pt x="73" y="193"/>
                  </a:cubicBezTo>
                  <a:cubicBezTo>
                    <a:pt x="73" y="191"/>
                    <a:pt x="75" y="188"/>
                    <a:pt x="77" y="187"/>
                  </a:cubicBezTo>
                  <a:cubicBezTo>
                    <a:pt x="79" y="185"/>
                    <a:pt x="81" y="183"/>
                    <a:pt x="81" y="180"/>
                  </a:cubicBezTo>
                  <a:cubicBezTo>
                    <a:pt x="81" y="178"/>
                    <a:pt x="81" y="174"/>
                    <a:pt x="81" y="172"/>
                  </a:cubicBezTo>
                  <a:cubicBezTo>
                    <a:pt x="81" y="169"/>
                    <a:pt x="83" y="166"/>
                    <a:pt x="85" y="164"/>
                  </a:cubicBezTo>
                  <a:cubicBezTo>
                    <a:pt x="87" y="163"/>
                    <a:pt x="91" y="159"/>
                    <a:pt x="93" y="156"/>
                  </a:cubicBezTo>
                  <a:cubicBezTo>
                    <a:pt x="96" y="153"/>
                    <a:pt x="95" y="150"/>
                    <a:pt x="93" y="149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0" y="148"/>
                    <a:pt x="88" y="147"/>
                    <a:pt x="87" y="145"/>
                  </a:cubicBezTo>
                  <a:cubicBezTo>
                    <a:pt x="86" y="144"/>
                    <a:pt x="84" y="140"/>
                    <a:pt x="81" y="135"/>
                  </a:cubicBezTo>
                  <a:cubicBezTo>
                    <a:pt x="79" y="131"/>
                    <a:pt x="77" y="126"/>
                    <a:pt x="76" y="123"/>
                  </a:cubicBezTo>
                  <a:cubicBezTo>
                    <a:pt x="75" y="120"/>
                    <a:pt x="74" y="116"/>
                    <a:pt x="73" y="114"/>
                  </a:cubicBezTo>
                  <a:cubicBezTo>
                    <a:pt x="72" y="111"/>
                    <a:pt x="72" y="109"/>
                    <a:pt x="72" y="109"/>
                  </a:cubicBezTo>
                  <a:cubicBezTo>
                    <a:pt x="73" y="109"/>
                    <a:pt x="73" y="109"/>
                    <a:pt x="74" y="110"/>
                  </a:cubicBezTo>
                  <a:cubicBezTo>
                    <a:pt x="74" y="111"/>
                    <a:pt x="77" y="117"/>
                    <a:pt x="79" y="122"/>
                  </a:cubicBezTo>
                  <a:cubicBezTo>
                    <a:pt x="79" y="122"/>
                    <a:pt x="79" y="122"/>
                    <a:pt x="79" y="123"/>
                  </a:cubicBezTo>
                  <a:cubicBezTo>
                    <a:pt x="79" y="123"/>
                    <a:pt x="80" y="125"/>
                    <a:pt x="80" y="125"/>
                  </a:cubicBezTo>
                  <a:cubicBezTo>
                    <a:pt x="84" y="134"/>
                    <a:pt x="89" y="143"/>
                    <a:pt x="92" y="143"/>
                  </a:cubicBezTo>
                  <a:cubicBezTo>
                    <a:pt x="95" y="144"/>
                    <a:pt x="99" y="144"/>
                    <a:pt x="101" y="144"/>
                  </a:cubicBezTo>
                  <a:cubicBezTo>
                    <a:pt x="103" y="144"/>
                    <a:pt x="106" y="143"/>
                    <a:pt x="106" y="143"/>
                  </a:cubicBezTo>
                  <a:cubicBezTo>
                    <a:pt x="107" y="142"/>
                    <a:pt x="108" y="140"/>
                    <a:pt x="107" y="139"/>
                  </a:cubicBezTo>
                  <a:cubicBezTo>
                    <a:pt x="106" y="137"/>
                    <a:pt x="105" y="135"/>
                    <a:pt x="104" y="133"/>
                  </a:cubicBezTo>
                  <a:cubicBezTo>
                    <a:pt x="104" y="131"/>
                    <a:pt x="101" y="129"/>
                    <a:pt x="100" y="129"/>
                  </a:cubicBezTo>
                  <a:cubicBezTo>
                    <a:pt x="98" y="129"/>
                    <a:pt x="96" y="127"/>
                    <a:pt x="95" y="125"/>
                  </a:cubicBezTo>
                  <a:cubicBezTo>
                    <a:pt x="94" y="123"/>
                    <a:pt x="92" y="120"/>
                    <a:pt x="92" y="119"/>
                  </a:cubicBezTo>
                  <a:cubicBezTo>
                    <a:pt x="91" y="118"/>
                    <a:pt x="91" y="117"/>
                    <a:pt x="92" y="117"/>
                  </a:cubicBezTo>
                  <a:cubicBezTo>
                    <a:pt x="93" y="117"/>
                    <a:pt x="95" y="119"/>
                    <a:pt x="96" y="121"/>
                  </a:cubicBezTo>
                  <a:cubicBezTo>
                    <a:pt x="98" y="124"/>
                    <a:pt x="100" y="127"/>
                    <a:pt x="101" y="127"/>
                  </a:cubicBezTo>
                  <a:cubicBezTo>
                    <a:pt x="102" y="128"/>
                    <a:pt x="104" y="129"/>
                    <a:pt x="104" y="129"/>
                  </a:cubicBezTo>
                  <a:cubicBezTo>
                    <a:pt x="104" y="130"/>
                    <a:pt x="107" y="132"/>
                    <a:pt x="110" y="134"/>
                  </a:cubicBezTo>
                  <a:cubicBezTo>
                    <a:pt x="114" y="136"/>
                    <a:pt x="117" y="139"/>
                    <a:pt x="118" y="141"/>
                  </a:cubicBezTo>
                  <a:cubicBezTo>
                    <a:pt x="119" y="143"/>
                    <a:pt x="121" y="146"/>
                    <a:pt x="122" y="147"/>
                  </a:cubicBezTo>
                  <a:cubicBezTo>
                    <a:pt x="122" y="149"/>
                    <a:pt x="124" y="150"/>
                    <a:pt x="124" y="150"/>
                  </a:cubicBezTo>
                  <a:cubicBezTo>
                    <a:pt x="125" y="150"/>
                    <a:pt x="128" y="156"/>
                    <a:pt x="130" y="164"/>
                  </a:cubicBezTo>
                  <a:cubicBezTo>
                    <a:pt x="133" y="171"/>
                    <a:pt x="135" y="177"/>
                    <a:pt x="136" y="176"/>
                  </a:cubicBezTo>
                  <a:cubicBezTo>
                    <a:pt x="137" y="175"/>
                    <a:pt x="138" y="172"/>
                    <a:pt x="139" y="170"/>
                  </a:cubicBezTo>
                  <a:cubicBezTo>
                    <a:pt x="139" y="169"/>
                    <a:pt x="141" y="166"/>
                    <a:pt x="143" y="164"/>
                  </a:cubicBezTo>
                  <a:cubicBezTo>
                    <a:pt x="145" y="163"/>
                    <a:pt x="148" y="162"/>
                    <a:pt x="150" y="163"/>
                  </a:cubicBezTo>
                  <a:cubicBezTo>
                    <a:pt x="151" y="163"/>
                    <a:pt x="154" y="167"/>
                    <a:pt x="155" y="171"/>
                  </a:cubicBezTo>
                  <a:cubicBezTo>
                    <a:pt x="156" y="175"/>
                    <a:pt x="159" y="178"/>
                    <a:pt x="160" y="178"/>
                  </a:cubicBezTo>
                  <a:cubicBezTo>
                    <a:pt x="161" y="179"/>
                    <a:pt x="162" y="181"/>
                    <a:pt x="163" y="183"/>
                  </a:cubicBezTo>
                  <a:cubicBezTo>
                    <a:pt x="163" y="186"/>
                    <a:pt x="163" y="189"/>
                    <a:pt x="163" y="190"/>
                  </a:cubicBezTo>
                  <a:cubicBezTo>
                    <a:pt x="163" y="192"/>
                    <a:pt x="164" y="195"/>
                    <a:pt x="165" y="197"/>
                  </a:cubicBezTo>
                  <a:cubicBezTo>
                    <a:pt x="166" y="198"/>
                    <a:pt x="167" y="201"/>
                    <a:pt x="167" y="202"/>
                  </a:cubicBezTo>
                  <a:cubicBezTo>
                    <a:pt x="167" y="204"/>
                    <a:pt x="169" y="206"/>
                    <a:pt x="170" y="208"/>
                  </a:cubicBezTo>
                  <a:cubicBezTo>
                    <a:pt x="171" y="209"/>
                    <a:pt x="172" y="209"/>
                    <a:pt x="171" y="207"/>
                  </a:cubicBezTo>
                  <a:cubicBezTo>
                    <a:pt x="171" y="205"/>
                    <a:pt x="170" y="201"/>
                    <a:pt x="169" y="200"/>
                  </a:cubicBezTo>
                  <a:cubicBezTo>
                    <a:pt x="168" y="198"/>
                    <a:pt x="166" y="196"/>
                    <a:pt x="166" y="194"/>
                  </a:cubicBezTo>
                  <a:cubicBezTo>
                    <a:pt x="165" y="193"/>
                    <a:pt x="165" y="191"/>
                    <a:pt x="166" y="190"/>
                  </a:cubicBezTo>
                  <a:cubicBezTo>
                    <a:pt x="166" y="189"/>
                    <a:pt x="168" y="190"/>
                    <a:pt x="170" y="193"/>
                  </a:cubicBezTo>
                  <a:cubicBezTo>
                    <a:pt x="171" y="196"/>
                    <a:pt x="174" y="199"/>
                    <a:pt x="175" y="199"/>
                  </a:cubicBezTo>
                  <a:cubicBezTo>
                    <a:pt x="176" y="199"/>
                    <a:pt x="177" y="197"/>
                    <a:pt x="178" y="195"/>
                  </a:cubicBezTo>
                  <a:cubicBezTo>
                    <a:pt x="178" y="192"/>
                    <a:pt x="177" y="188"/>
                    <a:pt x="176" y="187"/>
                  </a:cubicBezTo>
                  <a:cubicBezTo>
                    <a:pt x="175" y="185"/>
                    <a:pt x="174" y="182"/>
                    <a:pt x="174" y="181"/>
                  </a:cubicBezTo>
                  <a:cubicBezTo>
                    <a:pt x="174" y="179"/>
                    <a:pt x="176" y="179"/>
                    <a:pt x="178" y="180"/>
                  </a:cubicBezTo>
                  <a:cubicBezTo>
                    <a:pt x="179" y="180"/>
                    <a:pt x="183" y="180"/>
                    <a:pt x="186" y="180"/>
                  </a:cubicBezTo>
                  <a:cubicBezTo>
                    <a:pt x="188" y="180"/>
                    <a:pt x="191" y="178"/>
                    <a:pt x="192" y="178"/>
                  </a:cubicBezTo>
                  <a:cubicBezTo>
                    <a:pt x="192" y="177"/>
                    <a:pt x="193" y="174"/>
                    <a:pt x="193" y="172"/>
                  </a:cubicBezTo>
                  <a:cubicBezTo>
                    <a:pt x="192" y="170"/>
                    <a:pt x="191" y="166"/>
                    <a:pt x="190" y="162"/>
                  </a:cubicBezTo>
                  <a:cubicBezTo>
                    <a:pt x="189" y="159"/>
                    <a:pt x="189" y="156"/>
                    <a:pt x="189" y="155"/>
                  </a:cubicBezTo>
                  <a:cubicBezTo>
                    <a:pt x="190" y="154"/>
                    <a:pt x="190" y="154"/>
                    <a:pt x="189" y="153"/>
                  </a:cubicBezTo>
                  <a:cubicBezTo>
                    <a:pt x="188" y="153"/>
                    <a:pt x="186" y="152"/>
                    <a:pt x="185" y="151"/>
                  </a:cubicBezTo>
                  <a:cubicBezTo>
                    <a:pt x="184" y="149"/>
                    <a:pt x="185" y="147"/>
                    <a:pt x="187" y="145"/>
                  </a:cubicBezTo>
                  <a:cubicBezTo>
                    <a:pt x="187" y="145"/>
                    <a:pt x="187" y="145"/>
                    <a:pt x="187" y="145"/>
                  </a:cubicBezTo>
                  <a:cubicBezTo>
                    <a:pt x="187" y="144"/>
                    <a:pt x="187" y="144"/>
                    <a:pt x="187" y="144"/>
                  </a:cubicBezTo>
                  <a:cubicBezTo>
                    <a:pt x="188" y="146"/>
                    <a:pt x="189" y="147"/>
                    <a:pt x="189" y="148"/>
                  </a:cubicBezTo>
                  <a:cubicBezTo>
                    <a:pt x="189" y="149"/>
                    <a:pt x="190" y="150"/>
                    <a:pt x="191" y="150"/>
                  </a:cubicBezTo>
                  <a:cubicBezTo>
                    <a:pt x="192" y="151"/>
                    <a:pt x="194" y="152"/>
                    <a:pt x="194" y="153"/>
                  </a:cubicBezTo>
                  <a:cubicBezTo>
                    <a:pt x="195" y="154"/>
                    <a:pt x="196" y="156"/>
                    <a:pt x="196" y="156"/>
                  </a:cubicBezTo>
                  <a:cubicBezTo>
                    <a:pt x="196" y="157"/>
                    <a:pt x="197" y="159"/>
                    <a:pt x="198" y="161"/>
                  </a:cubicBezTo>
                  <a:cubicBezTo>
                    <a:pt x="198" y="163"/>
                    <a:pt x="199" y="164"/>
                    <a:pt x="200" y="164"/>
                  </a:cubicBezTo>
                  <a:cubicBezTo>
                    <a:pt x="201" y="164"/>
                    <a:pt x="201" y="164"/>
                    <a:pt x="202" y="163"/>
                  </a:cubicBezTo>
                  <a:cubicBezTo>
                    <a:pt x="202" y="161"/>
                    <a:pt x="202" y="159"/>
                    <a:pt x="202" y="157"/>
                  </a:cubicBezTo>
                  <a:cubicBezTo>
                    <a:pt x="201" y="155"/>
                    <a:pt x="201" y="153"/>
                    <a:pt x="201" y="151"/>
                  </a:cubicBezTo>
                  <a:cubicBezTo>
                    <a:pt x="201" y="150"/>
                    <a:pt x="201" y="148"/>
                    <a:pt x="201" y="147"/>
                  </a:cubicBezTo>
                  <a:cubicBezTo>
                    <a:pt x="202" y="146"/>
                    <a:pt x="202" y="146"/>
                    <a:pt x="203" y="147"/>
                  </a:cubicBezTo>
                  <a:cubicBezTo>
                    <a:pt x="203" y="148"/>
                    <a:pt x="205" y="146"/>
                    <a:pt x="206" y="143"/>
                  </a:cubicBezTo>
                  <a:cubicBezTo>
                    <a:pt x="207" y="140"/>
                    <a:pt x="208" y="133"/>
                    <a:pt x="207" y="128"/>
                  </a:cubicBezTo>
                  <a:cubicBezTo>
                    <a:pt x="206" y="122"/>
                    <a:pt x="203" y="116"/>
                    <a:pt x="200" y="114"/>
                  </a:cubicBezTo>
                  <a:cubicBezTo>
                    <a:pt x="197" y="112"/>
                    <a:pt x="196" y="108"/>
                    <a:pt x="197" y="104"/>
                  </a:cubicBezTo>
                  <a:cubicBezTo>
                    <a:pt x="198" y="101"/>
                    <a:pt x="204" y="99"/>
                    <a:pt x="209" y="100"/>
                  </a:cubicBezTo>
                  <a:cubicBezTo>
                    <a:pt x="209" y="100"/>
                    <a:pt x="209" y="100"/>
                    <a:pt x="209" y="100"/>
                  </a:cubicBezTo>
                  <a:cubicBezTo>
                    <a:pt x="209" y="100"/>
                    <a:pt x="209" y="100"/>
                    <a:pt x="209" y="100"/>
                  </a:cubicBezTo>
                  <a:cubicBezTo>
                    <a:pt x="210" y="102"/>
                    <a:pt x="212" y="103"/>
                    <a:pt x="213" y="103"/>
                  </a:cubicBezTo>
                  <a:cubicBezTo>
                    <a:pt x="214" y="102"/>
                    <a:pt x="215" y="102"/>
                    <a:pt x="214" y="101"/>
                  </a:cubicBezTo>
                  <a:cubicBezTo>
                    <a:pt x="214" y="101"/>
                    <a:pt x="213" y="99"/>
                    <a:pt x="213" y="97"/>
                  </a:cubicBezTo>
                  <a:cubicBezTo>
                    <a:pt x="213" y="96"/>
                    <a:pt x="213" y="94"/>
                    <a:pt x="214" y="94"/>
                  </a:cubicBezTo>
                  <a:cubicBezTo>
                    <a:pt x="215" y="94"/>
                    <a:pt x="216" y="95"/>
                    <a:pt x="217" y="96"/>
                  </a:cubicBezTo>
                  <a:cubicBezTo>
                    <a:pt x="218" y="97"/>
                    <a:pt x="219" y="98"/>
                    <a:pt x="219" y="97"/>
                  </a:cubicBezTo>
                  <a:cubicBezTo>
                    <a:pt x="219" y="95"/>
                    <a:pt x="220" y="94"/>
                    <a:pt x="220" y="93"/>
                  </a:cubicBezTo>
                  <a:cubicBezTo>
                    <a:pt x="221" y="93"/>
                    <a:pt x="221" y="93"/>
                    <a:pt x="222" y="95"/>
                  </a:cubicBezTo>
                  <a:cubicBezTo>
                    <a:pt x="222" y="96"/>
                    <a:pt x="222" y="98"/>
                    <a:pt x="222" y="99"/>
                  </a:cubicBezTo>
                  <a:cubicBezTo>
                    <a:pt x="222" y="100"/>
                    <a:pt x="221" y="106"/>
                    <a:pt x="220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19" y="110"/>
                    <a:pt x="219" y="110"/>
                    <a:pt x="219" y="110"/>
                  </a:cubicBezTo>
                  <a:cubicBezTo>
                    <a:pt x="221" y="117"/>
                    <a:pt x="224" y="125"/>
                    <a:pt x="225" y="128"/>
                  </a:cubicBezTo>
                  <a:cubicBezTo>
                    <a:pt x="227" y="132"/>
                    <a:pt x="228" y="131"/>
                    <a:pt x="228" y="126"/>
                  </a:cubicBezTo>
                  <a:cubicBezTo>
                    <a:pt x="229" y="122"/>
                    <a:pt x="228" y="115"/>
                    <a:pt x="227" y="112"/>
                  </a:cubicBezTo>
                  <a:cubicBezTo>
                    <a:pt x="225" y="109"/>
                    <a:pt x="225" y="105"/>
                    <a:pt x="225" y="104"/>
                  </a:cubicBezTo>
                  <a:cubicBezTo>
                    <a:pt x="225" y="103"/>
                    <a:pt x="226" y="103"/>
                    <a:pt x="227" y="103"/>
                  </a:cubicBezTo>
                  <a:cubicBezTo>
                    <a:pt x="228" y="103"/>
                    <a:pt x="230" y="104"/>
                    <a:pt x="230" y="105"/>
                  </a:cubicBezTo>
                  <a:cubicBezTo>
                    <a:pt x="231" y="105"/>
                    <a:pt x="233" y="103"/>
                    <a:pt x="234" y="98"/>
                  </a:cubicBezTo>
                  <a:cubicBezTo>
                    <a:pt x="234" y="98"/>
                    <a:pt x="234" y="98"/>
                    <a:pt x="234" y="98"/>
                  </a:cubicBezTo>
                  <a:cubicBezTo>
                    <a:pt x="234" y="98"/>
                    <a:pt x="234" y="98"/>
                    <a:pt x="234" y="98"/>
                  </a:cubicBezTo>
                  <a:cubicBezTo>
                    <a:pt x="237" y="97"/>
                    <a:pt x="238" y="95"/>
                    <a:pt x="237" y="94"/>
                  </a:cubicBezTo>
                  <a:cubicBezTo>
                    <a:pt x="236" y="92"/>
                    <a:pt x="234" y="89"/>
                    <a:pt x="233" y="88"/>
                  </a:cubicBezTo>
                  <a:close/>
                  <a:moveTo>
                    <a:pt x="70" y="84"/>
                  </a:moveTo>
                  <a:cubicBezTo>
                    <a:pt x="67" y="81"/>
                    <a:pt x="63" y="78"/>
                    <a:pt x="63" y="77"/>
                  </a:cubicBezTo>
                  <a:cubicBezTo>
                    <a:pt x="62" y="75"/>
                    <a:pt x="62" y="73"/>
                    <a:pt x="63" y="72"/>
                  </a:cubicBezTo>
                  <a:cubicBezTo>
                    <a:pt x="63" y="71"/>
                    <a:pt x="65" y="70"/>
                    <a:pt x="67" y="69"/>
                  </a:cubicBezTo>
                  <a:cubicBezTo>
                    <a:pt x="69" y="69"/>
                    <a:pt x="71" y="71"/>
                    <a:pt x="72" y="73"/>
                  </a:cubicBezTo>
                  <a:cubicBezTo>
                    <a:pt x="73" y="76"/>
                    <a:pt x="75" y="80"/>
                    <a:pt x="76" y="83"/>
                  </a:cubicBezTo>
                  <a:cubicBezTo>
                    <a:pt x="77" y="86"/>
                    <a:pt x="74" y="87"/>
                    <a:pt x="70" y="84"/>
                  </a:cubicBezTo>
                  <a:close/>
                  <a:moveTo>
                    <a:pt x="95" y="104"/>
                  </a:moveTo>
                  <a:cubicBezTo>
                    <a:pt x="93" y="103"/>
                    <a:pt x="92" y="102"/>
                    <a:pt x="91" y="101"/>
                  </a:cubicBezTo>
                  <a:cubicBezTo>
                    <a:pt x="91" y="101"/>
                    <a:pt x="90" y="97"/>
                    <a:pt x="89" y="92"/>
                  </a:cubicBezTo>
                  <a:cubicBezTo>
                    <a:pt x="87" y="87"/>
                    <a:pt x="87" y="82"/>
                    <a:pt x="88" y="81"/>
                  </a:cubicBezTo>
                  <a:cubicBezTo>
                    <a:pt x="89" y="79"/>
                    <a:pt x="90" y="80"/>
                    <a:pt x="90" y="82"/>
                  </a:cubicBezTo>
                  <a:cubicBezTo>
                    <a:pt x="91" y="85"/>
                    <a:pt x="92" y="89"/>
                    <a:pt x="93" y="91"/>
                  </a:cubicBezTo>
                  <a:cubicBezTo>
                    <a:pt x="94" y="93"/>
                    <a:pt x="95" y="98"/>
                    <a:pt x="96" y="101"/>
                  </a:cubicBezTo>
                  <a:cubicBezTo>
                    <a:pt x="97" y="104"/>
                    <a:pt x="96" y="105"/>
                    <a:pt x="95" y="104"/>
                  </a:cubicBezTo>
                  <a:close/>
                </a:path>
              </a:pathLst>
            </a:custGeom>
            <a:solidFill>
              <a:srgbClr val="C2D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şḻíďe">
              <a:extLst>
                <a:ext uri="{FF2B5EF4-FFF2-40B4-BE49-F238E27FC236}">
                  <a16:creationId xmlns:a16="http://schemas.microsoft.com/office/drawing/2014/main" id="{803D449E-2F33-489B-A8E9-BF2D268F48B6}"/>
                </a:ext>
              </a:extLst>
            </p:cNvPr>
            <p:cNvSpPr/>
            <p:nvPr/>
          </p:nvSpPr>
          <p:spPr bwMode="auto">
            <a:xfrm>
              <a:off x="6965951" y="2684463"/>
              <a:ext cx="436563" cy="446088"/>
            </a:xfrm>
            <a:custGeom>
              <a:avLst/>
              <a:gdLst>
                <a:gd name="T0" fmla="*/ 167 w 167"/>
                <a:gd name="T1" fmla="*/ 166 h 171"/>
                <a:gd name="T2" fmla="*/ 87 w 167"/>
                <a:gd name="T3" fmla="*/ 142 h 171"/>
                <a:gd name="T4" fmla="*/ 0 w 167"/>
                <a:gd name="T5" fmla="*/ 69 h 171"/>
                <a:gd name="T6" fmla="*/ 0 w 167"/>
                <a:gd name="T7" fmla="*/ 0 h 171"/>
                <a:gd name="T8" fmla="*/ 167 w 167"/>
                <a:gd name="T9" fmla="*/ 96 h 171"/>
                <a:gd name="T10" fmla="*/ 167 w 167"/>
                <a:gd name="T11" fmla="*/ 16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171">
                  <a:moveTo>
                    <a:pt x="167" y="166"/>
                  </a:moveTo>
                  <a:cubicBezTo>
                    <a:pt x="167" y="166"/>
                    <a:pt x="138" y="171"/>
                    <a:pt x="87" y="142"/>
                  </a:cubicBezTo>
                  <a:cubicBezTo>
                    <a:pt x="37" y="113"/>
                    <a:pt x="0" y="69"/>
                    <a:pt x="0" y="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7" y="96"/>
                    <a:pt x="167" y="96"/>
                    <a:pt x="167" y="96"/>
                  </a:cubicBezTo>
                  <a:lnTo>
                    <a:pt x="167" y="166"/>
                  </a:lnTo>
                  <a:close/>
                </a:path>
              </a:pathLst>
            </a:custGeom>
            <a:solidFill>
              <a:srgbClr val="3B4C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îšľïḑé">
              <a:extLst>
                <a:ext uri="{FF2B5EF4-FFF2-40B4-BE49-F238E27FC236}">
                  <a16:creationId xmlns:a16="http://schemas.microsoft.com/office/drawing/2014/main" id="{0BE6F47A-5183-4BAD-B5C5-311D7DCDE644}"/>
                </a:ext>
              </a:extLst>
            </p:cNvPr>
            <p:cNvSpPr/>
            <p:nvPr/>
          </p:nvSpPr>
          <p:spPr bwMode="auto">
            <a:xfrm>
              <a:off x="6840538" y="2624138"/>
              <a:ext cx="708025" cy="409575"/>
            </a:xfrm>
            <a:custGeom>
              <a:avLst/>
              <a:gdLst>
                <a:gd name="T0" fmla="*/ 222 w 446"/>
                <a:gd name="T1" fmla="*/ 217 h 258"/>
                <a:gd name="T2" fmla="*/ 0 w 446"/>
                <a:gd name="T3" fmla="*/ 0 h 258"/>
                <a:gd name="T4" fmla="*/ 222 w 446"/>
                <a:gd name="T5" fmla="*/ 23 h 258"/>
                <a:gd name="T6" fmla="*/ 446 w 446"/>
                <a:gd name="T7" fmla="*/ 258 h 258"/>
                <a:gd name="T8" fmla="*/ 222 w 446"/>
                <a:gd name="T9" fmla="*/ 21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258">
                  <a:moveTo>
                    <a:pt x="222" y="217"/>
                  </a:moveTo>
                  <a:lnTo>
                    <a:pt x="0" y="0"/>
                  </a:lnTo>
                  <a:lnTo>
                    <a:pt x="222" y="23"/>
                  </a:lnTo>
                  <a:lnTo>
                    <a:pt x="446" y="258"/>
                  </a:lnTo>
                  <a:lnTo>
                    <a:pt x="222" y="217"/>
                  </a:lnTo>
                  <a:close/>
                </a:path>
              </a:pathLst>
            </a:custGeom>
            <a:solidFill>
              <a:srgbClr val="4B7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ş1íde">
              <a:extLst>
                <a:ext uri="{FF2B5EF4-FFF2-40B4-BE49-F238E27FC236}">
                  <a16:creationId xmlns:a16="http://schemas.microsoft.com/office/drawing/2014/main" id="{688BE740-0FCF-4E82-B511-16CAA22B157F}"/>
                </a:ext>
              </a:extLst>
            </p:cNvPr>
            <p:cNvSpPr/>
            <p:nvPr/>
          </p:nvSpPr>
          <p:spPr bwMode="auto">
            <a:xfrm>
              <a:off x="6859588" y="2647951"/>
              <a:ext cx="68263" cy="239713"/>
            </a:xfrm>
            <a:custGeom>
              <a:avLst/>
              <a:gdLst>
                <a:gd name="T0" fmla="*/ 43 w 43"/>
                <a:gd name="T1" fmla="*/ 151 h 151"/>
                <a:gd name="T2" fmla="*/ 0 w 43"/>
                <a:gd name="T3" fmla="*/ 127 h 151"/>
                <a:gd name="T4" fmla="*/ 13 w 43"/>
                <a:gd name="T5" fmla="*/ 89 h 151"/>
                <a:gd name="T6" fmla="*/ 13 w 43"/>
                <a:gd name="T7" fmla="*/ 0 h 151"/>
                <a:gd name="T8" fmla="*/ 30 w 43"/>
                <a:gd name="T9" fmla="*/ 10 h 151"/>
                <a:gd name="T10" fmla="*/ 30 w 43"/>
                <a:gd name="T11" fmla="*/ 97 h 151"/>
                <a:gd name="T12" fmla="*/ 43 w 43"/>
                <a:gd name="T13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51">
                  <a:moveTo>
                    <a:pt x="43" y="151"/>
                  </a:moveTo>
                  <a:lnTo>
                    <a:pt x="0" y="127"/>
                  </a:lnTo>
                  <a:lnTo>
                    <a:pt x="13" y="89"/>
                  </a:lnTo>
                  <a:lnTo>
                    <a:pt x="13" y="0"/>
                  </a:lnTo>
                  <a:lnTo>
                    <a:pt x="30" y="10"/>
                  </a:lnTo>
                  <a:lnTo>
                    <a:pt x="30" y="97"/>
                  </a:lnTo>
                  <a:lnTo>
                    <a:pt x="43" y="151"/>
                  </a:lnTo>
                  <a:close/>
                </a:path>
              </a:pathLst>
            </a:custGeom>
            <a:solidFill>
              <a:srgbClr val="F1B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ïšḻiḍé">
              <a:extLst>
                <a:ext uri="{FF2B5EF4-FFF2-40B4-BE49-F238E27FC236}">
                  <a16:creationId xmlns:a16="http://schemas.microsoft.com/office/drawing/2014/main" id="{429BD826-A65D-4CE5-B346-85F683F183D5}"/>
                </a:ext>
              </a:extLst>
            </p:cNvPr>
            <p:cNvSpPr/>
            <p:nvPr/>
          </p:nvSpPr>
          <p:spPr bwMode="auto">
            <a:xfrm>
              <a:off x="6496051" y="2201863"/>
              <a:ext cx="293688" cy="555625"/>
            </a:xfrm>
            <a:custGeom>
              <a:avLst/>
              <a:gdLst>
                <a:gd name="T0" fmla="*/ 185 w 185"/>
                <a:gd name="T1" fmla="*/ 107 h 350"/>
                <a:gd name="T2" fmla="*/ 0 w 185"/>
                <a:gd name="T3" fmla="*/ 0 h 350"/>
                <a:gd name="T4" fmla="*/ 0 w 185"/>
                <a:gd name="T5" fmla="*/ 243 h 350"/>
                <a:gd name="T6" fmla="*/ 185 w 185"/>
                <a:gd name="T7" fmla="*/ 350 h 350"/>
                <a:gd name="T8" fmla="*/ 185 w 185"/>
                <a:gd name="T9" fmla="*/ 10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50">
                  <a:moveTo>
                    <a:pt x="185" y="107"/>
                  </a:moveTo>
                  <a:lnTo>
                    <a:pt x="0" y="0"/>
                  </a:lnTo>
                  <a:lnTo>
                    <a:pt x="0" y="243"/>
                  </a:lnTo>
                  <a:lnTo>
                    <a:pt x="185" y="350"/>
                  </a:lnTo>
                  <a:lnTo>
                    <a:pt x="185" y="107"/>
                  </a:lnTo>
                  <a:close/>
                </a:path>
              </a:pathLst>
            </a:custGeom>
            <a:solidFill>
              <a:srgbClr val="DC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îşḻïďé">
              <a:extLst>
                <a:ext uri="{FF2B5EF4-FFF2-40B4-BE49-F238E27FC236}">
                  <a16:creationId xmlns:a16="http://schemas.microsoft.com/office/drawing/2014/main" id="{6E21E25E-F7FD-4450-93A2-6054C4E1EFE0}"/>
                </a:ext>
              </a:extLst>
            </p:cNvPr>
            <p:cNvSpPr/>
            <p:nvPr/>
          </p:nvSpPr>
          <p:spPr bwMode="auto">
            <a:xfrm>
              <a:off x="6496051" y="2582863"/>
              <a:ext cx="293688" cy="239713"/>
            </a:xfrm>
            <a:custGeom>
              <a:avLst/>
              <a:gdLst>
                <a:gd name="T0" fmla="*/ 185 w 185"/>
                <a:gd name="T1" fmla="*/ 107 h 151"/>
                <a:gd name="T2" fmla="*/ 0 w 185"/>
                <a:gd name="T3" fmla="*/ 0 h 151"/>
                <a:gd name="T4" fmla="*/ 0 w 185"/>
                <a:gd name="T5" fmla="*/ 44 h 151"/>
                <a:gd name="T6" fmla="*/ 185 w 185"/>
                <a:gd name="T7" fmla="*/ 151 h 151"/>
                <a:gd name="T8" fmla="*/ 185 w 185"/>
                <a:gd name="T9" fmla="*/ 10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1">
                  <a:moveTo>
                    <a:pt x="185" y="107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85" y="151"/>
                  </a:lnTo>
                  <a:lnTo>
                    <a:pt x="185" y="107"/>
                  </a:lnTo>
                  <a:close/>
                </a:path>
              </a:pathLst>
            </a:custGeom>
            <a:solidFill>
              <a:srgbClr val="C5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íṣliḋê">
              <a:extLst>
                <a:ext uri="{FF2B5EF4-FFF2-40B4-BE49-F238E27FC236}">
                  <a16:creationId xmlns:a16="http://schemas.microsoft.com/office/drawing/2014/main" id="{BC2521D2-F0C0-4134-95DD-E84AC552685D}"/>
                </a:ext>
              </a:extLst>
            </p:cNvPr>
            <p:cNvSpPr/>
            <p:nvPr/>
          </p:nvSpPr>
          <p:spPr bwMode="auto">
            <a:xfrm>
              <a:off x="6496051" y="2201863"/>
              <a:ext cx="293688" cy="239713"/>
            </a:xfrm>
            <a:custGeom>
              <a:avLst/>
              <a:gdLst>
                <a:gd name="T0" fmla="*/ 185 w 185"/>
                <a:gd name="T1" fmla="*/ 107 h 151"/>
                <a:gd name="T2" fmla="*/ 0 w 185"/>
                <a:gd name="T3" fmla="*/ 0 h 151"/>
                <a:gd name="T4" fmla="*/ 0 w 185"/>
                <a:gd name="T5" fmla="*/ 45 h 151"/>
                <a:gd name="T6" fmla="*/ 185 w 185"/>
                <a:gd name="T7" fmla="*/ 151 h 151"/>
                <a:gd name="T8" fmla="*/ 185 w 185"/>
                <a:gd name="T9" fmla="*/ 10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51">
                  <a:moveTo>
                    <a:pt x="185" y="107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85" y="151"/>
                  </a:lnTo>
                  <a:lnTo>
                    <a:pt x="185" y="107"/>
                  </a:lnTo>
                  <a:close/>
                </a:path>
              </a:pathLst>
            </a:custGeom>
            <a:solidFill>
              <a:srgbClr val="F55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î$ļîḍè">
              <a:extLst>
                <a:ext uri="{FF2B5EF4-FFF2-40B4-BE49-F238E27FC236}">
                  <a16:creationId xmlns:a16="http://schemas.microsoft.com/office/drawing/2014/main" id="{FB13A1DD-8A34-44BF-9595-FD2DA46B9D27}"/>
                </a:ext>
              </a:extLst>
            </p:cNvPr>
            <p:cNvSpPr/>
            <p:nvPr/>
          </p:nvSpPr>
          <p:spPr bwMode="auto">
            <a:xfrm>
              <a:off x="6523038" y="2520951"/>
              <a:ext cx="130175" cy="114300"/>
            </a:xfrm>
            <a:custGeom>
              <a:avLst/>
              <a:gdLst>
                <a:gd name="T0" fmla="*/ 82 w 82"/>
                <a:gd name="T1" fmla="*/ 47 h 72"/>
                <a:gd name="T2" fmla="*/ 0 w 82"/>
                <a:gd name="T3" fmla="*/ 0 h 72"/>
                <a:gd name="T4" fmla="*/ 0 w 82"/>
                <a:gd name="T5" fmla="*/ 26 h 72"/>
                <a:gd name="T6" fmla="*/ 82 w 82"/>
                <a:gd name="T7" fmla="*/ 72 h 72"/>
                <a:gd name="T8" fmla="*/ 82 w 82"/>
                <a:gd name="T9" fmla="*/ 4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2">
                  <a:moveTo>
                    <a:pt x="82" y="47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82" y="72"/>
                  </a:lnTo>
                  <a:lnTo>
                    <a:pt x="8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î$ḷïḓê">
              <a:extLst>
                <a:ext uri="{FF2B5EF4-FFF2-40B4-BE49-F238E27FC236}">
                  <a16:creationId xmlns:a16="http://schemas.microsoft.com/office/drawing/2014/main" id="{EFED53A9-C8D9-4DB9-AE59-A937F8E6C42D}"/>
                </a:ext>
              </a:extLst>
            </p:cNvPr>
            <p:cNvSpPr/>
            <p:nvPr/>
          </p:nvSpPr>
          <p:spPr bwMode="auto">
            <a:xfrm>
              <a:off x="6523038" y="2400301"/>
              <a:ext cx="130175" cy="114300"/>
            </a:xfrm>
            <a:custGeom>
              <a:avLst/>
              <a:gdLst>
                <a:gd name="T0" fmla="*/ 82 w 82"/>
                <a:gd name="T1" fmla="*/ 48 h 72"/>
                <a:gd name="T2" fmla="*/ 0 w 82"/>
                <a:gd name="T3" fmla="*/ 0 h 72"/>
                <a:gd name="T4" fmla="*/ 0 w 82"/>
                <a:gd name="T5" fmla="*/ 26 h 72"/>
                <a:gd name="T6" fmla="*/ 82 w 82"/>
                <a:gd name="T7" fmla="*/ 72 h 72"/>
                <a:gd name="T8" fmla="*/ 82 w 82"/>
                <a:gd name="T9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2">
                  <a:moveTo>
                    <a:pt x="82" y="48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82" y="72"/>
                  </a:lnTo>
                  <a:lnTo>
                    <a:pt x="82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$ľíḋé">
              <a:extLst>
                <a:ext uri="{FF2B5EF4-FFF2-40B4-BE49-F238E27FC236}">
                  <a16:creationId xmlns:a16="http://schemas.microsoft.com/office/drawing/2014/main" id="{C7588A55-E7D7-49A8-82BF-0535EA845BAA}"/>
                </a:ext>
              </a:extLst>
            </p:cNvPr>
            <p:cNvSpPr/>
            <p:nvPr/>
          </p:nvSpPr>
          <p:spPr bwMode="auto">
            <a:xfrm>
              <a:off x="6627813" y="2520951"/>
              <a:ext cx="130175" cy="114300"/>
            </a:xfrm>
            <a:custGeom>
              <a:avLst/>
              <a:gdLst>
                <a:gd name="T0" fmla="*/ 82 w 82"/>
                <a:gd name="T1" fmla="*/ 47 h 72"/>
                <a:gd name="T2" fmla="*/ 0 w 82"/>
                <a:gd name="T3" fmla="*/ 0 h 72"/>
                <a:gd name="T4" fmla="*/ 0 w 82"/>
                <a:gd name="T5" fmla="*/ 24 h 72"/>
                <a:gd name="T6" fmla="*/ 82 w 82"/>
                <a:gd name="T7" fmla="*/ 72 h 72"/>
                <a:gd name="T8" fmla="*/ 82 w 82"/>
                <a:gd name="T9" fmla="*/ 4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2">
                  <a:moveTo>
                    <a:pt x="82" y="47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82" y="72"/>
                  </a:lnTo>
                  <a:lnTo>
                    <a:pt x="8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iSľiḑe">
              <a:extLst>
                <a:ext uri="{FF2B5EF4-FFF2-40B4-BE49-F238E27FC236}">
                  <a16:creationId xmlns:a16="http://schemas.microsoft.com/office/drawing/2014/main" id="{384B23A9-DB3E-44CE-BC27-9FCAC92B311C}"/>
                </a:ext>
              </a:extLst>
            </p:cNvPr>
            <p:cNvSpPr/>
            <p:nvPr/>
          </p:nvSpPr>
          <p:spPr bwMode="auto">
            <a:xfrm>
              <a:off x="6627813" y="2400301"/>
              <a:ext cx="130175" cy="114300"/>
            </a:xfrm>
            <a:custGeom>
              <a:avLst/>
              <a:gdLst>
                <a:gd name="T0" fmla="*/ 82 w 82"/>
                <a:gd name="T1" fmla="*/ 48 h 72"/>
                <a:gd name="T2" fmla="*/ 0 w 82"/>
                <a:gd name="T3" fmla="*/ 0 h 72"/>
                <a:gd name="T4" fmla="*/ 0 w 82"/>
                <a:gd name="T5" fmla="*/ 26 h 72"/>
                <a:gd name="T6" fmla="*/ 82 w 82"/>
                <a:gd name="T7" fmla="*/ 72 h 72"/>
                <a:gd name="T8" fmla="*/ 82 w 82"/>
                <a:gd name="T9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2">
                  <a:moveTo>
                    <a:pt x="82" y="48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82" y="72"/>
                  </a:lnTo>
                  <a:lnTo>
                    <a:pt x="82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iṥḻïḍê">
              <a:extLst>
                <a:ext uri="{FF2B5EF4-FFF2-40B4-BE49-F238E27FC236}">
                  <a16:creationId xmlns:a16="http://schemas.microsoft.com/office/drawing/2014/main" id="{A7D7B0E2-B66D-44DA-850C-A736717ED428}"/>
                </a:ext>
              </a:extLst>
            </p:cNvPr>
            <p:cNvSpPr/>
            <p:nvPr/>
          </p:nvSpPr>
          <p:spPr bwMode="auto">
            <a:xfrm>
              <a:off x="7572376" y="3548063"/>
              <a:ext cx="292100" cy="555625"/>
            </a:xfrm>
            <a:custGeom>
              <a:avLst/>
              <a:gdLst>
                <a:gd name="T0" fmla="*/ 184 w 184"/>
                <a:gd name="T1" fmla="*/ 106 h 350"/>
                <a:gd name="T2" fmla="*/ 0 w 184"/>
                <a:gd name="T3" fmla="*/ 0 h 350"/>
                <a:gd name="T4" fmla="*/ 0 w 184"/>
                <a:gd name="T5" fmla="*/ 243 h 350"/>
                <a:gd name="T6" fmla="*/ 184 w 184"/>
                <a:gd name="T7" fmla="*/ 350 h 350"/>
                <a:gd name="T8" fmla="*/ 184 w 184"/>
                <a:gd name="T9" fmla="*/ 10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50">
                  <a:moveTo>
                    <a:pt x="184" y="106"/>
                  </a:moveTo>
                  <a:lnTo>
                    <a:pt x="0" y="0"/>
                  </a:lnTo>
                  <a:lnTo>
                    <a:pt x="0" y="243"/>
                  </a:lnTo>
                  <a:lnTo>
                    <a:pt x="184" y="350"/>
                  </a:lnTo>
                  <a:lnTo>
                    <a:pt x="184" y="106"/>
                  </a:lnTo>
                  <a:close/>
                </a:path>
              </a:pathLst>
            </a:custGeom>
            <a:solidFill>
              <a:srgbClr val="DC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íSļíḑê">
              <a:extLst>
                <a:ext uri="{FF2B5EF4-FFF2-40B4-BE49-F238E27FC236}">
                  <a16:creationId xmlns:a16="http://schemas.microsoft.com/office/drawing/2014/main" id="{0FB538FD-A8BA-496F-86EA-4D52E2AFAD4E}"/>
                </a:ext>
              </a:extLst>
            </p:cNvPr>
            <p:cNvSpPr/>
            <p:nvPr/>
          </p:nvSpPr>
          <p:spPr bwMode="auto">
            <a:xfrm>
              <a:off x="7572376" y="3927476"/>
              <a:ext cx="292100" cy="241300"/>
            </a:xfrm>
            <a:custGeom>
              <a:avLst/>
              <a:gdLst>
                <a:gd name="T0" fmla="*/ 184 w 184"/>
                <a:gd name="T1" fmla="*/ 107 h 152"/>
                <a:gd name="T2" fmla="*/ 0 w 184"/>
                <a:gd name="T3" fmla="*/ 0 h 152"/>
                <a:gd name="T4" fmla="*/ 0 w 184"/>
                <a:gd name="T5" fmla="*/ 45 h 152"/>
                <a:gd name="T6" fmla="*/ 184 w 184"/>
                <a:gd name="T7" fmla="*/ 152 h 152"/>
                <a:gd name="T8" fmla="*/ 184 w 184"/>
                <a:gd name="T9" fmla="*/ 10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52">
                  <a:moveTo>
                    <a:pt x="184" y="107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84" y="152"/>
                  </a:lnTo>
                  <a:lnTo>
                    <a:pt x="184" y="107"/>
                  </a:lnTo>
                  <a:close/>
                </a:path>
              </a:pathLst>
            </a:custGeom>
            <a:solidFill>
              <a:srgbClr val="C5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śľîḑè">
              <a:extLst>
                <a:ext uri="{FF2B5EF4-FFF2-40B4-BE49-F238E27FC236}">
                  <a16:creationId xmlns:a16="http://schemas.microsoft.com/office/drawing/2014/main" id="{4C7F9DEA-76E1-4FA8-9DA0-56EA9083D409}"/>
                </a:ext>
              </a:extLst>
            </p:cNvPr>
            <p:cNvSpPr/>
            <p:nvPr/>
          </p:nvSpPr>
          <p:spPr bwMode="auto">
            <a:xfrm>
              <a:off x="7572376" y="3548063"/>
              <a:ext cx="292100" cy="239713"/>
            </a:xfrm>
            <a:custGeom>
              <a:avLst/>
              <a:gdLst>
                <a:gd name="T0" fmla="*/ 184 w 184"/>
                <a:gd name="T1" fmla="*/ 106 h 151"/>
                <a:gd name="T2" fmla="*/ 0 w 184"/>
                <a:gd name="T3" fmla="*/ 0 h 151"/>
                <a:gd name="T4" fmla="*/ 0 w 184"/>
                <a:gd name="T5" fmla="*/ 44 h 151"/>
                <a:gd name="T6" fmla="*/ 184 w 184"/>
                <a:gd name="T7" fmla="*/ 151 h 151"/>
                <a:gd name="T8" fmla="*/ 184 w 184"/>
                <a:gd name="T9" fmla="*/ 10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51">
                  <a:moveTo>
                    <a:pt x="184" y="106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184" y="151"/>
                  </a:lnTo>
                  <a:lnTo>
                    <a:pt x="184" y="106"/>
                  </a:lnTo>
                  <a:close/>
                </a:path>
              </a:pathLst>
            </a:custGeom>
            <a:solidFill>
              <a:srgbClr val="F1B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ŝliďé">
              <a:extLst>
                <a:ext uri="{FF2B5EF4-FFF2-40B4-BE49-F238E27FC236}">
                  <a16:creationId xmlns:a16="http://schemas.microsoft.com/office/drawing/2014/main" id="{DE630D1D-AD44-4299-BF73-580B47613EB9}"/>
                </a:ext>
              </a:extLst>
            </p:cNvPr>
            <p:cNvSpPr/>
            <p:nvPr/>
          </p:nvSpPr>
          <p:spPr bwMode="auto">
            <a:xfrm>
              <a:off x="7597776" y="3865563"/>
              <a:ext cx="131763" cy="114300"/>
            </a:xfrm>
            <a:custGeom>
              <a:avLst/>
              <a:gdLst>
                <a:gd name="T0" fmla="*/ 83 w 83"/>
                <a:gd name="T1" fmla="*/ 48 h 72"/>
                <a:gd name="T2" fmla="*/ 0 w 83"/>
                <a:gd name="T3" fmla="*/ 0 h 72"/>
                <a:gd name="T4" fmla="*/ 0 w 83"/>
                <a:gd name="T5" fmla="*/ 26 h 72"/>
                <a:gd name="T6" fmla="*/ 83 w 83"/>
                <a:gd name="T7" fmla="*/ 72 h 72"/>
                <a:gd name="T8" fmla="*/ 83 w 83"/>
                <a:gd name="T9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2">
                  <a:moveTo>
                    <a:pt x="83" y="48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83" y="72"/>
                  </a:lnTo>
                  <a:lnTo>
                    <a:pt x="83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íSľíde">
              <a:extLst>
                <a:ext uri="{FF2B5EF4-FFF2-40B4-BE49-F238E27FC236}">
                  <a16:creationId xmlns:a16="http://schemas.microsoft.com/office/drawing/2014/main" id="{FE105263-E70F-465A-9153-BB078D37DAB6}"/>
                </a:ext>
              </a:extLst>
            </p:cNvPr>
            <p:cNvSpPr/>
            <p:nvPr/>
          </p:nvSpPr>
          <p:spPr bwMode="auto">
            <a:xfrm>
              <a:off x="7597776" y="3746501"/>
              <a:ext cx="131763" cy="114300"/>
            </a:xfrm>
            <a:custGeom>
              <a:avLst/>
              <a:gdLst>
                <a:gd name="T0" fmla="*/ 83 w 83"/>
                <a:gd name="T1" fmla="*/ 47 h 72"/>
                <a:gd name="T2" fmla="*/ 0 w 83"/>
                <a:gd name="T3" fmla="*/ 0 h 72"/>
                <a:gd name="T4" fmla="*/ 0 w 83"/>
                <a:gd name="T5" fmla="*/ 26 h 72"/>
                <a:gd name="T6" fmla="*/ 83 w 83"/>
                <a:gd name="T7" fmla="*/ 72 h 72"/>
                <a:gd name="T8" fmla="*/ 83 w 83"/>
                <a:gd name="T9" fmla="*/ 4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2">
                  <a:moveTo>
                    <a:pt x="83" y="47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83" y="72"/>
                  </a:lnTo>
                  <a:lnTo>
                    <a:pt x="83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ṩļîḍê">
              <a:extLst>
                <a:ext uri="{FF2B5EF4-FFF2-40B4-BE49-F238E27FC236}">
                  <a16:creationId xmlns:a16="http://schemas.microsoft.com/office/drawing/2014/main" id="{A817FEF2-FBE0-496F-A170-E70A0E04F1F2}"/>
                </a:ext>
              </a:extLst>
            </p:cNvPr>
            <p:cNvSpPr/>
            <p:nvPr/>
          </p:nvSpPr>
          <p:spPr bwMode="auto">
            <a:xfrm>
              <a:off x="7702551" y="3865563"/>
              <a:ext cx="130175" cy="114300"/>
            </a:xfrm>
            <a:custGeom>
              <a:avLst/>
              <a:gdLst>
                <a:gd name="T0" fmla="*/ 82 w 82"/>
                <a:gd name="T1" fmla="*/ 48 h 72"/>
                <a:gd name="T2" fmla="*/ 0 w 82"/>
                <a:gd name="T3" fmla="*/ 0 h 72"/>
                <a:gd name="T4" fmla="*/ 0 w 82"/>
                <a:gd name="T5" fmla="*/ 25 h 72"/>
                <a:gd name="T6" fmla="*/ 82 w 82"/>
                <a:gd name="T7" fmla="*/ 72 h 72"/>
                <a:gd name="T8" fmla="*/ 82 w 82"/>
                <a:gd name="T9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2">
                  <a:moveTo>
                    <a:pt x="82" y="48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82" y="72"/>
                  </a:lnTo>
                  <a:lnTo>
                    <a:pt x="82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íŝḷîḑé">
              <a:extLst>
                <a:ext uri="{FF2B5EF4-FFF2-40B4-BE49-F238E27FC236}">
                  <a16:creationId xmlns:a16="http://schemas.microsoft.com/office/drawing/2014/main" id="{503A6CCF-E806-4BB8-9F26-5D890FCF9995}"/>
                </a:ext>
              </a:extLst>
            </p:cNvPr>
            <p:cNvSpPr/>
            <p:nvPr/>
          </p:nvSpPr>
          <p:spPr bwMode="auto">
            <a:xfrm>
              <a:off x="7702551" y="3746501"/>
              <a:ext cx="130175" cy="114300"/>
            </a:xfrm>
            <a:custGeom>
              <a:avLst/>
              <a:gdLst>
                <a:gd name="T0" fmla="*/ 82 w 82"/>
                <a:gd name="T1" fmla="*/ 47 h 72"/>
                <a:gd name="T2" fmla="*/ 0 w 82"/>
                <a:gd name="T3" fmla="*/ 0 h 72"/>
                <a:gd name="T4" fmla="*/ 0 w 82"/>
                <a:gd name="T5" fmla="*/ 26 h 72"/>
                <a:gd name="T6" fmla="*/ 82 w 82"/>
                <a:gd name="T7" fmla="*/ 72 h 72"/>
                <a:gd name="T8" fmla="*/ 82 w 82"/>
                <a:gd name="T9" fmla="*/ 4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2">
                  <a:moveTo>
                    <a:pt x="82" y="47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82" y="72"/>
                  </a:lnTo>
                  <a:lnTo>
                    <a:pt x="8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iŝļíďê">
              <a:extLst>
                <a:ext uri="{FF2B5EF4-FFF2-40B4-BE49-F238E27FC236}">
                  <a16:creationId xmlns:a16="http://schemas.microsoft.com/office/drawing/2014/main" id="{9DD3C9B7-9208-4446-965A-1D0901FD9ECD}"/>
                </a:ext>
              </a:extLst>
            </p:cNvPr>
            <p:cNvSpPr/>
            <p:nvPr/>
          </p:nvSpPr>
          <p:spPr bwMode="auto">
            <a:xfrm>
              <a:off x="5434013" y="4235451"/>
              <a:ext cx="530225" cy="868363"/>
            </a:xfrm>
            <a:custGeom>
              <a:avLst/>
              <a:gdLst>
                <a:gd name="T0" fmla="*/ 184 w 203"/>
                <a:gd name="T1" fmla="*/ 94 h 333"/>
                <a:gd name="T2" fmla="*/ 171 w 203"/>
                <a:gd name="T3" fmla="*/ 87 h 333"/>
                <a:gd name="T4" fmla="*/ 99 w 203"/>
                <a:gd name="T5" fmla="*/ 45 h 333"/>
                <a:gd name="T6" fmla="*/ 30 w 203"/>
                <a:gd name="T7" fmla="*/ 5 h 333"/>
                <a:gd name="T8" fmla="*/ 28 w 203"/>
                <a:gd name="T9" fmla="*/ 4 h 333"/>
                <a:gd name="T10" fmla="*/ 8 w 203"/>
                <a:gd name="T11" fmla="*/ 3 h 333"/>
                <a:gd name="T12" fmla="*/ 8 w 203"/>
                <a:gd name="T13" fmla="*/ 3 h 333"/>
                <a:gd name="T14" fmla="*/ 8 w 203"/>
                <a:gd name="T15" fmla="*/ 4 h 333"/>
                <a:gd name="T16" fmla="*/ 0 w 203"/>
                <a:gd name="T17" fmla="*/ 23 h 333"/>
                <a:gd name="T18" fmla="*/ 0 w 203"/>
                <a:gd name="T19" fmla="*/ 25 h 333"/>
                <a:gd name="T20" fmla="*/ 0 w 203"/>
                <a:gd name="T21" fmla="*/ 42 h 333"/>
                <a:gd name="T22" fmla="*/ 0 w 203"/>
                <a:gd name="T23" fmla="*/ 189 h 333"/>
                <a:gd name="T24" fmla="*/ 21 w 203"/>
                <a:gd name="T25" fmla="*/ 229 h 333"/>
                <a:gd name="T26" fmla="*/ 164 w 203"/>
                <a:gd name="T27" fmla="*/ 333 h 333"/>
                <a:gd name="T28" fmla="*/ 192 w 203"/>
                <a:gd name="T29" fmla="*/ 313 h 333"/>
                <a:gd name="T30" fmla="*/ 200 w 203"/>
                <a:gd name="T31" fmla="*/ 288 h 333"/>
                <a:gd name="T32" fmla="*/ 200 w 203"/>
                <a:gd name="T33" fmla="*/ 158 h 333"/>
                <a:gd name="T34" fmla="*/ 200 w 203"/>
                <a:gd name="T35" fmla="*/ 138 h 333"/>
                <a:gd name="T36" fmla="*/ 184 w 203"/>
                <a:gd name="T37" fmla="*/ 94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3" h="333">
                  <a:moveTo>
                    <a:pt x="184" y="94"/>
                  </a:moveTo>
                  <a:cubicBezTo>
                    <a:pt x="182" y="92"/>
                    <a:pt x="173" y="88"/>
                    <a:pt x="171" y="87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0" y="0"/>
                    <a:pt x="14" y="0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3" y="7"/>
                    <a:pt x="0" y="14"/>
                    <a:pt x="0" y="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204"/>
                    <a:pt x="9" y="223"/>
                    <a:pt x="21" y="229"/>
                  </a:cubicBezTo>
                  <a:cubicBezTo>
                    <a:pt x="164" y="333"/>
                    <a:pt x="164" y="333"/>
                    <a:pt x="164" y="333"/>
                  </a:cubicBezTo>
                  <a:cubicBezTo>
                    <a:pt x="164" y="333"/>
                    <a:pt x="190" y="315"/>
                    <a:pt x="192" y="313"/>
                  </a:cubicBezTo>
                  <a:cubicBezTo>
                    <a:pt x="197" y="309"/>
                    <a:pt x="200" y="301"/>
                    <a:pt x="200" y="288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200" y="138"/>
                    <a:pt x="200" y="138"/>
                    <a:pt x="200" y="138"/>
                  </a:cubicBezTo>
                  <a:cubicBezTo>
                    <a:pt x="200" y="138"/>
                    <a:pt x="203" y="107"/>
                    <a:pt x="184" y="94"/>
                  </a:cubicBezTo>
                  <a:close/>
                </a:path>
              </a:pathLst>
            </a:custGeom>
            <a:solidFill>
              <a:srgbClr val="B7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ṥļiḋê">
              <a:extLst>
                <a:ext uri="{FF2B5EF4-FFF2-40B4-BE49-F238E27FC236}">
                  <a16:creationId xmlns:a16="http://schemas.microsoft.com/office/drawing/2014/main" id="{6A77AC22-9B69-4D16-A835-95247F50A92D}"/>
                </a:ext>
              </a:extLst>
            </p:cNvPr>
            <p:cNvSpPr/>
            <p:nvPr/>
          </p:nvSpPr>
          <p:spPr bwMode="auto">
            <a:xfrm>
              <a:off x="5392738" y="4235451"/>
              <a:ext cx="571500" cy="454025"/>
            </a:xfrm>
            <a:custGeom>
              <a:avLst/>
              <a:gdLst>
                <a:gd name="T0" fmla="*/ 200 w 219"/>
                <a:gd name="T1" fmla="*/ 94 h 174"/>
                <a:gd name="T2" fmla="*/ 187 w 219"/>
                <a:gd name="T3" fmla="*/ 87 h 174"/>
                <a:gd name="T4" fmla="*/ 115 w 219"/>
                <a:gd name="T5" fmla="*/ 45 h 174"/>
                <a:gd name="T6" fmla="*/ 46 w 219"/>
                <a:gd name="T7" fmla="*/ 5 h 174"/>
                <a:gd name="T8" fmla="*/ 44 w 219"/>
                <a:gd name="T9" fmla="*/ 4 h 174"/>
                <a:gd name="T10" fmla="*/ 24 w 219"/>
                <a:gd name="T11" fmla="*/ 3 h 174"/>
                <a:gd name="T12" fmla="*/ 24 w 219"/>
                <a:gd name="T13" fmla="*/ 3 h 174"/>
                <a:gd name="T14" fmla="*/ 24 w 219"/>
                <a:gd name="T15" fmla="*/ 4 h 174"/>
                <a:gd name="T16" fmla="*/ 0 w 219"/>
                <a:gd name="T17" fmla="*/ 20 h 174"/>
                <a:gd name="T18" fmla="*/ 16 w 219"/>
                <a:gd name="T19" fmla="*/ 146 h 174"/>
                <a:gd name="T20" fmla="*/ 135 w 219"/>
                <a:gd name="T21" fmla="*/ 173 h 174"/>
                <a:gd name="T22" fmla="*/ 191 w 219"/>
                <a:gd name="T23" fmla="*/ 174 h 174"/>
                <a:gd name="T24" fmla="*/ 216 w 219"/>
                <a:gd name="T25" fmla="*/ 162 h 174"/>
                <a:gd name="T26" fmla="*/ 216 w 219"/>
                <a:gd name="T27" fmla="*/ 138 h 174"/>
                <a:gd name="T28" fmla="*/ 200 w 219"/>
                <a:gd name="T29" fmla="*/ 9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9" h="174">
                  <a:moveTo>
                    <a:pt x="200" y="94"/>
                  </a:moveTo>
                  <a:cubicBezTo>
                    <a:pt x="198" y="92"/>
                    <a:pt x="189" y="88"/>
                    <a:pt x="187" y="87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36" y="0"/>
                    <a:pt x="30" y="0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9" y="7"/>
                    <a:pt x="0" y="20"/>
                    <a:pt x="0" y="20"/>
                  </a:cubicBezTo>
                  <a:cubicBezTo>
                    <a:pt x="16" y="146"/>
                    <a:pt x="16" y="146"/>
                    <a:pt x="16" y="146"/>
                  </a:cubicBezTo>
                  <a:cubicBezTo>
                    <a:pt x="135" y="173"/>
                    <a:pt x="135" y="173"/>
                    <a:pt x="135" y="173"/>
                  </a:cubicBezTo>
                  <a:cubicBezTo>
                    <a:pt x="191" y="174"/>
                    <a:pt x="191" y="174"/>
                    <a:pt x="191" y="174"/>
                  </a:cubicBezTo>
                  <a:cubicBezTo>
                    <a:pt x="216" y="162"/>
                    <a:pt x="216" y="162"/>
                    <a:pt x="216" y="162"/>
                  </a:cubicBezTo>
                  <a:cubicBezTo>
                    <a:pt x="216" y="138"/>
                    <a:pt x="216" y="138"/>
                    <a:pt x="216" y="138"/>
                  </a:cubicBezTo>
                  <a:cubicBezTo>
                    <a:pt x="216" y="138"/>
                    <a:pt x="219" y="107"/>
                    <a:pt x="200" y="94"/>
                  </a:cubicBezTo>
                  <a:close/>
                </a:path>
              </a:pathLst>
            </a:custGeom>
            <a:solidFill>
              <a:srgbClr val="F52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îSļiḑè">
              <a:extLst>
                <a:ext uri="{FF2B5EF4-FFF2-40B4-BE49-F238E27FC236}">
                  <a16:creationId xmlns:a16="http://schemas.microsoft.com/office/drawing/2014/main" id="{84030372-E7B5-4208-9E6F-563F2AD508F8}"/>
                </a:ext>
              </a:extLst>
            </p:cNvPr>
            <p:cNvSpPr/>
            <p:nvPr/>
          </p:nvSpPr>
          <p:spPr bwMode="auto">
            <a:xfrm>
              <a:off x="5368926" y="4291013"/>
              <a:ext cx="522288" cy="823913"/>
            </a:xfrm>
            <a:custGeom>
              <a:avLst/>
              <a:gdLst>
                <a:gd name="T0" fmla="*/ 22 w 200"/>
                <a:gd name="T1" fmla="*/ 224 h 316"/>
                <a:gd name="T2" fmla="*/ 169 w 200"/>
                <a:gd name="T3" fmla="*/ 310 h 316"/>
                <a:gd name="T4" fmla="*/ 200 w 200"/>
                <a:gd name="T5" fmla="*/ 283 h 316"/>
                <a:gd name="T6" fmla="*/ 200 w 200"/>
                <a:gd name="T7" fmla="*/ 141 h 316"/>
                <a:gd name="T8" fmla="*/ 173 w 200"/>
                <a:gd name="T9" fmla="*/ 90 h 316"/>
                <a:gd name="T10" fmla="*/ 29 w 200"/>
                <a:gd name="T11" fmla="*/ 12 h 316"/>
                <a:gd name="T12" fmla="*/ 0 w 200"/>
                <a:gd name="T13" fmla="*/ 20 h 316"/>
                <a:gd name="T14" fmla="*/ 0 w 200"/>
                <a:gd name="T15" fmla="*/ 184 h 316"/>
                <a:gd name="T16" fmla="*/ 22 w 200"/>
                <a:gd name="T17" fmla="*/ 22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316">
                  <a:moveTo>
                    <a:pt x="22" y="224"/>
                  </a:moveTo>
                  <a:cubicBezTo>
                    <a:pt x="169" y="310"/>
                    <a:pt x="169" y="310"/>
                    <a:pt x="169" y="310"/>
                  </a:cubicBezTo>
                  <a:cubicBezTo>
                    <a:pt x="181" y="316"/>
                    <a:pt x="200" y="315"/>
                    <a:pt x="200" y="283"/>
                  </a:cubicBezTo>
                  <a:cubicBezTo>
                    <a:pt x="200" y="141"/>
                    <a:pt x="200" y="141"/>
                    <a:pt x="200" y="141"/>
                  </a:cubicBezTo>
                  <a:cubicBezTo>
                    <a:pt x="200" y="136"/>
                    <a:pt x="188" y="99"/>
                    <a:pt x="173" y="90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0" y="0"/>
                    <a:pt x="0" y="2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9"/>
                    <a:pt x="10" y="218"/>
                    <a:pt x="22" y="224"/>
                  </a:cubicBezTo>
                  <a:close/>
                </a:path>
              </a:pathLst>
            </a:custGeom>
            <a:solidFill>
              <a:srgbClr val="DC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îşḻíďe">
              <a:extLst>
                <a:ext uri="{FF2B5EF4-FFF2-40B4-BE49-F238E27FC236}">
                  <a16:creationId xmlns:a16="http://schemas.microsoft.com/office/drawing/2014/main" id="{C7665262-4908-461A-A819-DBD8B191AEF7}"/>
                </a:ext>
              </a:extLst>
            </p:cNvPr>
            <p:cNvSpPr/>
            <p:nvPr/>
          </p:nvSpPr>
          <p:spPr bwMode="auto">
            <a:xfrm>
              <a:off x="5368926" y="4267201"/>
              <a:ext cx="525463" cy="422275"/>
            </a:xfrm>
            <a:custGeom>
              <a:avLst/>
              <a:gdLst>
                <a:gd name="T0" fmla="*/ 0 w 201"/>
                <a:gd name="T1" fmla="*/ 46 h 162"/>
                <a:gd name="T2" fmla="*/ 0 w 201"/>
                <a:gd name="T3" fmla="*/ 27 h 162"/>
                <a:gd name="T4" fmla="*/ 31 w 201"/>
                <a:gd name="T5" fmla="*/ 9 h 162"/>
                <a:gd name="T6" fmla="*/ 170 w 201"/>
                <a:gd name="T7" fmla="*/ 89 h 162"/>
                <a:gd name="T8" fmla="*/ 200 w 201"/>
                <a:gd name="T9" fmla="*/ 142 h 162"/>
                <a:gd name="T10" fmla="*/ 200 w 201"/>
                <a:gd name="T11" fmla="*/ 162 h 162"/>
                <a:gd name="T12" fmla="*/ 0 w 201"/>
                <a:gd name="T13" fmla="*/ 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62">
                  <a:moveTo>
                    <a:pt x="0" y="4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7"/>
                    <a:pt x="14" y="0"/>
                    <a:pt x="31" y="9"/>
                  </a:cubicBezTo>
                  <a:cubicBezTo>
                    <a:pt x="170" y="89"/>
                    <a:pt x="170" y="89"/>
                    <a:pt x="170" y="89"/>
                  </a:cubicBezTo>
                  <a:cubicBezTo>
                    <a:pt x="187" y="99"/>
                    <a:pt x="201" y="117"/>
                    <a:pt x="200" y="142"/>
                  </a:cubicBezTo>
                  <a:cubicBezTo>
                    <a:pt x="200" y="162"/>
                    <a:pt x="200" y="162"/>
                    <a:pt x="200" y="16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55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íşḻîdê">
              <a:extLst>
                <a:ext uri="{FF2B5EF4-FFF2-40B4-BE49-F238E27FC236}">
                  <a16:creationId xmlns:a16="http://schemas.microsoft.com/office/drawing/2014/main" id="{E02E6272-A114-4B28-AD8F-6997D5EE3C7E}"/>
                </a:ext>
              </a:extLst>
            </p:cNvPr>
            <p:cNvSpPr/>
            <p:nvPr/>
          </p:nvSpPr>
          <p:spPr bwMode="auto">
            <a:xfrm>
              <a:off x="5748338" y="4684713"/>
              <a:ext cx="58738" cy="101600"/>
            </a:xfrm>
            <a:custGeom>
              <a:avLst/>
              <a:gdLst>
                <a:gd name="T0" fmla="*/ 0 w 37"/>
                <a:gd name="T1" fmla="*/ 42 h 64"/>
                <a:gd name="T2" fmla="*/ 37 w 37"/>
                <a:gd name="T3" fmla="*/ 64 h 64"/>
                <a:gd name="T4" fmla="*/ 37 w 37"/>
                <a:gd name="T5" fmla="*/ 21 h 64"/>
                <a:gd name="T6" fmla="*/ 0 w 37"/>
                <a:gd name="T7" fmla="*/ 0 h 64"/>
                <a:gd name="T8" fmla="*/ 0 w 37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0" y="42"/>
                  </a:moveTo>
                  <a:lnTo>
                    <a:pt x="37" y="64"/>
                  </a:lnTo>
                  <a:lnTo>
                    <a:pt x="37" y="21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D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íślîďe">
              <a:extLst>
                <a:ext uri="{FF2B5EF4-FFF2-40B4-BE49-F238E27FC236}">
                  <a16:creationId xmlns:a16="http://schemas.microsoft.com/office/drawing/2014/main" id="{674DB086-05C4-4367-9D4C-31F65AE700E3}"/>
                </a:ext>
              </a:extLst>
            </p:cNvPr>
            <p:cNvSpPr/>
            <p:nvPr/>
          </p:nvSpPr>
          <p:spPr bwMode="auto">
            <a:xfrm>
              <a:off x="5648326" y="4627563"/>
              <a:ext cx="60325" cy="101600"/>
            </a:xfrm>
            <a:custGeom>
              <a:avLst/>
              <a:gdLst>
                <a:gd name="T0" fmla="*/ 0 w 38"/>
                <a:gd name="T1" fmla="*/ 42 h 64"/>
                <a:gd name="T2" fmla="*/ 38 w 38"/>
                <a:gd name="T3" fmla="*/ 64 h 64"/>
                <a:gd name="T4" fmla="*/ 38 w 38"/>
                <a:gd name="T5" fmla="*/ 21 h 64"/>
                <a:gd name="T6" fmla="*/ 0 w 38"/>
                <a:gd name="T7" fmla="*/ 0 h 64"/>
                <a:gd name="T8" fmla="*/ 0 w 38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0" y="42"/>
                  </a:moveTo>
                  <a:lnTo>
                    <a:pt x="38" y="64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iṧ1îdé">
              <a:extLst>
                <a:ext uri="{FF2B5EF4-FFF2-40B4-BE49-F238E27FC236}">
                  <a16:creationId xmlns:a16="http://schemas.microsoft.com/office/drawing/2014/main" id="{2E5C51DB-BE25-4C18-8EEA-5550522A2F5C}"/>
                </a:ext>
              </a:extLst>
            </p:cNvPr>
            <p:cNvSpPr/>
            <p:nvPr/>
          </p:nvSpPr>
          <p:spPr bwMode="auto">
            <a:xfrm>
              <a:off x="5551488" y="4568826"/>
              <a:ext cx="57150" cy="104775"/>
            </a:xfrm>
            <a:custGeom>
              <a:avLst/>
              <a:gdLst>
                <a:gd name="T0" fmla="*/ 0 w 36"/>
                <a:gd name="T1" fmla="*/ 43 h 66"/>
                <a:gd name="T2" fmla="*/ 36 w 36"/>
                <a:gd name="T3" fmla="*/ 66 h 66"/>
                <a:gd name="T4" fmla="*/ 36 w 36"/>
                <a:gd name="T5" fmla="*/ 22 h 66"/>
                <a:gd name="T6" fmla="*/ 0 w 36"/>
                <a:gd name="T7" fmla="*/ 0 h 66"/>
                <a:gd name="T8" fmla="*/ 0 w 36"/>
                <a:gd name="T9" fmla="*/ 4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6">
                  <a:moveTo>
                    <a:pt x="0" y="43"/>
                  </a:moveTo>
                  <a:lnTo>
                    <a:pt x="36" y="66"/>
                  </a:lnTo>
                  <a:lnTo>
                    <a:pt x="36" y="22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îslîďè">
              <a:extLst>
                <a:ext uri="{FF2B5EF4-FFF2-40B4-BE49-F238E27FC236}">
                  <a16:creationId xmlns:a16="http://schemas.microsoft.com/office/drawing/2014/main" id="{17E903D1-1876-4B15-933C-49AD2E932531}"/>
                </a:ext>
              </a:extLst>
            </p:cNvPr>
            <p:cNvSpPr/>
            <p:nvPr/>
          </p:nvSpPr>
          <p:spPr bwMode="auto">
            <a:xfrm>
              <a:off x="5453063" y="4514851"/>
              <a:ext cx="60325" cy="101600"/>
            </a:xfrm>
            <a:custGeom>
              <a:avLst/>
              <a:gdLst>
                <a:gd name="T0" fmla="*/ 0 w 38"/>
                <a:gd name="T1" fmla="*/ 43 h 64"/>
                <a:gd name="T2" fmla="*/ 38 w 38"/>
                <a:gd name="T3" fmla="*/ 64 h 64"/>
                <a:gd name="T4" fmla="*/ 38 w 38"/>
                <a:gd name="T5" fmla="*/ 21 h 64"/>
                <a:gd name="T6" fmla="*/ 0 w 38"/>
                <a:gd name="T7" fmla="*/ 0 h 64"/>
                <a:gd name="T8" fmla="*/ 0 w 38"/>
                <a:gd name="T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0" y="43"/>
                  </a:moveTo>
                  <a:lnTo>
                    <a:pt x="38" y="64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55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$líḋé">
              <a:extLst>
                <a:ext uri="{FF2B5EF4-FFF2-40B4-BE49-F238E27FC236}">
                  <a16:creationId xmlns:a16="http://schemas.microsoft.com/office/drawing/2014/main" id="{C78458D4-6714-4218-8CD0-98ADE1F9DC0B}"/>
                </a:ext>
              </a:extLst>
            </p:cNvPr>
            <p:cNvSpPr/>
            <p:nvPr/>
          </p:nvSpPr>
          <p:spPr bwMode="auto">
            <a:xfrm>
              <a:off x="5748338" y="4791076"/>
              <a:ext cx="58738" cy="101600"/>
            </a:xfrm>
            <a:custGeom>
              <a:avLst/>
              <a:gdLst>
                <a:gd name="T0" fmla="*/ 0 w 37"/>
                <a:gd name="T1" fmla="*/ 43 h 64"/>
                <a:gd name="T2" fmla="*/ 37 w 37"/>
                <a:gd name="T3" fmla="*/ 64 h 64"/>
                <a:gd name="T4" fmla="*/ 37 w 37"/>
                <a:gd name="T5" fmla="*/ 21 h 64"/>
                <a:gd name="T6" fmla="*/ 0 w 37"/>
                <a:gd name="T7" fmla="*/ 0 h 64"/>
                <a:gd name="T8" fmla="*/ 0 w 37"/>
                <a:gd name="T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0" y="43"/>
                  </a:moveTo>
                  <a:lnTo>
                    <a:pt x="37" y="64"/>
                  </a:lnTo>
                  <a:lnTo>
                    <a:pt x="37" y="21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îŝḷíḋê">
              <a:extLst>
                <a:ext uri="{FF2B5EF4-FFF2-40B4-BE49-F238E27FC236}">
                  <a16:creationId xmlns:a16="http://schemas.microsoft.com/office/drawing/2014/main" id="{DE9594CC-D29A-42F9-941A-E963ED39AFAE}"/>
                </a:ext>
              </a:extLst>
            </p:cNvPr>
            <p:cNvSpPr/>
            <p:nvPr/>
          </p:nvSpPr>
          <p:spPr bwMode="auto">
            <a:xfrm>
              <a:off x="5648326" y="4733926"/>
              <a:ext cx="60325" cy="101600"/>
            </a:xfrm>
            <a:custGeom>
              <a:avLst/>
              <a:gdLst>
                <a:gd name="T0" fmla="*/ 0 w 38"/>
                <a:gd name="T1" fmla="*/ 43 h 64"/>
                <a:gd name="T2" fmla="*/ 38 w 38"/>
                <a:gd name="T3" fmla="*/ 64 h 64"/>
                <a:gd name="T4" fmla="*/ 38 w 38"/>
                <a:gd name="T5" fmla="*/ 21 h 64"/>
                <a:gd name="T6" fmla="*/ 0 w 38"/>
                <a:gd name="T7" fmla="*/ 0 h 64"/>
                <a:gd name="T8" fmla="*/ 0 w 38"/>
                <a:gd name="T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0" y="43"/>
                  </a:moveTo>
                  <a:lnTo>
                    <a:pt x="38" y="64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55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iṧľïḓê">
              <a:extLst>
                <a:ext uri="{FF2B5EF4-FFF2-40B4-BE49-F238E27FC236}">
                  <a16:creationId xmlns:a16="http://schemas.microsoft.com/office/drawing/2014/main" id="{51CE00F3-A24B-4683-AF87-9070D2177BB2}"/>
                </a:ext>
              </a:extLst>
            </p:cNvPr>
            <p:cNvSpPr/>
            <p:nvPr/>
          </p:nvSpPr>
          <p:spPr bwMode="auto">
            <a:xfrm>
              <a:off x="5551488" y="4676776"/>
              <a:ext cx="57150" cy="101600"/>
            </a:xfrm>
            <a:custGeom>
              <a:avLst/>
              <a:gdLst>
                <a:gd name="T0" fmla="*/ 0 w 36"/>
                <a:gd name="T1" fmla="*/ 42 h 64"/>
                <a:gd name="T2" fmla="*/ 36 w 36"/>
                <a:gd name="T3" fmla="*/ 64 h 64"/>
                <a:gd name="T4" fmla="*/ 36 w 36"/>
                <a:gd name="T5" fmla="*/ 21 h 64"/>
                <a:gd name="T6" fmla="*/ 0 w 36"/>
                <a:gd name="T7" fmla="*/ 0 h 64"/>
                <a:gd name="T8" fmla="*/ 0 w 36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4">
                  <a:moveTo>
                    <a:pt x="0" y="42"/>
                  </a:moveTo>
                  <a:lnTo>
                    <a:pt x="36" y="64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D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îs1íďé">
              <a:extLst>
                <a:ext uri="{FF2B5EF4-FFF2-40B4-BE49-F238E27FC236}">
                  <a16:creationId xmlns:a16="http://schemas.microsoft.com/office/drawing/2014/main" id="{B4116418-147E-48C0-B1AF-B1BCA7F670B6}"/>
                </a:ext>
              </a:extLst>
            </p:cNvPr>
            <p:cNvSpPr/>
            <p:nvPr/>
          </p:nvSpPr>
          <p:spPr bwMode="auto">
            <a:xfrm>
              <a:off x="5453063" y="4619626"/>
              <a:ext cx="60325" cy="101600"/>
            </a:xfrm>
            <a:custGeom>
              <a:avLst/>
              <a:gdLst>
                <a:gd name="T0" fmla="*/ 0 w 38"/>
                <a:gd name="T1" fmla="*/ 42 h 64"/>
                <a:gd name="T2" fmla="*/ 38 w 38"/>
                <a:gd name="T3" fmla="*/ 64 h 64"/>
                <a:gd name="T4" fmla="*/ 38 w 38"/>
                <a:gd name="T5" fmla="*/ 21 h 64"/>
                <a:gd name="T6" fmla="*/ 0 w 38"/>
                <a:gd name="T7" fmla="*/ 0 h 64"/>
                <a:gd name="T8" fmla="*/ 0 w 38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0" y="42"/>
                  </a:moveTo>
                  <a:lnTo>
                    <a:pt x="38" y="64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Sḻíḓê">
              <a:extLst>
                <a:ext uri="{FF2B5EF4-FFF2-40B4-BE49-F238E27FC236}">
                  <a16:creationId xmlns:a16="http://schemas.microsoft.com/office/drawing/2014/main" id="{77B46E53-AC6E-4289-8FD1-4EA69237571A}"/>
                </a:ext>
              </a:extLst>
            </p:cNvPr>
            <p:cNvSpPr/>
            <p:nvPr/>
          </p:nvSpPr>
          <p:spPr bwMode="auto">
            <a:xfrm>
              <a:off x="5748338" y="4895851"/>
              <a:ext cx="58738" cy="101600"/>
            </a:xfrm>
            <a:custGeom>
              <a:avLst/>
              <a:gdLst>
                <a:gd name="T0" fmla="*/ 0 w 37"/>
                <a:gd name="T1" fmla="*/ 42 h 64"/>
                <a:gd name="T2" fmla="*/ 37 w 37"/>
                <a:gd name="T3" fmla="*/ 64 h 64"/>
                <a:gd name="T4" fmla="*/ 37 w 37"/>
                <a:gd name="T5" fmla="*/ 21 h 64"/>
                <a:gd name="T6" fmla="*/ 0 w 37"/>
                <a:gd name="T7" fmla="*/ 0 h 64"/>
                <a:gd name="T8" fmla="*/ 0 w 37"/>
                <a:gd name="T9" fmla="*/ 4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4">
                  <a:moveTo>
                    <a:pt x="0" y="42"/>
                  </a:moveTo>
                  <a:lnTo>
                    <a:pt x="37" y="64"/>
                  </a:lnTo>
                  <a:lnTo>
                    <a:pt x="37" y="21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ïṣ1ídê">
              <a:extLst>
                <a:ext uri="{FF2B5EF4-FFF2-40B4-BE49-F238E27FC236}">
                  <a16:creationId xmlns:a16="http://schemas.microsoft.com/office/drawing/2014/main" id="{89C7D970-E5C9-445D-9720-A0FEE3B8D232}"/>
                </a:ext>
              </a:extLst>
            </p:cNvPr>
            <p:cNvSpPr/>
            <p:nvPr/>
          </p:nvSpPr>
          <p:spPr bwMode="auto">
            <a:xfrm>
              <a:off x="5648326" y="4840288"/>
              <a:ext cx="60325" cy="101600"/>
            </a:xfrm>
            <a:custGeom>
              <a:avLst/>
              <a:gdLst>
                <a:gd name="T0" fmla="*/ 0 w 38"/>
                <a:gd name="T1" fmla="*/ 43 h 64"/>
                <a:gd name="T2" fmla="*/ 38 w 38"/>
                <a:gd name="T3" fmla="*/ 64 h 64"/>
                <a:gd name="T4" fmla="*/ 38 w 38"/>
                <a:gd name="T5" fmla="*/ 22 h 64"/>
                <a:gd name="T6" fmla="*/ 0 w 38"/>
                <a:gd name="T7" fmla="*/ 0 h 64"/>
                <a:gd name="T8" fmla="*/ 0 w 38"/>
                <a:gd name="T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0" y="43"/>
                  </a:moveTo>
                  <a:lnTo>
                    <a:pt x="38" y="64"/>
                  </a:lnTo>
                  <a:lnTo>
                    <a:pt x="38" y="22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îs1îďe">
              <a:extLst>
                <a:ext uri="{FF2B5EF4-FFF2-40B4-BE49-F238E27FC236}">
                  <a16:creationId xmlns:a16="http://schemas.microsoft.com/office/drawing/2014/main" id="{9B2BB97D-1AEF-41EC-AD24-88BFCD75A322}"/>
                </a:ext>
              </a:extLst>
            </p:cNvPr>
            <p:cNvSpPr/>
            <p:nvPr/>
          </p:nvSpPr>
          <p:spPr bwMode="auto">
            <a:xfrm>
              <a:off x="5551488" y="4783138"/>
              <a:ext cx="57150" cy="101600"/>
            </a:xfrm>
            <a:custGeom>
              <a:avLst/>
              <a:gdLst>
                <a:gd name="T0" fmla="*/ 0 w 36"/>
                <a:gd name="T1" fmla="*/ 43 h 64"/>
                <a:gd name="T2" fmla="*/ 36 w 36"/>
                <a:gd name="T3" fmla="*/ 64 h 64"/>
                <a:gd name="T4" fmla="*/ 36 w 36"/>
                <a:gd name="T5" fmla="*/ 21 h 64"/>
                <a:gd name="T6" fmla="*/ 0 w 36"/>
                <a:gd name="T7" fmla="*/ 0 h 64"/>
                <a:gd name="T8" fmla="*/ 0 w 36"/>
                <a:gd name="T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4">
                  <a:moveTo>
                    <a:pt x="0" y="43"/>
                  </a:moveTo>
                  <a:lnTo>
                    <a:pt x="36" y="64"/>
                  </a:lnTo>
                  <a:lnTo>
                    <a:pt x="36" y="21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íṧļíḍè">
              <a:extLst>
                <a:ext uri="{FF2B5EF4-FFF2-40B4-BE49-F238E27FC236}">
                  <a16:creationId xmlns:a16="http://schemas.microsoft.com/office/drawing/2014/main" id="{0F780E33-20D5-4FBA-9395-62F07A95CD0A}"/>
                </a:ext>
              </a:extLst>
            </p:cNvPr>
            <p:cNvSpPr/>
            <p:nvPr/>
          </p:nvSpPr>
          <p:spPr bwMode="auto">
            <a:xfrm>
              <a:off x="5453063" y="4725988"/>
              <a:ext cx="60325" cy="101600"/>
            </a:xfrm>
            <a:custGeom>
              <a:avLst/>
              <a:gdLst>
                <a:gd name="T0" fmla="*/ 0 w 38"/>
                <a:gd name="T1" fmla="*/ 43 h 64"/>
                <a:gd name="T2" fmla="*/ 38 w 38"/>
                <a:gd name="T3" fmla="*/ 64 h 64"/>
                <a:gd name="T4" fmla="*/ 38 w 38"/>
                <a:gd name="T5" fmla="*/ 21 h 64"/>
                <a:gd name="T6" fmla="*/ 0 w 38"/>
                <a:gd name="T7" fmla="*/ 0 h 64"/>
                <a:gd name="T8" fmla="*/ 0 w 38"/>
                <a:gd name="T9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4">
                  <a:moveTo>
                    <a:pt x="0" y="43"/>
                  </a:moveTo>
                  <a:lnTo>
                    <a:pt x="38" y="64"/>
                  </a:lnTo>
                  <a:lnTo>
                    <a:pt x="38" y="21"/>
                  </a:lnTo>
                  <a:lnTo>
                    <a:pt x="0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D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šlíďé">
              <a:extLst>
                <a:ext uri="{FF2B5EF4-FFF2-40B4-BE49-F238E27FC236}">
                  <a16:creationId xmlns:a16="http://schemas.microsoft.com/office/drawing/2014/main" id="{2E3DC1D5-D025-4E3B-9973-17CE4A3F9BA0}"/>
                </a:ext>
              </a:extLst>
            </p:cNvPr>
            <p:cNvSpPr/>
            <p:nvPr/>
          </p:nvSpPr>
          <p:spPr bwMode="auto">
            <a:xfrm>
              <a:off x="5424488" y="4175126"/>
              <a:ext cx="171450" cy="225425"/>
            </a:xfrm>
            <a:custGeom>
              <a:avLst/>
              <a:gdLst>
                <a:gd name="T0" fmla="*/ 66 w 66"/>
                <a:gd name="T1" fmla="*/ 12 h 86"/>
                <a:gd name="T2" fmla="*/ 53 w 66"/>
                <a:gd name="T3" fmla="*/ 5 h 86"/>
                <a:gd name="T4" fmla="*/ 30 w 66"/>
                <a:gd name="T5" fmla="*/ 6 h 86"/>
                <a:gd name="T6" fmla="*/ 0 w 66"/>
                <a:gd name="T7" fmla="*/ 57 h 86"/>
                <a:gd name="T8" fmla="*/ 8 w 66"/>
                <a:gd name="T9" fmla="*/ 76 h 86"/>
                <a:gd name="T10" fmla="*/ 27 w 66"/>
                <a:gd name="T11" fmla="*/ 86 h 86"/>
                <a:gd name="T12" fmla="*/ 27 w 66"/>
                <a:gd name="T13" fmla="*/ 84 h 86"/>
                <a:gd name="T14" fmla="*/ 27 w 66"/>
                <a:gd name="T15" fmla="*/ 58 h 86"/>
                <a:gd name="T16" fmla="*/ 20 w 66"/>
                <a:gd name="T17" fmla="*/ 52 h 86"/>
                <a:gd name="T18" fmla="*/ 37 w 66"/>
                <a:gd name="T19" fmla="*/ 28 h 86"/>
                <a:gd name="T20" fmla="*/ 44 w 66"/>
                <a:gd name="T21" fmla="*/ 32 h 86"/>
                <a:gd name="T22" fmla="*/ 44 w 66"/>
                <a:gd name="T23" fmla="*/ 34 h 86"/>
                <a:gd name="T24" fmla="*/ 60 w 66"/>
                <a:gd name="T25" fmla="*/ 43 h 86"/>
                <a:gd name="T26" fmla="*/ 60 w 66"/>
                <a:gd name="T27" fmla="*/ 23 h 86"/>
                <a:gd name="T28" fmla="*/ 66 w 66"/>
                <a:gd name="T29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86">
                  <a:moveTo>
                    <a:pt x="66" y="12"/>
                  </a:moveTo>
                  <a:cubicBezTo>
                    <a:pt x="66" y="12"/>
                    <a:pt x="55" y="6"/>
                    <a:pt x="53" y="5"/>
                  </a:cubicBezTo>
                  <a:cubicBezTo>
                    <a:pt x="48" y="0"/>
                    <a:pt x="39" y="0"/>
                    <a:pt x="30" y="6"/>
                  </a:cubicBezTo>
                  <a:cubicBezTo>
                    <a:pt x="14" y="15"/>
                    <a:pt x="0" y="38"/>
                    <a:pt x="0" y="57"/>
                  </a:cubicBezTo>
                  <a:cubicBezTo>
                    <a:pt x="0" y="66"/>
                    <a:pt x="3" y="73"/>
                    <a:pt x="8" y="76"/>
                  </a:cubicBezTo>
                  <a:cubicBezTo>
                    <a:pt x="11" y="78"/>
                    <a:pt x="27" y="86"/>
                    <a:pt x="27" y="86"/>
                  </a:cubicBezTo>
                  <a:cubicBezTo>
                    <a:pt x="27" y="86"/>
                    <a:pt x="26" y="85"/>
                    <a:pt x="27" y="84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2" y="60"/>
                    <a:pt x="20" y="60"/>
                    <a:pt x="20" y="52"/>
                  </a:cubicBezTo>
                  <a:cubicBezTo>
                    <a:pt x="20" y="43"/>
                    <a:pt x="30" y="32"/>
                    <a:pt x="37" y="28"/>
                  </a:cubicBezTo>
                  <a:cubicBezTo>
                    <a:pt x="45" y="23"/>
                    <a:pt x="44" y="23"/>
                    <a:pt x="44" y="32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4" y="34"/>
                    <a:pt x="55" y="41"/>
                    <a:pt x="60" y="43"/>
                  </a:cubicBezTo>
                  <a:cubicBezTo>
                    <a:pt x="60" y="36"/>
                    <a:pt x="60" y="29"/>
                    <a:pt x="60" y="23"/>
                  </a:cubicBezTo>
                  <a:cubicBezTo>
                    <a:pt x="60" y="18"/>
                    <a:pt x="66" y="12"/>
                    <a:pt x="66" y="12"/>
                  </a:cubicBezTo>
                  <a:close/>
                </a:path>
              </a:pathLst>
            </a:custGeom>
            <a:solidFill>
              <a:srgbClr val="FFD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íSlîde">
              <a:extLst>
                <a:ext uri="{FF2B5EF4-FFF2-40B4-BE49-F238E27FC236}">
                  <a16:creationId xmlns:a16="http://schemas.microsoft.com/office/drawing/2014/main" id="{EEEAFC21-947E-4AD2-87F6-14E5812CCB92}"/>
                </a:ext>
              </a:extLst>
            </p:cNvPr>
            <p:cNvSpPr/>
            <p:nvPr/>
          </p:nvSpPr>
          <p:spPr bwMode="auto">
            <a:xfrm>
              <a:off x="5465763" y="4186238"/>
              <a:ext cx="153988" cy="219075"/>
            </a:xfrm>
            <a:custGeom>
              <a:avLst/>
              <a:gdLst>
                <a:gd name="T0" fmla="*/ 30 w 59"/>
                <a:gd name="T1" fmla="*/ 10 h 84"/>
                <a:gd name="T2" fmla="*/ 0 w 59"/>
                <a:gd name="T3" fmla="*/ 61 h 84"/>
                <a:gd name="T4" fmla="*/ 19 w 59"/>
                <a:gd name="T5" fmla="*/ 83 h 84"/>
                <a:gd name="T6" fmla="*/ 19 w 59"/>
                <a:gd name="T7" fmla="*/ 61 h 84"/>
                <a:gd name="T8" fmla="*/ 16 w 59"/>
                <a:gd name="T9" fmla="*/ 52 h 84"/>
                <a:gd name="T10" fmla="*/ 30 w 59"/>
                <a:gd name="T11" fmla="*/ 28 h 84"/>
                <a:gd name="T12" fmla="*/ 43 w 59"/>
                <a:gd name="T13" fmla="*/ 36 h 84"/>
                <a:gd name="T14" fmla="*/ 43 w 59"/>
                <a:gd name="T15" fmla="*/ 39 h 84"/>
                <a:gd name="T16" fmla="*/ 56 w 59"/>
                <a:gd name="T17" fmla="*/ 46 h 84"/>
                <a:gd name="T18" fmla="*/ 59 w 59"/>
                <a:gd name="T19" fmla="*/ 27 h 84"/>
                <a:gd name="T20" fmla="*/ 30 w 59"/>
                <a:gd name="T21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4">
                  <a:moveTo>
                    <a:pt x="30" y="10"/>
                  </a:moveTo>
                  <a:cubicBezTo>
                    <a:pt x="13" y="19"/>
                    <a:pt x="0" y="42"/>
                    <a:pt x="0" y="61"/>
                  </a:cubicBezTo>
                  <a:cubicBezTo>
                    <a:pt x="0" y="76"/>
                    <a:pt x="8" y="84"/>
                    <a:pt x="19" y="83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7" y="59"/>
                    <a:pt x="16" y="56"/>
                    <a:pt x="16" y="52"/>
                  </a:cubicBezTo>
                  <a:cubicBezTo>
                    <a:pt x="16" y="43"/>
                    <a:pt x="22" y="33"/>
                    <a:pt x="30" y="28"/>
                  </a:cubicBezTo>
                  <a:cubicBezTo>
                    <a:pt x="37" y="24"/>
                    <a:pt x="43" y="27"/>
                    <a:pt x="43" y="36"/>
                  </a:cubicBezTo>
                  <a:cubicBezTo>
                    <a:pt x="43" y="37"/>
                    <a:pt x="43" y="38"/>
                    <a:pt x="43" y="39"/>
                  </a:cubicBezTo>
                  <a:cubicBezTo>
                    <a:pt x="43" y="39"/>
                    <a:pt x="54" y="45"/>
                    <a:pt x="56" y="46"/>
                  </a:cubicBezTo>
                  <a:cubicBezTo>
                    <a:pt x="58" y="39"/>
                    <a:pt x="59" y="33"/>
                    <a:pt x="59" y="27"/>
                  </a:cubicBezTo>
                  <a:cubicBezTo>
                    <a:pt x="59" y="8"/>
                    <a:pt x="46" y="0"/>
                    <a:pt x="30" y="10"/>
                  </a:cubicBezTo>
                  <a:close/>
                </a:path>
              </a:pathLst>
            </a:custGeom>
            <a:solidFill>
              <a:srgbClr val="F1B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îṡ1ïḑé">
              <a:extLst>
                <a:ext uri="{FF2B5EF4-FFF2-40B4-BE49-F238E27FC236}">
                  <a16:creationId xmlns:a16="http://schemas.microsoft.com/office/drawing/2014/main" id="{A786EF2F-67B3-47D2-91F8-4B37F87628F0}"/>
                </a:ext>
              </a:extLst>
            </p:cNvPr>
            <p:cNvSpPr/>
            <p:nvPr/>
          </p:nvSpPr>
          <p:spPr bwMode="auto">
            <a:xfrm>
              <a:off x="5567363" y="4259263"/>
              <a:ext cx="173038" cy="223838"/>
            </a:xfrm>
            <a:custGeom>
              <a:avLst/>
              <a:gdLst>
                <a:gd name="T0" fmla="*/ 66 w 66"/>
                <a:gd name="T1" fmla="*/ 11 h 86"/>
                <a:gd name="T2" fmla="*/ 53 w 66"/>
                <a:gd name="T3" fmla="*/ 4 h 86"/>
                <a:gd name="T4" fmla="*/ 30 w 66"/>
                <a:gd name="T5" fmla="*/ 5 h 86"/>
                <a:gd name="T6" fmla="*/ 0 w 66"/>
                <a:gd name="T7" fmla="*/ 57 h 86"/>
                <a:gd name="T8" fmla="*/ 8 w 66"/>
                <a:gd name="T9" fmla="*/ 76 h 86"/>
                <a:gd name="T10" fmla="*/ 27 w 66"/>
                <a:gd name="T11" fmla="*/ 86 h 86"/>
                <a:gd name="T12" fmla="*/ 27 w 66"/>
                <a:gd name="T13" fmla="*/ 84 h 86"/>
                <a:gd name="T14" fmla="*/ 27 w 66"/>
                <a:gd name="T15" fmla="*/ 57 h 86"/>
                <a:gd name="T16" fmla="*/ 20 w 66"/>
                <a:gd name="T17" fmla="*/ 52 h 86"/>
                <a:gd name="T18" fmla="*/ 37 w 66"/>
                <a:gd name="T19" fmla="*/ 27 h 86"/>
                <a:gd name="T20" fmla="*/ 44 w 66"/>
                <a:gd name="T21" fmla="*/ 32 h 86"/>
                <a:gd name="T22" fmla="*/ 44 w 66"/>
                <a:gd name="T23" fmla="*/ 33 h 86"/>
                <a:gd name="T24" fmla="*/ 60 w 66"/>
                <a:gd name="T25" fmla="*/ 43 h 86"/>
                <a:gd name="T26" fmla="*/ 60 w 66"/>
                <a:gd name="T27" fmla="*/ 22 h 86"/>
                <a:gd name="T28" fmla="*/ 66 w 66"/>
                <a:gd name="T29" fmla="*/ 1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86">
                  <a:moveTo>
                    <a:pt x="66" y="11"/>
                  </a:moveTo>
                  <a:cubicBezTo>
                    <a:pt x="66" y="11"/>
                    <a:pt x="55" y="6"/>
                    <a:pt x="53" y="4"/>
                  </a:cubicBezTo>
                  <a:cubicBezTo>
                    <a:pt x="48" y="0"/>
                    <a:pt x="39" y="0"/>
                    <a:pt x="30" y="5"/>
                  </a:cubicBezTo>
                  <a:cubicBezTo>
                    <a:pt x="14" y="15"/>
                    <a:pt x="0" y="38"/>
                    <a:pt x="0" y="57"/>
                  </a:cubicBezTo>
                  <a:cubicBezTo>
                    <a:pt x="0" y="66"/>
                    <a:pt x="3" y="73"/>
                    <a:pt x="8" y="76"/>
                  </a:cubicBezTo>
                  <a:cubicBezTo>
                    <a:pt x="11" y="77"/>
                    <a:pt x="27" y="86"/>
                    <a:pt x="27" y="86"/>
                  </a:cubicBezTo>
                  <a:cubicBezTo>
                    <a:pt x="27" y="86"/>
                    <a:pt x="26" y="85"/>
                    <a:pt x="27" y="84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2" y="60"/>
                    <a:pt x="20" y="59"/>
                    <a:pt x="20" y="52"/>
                  </a:cubicBezTo>
                  <a:cubicBezTo>
                    <a:pt x="20" y="43"/>
                    <a:pt x="30" y="32"/>
                    <a:pt x="37" y="27"/>
                  </a:cubicBezTo>
                  <a:cubicBezTo>
                    <a:pt x="45" y="23"/>
                    <a:pt x="44" y="23"/>
                    <a:pt x="44" y="32"/>
                  </a:cubicBezTo>
                  <a:cubicBezTo>
                    <a:pt x="44" y="32"/>
                    <a:pt x="44" y="33"/>
                    <a:pt x="44" y="33"/>
                  </a:cubicBezTo>
                  <a:cubicBezTo>
                    <a:pt x="44" y="33"/>
                    <a:pt x="55" y="40"/>
                    <a:pt x="60" y="43"/>
                  </a:cubicBezTo>
                  <a:cubicBezTo>
                    <a:pt x="60" y="36"/>
                    <a:pt x="60" y="29"/>
                    <a:pt x="60" y="22"/>
                  </a:cubicBezTo>
                  <a:cubicBezTo>
                    <a:pt x="60" y="18"/>
                    <a:pt x="66" y="11"/>
                    <a:pt x="66" y="11"/>
                  </a:cubicBezTo>
                  <a:close/>
                </a:path>
              </a:pathLst>
            </a:custGeom>
            <a:solidFill>
              <a:srgbClr val="FFD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ïṣļîḋé">
              <a:extLst>
                <a:ext uri="{FF2B5EF4-FFF2-40B4-BE49-F238E27FC236}">
                  <a16:creationId xmlns:a16="http://schemas.microsoft.com/office/drawing/2014/main" id="{374C55F6-556C-487F-BDCD-7488CEB7AAB3}"/>
                </a:ext>
              </a:extLst>
            </p:cNvPr>
            <p:cNvSpPr/>
            <p:nvPr/>
          </p:nvSpPr>
          <p:spPr bwMode="auto">
            <a:xfrm>
              <a:off x="5608638" y="4270376"/>
              <a:ext cx="153988" cy="219075"/>
            </a:xfrm>
            <a:custGeom>
              <a:avLst/>
              <a:gdLst>
                <a:gd name="T0" fmla="*/ 30 w 59"/>
                <a:gd name="T1" fmla="*/ 9 h 84"/>
                <a:gd name="T2" fmla="*/ 0 w 59"/>
                <a:gd name="T3" fmla="*/ 61 h 84"/>
                <a:gd name="T4" fmla="*/ 19 w 59"/>
                <a:gd name="T5" fmla="*/ 82 h 84"/>
                <a:gd name="T6" fmla="*/ 19 w 59"/>
                <a:gd name="T7" fmla="*/ 60 h 84"/>
                <a:gd name="T8" fmla="*/ 16 w 59"/>
                <a:gd name="T9" fmla="*/ 52 h 84"/>
                <a:gd name="T10" fmla="*/ 30 w 59"/>
                <a:gd name="T11" fmla="*/ 28 h 84"/>
                <a:gd name="T12" fmla="*/ 43 w 59"/>
                <a:gd name="T13" fmla="*/ 36 h 84"/>
                <a:gd name="T14" fmla="*/ 43 w 59"/>
                <a:gd name="T15" fmla="*/ 39 h 84"/>
                <a:gd name="T16" fmla="*/ 56 w 59"/>
                <a:gd name="T17" fmla="*/ 45 h 84"/>
                <a:gd name="T18" fmla="*/ 59 w 59"/>
                <a:gd name="T19" fmla="*/ 27 h 84"/>
                <a:gd name="T20" fmla="*/ 30 w 59"/>
                <a:gd name="T21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4">
                  <a:moveTo>
                    <a:pt x="30" y="9"/>
                  </a:moveTo>
                  <a:cubicBezTo>
                    <a:pt x="13" y="19"/>
                    <a:pt x="0" y="42"/>
                    <a:pt x="0" y="61"/>
                  </a:cubicBezTo>
                  <a:cubicBezTo>
                    <a:pt x="0" y="76"/>
                    <a:pt x="8" y="84"/>
                    <a:pt x="19" y="82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59"/>
                    <a:pt x="16" y="56"/>
                    <a:pt x="16" y="52"/>
                  </a:cubicBezTo>
                  <a:cubicBezTo>
                    <a:pt x="16" y="43"/>
                    <a:pt x="22" y="32"/>
                    <a:pt x="30" y="28"/>
                  </a:cubicBezTo>
                  <a:cubicBezTo>
                    <a:pt x="37" y="24"/>
                    <a:pt x="43" y="27"/>
                    <a:pt x="43" y="36"/>
                  </a:cubicBezTo>
                  <a:cubicBezTo>
                    <a:pt x="43" y="37"/>
                    <a:pt x="43" y="38"/>
                    <a:pt x="43" y="39"/>
                  </a:cubicBezTo>
                  <a:cubicBezTo>
                    <a:pt x="43" y="39"/>
                    <a:pt x="54" y="45"/>
                    <a:pt x="56" y="45"/>
                  </a:cubicBezTo>
                  <a:cubicBezTo>
                    <a:pt x="58" y="39"/>
                    <a:pt x="59" y="33"/>
                    <a:pt x="59" y="27"/>
                  </a:cubicBezTo>
                  <a:cubicBezTo>
                    <a:pt x="59" y="8"/>
                    <a:pt x="46" y="0"/>
                    <a:pt x="30" y="9"/>
                  </a:cubicBezTo>
                  <a:close/>
                </a:path>
              </a:pathLst>
            </a:custGeom>
            <a:solidFill>
              <a:srgbClr val="F1B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ïşlïďe">
              <a:extLst>
                <a:ext uri="{FF2B5EF4-FFF2-40B4-BE49-F238E27FC236}">
                  <a16:creationId xmlns:a16="http://schemas.microsoft.com/office/drawing/2014/main" id="{2EAB3E1D-712F-4883-A83B-BEFA1D97F18A}"/>
                </a:ext>
              </a:extLst>
            </p:cNvPr>
            <p:cNvSpPr/>
            <p:nvPr/>
          </p:nvSpPr>
          <p:spPr bwMode="auto">
            <a:xfrm>
              <a:off x="5711826" y="4343401"/>
              <a:ext cx="171450" cy="223838"/>
            </a:xfrm>
            <a:custGeom>
              <a:avLst/>
              <a:gdLst>
                <a:gd name="T0" fmla="*/ 66 w 66"/>
                <a:gd name="T1" fmla="*/ 11 h 86"/>
                <a:gd name="T2" fmla="*/ 53 w 66"/>
                <a:gd name="T3" fmla="*/ 4 h 86"/>
                <a:gd name="T4" fmla="*/ 30 w 66"/>
                <a:gd name="T5" fmla="*/ 5 h 86"/>
                <a:gd name="T6" fmla="*/ 0 w 66"/>
                <a:gd name="T7" fmla="*/ 57 h 86"/>
                <a:gd name="T8" fmla="*/ 8 w 66"/>
                <a:gd name="T9" fmla="*/ 76 h 86"/>
                <a:gd name="T10" fmla="*/ 27 w 66"/>
                <a:gd name="T11" fmla="*/ 86 h 86"/>
                <a:gd name="T12" fmla="*/ 27 w 66"/>
                <a:gd name="T13" fmla="*/ 84 h 86"/>
                <a:gd name="T14" fmla="*/ 27 w 66"/>
                <a:gd name="T15" fmla="*/ 57 h 86"/>
                <a:gd name="T16" fmla="*/ 20 w 66"/>
                <a:gd name="T17" fmla="*/ 52 h 86"/>
                <a:gd name="T18" fmla="*/ 37 w 66"/>
                <a:gd name="T19" fmla="*/ 27 h 86"/>
                <a:gd name="T20" fmla="*/ 44 w 66"/>
                <a:gd name="T21" fmla="*/ 32 h 86"/>
                <a:gd name="T22" fmla="*/ 44 w 66"/>
                <a:gd name="T23" fmla="*/ 33 h 86"/>
                <a:gd name="T24" fmla="*/ 60 w 66"/>
                <a:gd name="T25" fmla="*/ 43 h 86"/>
                <a:gd name="T26" fmla="*/ 60 w 66"/>
                <a:gd name="T27" fmla="*/ 22 h 86"/>
                <a:gd name="T28" fmla="*/ 66 w 66"/>
                <a:gd name="T29" fmla="*/ 1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86">
                  <a:moveTo>
                    <a:pt x="66" y="11"/>
                  </a:moveTo>
                  <a:cubicBezTo>
                    <a:pt x="66" y="11"/>
                    <a:pt x="55" y="6"/>
                    <a:pt x="53" y="4"/>
                  </a:cubicBezTo>
                  <a:cubicBezTo>
                    <a:pt x="48" y="0"/>
                    <a:pt x="39" y="0"/>
                    <a:pt x="30" y="5"/>
                  </a:cubicBezTo>
                  <a:cubicBezTo>
                    <a:pt x="14" y="15"/>
                    <a:pt x="0" y="38"/>
                    <a:pt x="0" y="57"/>
                  </a:cubicBezTo>
                  <a:cubicBezTo>
                    <a:pt x="0" y="66"/>
                    <a:pt x="3" y="73"/>
                    <a:pt x="8" y="76"/>
                  </a:cubicBezTo>
                  <a:cubicBezTo>
                    <a:pt x="11" y="77"/>
                    <a:pt x="27" y="86"/>
                    <a:pt x="27" y="86"/>
                  </a:cubicBezTo>
                  <a:cubicBezTo>
                    <a:pt x="27" y="86"/>
                    <a:pt x="26" y="85"/>
                    <a:pt x="27" y="84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2" y="60"/>
                    <a:pt x="20" y="59"/>
                    <a:pt x="20" y="52"/>
                  </a:cubicBezTo>
                  <a:cubicBezTo>
                    <a:pt x="20" y="43"/>
                    <a:pt x="30" y="32"/>
                    <a:pt x="37" y="27"/>
                  </a:cubicBezTo>
                  <a:cubicBezTo>
                    <a:pt x="45" y="23"/>
                    <a:pt x="44" y="23"/>
                    <a:pt x="44" y="32"/>
                  </a:cubicBezTo>
                  <a:cubicBezTo>
                    <a:pt x="44" y="32"/>
                    <a:pt x="44" y="33"/>
                    <a:pt x="44" y="33"/>
                  </a:cubicBezTo>
                  <a:cubicBezTo>
                    <a:pt x="44" y="33"/>
                    <a:pt x="55" y="40"/>
                    <a:pt x="60" y="43"/>
                  </a:cubicBezTo>
                  <a:cubicBezTo>
                    <a:pt x="60" y="36"/>
                    <a:pt x="60" y="29"/>
                    <a:pt x="60" y="22"/>
                  </a:cubicBezTo>
                  <a:cubicBezTo>
                    <a:pt x="60" y="18"/>
                    <a:pt x="66" y="11"/>
                    <a:pt x="66" y="11"/>
                  </a:cubicBezTo>
                  <a:close/>
                </a:path>
              </a:pathLst>
            </a:custGeom>
            <a:solidFill>
              <a:srgbClr val="FFD0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iSļîḋê">
              <a:extLst>
                <a:ext uri="{FF2B5EF4-FFF2-40B4-BE49-F238E27FC236}">
                  <a16:creationId xmlns:a16="http://schemas.microsoft.com/office/drawing/2014/main" id="{39F769BC-FBA1-47BB-A32C-86908DF56649}"/>
                </a:ext>
              </a:extLst>
            </p:cNvPr>
            <p:cNvSpPr/>
            <p:nvPr/>
          </p:nvSpPr>
          <p:spPr bwMode="auto">
            <a:xfrm>
              <a:off x="5753101" y="4352926"/>
              <a:ext cx="153988" cy="219075"/>
            </a:xfrm>
            <a:custGeom>
              <a:avLst/>
              <a:gdLst>
                <a:gd name="T0" fmla="*/ 30 w 59"/>
                <a:gd name="T1" fmla="*/ 9 h 84"/>
                <a:gd name="T2" fmla="*/ 0 w 59"/>
                <a:gd name="T3" fmla="*/ 61 h 84"/>
                <a:gd name="T4" fmla="*/ 19 w 59"/>
                <a:gd name="T5" fmla="*/ 82 h 84"/>
                <a:gd name="T6" fmla="*/ 19 w 59"/>
                <a:gd name="T7" fmla="*/ 60 h 84"/>
                <a:gd name="T8" fmla="*/ 16 w 59"/>
                <a:gd name="T9" fmla="*/ 52 h 84"/>
                <a:gd name="T10" fmla="*/ 30 w 59"/>
                <a:gd name="T11" fmla="*/ 28 h 84"/>
                <a:gd name="T12" fmla="*/ 43 w 59"/>
                <a:gd name="T13" fmla="*/ 36 h 84"/>
                <a:gd name="T14" fmla="*/ 43 w 59"/>
                <a:gd name="T15" fmla="*/ 39 h 84"/>
                <a:gd name="T16" fmla="*/ 56 w 59"/>
                <a:gd name="T17" fmla="*/ 45 h 84"/>
                <a:gd name="T18" fmla="*/ 59 w 59"/>
                <a:gd name="T19" fmla="*/ 27 h 84"/>
                <a:gd name="T20" fmla="*/ 30 w 59"/>
                <a:gd name="T21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4">
                  <a:moveTo>
                    <a:pt x="30" y="9"/>
                  </a:moveTo>
                  <a:cubicBezTo>
                    <a:pt x="13" y="19"/>
                    <a:pt x="0" y="42"/>
                    <a:pt x="0" y="61"/>
                  </a:cubicBezTo>
                  <a:cubicBezTo>
                    <a:pt x="0" y="76"/>
                    <a:pt x="8" y="84"/>
                    <a:pt x="19" y="82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7" y="59"/>
                    <a:pt x="16" y="56"/>
                    <a:pt x="16" y="52"/>
                  </a:cubicBezTo>
                  <a:cubicBezTo>
                    <a:pt x="16" y="43"/>
                    <a:pt x="22" y="32"/>
                    <a:pt x="30" y="28"/>
                  </a:cubicBezTo>
                  <a:cubicBezTo>
                    <a:pt x="37" y="24"/>
                    <a:pt x="43" y="27"/>
                    <a:pt x="43" y="36"/>
                  </a:cubicBezTo>
                  <a:cubicBezTo>
                    <a:pt x="43" y="37"/>
                    <a:pt x="43" y="38"/>
                    <a:pt x="43" y="39"/>
                  </a:cubicBezTo>
                  <a:cubicBezTo>
                    <a:pt x="43" y="39"/>
                    <a:pt x="54" y="45"/>
                    <a:pt x="56" y="45"/>
                  </a:cubicBezTo>
                  <a:cubicBezTo>
                    <a:pt x="58" y="39"/>
                    <a:pt x="59" y="33"/>
                    <a:pt x="59" y="27"/>
                  </a:cubicBezTo>
                  <a:cubicBezTo>
                    <a:pt x="59" y="8"/>
                    <a:pt x="46" y="0"/>
                    <a:pt x="30" y="9"/>
                  </a:cubicBezTo>
                  <a:close/>
                </a:path>
              </a:pathLst>
            </a:custGeom>
            <a:solidFill>
              <a:srgbClr val="F1B1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îṩļíde">
              <a:extLst>
                <a:ext uri="{FF2B5EF4-FFF2-40B4-BE49-F238E27FC236}">
                  <a16:creationId xmlns:a16="http://schemas.microsoft.com/office/drawing/2014/main" id="{1474C663-9D33-4E99-BB38-64EEFEB616EE}"/>
                </a:ext>
              </a:extLst>
            </p:cNvPr>
            <p:cNvSpPr/>
            <p:nvPr/>
          </p:nvSpPr>
          <p:spPr bwMode="auto">
            <a:xfrm>
              <a:off x="5468938" y="2924176"/>
              <a:ext cx="652463" cy="547688"/>
            </a:xfrm>
            <a:custGeom>
              <a:avLst/>
              <a:gdLst>
                <a:gd name="T0" fmla="*/ 250 w 250"/>
                <a:gd name="T1" fmla="*/ 52 h 210"/>
                <a:gd name="T2" fmla="*/ 227 w 250"/>
                <a:gd name="T3" fmla="*/ 5 h 210"/>
                <a:gd name="T4" fmla="*/ 227 w 250"/>
                <a:gd name="T5" fmla="*/ 4 h 210"/>
                <a:gd name="T6" fmla="*/ 226 w 250"/>
                <a:gd name="T7" fmla="*/ 5 h 210"/>
                <a:gd name="T8" fmla="*/ 219 w 250"/>
                <a:gd name="T9" fmla="*/ 0 h 210"/>
                <a:gd name="T10" fmla="*/ 219 w 250"/>
                <a:gd name="T11" fmla="*/ 8 h 210"/>
                <a:gd name="T12" fmla="*/ 0 w 250"/>
                <a:gd name="T13" fmla="*/ 132 h 210"/>
                <a:gd name="T14" fmla="*/ 11 w 250"/>
                <a:gd name="T15" fmla="*/ 210 h 210"/>
                <a:gd name="T16" fmla="*/ 232 w 250"/>
                <a:gd name="T17" fmla="*/ 78 h 210"/>
                <a:gd name="T18" fmla="*/ 250 w 250"/>
                <a:gd name="T19" fmla="*/ 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10">
                  <a:moveTo>
                    <a:pt x="250" y="52"/>
                  </a:moveTo>
                  <a:cubicBezTo>
                    <a:pt x="250" y="34"/>
                    <a:pt x="241" y="16"/>
                    <a:pt x="227" y="5"/>
                  </a:cubicBezTo>
                  <a:cubicBezTo>
                    <a:pt x="227" y="4"/>
                    <a:pt x="227" y="4"/>
                    <a:pt x="227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4" y="3"/>
                    <a:pt x="223" y="1"/>
                    <a:pt x="219" y="0"/>
                  </a:cubicBezTo>
                  <a:cubicBezTo>
                    <a:pt x="219" y="8"/>
                    <a:pt x="219" y="8"/>
                    <a:pt x="219" y="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232" y="78"/>
                    <a:pt x="232" y="78"/>
                    <a:pt x="232" y="78"/>
                  </a:cubicBezTo>
                  <a:cubicBezTo>
                    <a:pt x="242" y="74"/>
                    <a:pt x="250" y="65"/>
                    <a:pt x="250" y="52"/>
                  </a:cubicBezTo>
                  <a:close/>
                </a:path>
              </a:pathLst>
            </a:custGeom>
            <a:solidFill>
              <a:srgbClr val="4B7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îS1ïdé">
              <a:extLst>
                <a:ext uri="{FF2B5EF4-FFF2-40B4-BE49-F238E27FC236}">
                  <a16:creationId xmlns:a16="http://schemas.microsoft.com/office/drawing/2014/main" id="{3E492E98-0809-45DD-A0B7-CFF144FB2A41}"/>
                </a:ext>
              </a:extLst>
            </p:cNvPr>
            <p:cNvSpPr/>
            <p:nvPr/>
          </p:nvSpPr>
          <p:spPr bwMode="auto">
            <a:xfrm>
              <a:off x="5027613" y="3017838"/>
              <a:ext cx="511175" cy="481013"/>
            </a:xfrm>
            <a:custGeom>
              <a:avLst/>
              <a:gdLst>
                <a:gd name="T0" fmla="*/ 196 w 196"/>
                <a:gd name="T1" fmla="*/ 149 h 184"/>
                <a:gd name="T2" fmla="*/ 155 w 196"/>
                <a:gd name="T3" fmla="*/ 173 h 184"/>
                <a:gd name="T4" fmla="*/ 0 w 196"/>
                <a:gd name="T5" fmla="*/ 83 h 184"/>
                <a:gd name="T6" fmla="*/ 0 w 196"/>
                <a:gd name="T7" fmla="*/ 80 h 184"/>
                <a:gd name="T8" fmla="*/ 0 w 196"/>
                <a:gd name="T9" fmla="*/ 73 h 184"/>
                <a:gd name="T10" fmla="*/ 6 w 196"/>
                <a:gd name="T11" fmla="*/ 77 h 184"/>
                <a:gd name="T12" fmla="*/ 12 w 196"/>
                <a:gd name="T13" fmla="*/ 16 h 184"/>
                <a:gd name="T14" fmla="*/ 0 w 196"/>
                <a:gd name="T15" fmla="*/ 9 h 184"/>
                <a:gd name="T16" fmla="*/ 0 w 196"/>
                <a:gd name="T17" fmla="*/ 0 h 184"/>
                <a:gd name="T18" fmla="*/ 166 w 196"/>
                <a:gd name="T19" fmla="*/ 97 h 184"/>
                <a:gd name="T20" fmla="*/ 196 w 196"/>
                <a:gd name="T21" fmla="*/ 14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" h="184">
                  <a:moveTo>
                    <a:pt x="196" y="149"/>
                  </a:moveTo>
                  <a:cubicBezTo>
                    <a:pt x="196" y="171"/>
                    <a:pt x="173" y="184"/>
                    <a:pt x="155" y="17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2"/>
                    <a:pt x="0" y="8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6" y="97"/>
                    <a:pt x="166" y="97"/>
                    <a:pt x="166" y="97"/>
                  </a:cubicBezTo>
                  <a:cubicBezTo>
                    <a:pt x="185" y="108"/>
                    <a:pt x="196" y="128"/>
                    <a:pt x="196" y="149"/>
                  </a:cubicBezTo>
                  <a:close/>
                </a:path>
              </a:pathLst>
            </a:custGeom>
            <a:solidFill>
              <a:srgbClr val="C5D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iṥliḍê">
              <a:extLst>
                <a:ext uri="{FF2B5EF4-FFF2-40B4-BE49-F238E27FC236}">
                  <a16:creationId xmlns:a16="http://schemas.microsoft.com/office/drawing/2014/main" id="{8539218F-1DCF-4586-BAF8-8CE7098500CC}"/>
                </a:ext>
              </a:extLst>
            </p:cNvPr>
            <p:cNvSpPr/>
            <p:nvPr/>
          </p:nvSpPr>
          <p:spPr bwMode="auto">
            <a:xfrm>
              <a:off x="5043488" y="3052763"/>
              <a:ext cx="479425" cy="415925"/>
            </a:xfrm>
            <a:custGeom>
              <a:avLst/>
              <a:gdLst>
                <a:gd name="T0" fmla="*/ 184 w 184"/>
                <a:gd name="T1" fmla="*/ 132 h 160"/>
                <a:gd name="T2" fmla="*/ 184 w 184"/>
                <a:gd name="T3" fmla="*/ 132 h 160"/>
                <a:gd name="T4" fmla="*/ 150 w 184"/>
                <a:gd name="T5" fmla="*/ 151 h 160"/>
                <a:gd name="T6" fmla="*/ 0 w 184"/>
                <a:gd name="T7" fmla="*/ 64 h 160"/>
                <a:gd name="T8" fmla="*/ 0 w 184"/>
                <a:gd name="T9" fmla="*/ 0 h 160"/>
                <a:gd name="T10" fmla="*/ 163 w 184"/>
                <a:gd name="T11" fmla="*/ 95 h 160"/>
                <a:gd name="T12" fmla="*/ 184 w 184"/>
                <a:gd name="T13" fmla="*/ 1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60">
                  <a:moveTo>
                    <a:pt x="184" y="132"/>
                  </a:moveTo>
                  <a:cubicBezTo>
                    <a:pt x="184" y="132"/>
                    <a:pt x="184" y="132"/>
                    <a:pt x="184" y="132"/>
                  </a:cubicBezTo>
                  <a:cubicBezTo>
                    <a:pt x="184" y="149"/>
                    <a:pt x="165" y="160"/>
                    <a:pt x="150" y="15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95"/>
                    <a:pt x="163" y="95"/>
                    <a:pt x="163" y="95"/>
                  </a:cubicBezTo>
                  <a:cubicBezTo>
                    <a:pt x="176" y="102"/>
                    <a:pt x="184" y="116"/>
                    <a:pt x="184" y="1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îṥḷîḑe">
              <a:extLst>
                <a:ext uri="{FF2B5EF4-FFF2-40B4-BE49-F238E27FC236}">
                  <a16:creationId xmlns:a16="http://schemas.microsoft.com/office/drawing/2014/main" id="{B930C293-8DEB-449F-B320-9AC275404EAE}"/>
                </a:ext>
              </a:extLst>
            </p:cNvPr>
            <p:cNvSpPr/>
            <p:nvPr/>
          </p:nvSpPr>
          <p:spPr bwMode="auto">
            <a:xfrm>
              <a:off x="5043488" y="3090863"/>
              <a:ext cx="388938" cy="250825"/>
            </a:xfrm>
            <a:custGeom>
              <a:avLst/>
              <a:gdLst>
                <a:gd name="T0" fmla="*/ 245 w 245"/>
                <a:gd name="T1" fmla="*/ 143 h 158"/>
                <a:gd name="T2" fmla="*/ 0 w 245"/>
                <a:gd name="T3" fmla="*/ 0 h 158"/>
                <a:gd name="T4" fmla="*/ 0 w 245"/>
                <a:gd name="T5" fmla="*/ 17 h 158"/>
                <a:gd name="T6" fmla="*/ 245 w 245"/>
                <a:gd name="T7" fmla="*/ 158 h 158"/>
                <a:gd name="T8" fmla="*/ 245 w 245"/>
                <a:gd name="T9" fmla="*/ 1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8">
                  <a:moveTo>
                    <a:pt x="245" y="143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245" y="158"/>
                  </a:lnTo>
                  <a:lnTo>
                    <a:pt x="245" y="143"/>
                  </a:lnTo>
                  <a:close/>
                </a:path>
              </a:pathLst>
            </a:custGeom>
            <a:solidFill>
              <a:srgbClr val="DC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ṡ1iḍe">
              <a:extLst>
                <a:ext uri="{FF2B5EF4-FFF2-40B4-BE49-F238E27FC236}">
                  <a16:creationId xmlns:a16="http://schemas.microsoft.com/office/drawing/2014/main" id="{35680AE6-8B77-4E76-8614-B2F536A27A8F}"/>
                </a:ext>
              </a:extLst>
            </p:cNvPr>
            <p:cNvSpPr/>
            <p:nvPr/>
          </p:nvSpPr>
          <p:spPr bwMode="auto">
            <a:xfrm>
              <a:off x="5175251" y="3170238"/>
              <a:ext cx="84138" cy="280988"/>
            </a:xfrm>
            <a:custGeom>
              <a:avLst/>
              <a:gdLst>
                <a:gd name="T0" fmla="*/ 53 w 53"/>
                <a:gd name="T1" fmla="*/ 29 h 177"/>
                <a:gd name="T2" fmla="*/ 0 w 53"/>
                <a:gd name="T3" fmla="*/ 0 h 177"/>
                <a:gd name="T4" fmla="*/ 0 w 53"/>
                <a:gd name="T5" fmla="*/ 147 h 177"/>
                <a:gd name="T6" fmla="*/ 25 w 53"/>
                <a:gd name="T7" fmla="*/ 136 h 177"/>
                <a:gd name="T8" fmla="*/ 53 w 53"/>
                <a:gd name="T9" fmla="*/ 177 h 177"/>
                <a:gd name="T10" fmla="*/ 53 w 53"/>
                <a:gd name="T11" fmla="*/ 2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77">
                  <a:moveTo>
                    <a:pt x="53" y="29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25" y="136"/>
                  </a:lnTo>
                  <a:lnTo>
                    <a:pt x="53" y="177"/>
                  </a:lnTo>
                  <a:lnTo>
                    <a:pt x="53" y="29"/>
                  </a:lnTo>
                  <a:close/>
                </a:path>
              </a:pathLst>
            </a:custGeom>
            <a:solidFill>
              <a:srgbClr val="F55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îs1iḍe">
              <a:extLst>
                <a:ext uri="{FF2B5EF4-FFF2-40B4-BE49-F238E27FC236}">
                  <a16:creationId xmlns:a16="http://schemas.microsoft.com/office/drawing/2014/main" id="{466C085A-6039-4669-A335-5CFCD1171C63}"/>
                </a:ext>
              </a:extLst>
            </p:cNvPr>
            <p:cNvSpPr/>
            <p:nvPr/>
          </p:nvSpPr>
          <p:spPr bwMode="auto">
            <a:xfrm>
              <a:off x="5027613" y="2671763"/>
              <a:ext cx="1033463" cy="609600"/>
            </a:xfrm>
            <a:custGeom>
              <a:avLst/>
              <a:gdLst>
                <a:gd name="T0" fmla="*/ 651 w 651"/>
                <a:gd name="T1" fmla="*/ 166 h 384"/>
                <a:gd name="T2" fmla="*/ 361 w 651"/>
                <a:gd name="T3" fmla="*/ 0 h 384"/>
                <a:gd name="T4" fmla="*/ 0 w 651"/>
                <a:gd name="T5" fmla="*/ 218 h 384"/>
                <a:gd name="T6" fmla="*/ 284 w 651"/>
                <a:gd name="T7" fmla="*/ 384 h 384"/>
                <a:gd name="T8" fmla="*/ 651 w 651"/>
                <a:gd name="T9" fmla="*/ 1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384">
                  <a:moveTo>
                    <a:pt x="651" y="166"/>
                  </a:moveTo>
                  <a:lnTo>
                    <a:pt x="361" y="0"/>
                  </a:lnTo>
                  <a:lnTo>
                    <a:pt x="0" y="218"/>
                  </a:lnTo>
                  <a:lnTo>
                    <a:pt x="284" y="384"/>
                  </a:lnTo>
                  <a:lnTo>
                    <a:pt x="651" y="166"/>
                  </a:lnTo>
                  <a:close/>
                </a:path>
              </a:pathLst>
            </a:custGeom>
            <a:solidFill>
              <a:srgbClr val="93A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ïṡļîďe">
              <a:extLst>
                <a:ext uri="{FF2B5EF4-FFF2-40B4-BE49-F238E27FC236}">
                  <a16:creationId xmlns:a16="http://schemas.microsoft.com/office/drawing/2014/main" id="{170185CF-F9E4-4BDB-8529-6288DD662595}"/>
                </a:ext>
              </a:extLst>
            </p:cNvPr>
            <p:cNvSpPr/>
            <p:nvPr/>
          </p:nvSpPr>
          <p:spPr bwMode="auto">
            <a:xfrm>
              <a:off x="5534026" y="2778126"/>
              <a:ext cx="146050" cy="88900"/>
            </a:xfrm>
            <a:custGeom>
              <a:avLst/>
              <a:gdLst>
                <a:gd name="T0" fmla="*/ 92 w 92"/>
                <a:gd name="T1" fmla="*/ 48 h 56"/>
                <a:gd name="T2" fmla="*/ 14 w 92"/>
                <a:gd name="T3" fmla="*/ 0 h 56"/>
                <a:gd name="T4" fmla="*/ 0 w 92"/>
                <a:gd name="T5" fmla="*/ 8 h 56"/>
                <a:gd name="T6" fmla="*/ 77 w 92"/>
                <a:gd name="T7" fmla="*/ 56 h 56"/>
                <a:gd name="T8" fmla="*/ 92 w 92"/>
                <a:gd name="T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6">
                  <a:moveTo>
                    <a:pt x="92" y="48"/>
                  </a:moveTo>
                  <a:lnTo>
                    <a:pt x="14" y="0"/>
                  </a:lnTo>
                  <a:lnTo>
                    <a:pt x="0" y="8"/>
                  </a:lnTo>
                  <a:lnTo>
                    <a:pt x="77" y="56"/>
                  </a:lnTo>
                  <a:lnTo>
                    <a:pt x="92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îṧḻîḓè">
              <a:extLst>
                <a:ext uri="{FF2B5EF4-FFF2-40B4-BE49-F238E27FC236}">
                  <a16:creationId xmlns:a16="http://schemas.microsoft.com/office/drawing/2014/main" id="{6A4DD4F8-59C4-499B-BC2A-45DDA8757F75}"/>
                </a:ext>
              </a:extLst>
            </p:cNvPr>
            <p:cNvSpPr/>
            <p:nvPr/>
          </p:nvSpPr>
          <p:spPr bwMode="auto">
            <a:xfrm>
              <a:off x="5241926" y="2968626"/>
              <a:ext cx="320675" cy="187325"/>
            </a:xfrm>
            <a:custGeom>
              <a:avLst/>
              <a:gdLst>
                <a:gd name="T0" fmla="*/ 202 w 202"/>
                <a:gd name="T1" fmla="*/ 110 h 118"/>
                <a:gd name="T2" fmla="*/ 14 w 202"/>
                <a:gd name="T3" fmla="*/ 0 h 118"/>
                <a:gd name="T4" fmla="*/ 0 w 202"/>
                <a:gd name="T5" fmla="*/ 8 h 118"/>
                <a:gd name="T6" fmla="*/ 185 w 202"/>
                <a:gd name="T7" fmla="*/ 118 h 118"/>
                <a:gd name="T8" fmla="*/ 202 w 202"/>
                <a:gd name="T9" fmla="*/ 1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18">
                  <a:moveTo>
                    <a:pt x="202" y="110"/>
                  </a:moveTo>
                  <a:lnTo>
                    <a:pt x="14" y="0"/>
                  </a:lnTo>
                  <a:lnTo>
                    <a:pt x="0" y="8"/>
                  </a:lnTo>
                  <a:lnTo>
                    <a:pt x="185" y="118"/>
                  </a:lnTo>
                  <a:lnTo>
                    <a:pt x="202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ïşļîďé">
              <a:extLst>
                <a:ext uri="{FF2B5EF4-FFF2-40B4-BE49-F238E27FC236}">
                  <a16:creationId xmlns:a16="http://schemas.microsoft.com/office/drawing/2014/main" id="{F71D93E2-B6FB-40D8-8B46-674FB18C4851}"/>
                </a:ext>
              </a:extLst>
            </p:cNvPr>
            <p:cNvSpPr/>
            <p:nvPr/>
          </p:nvSpPr>
          <p:spPr bwMode="auto">
            <a:xfrm>
              <a:off x="5181601" y="3005138"/>
              <a:ext cx="320675" cy="187325"/>
            </a:xfrm>
            <a:custGeom>
              <a:avLst/>
              <a:gdLst>
                <a:gd name="T0" fmla="*/ 202 w 202"/>
                <a:gd name="T1" fmla="*/ 110 h 118"/>
                <a:gd name="T2" fmla="*/ 15 w 202"/>
                <a:gd name="T3" fmla="*/ 0 h 118"/>
                <a:gd name="T4" fmla="*/ 0 w 202"/>
                <a:gd name="T5" fmla="*/ 8 h 118"/>
                <a:gd name="T6" fmla="*/ 187 w 202"/>
                <a:gd name="T7" fmla="*/ 118 h 118"/>
                <a:gd name="T8" fmla="*/ 202 w 202"/>
                <a:gd name="T9" fmla="*/ 11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18">
                  <a:moveTo>
                    <a:pt x="202" y="110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187" y="118"/>
                  </a:lnTo>
                  <a:lnTo>
                    <a:pt x="202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201470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70013"/>
            <a:ext cx="9144000" cy="2387600"/>
          </a:xfrm>
        </p:spPr>
        <p:txBody>
          <a:bodyPr/>
          <a:lstStyle/>
          <a:p>
            <a:r>
              <a:rPr kumimoji="1" lang="zh-CN" altLang="en-US">
                <a:cs typeface="+mn-ea"/>
                <a:sym typeface="+mn-lt"/>
              </a:rPr>
              <a:t>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49688"/>
            <a:ext cx="9144000" cy="1655762"/>
          </a:xfrm>
        </p:spPr>
        <p:txBody>
          <a:bodyPr/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70" y="-291"/>
            <a:ext cx="12188825" cy="6917055"/>
          </a:xfrm>
          <a:prstGeom prst="rect">
            <a:avLst/>
          </a:prstGeom>
          <a:solidFill>
            <a:srgbClr val="12A9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46683" y="2950282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Next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  <a:sym typeface="+mn-lt"/>
              </a:rPr>
              <a:t>：课时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18《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</a:rPr>
              <a:t>Redis</a:t>
            </a:r>
            <a:r>
              <a:rPr kumimoji="1" lang="zh-CN" altLang="en-US" u="sng" dirty="0">
                <a:solidFill>
                  <a:schemeClr val="bg1"/>
                </a:solidFill>
                <a:cs typeface="+mn-ea"/>
              </a:rPr>
              <a:t>协议</a:t>
            </a:r>
            <a:r>
              <a:rPr kumimoji="1" lang="en-US" altLang="zh-CN" u="sng" dirty="0">
                <a:solidFill>
                  <a:schemeClr val="bg1"/>
                </a:solidFill>
                <a:cs typeface="+mn-ea"/>
                <a:sym typeface="+mn-lt"/>
              </a:rPr>
              <a:t>》</a:t>
            </a:r>
            <a:endParaRPr kumimoji="1" lang="zh-CN" altLang="en-US" u="sng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389857" y="6315434"/>
            <a:ext cx="14157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互联网人实战大学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2C0A650-935A-4170-A72D-4F311DFA9CB9}"/>
              </a:ext>
            </a:extLst>
          </p:cNvPr>
          <p:cNvGrpSpPr/>
          <p:nvPr/>
        </p:nvGrpSpPr>
        <p:grpSpPr>
          <a:xfrm>
            <a:off x="1413540" y="3150910"/>
            <a:ext cx="4349520" cy="2019540"/>
            <a:chOff x="1110820" y="2657361"/>
            <a:chExt cx="4349520" cy="20195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95127B-9C24-4D93-A519-0A035FC00FAC}"/>
                </a:ext>
              </a:extLst>
            </p:cNvPr>
            <p:cNvSpPr/>
            <p:nvPr/>
          </p:nvSpPr>
          <p:spPr>
            <a:xfrm>
              <a:off x="1110820" y="3073727"/>
              <a:ext cx="4210117" cy="146383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A152A47-3C67-4371-93B2-281BB844EC2A}"/>
                </a:ext>
              </a:extLst>
            </p:cNvPr>
            <p:cNvGrpSpPr/>
            <p:nvPr/>
          </p:nvGrpSpPr>
          <p:grpSpPr>
            <a:xfrm>
              <a:off x="1110820" y="2657361"/>
              <a:ext cx="2198438" cy="416366"/>
              <a:chOff x="1303393" y="3235029"/>
              <a:chExt cx="2198438" cy="41636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95356E-EF8E-40E3-8488-93B093A9130E}"/>
                  </a:ext>
                </a:extLst>
              </p:cNvPr>
              <p:cNvSpPr/>
              <p:nvPr/>
            </p:nvSpPr>
            <p:spPr>
              <a:xfrm>
                <a:off x="1303393" y="3235029"/>
                <a:ext cx="2198438" cy="416366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E3D69A6-165A-475D-9FC0-2E90A3922EE1}"/>
                  </a:ext>
                </a:extLst>
              </p:cNvPr>
              <p:cNvSpPr/>
              <p:nvPr/>
            </p:nvSpPr>
            <p:spPr>
              <a:xfrm>
                <a:off x="1504549" y="3252605"/>
                <a:ext cx="1786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Redis 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数据类型</a:t>
                </a:r>
                <a:endPara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8" name="文本占位符 2">
              <a:extLst>
                <a:ext uri="{FF2B5EF4-FFF2-40B4-BE49-F238E27FC236}">
                  <a16:creationId xmlns:a16="http://schemas.microsoft.com/office/drawing/2014/main" id="{3E1A8E17-3206-4C24-8DAC-6980257A9999}"/>
                </a:ext>
              </a:extLst>
            </p:cNvPr>
            <p:cNvSpPr txBox="1">
              <a:spLocks/>
            </p:cNvSpPr>
            <p:nvPr/>
          </p:nvSpPr>
          <p:spPr>
            <a:xfrm>
              <a:off x="1311976" y="3341178"/>
              <a:ext cx="4148364" cy="1335723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normAutofit/>
            </a:bodyPr>
            <a:lstStyle>
              <a:lvl1pPr marL="228600" marR="0" indent="-2286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 panose="020B0604020202020204"/>
                <a:buChar char="•"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1pPr>
              <a:lvl2pPr marL="723900" marR="0" indent="-2667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 panose="020B0604020202020204"/>
                <a:buChar char="•"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2pPr>
              <a:lvl3pPr marL="1234440" marR="0" indent="-32004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 panose="020B0604020202020204"/>
                <a:buChar char="•"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3pPr>
              <a:lvl4pPr marL="1727200" marR="0" indent="-3556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 panose="020B0604020202020204"/>
                <a:buChar char="•"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4pPr>
              <a:lvl5pPr marL="2184400" marR="0" indent="-3556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 panose="020B0604020202020204"/>
                <a:buChar char="•"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5pPr>
              <a:lvl6pPr marL="2641600" marR="0" indent="-3556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 panose="020B0604020202020204"/>
                <a:buChar char="•"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6pPr>
              <a:lvl7pPr marL="3098800" marR="0" indent="-3556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 panose="020B0604020202020204"/>
                <a:buChar char="•"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7pPr>
              <a:lvl8pPr marL="3556000" marR="0" indent="-3556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 panose="020B0604020202020204"/>
                <a:buChar char="•"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8pPr>
              <a:lvl9pPr marL="4013200" marR="0" indent="-355600" algn="l" defTabSz="914400" rtl="0" latinLnBrk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Pct val="100000"/>
                <a:buFont typeface="Arial" panose="020B0604020202020204"/>
                <a:buChar char="•"/>
                <a:defRPr sz="2800" b="0" i="0" u="none" strike="noStrike" cap="none" spc="0" baseline="0">
                  <a:ln>
                    <a:noFill/>
                  </a:ln>
                  <a:solidFill>
                    <a:srgbClr val="000000"/>
                  </a:solidFill>
                  <a:uFillTx/>
                  <a:latin typeface="+mn-lt"/>
                  <a:ea typeface="+mn-ea"/>
                  <a:cs typeface="+mn-cs"/>
                  <a:sym typeface="微软雅黑" panose="020B0503020204020204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chemeClr val="bg1"/>
                  </a:solidFill>
                </a:rPr>
                <a:t>八种核心数据</a:t>
              </a:r>
              <a:endParaRPr kumimoji="1" lang="en-US" altLang="zh-CN" sz="1600" dirty="0">
                <a:solidFill>
                  <a:schemeClr val="bg1"/>
                </a:solidFill>
              </a:endParaRPr>
            </a:p>
            <a:p>
              <a:pPr lvl="1"/>
              <a:r>
                <a:rPr kumimoji="1" lang="en-US" altLang="zh-CN" sz="1400" dirty="0">
                  <a:solidFill>
                    <a:schemeClr val="bg1"/>
                  </a:solidFill>
                </a:rPr>
                <a:t>string</a:t>
              </a:r>
              <a:r>
                <a:rPr kumimoji="1" lang="zh-CN" altLang="en-US" sz="1400" dirty="0">
                  <a:solidFill>
                    <a:schemeClr val="bg1"/>
                  </a:solidFill>
                </a:rPr>
                <a:t>，</a:t>
              </a:r>
              <a:r>
                <a:rPr kumimoji="1" lang="en-US" altLang="zh-CN" sz="1400" dirty="0">
                  <a:solidFill>
                    <a:schemeClr val="bg1"/>
                  </a:solidFill>
                </a:rPr>
                <a:t>list</a:t>
              </a:r>
              <a:r>
                <a:rPr kumimoji="1" lang="zh-CN" altLang="en-US" sz="1400" dirty="0">
                  <a:solidFill>
                    <a:schemeClr val="bg1"/>
                  </a:solidFill>
                </a:rPr>
                <a:t>，</a:t>
              </a:r>
              <a:r>
                <a:rPr kumimoji="1" lang="en-US" altLang="zh-CN" sz="1400" dirty="0">
                  <a:solidFill>
                    <a:schemeClr val="bg1"/>
                  </a:solidFill>
                </a:rPr>
                <a:t>set</a:t>
              </a:r>
              <a:r>
                <a:rPr kumimoji="1" lang="zh-CN" altLang="en-US" sz="1400" dirty="0">
                  <a:solidFill>
                    <a:schemeClr val="bg1"/>
                  </a:solidFill>
                </a:rPr>
                <a:t>，</a:t>
              </a:r>
              <a:r>
                <a:rPr kumimoji="1" lang="en-US" altLang="zh-CN" sz="1400" dirty="0">
                  <a:solidFill>
                    <a:schemeClr val="bg1"/>
                  </a:solidFill>
                </a:rPr>
                <a:t>sorted</a:t>
              </a:r>
              <a:r>
                <a:rPr kumimoji="1" lang="zh-CN" altLang="en-US" sz="14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</a:rPr>
                <a:t>set</a:t>
              </a:r>
              <a:r>
                <a:rPr kumimoji="1" lang="zh-CN" altLang="en-US" sz="1400" dirty="0">
                  <a:solidFill>
                    <a:schemeClr val="bg1"/>
                  </a:solidFill>
                </a:rPr>
                <a:t>，</a:t>
              </a:r>
              <a:r>
                <a:rPr kumimoji="1" lang="en-US" altLang="zh-CN" sz="1400" dirty="0">
                  <a:solidFill>
                    <a:schemeClr val="bg1"/>
                  </a:solidFill>
                </a:rPr>
                <a:t>hash</a:t>
              </a:r>
            </a:p>
            <a:p>
              <a:pPr lvl="1"/>
              <a:r>
                <a:rPr kumimoji="1" lang="en-US" altLang="zh-CN" sz="1400" dirty="0">
                  <a:solidFill>
                    <a:schemeClr val="bg1"/>
                  </a:solidFill>
                </a:rPr>
                <a:t>bitmap, </a:t>
              </a:r>
              <a:r>
                <a:rPr kumimoji="1" lang="zh-CN" altLang="en-US" sz="14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</a:rPr>
                <a:t>geo</a:t>
              </a:r>
              <a:r>
                <a:rPr kumimoji="1" lang="zh-CN" altLang="en-US" sz="1400" dirty="0">
                  <a:solidFill>
                    <a:schemeClr val="bg1"/>
                  </a:solidFill>
                </a:rPr>
                <a:t>，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HyperLogLog</a:t>
              </a:r>
              <a:endParaRPr lang="en-US" altLang="zh-CN" sz="1400" dirty="0">
                <a:solidFill>
                  <a:schemeClr val="bg1"/>
                </a:solidFill>
              </a:endParaRPr>
            </a:p>
            <a:p>
              <a:endParaRPr kumimoji="1"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3154639c-c83c-4fbf-81ac-b81baf50659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9374A95-9B8E-4C07-B0B5-9D341BFC3C6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375351" y="1781498"/>
            <a:ext cx="3804969" cy="4456198"/>
            <a:chOff x="4109751" y="1102800"/>
            <a:chExt cx="3972499" cy="4652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iş1ïďê">
              <a:extLst>
                <a:ext uri="{FF2B5EF4-FFF2-40B4-BE49-F238E27FC236}">
                  <a16:creationId xmlns:a16="http://schemas.microsoft.com/office/drawing/2014/main" id="{B67781D7-EAE6-4047-90AD-F3D42557D918}"/>
                </a:ext>
              </a:extLst>
            </p:cNvPr>
            <p:cNvSpPr/>
            <p:nvPr/>
          </p:nvSpPr>
          <p:spPr bwMode="auto">
            <a:xfrm>
              <a:off x="4109751" y="1973141"/>
              <a:ext cx="3972499" cy="3782060"/>
            </a:xfrm>
            <a:custGeom>
              <a:avLst/>
              <a:gdLst>
                <a:gd name="T0" fmla="*/ 1872 w 2378"/>
                <a:gd name="T1" fmla="*/ 1329 h 2264"/>
                <a:gd name="T2" fmla="*/ 2274 w 2378"/>
                <a:gd name="T3" fmla="*/ 1329 h 2264"/>
                <a:gd name="T4" fmla="*/ 2274 w 2378"/>
                <a:gd name="T5" fmla="*/ 1664 h 2264"/>
                <a:gd name="T6" fmla="*/ 1993 w 2378"/>
                <a:gd name="T7" fmla="*/ 1772 h 2264"/>
                <a:gd name="T8" fmla="*/ 1831 w 2378"/>
                <a:gd name="T9" fmla="*/ 1664 h 2264"/>
                <a:gd name="T10" fmla="*/ 1770 w 2378"/>
                <a:gd name="T11" fmla="*/ 2156 h 2264"/>
                <a:gd name="T12" fmla="*/ 1492 w 2378"/>
                <a:gd name="T13" fmla="*/ 2264 h 2264"/>
                <a:gd name="T14" fmla="*/ 1483 w 2378"/>
                <a:gd name="T15" fmla="*/ 1664 h 2264"/>
                <a:gd name="T16" fmla="*/ 1030 w 2378"/>
                <a:gd name="T17" fmla="*/ 1664 h 2264"/>
                <a:gd name="T18" fmla="*/ 967 w 2378"/>
                <a:gd name="T19" fmla="*/ 2156 h 2264"/>
                <a:gd name="T20" fmla="*/ 689 w 2378"/>
                <a:gd name="T21" fmla="*/ 2264 h 2264"/>
                <a:gd name="T22" fmla="*/ 684 w 2378"/>
                <a:gd name="T23" fmla="*/ 1664 h 2264"/>
                <a:gd name="T24" fmla="*/ 0 w 2378"/>
                <a:gd name="T25" fmla="*/ 1435 h 2264"/>
                <a:gd name="T26" fmla="*/ 281 w 2378"/>
                <a:gd name="T27" fmla="*/ 1329 h 2264"/>
                <a:gd name="T28" fmla="*/ 724 w 2378"/>
                <a:gd name="T29" fmla="*/ 1329 h 2264"/>
                <a:gd name="T30" fmla="*/ 788 w 2378"/>
                <a:gd name="T31" fmla="*/ 829 h 2264"/>
                <a:gd name="T32" fmla="*/ 106 w 2378"/>
                <a:gd name="T33" fmla="*/ 600 h 2264"/>
                <a:gd name="T34" fmla="*/ 385 w 2378"/>
                <a:gd name="T35" fmla="*/ 494 h 2264"/>
                <a:gd name="T36" fmla="*/ 828 w 2378"/>
                <a:gd name="T37" fmla="*/ 494 h 2264"/>
                <a:gd name="T38" fmla="*/ 612 w 2378"/>
                <a:gd name="T39" fmla="*/ 108 h 2264"/>
                <a:gd name="T40" fmla="*/ 890 w 2378"/>
                <a:gd name="T41" fmla="*/ 0 h 2264"/>
                <a:gd name="T42" fmla="*/ 1236 w 2378"/>
                <a:gd name="T43" fmla="*/ 0 h 2264"/>
                <a:gd name="T44" fmla="*/ 1175 w 2378"/>
                <a:gd name="T45" fmla="*/ 494 h 2264"/>
                <a:gd name="T46" fmla="*/ 1629 w 2378"/>
                <a:gd name="T47" fmla="*/ 494 h 2264"/>
                <a:gd name="T48" fmla="*/ 1411 w 2378"/>
                <a:gd name="T49" fmla="*/ 108 h 2264"/>
                <a:gd name="T50" fmla="*/ 1689 w 2378"/>
                <a:gd name="T51" fmla="*/ 0 h 2264"/>
                <a:gd name="T52" fmla="*/ 2035 w 2378"/>
                <a:gd name="T53" fmla="*/ 0 h 2264"/>
                <a:gd name="T54" fmla="*/ 1974 w 2378"/>
                <a:gd name="T55" fmla="*/ 494 h 2264"/>
                <a:gd name="T56" fmla="*/ 2374 w 2378"/>
                <a:gd name="T57" fmla="*/ 494 h 2264"/>
                <a:gd name="T58" fmla="*/ 2378 w 2378"/>
                <a:gd name="T59" fmla="*/ 829 h 2264"/>
                <a:gd name="T60" fmla="*/ 2099 w 2378"/>
                <a:gd name="T61" fmla="*/ 937 h 2264"/>
                <a:gd name="T62" fmla="*/ 1933 w 2378"/>
                <a:gd name="T63" fmla="*/ 829 h 2264"/>
                <a:gd name="T64" fmla="*/ 1872 w 2378"/>
                <a:gd name="T65" fmla="*/ 1329 h 2264"/>
                <a:gd name="T66" fmla="*/ 1523 w 2378"/>
                <a:gd name="T67" fmla="*/ 1329 h 2264"/>
                <a:gd name="T68" fmla="*/ 1587 w 2378"/>
                <a:gd name="T69" fmla="*/ 829 h 2264"/>
                <a:gd name="T70" fmla="*/ 1134 w 2378"/>
                <a:gd name="T71" fmla="*/ 829 h 2264"/>
                <a:gd name="T72" fmla="*/ 1069 w 2378"/>
                <a:gd name="T73" fmla="*/ 1329 h 2264"/>
                <a:gd name="T74" fmla="*/ 1523 w 2378"/>
                <a:gd name="T75" fmla="*/ 1329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78" h="2264">
                  <a:moveTo>
                    <a:pt x="1872" y="1329"/>
                  </a:moveTo>
                  <a:lnTo>
                    <a:pt x="2274" y="1329"/>
                  </a:lnTo>
                  <a:lnTo>
                    <a:pt x="2274" y="1664"/>
                  </a:lnTo>
                  <a:lnTo>
                    <a:pt x="1993" y="1772"/>
                  </a:lnTo>
                  <a:lnTo>
                    <a:pt x="1831" y="1664"/>
                  </a:lnTo>
                  <a:lnTo>
                    <a:pt x="1770" y="2156"/>
                  </a:lnTo>
                  <a:lnTo>
                    <a:pt x="1492" y="2264"/>
                  </a:lnTo>
                  <a:lnTo>
                    <a:pt x="1483" y="1664"/>
                  </a:lnTo>
                  <a:lnTo>
                    <a:pt x="1030" y="1664"/>
                  </a:lnTo>
                  <a:lnTo>
                    <a:pt x="967" y="2156"/>
                  </a:lnTo>
                  <a:lnTo>
                    <a:pt x="689" y="2264"/>
                  </a:lnTo>
                  <a:lnTo>
                    <a:pt x="684" y="1664"/>
                  </a:lnTo>
                  <a:lnTo>
                    <a:pt x="0" y="1435"/>
                  </a:lnTo>
                  <a:lnTo>
                    <a:pt x="281" y="1329"/>
                  </a:lnTo>
                  <a:lnTo>
                    <a:pt x="724" y="1329"/>
                  </a:lnTo>
                  <a:lnTo>
                    <a:pt x="788" y="829"/>
                  </a:lnTo>
                  <a:lnTo>
                    <a:pt x="106" y="600"/>
                  </a:lnTo>
                  <a:lnTo>
                    <a:pt x="385" y="494"/>
                  </a:lnTo>
                  <a:lnTo>
                    <a:pt x="828" y="494"/>
                  </a:lnTo>
                  <a:lnTo>
                    <a:pt x="612" y="108"/>
                  </a:lnTo>
                  <a:lnTo>
                    <a:pt x="890" y="0"/>
                  </a:lnTo>
                  <a:lnTo>
                    <a:pt x="1236" y="0"/>
                  </a:lnTo>
                  <a:lnTo>
                    <a:pt x="1175" y="494"/>
                  </a:lnTo>
                  <a:lnTo>
                    <a:pt x="1629" y="494"/>
                  </a:lnTo>
                  <a:lnTo>
                    <a:pt x="1411" y="108"/>
                  </a:lnTo>
                  <a:lnTo>
                    <a:pt x="1689" y="0"/>
                  </a:lnTo>
                  <a:lnTo>
                    <a:pt x="2035" y="0"/>
                  </a:lnTo>
                  <a:lnTo>
                    <a:pt x="1974" y="494"/>
                  </a:lnTo>
                  <a:lnTo>
                    <a:pt x="2374" y="494"/>
                  </a:lnTo>
                  <a:lnTo>
                    <a:pt x="2378" y="829"/>
                  </a:lnTo>
                  <a:lnTo>
                    <a:pt x="2099" y="937"/>
                  </a:lnTo>
                  <a:lnTo>
                    <a:pt x="1933" y="829"/>
                  </a:lnTo>
                  <a:lnTo>
                    <a:pt x="1872" y="1329"/>
                  </a:lnTo>
                  <a:close/>
                  <a:moveTo>
                    <a:pt x="1523" y="1329"/>
                  </a:moveTo>
                  <a:lnTo>
                    <a:pt x="1587" y="829"/>
                  </a:lnTo>
                  <a:lnTo>
                    <a:pt x="1134" y="829"/>
                  </a:lnTo>
                  <a:lnTo>
                    <a:pt x="1069" y="1329"/>
                  </a:lnTo>
                  <a:lnTo>
                    <a:pt x="1523" y="1329"/>
                  </a:lnTo>
                  <a:close/>
                </a:path>
              </a:pathLst>
            </a:custGeom>
            <a:solidFill>
              <a:srgbClr val="4C7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sľîḍê">
              <a:extLst>
                <a:ext uri="{FF2B5EF4-FFF2-40B4-BE49-F238E27FC236}">
                  <a16:creationId xmlns:a16="http://schemas.microsoft.com/office/drawing/2014/main" id="{A99CA29F-8C46-4485-A59F-3DFAA49E2262}"/>
                </a:ext>
              </a:extLst>
            </p:cNvPr>
            <p:cNvSpPr/>
            <p:nvPr/>
          </p:nvSpPr>
          <p:spPr bwMode="auto">
            <a:xfrm>
              <a:off x="4109751" y="1973141"/>
              <a:ext cx="3972499" cy="3782060"/>
            </a:xfrm>
            <a:custGeom>
              <a:avLst/>
              <a:gdLst>
                <a:gd name="T0" fmla="*/ 1872 w 2378"/>
                <a:gd name="T1" fmla="*/ 1329 h 2264"/>
                <a:gd name="T2" fmla="*/ 2274 w 2378"/>
                <a:gd name="T3" fmla="*/ 1329 h 2264"/>
                <a:gd name="T4" fmla="*/ 2274 w 2378"/>
                <a:gd name="T5" fmla="*/ 1664 h 2264"/>
                <a:gd name="T6" fmla="*/ 1993 w 2378"/>
                <a:gd name="T7" fmla="*/ 1772 h 2264"/>
                <a:gd name="T8" fmla="*/ 1831 w 2378"/>
                <a:gd name="T9" fmla="*/ 1664 h 2264"/>
                <a:gd name="T10" fmla="*/ 1770 w 2378"/>
                <a:gd name="T11" fmla="*/ 2156 h 2264"/>
                <a:gd name="T12" fmla="*/ 1492 w 2378"/>
                <a:gd name="T13" fmla="*/ 2264 h 2264"/>
                <a:gd name="T14" fmla="*/ 1483 w 2378"/>
                <a:gd name="T15" fmla="*/ 1664 h 2264"/>
                <a:gd name="T16" fmla="*/ 1030 w 2378"/>
                <a:gd name="T17" fmla="*/ 1664 h 2264"/>
                <a:gd name="T18" fmla="*/ 967 w 2378"/>
                <a:gd name="T19" fmla="*/ 2156 h 2264"/>
                <a:gd name="T20" fmla="*/ 689 w 2378"/>
                <a:gd name="T21" fmla="*/ 2264 h 2264"/>
                <a:gd name="T22" fmla="*/ 684 w 2378"/>
                <a:gd name="T23" fmla="*/ 1664 h 2264"/>
                <a:gd name="T24" fmla="*/ 0 w 2378"/>
                <a:gd name="T25" fmla="*/ 1435 h 2264"/>
                <a:gd name="T26" fmla="*/ 281 w 2378"/>
                <a:gd name="T27" fmla="*/ 1329 h 2264"/>
                <a:gd name="T28" fmla="*/ 724 w 2378"/>
                <a:gd name="T29" fmla="*/ 1329 h 2264"/>
                <a:gd name="T30" fmla="*/ 788 w 2378"/>
                <a:gd name="T31" fmla="*/ 829 h 2264"/>
                <a:gd name="T32" fmla="*/ 106 w 2378"/>
                <a:gd name="T33" fmla="*/ 600 h 2264"/>
                <a:gd name="T34" fmla="*/ 385 w 2378"/>
                <a:gd name="T35" fmla="*/ 494 h 2264"/>
                <a:gd name="T36" fmla="*/ 828 w 2378"/>
                <a:gd name="T37" fmla="*/ 494 h 2264"/>
                <a:gd name="T38" fmla="*/ 612 w 2378"/>
                <a:gd name="T39" fmla="*/ 108 h 2264"/>
                <a:gd name="T40" fmla="*/ 890 w 2378"/>
                <a:gd name="T41" fmla="*/ 0 h 2264"/>
                <a:gd name="T42" fmla="*/ 1236 w 2378"/>
                <a:gd name="T43" fmla="*/ 0 h 2264"/>
                <a:gd name="T44" fmla="*/ 1175 w 2378"/>
                <a:gd name="T45" fmla="*/ 494 h 2264"/>
                <a:gd name="T46" fmla="*/ 1629 w 2378"/>
                <a:gd name="T47" fmla="*/ 494 h 2264"/>
                <a:gd name="T48" fmla="*/ 1411 w 2378"/>
                <a:gd name="T49" fmla="*/ 108 h 2264"/>
                <a:gd name="T50" fmla="*/ 1689 w 2378"/>
                <a:gd name="T51" fmla="*/ 0 h 2264"/>
                <a:gd name="T52" fmla="*/ 2035 w 2378"/>
                <a:gd name="T53" fmla="*/ 0 h 2264"/>
                <a:gd name="T54" fmla="*/ 1974 w 2378"/>
                <a:gd name="T55" fmla="*/ 494 h 2264"/>
                <a:gd name="T56" fmla="*/ 2374 w 2378"/>
                <a:gd name="T57" fmla="*/ 494 h 2264"/>
                <a:gd name="T58" fmla="*/ 2378 w 2378"/>
                <a:gd name="T59" fmla="*/ 829 h 2264"/>
                <a:gd name="T60" fmla="*/ 2099 w 2378"/>
                <a:gd name="T61" fmla="*/ 937 h 2264"/>
                <a:gd name="T62" fmla="*/ 1933 w 2378"/>
                <a:gd name="T63" fmla="*/ 829 h 2264"/>
                <a:gd name="T64" fmla="*/ 1872 w 2378"/>
                <a:gd name="T65" fmla="*/ 1329 h 2264"/>
                <a:gd name="T66" fmla="*/ 1523 w 2378"/>
                <a:gd name="T67" fmla="*/ 1329 h 2264"/>
                <a:gd name="T68" fmla="*/ 1587 w 2378"/>
                <a:gd name="T69" fmla="*/ 829 h 2264"/>
                <a:gd name="T70" fmla="*/ 1134 w 2378"/>
                <a:gd name="T71" fmla="*/ 829 h 2264"/>
                <a:gd name="T72" fmla="*/ 1069 w 2378"/>
                <a:gd name="T73" fmla="*/ 1329 h 2264"/>
                <a:gd name="T74" fmla="*/ 1523 w 2378"/>
                <a:gd name="T75" fmla="*/ 1329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78" h="2264">
                  <a:moveTo>
                    <a:pt x="1872" y="1329"/>
                  </a:moveTo>
                  <a:lnTo>
                    <a:pt x="2274" y="1329"/>
                  </a:lnTo>
                  <a:lnTo>
                    <a:pt x="2274" y="1664"/>
                  </a:lnTo>
                  <a:lnTo>
                    <a:pt x="1993" y="1772"/>
                  </a:lnTo>
                  <a:lnTo>
                    <a:pt x="1831" y="1664"/>
                  </a:lnTo>
                  <a:lnTo>
                    <a:pt x="1770" y="2156"/>
                  </a:lnTo>
                  <a:lnTo>
                    <a:pt x="1492" y="2264"/>
                  </a:lnTo>
                  <a:lnTo>
                    <a:pt x="1483" y="1664"/>
                  </a:lnTo>
                  <a:lnTo>
                    <a:pt x="1030" y="1664"/>
                  </a:lnTo>
                  <a:lnTo>
                    <a:pt x="967" y="2156"/>
                  </a:lnTo>
                  <a:lnTo>
                    <a:pt x="689" y="2264"/>
                  </a:lnTo>
                  <a:lnTo>
                    <a:pt x="684" y="1664"/>
                  </a:lnTo>
                  <a:lnTo>
                    <a:pt x="0" y="1435"/>
                  </a:lnTo>
                  <a:lnTo>
                    <a:pt x="281" y="1329"/>
                  </a:lnTo>
                  <a:lnTo>
                    <a:pt x="724" y="1329"/>
                  </a:lnTo>
                  <a:lnTo>
                    <a:pt x="788" y="829"/>
                  </a:lnTo>
                  <a:lnTo>
                    <a:pt x="106" y="600"/>
                  </a:lnTo>
                  <a:lnTo>
                    <a:pt x="385" y="494"/>
                  </a:lnTo>
                  <a:lnTo>
                    <a:pt x="828" y="494"/>
                  </a:lnTo>
                  <a:lnTo>
                    <a:pt x="612" y="108"/>
                  </a:lnTo>
                  <a:lnTo>
                    <a:pt x="890" y="0"/>
                  </a:lnTo>
                  <a:lnTo>
                    <a:pt x="1236" y="0"/>
                  </a:lnTo>
                  <a:lnTo>
                    <a:pt x="1175" y="494"/>
                  </a:lnTo>
                  <a:lnTo>
                    <a:pt x="1629" y="494"/>
                  </a:lnTo>
                  <a:lnTo>
                    <a:pt x="1411" y="108"/>
                  </a:lnTo>
                  <a:lnTo>
                    <a:pt x="1689" y="0"/>
                  </a:lnTo>
                  <a:lnTo>
                    <a:pt x="2035" y="0"/>
                  </a:lnTo>
                  <a:lnTo>
                    <a:pt x="1974" y="494"/>
                  </a:lnTo>
                  <a:lnTo>
                    <a:pt x="2374" y="494"/>
                  </a:lnTo>
                  <a:lnTo>
                    <a:pt x="2378" y="829"/>
                  </a:lnTo>
                  <a:lnTo>
                    <a:pt x="2099" y="937"/>
                  </a:lnTo>
                  <a:lnTo>
                    <a:pt x="1933" y="829"/>
                  </a:lnTo>
                  <a:lnTo>
                    <a:pt x="1872" y="1329"/>
                  </a:lnTo>
                  <a:moveTo>
                    <a:pt x="1523" y="1329"/>
                  </a:moveTo>
                  <a:lnTo>
                    <a:pt x="1587" y="829"/>
                  </a:lnTo>
                  <a:lnTo>
                    <a:pt x="1134" y="829"/>
                  </a:lnTo>
                  <a:lnTo>
                    <a:pt x="1069" y="1329"/>
                  </a:lnTo>
                  <a:lnTo>
                    <a:pt x="1523" y="13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í$líḍe">
              <a:extLst>
                <a:ext uri="{FF2B5EF4-FFF2-40B4-BE49-F238E27FC236}">
                  <a16:creationId xmlns:a16="http://schemas.microsoft.com/office/drawing/2014/main" id="{CC7A0E60-6385-4256-9B9A-6F7F28C45D3A}"/>
                </a:ext>
              </a:extLst>
            </p:cNvPr>
            <p:cNvSpPr/>
            <p:nvPr/>
          </p:nvSpPr>
          <p:spPr bwMode="auto">
            <a:xfrm>
              <a:off x="4109751" y="2153557"/>
              <a:ext cx="3506424" cy="3601644"/>
            </a:xfrm>
            <a:custGeom>
              <a:avLst/>
              <a:gdLst>
                <a:gd name="T0" fmla="*/ 1594 w 2099"/>
                <a:gd name="T1" fmla="*/ 1327 h 2156"/>
                <a:gd name="T2" fmla="*/ 1993 w 2099"/>
                <a:gd name="T3" fmla="*/ 1327 h 2156"/>
                <a:gd name="T4" fmla="*/ 1993 w 2099"/>
                <a:gd name="T5" fmla="*/ 1664 h 2156"/>
                <a:gd name="T6" fmla="*/ 1552 w 2099"/>
                <a:gd name="T7" fmla="*/ 1664 h 2156"/>
                <a:gd name="T8" fmla="*/ 1492 w 2099"/>
                <a:gd name="T9" fmla="*/ 2156 h 2156"/>
                <a:gd name="T10" fmla="*/ 1142 w 2099"/>
                <a:gd name="T11" fmla="*/ 2156 h 2156"/>
                <a:gd name="T12" fmla="*/ 1205 w 2099"/>
                <a:gd name="T13" fmla="*/ 1664 h 2156"/>
                <a:gd name="T14" fmla="*/ 751 w 2099"/>
                <a:gd name="T15" fmla="*/ 1664 h 2156"/>
                <a:gd name="T16" fmla="*/ 689 w 2099"/>
                <a:gd name="T17" fmla="*/ 2156 h 2156"/>
                <a:gd name="T18" fmla="*/ 343 w 2099"/>
                <a:gd name="T19" fmla="*/ 2156 h 2156"/>
                <a:gd name="T20" fmla="*/ 406 w 2099"/>
                <a:gd name="T21" fmla="*/ 1664 h 2156"/>
                <a:gd name="T22" fmla="*/ 0 w 2099"/>
                <a:gd name="T23" fmla="*/ 1664 h 2156"/>
                <a:gd name="T24" fmla="*/ 0 w 2099"/>
                <a:gd name="T25" fmla="*/ 1327 h 2156"/>
                <a:gd name="T26" fmla="*/ 445 w 2099"/>
                <a:gd name="T27" fmla="*/ 1327 h 2156"/>
                <a:gd name="T28" fmla="*/ 510 w 2099"/>
                <a:gd name="T29" fmla="*/ 829 h 2156"/>
                <a:gd name="T30" fmla="*/ 106 w 2099"/>
                <a:gd name="T31" fmla="*/ 829 h 2156"/>
                <a:gd name="T32" fmla="*/ 106 w 2099"/>
                <a:gd name="T33" fmla="*/ 492 h 2156"/>
                <a:gd name="T34" fmla="*/ 549 w 2099"/>
                <a:gd name="T35" fmla="*/ 492 h 2156"/>
                <a:gd name="T36" fmla="*/ 612 w 2099"/>
                <a:gd name="T37" fmla="*/ 0 h 2156"/>
                <a:gd name="T38" fmla="*/ 957 w 2099"/>
                <a:gd name="T39" fmla="*/ 0 h 2156"/>
                <a:gd name="T40" fmla="*/ 895 w 2099"/>
                <a:gd name="T41" fmla="*/ 492 h 2156"/>
                <a:gd name="T42" fmla="*/ 1348 w 2099"/>
                <a:gd name="T43" fmla="*/ 492 h 2156"/>
                <a:gd name="T44" fmla="*/ 1411 w 2099"/>
                <a:gd name="T45" fmla="*/ 0 h 2156"/>
                <a:gd name="T46" fmla="*/ 1756 w 2099"/>
                <a:gd name="T47" fmla="*/ 0 h 2156"/>
                <a:gd name="T48" fmla="*/ 1693 w 2099"/>
                <a:gd name="T49" fmla="*/ 492 h 2156"/>
                <a:gd name="T50" fmla="*/ 2095 w 2099"/>
                <a:gd name="T51" fmla="*/ 492 h 2156"/>
                <a:gd name="T52" fmla="*/ 2099 w 2099"/>
                <a:gd name="T53" fmla="*/ 829 h 2156"/>
                <a:gd name="T54" fmla="*/ 1654 w 2099"/>
                <a:gd name="T55" fmla="*/ 829 h 2156"/>
                <a:gd name="T56" fmla="*/ 1594 w 2099"/>
                <a:gd name="T57" fmla="*/ 1327 h 2156"/>
                <a:gd name="T58" fmla="*/ 1244 w 2099"/>
                <a:gd name="T59" fmla="*/ 1327 h 2156"/>
                <a:gd name="T60" fmla="*/ 1309 w 2099"/>
                <a:gd name="T61" fmla="*/ 829 h 2156"/>
                <a:gd name="T62" fmla="*/ 855 w 2099"/>
                <a:gd name="T63" fmla="*/ 829 h 2156"/>
                <a:gd name="T64" fmla="*/ 791 w 2099"/>
                <a:gd name="T65" fmla="*/ 1327 h 2156"/>
                <a:gd name="T66" fmla="*/ 1244 w 2099"/>
                <a:gd name="T67" fmla="*/ 1327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9" h="2156">
                  <a:moveTo>
                    <a:pt x="1594" y="1327"/>
                  </a:moveTo>
                  <a:lnTo>
                    <a:pt x="1993" y="1327"/>
                  </a:lnTo>
                  <a:lnTo>
                    <a:pt x="1993" y="1664"/>
                  </a:lnTo>
                  <a:lnTo>
                    <a:pt x="1552" y="1664"/>
                  </a:lnTo>
                  <a:lnTo>
                    <a:pt x="1492" y="2156"/>
                  </a:lnTo>
                  <a:lnTo>
                    <a:pt x="1142" y="2156"/>
                  </a:lnTo>
                  <a:lnTo>
                    <a:pt x="1205" y="1664"/>
                  </a:lnTo>
                  <a:lnTo>
                    <a:pt x="751" y="1664"/>
                  </a:lnTo>
                  <a:lnTo>
                    <a:pt x="689" y="2156"/>
                  </a:lnTo>
                  <a:lnTo>
                    <a:pt x="343" y="2156"/>
                  </a:lnTo>
                  <a:lnTo>
                    <a:pt x="406" y="1664"/>
                  </a:lnTo>
                  <a:lnTo>
                    <a:pt x="0" y="1664"/>
                  </a:lnTo>
                  <a:lnTo>
                    <a:pt x="0" y="1327"/>
                  </a:lnTo>
                  <a:lnTo>
                    <a:pt x="445" y="1327"/>
                  </a:lnTo>
                  <a:lnTo>
                    <a:pt x="510" y="829"/>
                  </a:lnTo>
                  <a:lnTo>
                    <a:pt x="106" y="829"/>
                  </a:lnTo>
                  <a:lnTo>
                    <a:pt x="106" y="492"/>
                  </a:lnTo>
                  <a:lnTo>
                    <a:pt x="549" y="492"/>
                  </a:lnTo>
                  <a:lnTo>
                    <a:pt x="612" y="0"/>
                  </a:lnTo>
                  <a:lnTo>
                    <a:pt x="957" y="0"/>
                  </a:lnTo>
                  <a:lnTo>
                    <a:pt x="895" y="492"/>
                  </a:lnTo>
                  <a:lnTo>
                    <a:pt x="1348" y="492"/>
                  </a:lnTo>
                  <a:lnTo>
                    <a:pt x="1411" y="0"/>
                  </a:lnTo>
                  <a:lnTo>
                    <a:pt x="1756" y="0"/>
                  </a:lnTo>
                  <a:lnTo>
                    <a:pt x="1693" y="492"/>
                  </a:lnTo>
                  <a:lnTo>
                    <a:pt x="2095" y="492"/>
                  </a:lnTo>
                  <a:lnTo>
                    <a:pt x="2099" y="829"/>
                  </a:lnTo>
                  <a:lnTo>
                    <a:pt x="1654" y="829"/>
                  </a:lnTo>
                  <a:lnTo>
                    <a:pt x="1594" y="1327"/>
                  </a:lnTo>
                  <a:close/>
                  <a:moveTo>
                    <a:pt x="1244" y="1327"/>
                  </a:moveTo>
                  <a:lnTo>
                    <a:pt x="1309" y="829"/>
                  </a:lnTo>
                  <a:lnTo>
                    <a:pt x="855" y="829"/>
                  </a:lnTo>
                  <a:lnTo>
                    <a:pt x="791" y="1327"/>
                  </a:lnTo>
                  <a:lnTo>
                    <a:pt x="1244" y="132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ş1îďé">
              <a:extLst>
                <a:ext uri="{FF2B5EF4-FFF2-40B4-BE49-F238E27FC236}">
                  <a16:creationId xmlns:a16="http://schemas.microsoft.com/office/drawing/2014/main" id="{6E33C337-8FC0-449E-9B56-994F992DFA28}"/>
                </a:ext>
              </a:extLst>
            </p:cNvPr>
            <p:cNvSpPr/>
            <p:nvPr/>
          </p:nvSpPr>
          <p:spPr bwMode="auto">
            <a:xfrm>
              <a:off x="4109751" y="2153557"/>
              <a:ext cx="3506424" cy="3601644"/>
            </a:xfrm>
            <a:custGeom>
              <a:avLst/>
              <a:gdLst>
                <a:gd name="T0" fmla="*/ 1594 w 2099"/>
                <a:gd name="T1" fmla="*/ 1327 h 2156"/>
                <a:gd name="T2" fmla="*/ 1993 w 2099"/>
                <a:gd name="T3" fmla="*/ 1327 h 2156"/>
                <a:gd name="T4" fmla="*/ 1993 w 2099"/>
                <a:gd name="T5" fmla="*/ 1664 h 2156"/>
                <a:gd name="T6" fmla="*/ 1552 w 2099"/>
                <a:gd name="T7" fmla="*/ 1664 h 2156"/>
                <a:gd name="T8" fmla="*/ 1492 w 2099"/>
                <a:gd name="T9" fmla="*/ 2156 h 2156"/>
                <a:gd name="T10" fmla="*/ 1142 w 2099"/>
                <a:gd name="T11" fmla="*/ 2156 h 2156"/>
                <a:gd name="T12" fmla="*/ 1205 w 2099"/>
                <a:gd name="T13" fmla="*/ 1664 h 2156"/>
                <a:gd name="T14" fmla="*/ 751 w 2099"/>
                <a:gd name="T15" fmla="*/ 1664 h 2156"/>
                <a:gd name="T16" fmla="*/ 689 w 2099"/>
                <a:gd name="T17" fmla="*/ 2156 h 2156"/>
                <a:gd name="T18" fmla="*/ 343 w 2099"/>
                <a:gd name="T19" fmla="*/ 2156 h 2156"/>
                <a:gd name="T20" fmla="*/ 406 w 2099"/>
                <a:gd name="T21" fmla="*/ 1664 h 2156"/>
                <a:gd name="T22" fmla="*/ 0 w 2099"/>
                <a:gd name="T23" fmla="*/ 1664 h 2156"/>
                <a:gd name="T24" fmla="*/ 0 w 2099"/>
                <a:gd name="T25" fmla="*/ 1327 h 2156"/>
                <a:gd name="T26" fmla="*/ 445 w 2099"/>
                <a:gd name="T27" fmla="*/ 1327 h 2156"/>
                <a:gd name="T28" fmla="*/ 510 w 2099"/>
                <a:gd name="T29" fmla="*/ 829 h 2156"/>
                <a:gd name="T30" fmla="*/ 106 w 2099"/>
                <a:gd name="T31" fmla="*/ 829 h 2156"/>
                <a:gd name="T32" fmla="*/ 106 w 2099"/>
                <a:gd name="T33" fmla="*/ 492 h 2156"/>
                <a:gd name="T34" fmla="*/ 549 w 2099"/>
                <a:gd name="T35" fmla="*/ 492 h 2156"/>
                <a:gd name="T36" fmla="*/ 612 w 2099"/>
                <a:gd name="T37" fmla="*/ 0 h 2156"/>
                <a:gd name="T38" fmla="*/ 957 w 2099"/>
                <a:gd name="T39" fmla="*/ 0 h 2156"/>
                <a:gd name="T40" fmla="*/ 895 w 2099"/>
                <a:gd name="T41" fmla="*/ 492 h 2156"/>
                <a:gd name="T42" fmla="*/ 1348 w 2099"/>
                <a:gd name="T43" fmla="*/ 492 h 2156"/>
                <a:gd name="T44" fmla="*/ 1411 w 2099"/>
                <a:gd name="T45" fmla="*/ 0 h 2156"/>
                <a:gd name="T46" fmla="*/ 1756 w 2099"/>
                <a:gd name="T47" fmla="*/ 0 h 2156"/>
                <a:gd name="T48" fmla="*/ 1693 w 2099"/>
                <a:gd name="T49" fmla="*/ 492 h 2156"/>
                <a:gd name="T50" fmla="*/ 2095 w 2099"/>
                <a:gd name="T51" fmla="*/ 492 h 2156"/>
                <a:gd name="T52" fmla="*/ 2099 w 2099"/>
                <a:gd name="T53" fmla="*/ 829 h 2156"/>
                <a:gd name="T54" fmla="*/ 1654 w 2099"/>
                <a:gd name="T55" fmla="*/ 829 h 2156"/>
                <a:gd name="T56" fmla="*/ 1594 w 2099"/>
                <a:gd name="T57" fmla="*/ 1327 h 2156"/>
                <a:gd name="T58" fmla="*/ 1244 w 2099"/>
                <a:gd name="T59" fmla="*/ 1327 h 2156"/>
                <a:gd name="T60" fmla="*/ 1309 w 2099"/>
                <a:gd name="T61" fmla="*/ 829 h 2156"/>
                <a:gd name="T62" fmla="*/ 855 w 2099"/>
                <a:gd name="T63" fmla="*/ 829 h 2156"/>
                <a:gd name="T64" fmla="*/ 791 w 2099"/>
                <a:gd name="T65" fmla="*/ 1327 h 2156"/>
                <a:gd name="T66" fmla="*/ 1244 w 2099"/>
                <a:gd name="T67" fmla="*/ 1327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9" h="2156">
                  <a:moveTo>
                    <a:pt x="1594" y="1327"/>
                  </a:moveTo>
                  <a:lnTo>
                    <a:pt x="1993" y="1327"/>
                  </a:lnTo>
                  <a:lnTo>
                    <a:pt x="1993" y="1664"/>
                  </a:lnTo>
                  <a:lnTo>
                    <a:pt x="1552" y="1664"/>
                  </a:lnTo>
                  <a:lnTo>
                    <a:pt x="1492" y="2156"/>
                  </a:lnTo>
                  <a:lnTo>
                    <a:pt x="1142" y="2156"/>
                  </a:lnTo>
                  <a:lnTo>
                    <a:pt x="1205" y="1664"/>
                  </a:lnTo>
                  <a:lnTo>
                    <a:pt x="751" y="1664"/>
                  </a:lnTo>
                  <a:lnTo>
                    <a:pt x="689" y="2156"/>
                  </a:lnTo>
                  <a:lnTo>
                    <a:pt x="343" y="2156"/>
                  </a:lnTo>
                  <a:lnTo>
                    <a:pt x="406" y="1664"/>
                  </a:lnTo>
                  <a:lnTo>
                    <a:pt x="0" y="1664"/>
                  </a:lnTo>
                  <a:lnTo>
                    <a:pt x="0" y="1327"/>
                  </a:lnTo>
                  <a:lnTo>
                    <a:pt x="445" y="1327"/>
                  </a:lnTo>
                  <a:lnTo>
                    <a:pt x="510" y="829"/>
                  </a:lnTo>
                  <a:lnTo>
                    <a:pt x="106" y="829"/>
                  </a:lnTo>
                  <a:lnTo>
                    <a:pt x="106" y="492"/>
                  </a:lnTo>
                  <a:lnTo>
                    <a:pt x="549" y="492"/>
                  </a:lnTo>
                  <a:lnTo>
                    <a:pt x="612" y="0"/>
                  </a:lnTo>
                  <a:lnTo>
                    <a:pt x="957" y="0"/>
                  </a:lnTo>
                  <a:lnTo>
                    <a:pt x="895" y="492"/>
                  </a:lnTo>
                  <a:lnTo>
                    <a:pt x="1348" y="492"/>
                  </a:lnTo>
                  <a:lnTo>
                    <a:pt x="1411" y="0"/>
                  </a:lnTo>
                  <a:lnTo>
                    <a:pt x="1756" y="0"/>
                  </a:lnTo>
                  <a:lnTo>
                    <a:pt x="1693" y="492"/>
                  </a:lnTo>
                  <a:lnTo>
                    <a:pt x="2095" y="492"/>
                  </a:lnTo>
                  <a:lnTo>
                    <a:pt x="2099" y="829"/>
                  </a:lnTo>
                  <a:lnTo>
                    <a:pt x="1654" y="829"/>
                  </a:lnTo>
                  <a:lnTo>
                    <a:pt x="1594" y="1327"/>
                  </a:lnTo>
                  <a:moveTo>
                    <a:pt x="1244" y="1327"/>
                  </a:moveTo>
                  <a:lnTo>
                    <a:pt x="1309" y="829"/>
                  </a:lnTo>
                  <a:lnTo>
                    <a:pt x="855" y="829"/>
                  </a:lnTo>
                  <a:lnTo>
                    <a:pt x="791" y="1327"/>
                  </a:lnTo>
                  <a:lnTo>
                    <a:pt x="1244" y="13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şḻíḋé">
              <a:extLst>
                <a:ext uri="{FF2B5EF4-FFF2-40B4-BE49-F238E27FC236}">
                  <a16:creationId xmlns:a16="http://schemas.microsoft.com/office/drawing/2014/main" id="{24F3722D-C485-42F9-B7F8-A48F758CCF1F}"/>
                </a:ext>
              </a:extLst>
            </p:cNvPr>
            <p:cNvSpPr/>
            <p:nvPr/>
          </p:nvSpPr>
          <p:spPr bwMode="auto">
            <a:xfrm>
              <a:off x="4325249" y="4173218"/>
              <a:ext cx="340786" cy="167052"/>
            </a:xfrm>
            <a:custGeom>
              <a:avLst/>
              <a:gdLst>
                <a:gd name="T0" fmla="*/ 98 w 98"/>
                <a:gd name="T1" fmla="*/ 48 h 48"/>
                <a:gd name="T2" fmla="*/ 18 w 98"/>
                <a:gd name="T3" fmla="*/ 48 h 48"/>
                <a:gd name="T4" fmla="*/ 0 w 98"/>
                <a:gd name="T5" fmla="*/ 30 h 48"/>
                <a:gd name="T6" fmla="*/ 0 w 98"/>
                <a:gd name="T7" fmla="*/ 0 h 48"/>
                <a:gd name="T8" fmla="*/ 98 w 98"/>
                <a:gd name="T9" fmla="*/ 0 h 48"/>
                <a:gd name="T10" fmla="*/ 98 w 98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48">
                  <a:moveTo>
                    <a:pt x="98" y="48"/>
                  </a:moveTo>
                  <a:cubicBezTo>
                    <a:pt x="18" y="48"/>
                    <a:pt x="18" y="48"/>
                    <a:pt x="18" y="48"/>
                  </a:cubicBezTo>
                  <a:cubicBezTo>
                    <a:pt x="8" y="48"/>
                    <a:pt x="0" y="40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98" y="48"/>
                  </a:lnTo>
                  <a:close/>
                </a:path>
              </a:pathLst>
            </a:custGeom>
            <a:solidFill>
              <a:srgbClr val="005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ṧľîḓè">
              <a:extLst>
                <a:ext uri="{FF2B5EF4-FFF2-40B4-BE49-F238E27FC236}">
                  <a16:creationId xmlns:a16="http://schemas.microsoft.com/office/drawing/2014/main" id="{A645155C-C981-45DA-A783-B69BE9687D39}"/>
                </a:ext>
              </a:extLst>
            </p:cNvPr>
            <p:cNvSpPr/>
            <p:nvPr/>
          </p:nvSpPr>
          <p:spPr bwMode="auto">
            <a:xfrm>
              <a:off x="4585850" y="4173218"/>
              <a:ext cx="183757" cy="593036"/>
            </a:xfrm>
            <a:custGeom>
              <a:avLst/>
              <a:gdLst>
                <a:gd name="T0" fmla="*/ 0 w 53"/>
                <a:gd name="T1" fmla="*/ 171 h 171"/>
                <a:gd name="T2" fmla="*/ 29 w 53"/>
                <a:gd name="T3" fmla="*/ 171 h 171"/>
                <a:gd name="T4" fmla="*/ 52 w 53"/>
                <a:gd name="T5" fmla="*/ 23 h 171"/>
                <a:gd name="T6" fmla="*/ 31 w 53"/>
                <a:gd name="T7" fmla="*/ 0 h 171"/>
                <a:gd name="T8" fmla="*/ 9 w 53"/>
                <a:gd name="T9" fmla="*/ 0 h 171"/>
                <a:gd name="T10" fmla="*/ 0 w 53"/>
                <a:gd name="T11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71">
                  <a:moveTo>
                    <a:pt x="0" y="171"/>
                  </a:moveTo>
                  <a:cubicBezTo>
                    <a:pt x="29" y="171"/>
                    <a:pt x="29" y="171"/>
                    <a:pt x="29" y="171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3" y="10"/>
                    <a:pt x="43" y="0"/>
                    <a:pt x="31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0" y="171"/>
                  </a:lnTo>
                  <a:close/>
                </a:path>
              </a:pathLst>
            </a:custGeom>
            <a:solidFill>
              <a:srgbClr val="005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ŝḻïḍé">
              <a:extLst>
                <a:ext uri="{FF2B5EF4-FFF2-40B4-BE49-F238E27FC236}">
                  <a16:creationId xmlns:a16="http://schemas.microsoft.com/office/drawing/2014/main" id="{C4ADBB22-999B-4E89-AF60-462BE88AA23D}"/>
                </a:ext>
              </a:extLst>
            </p:cNvPr>
            <p:cNvSpPr/>
            <p:nvPr/>
          </p:nvSpPr>
          <p:spPr bwMode="auto">
            <a:xfrm>
              <a:off x="4575827" y="4766252"/>
              <a:ext cx="232203" cy="103572"/>
            </a:xfrm>
            <a:custGeom>
              <a:avLst/>
              <a:gdLst>
                <a:gd name="T0" fmla="*/ 65 w 67"/>
                <a:gd name="T1" fmla="*/ 25 h 30"/>
                <a:gd name="T2" fmla="*/ 65 w 67"/>
                <a:gd name="T3" fmla="*/ 20 h 30"/>
                <a:gd name="T4" fmla="*/ 52 w 67"/>
                <a:gd name="T5" fmla="*/ 5 h 30"/>
                <a:gd name="T6" fmla="*/ 32 w 67"/>
                <a:gd name="T7" fmla="*/ 0 h 30"/>
                <a:gd name="T8" fmla="*/ 3 w 67"/>
                <a:gd name="T9" fmla="*/ 0 h 30"/>
                <a:gd name="T10" fmla="*/ 3 w 67"/>
                <a:gd name="T11" fmla="*/ 25 h 30"/>
                <a:gd name="T12" fmla="*/ 0 w 67"/>
                <a:gd name="T13" fmla="*/ 25 h 30"/>
                <a:gd name="T14" fmla="*/ 0 w 67"/>
                <a:gd name="T15" fmla="*/ 30 h 30"/>
                <a:gd name="T16" fmla="*/ 67 w 67"/>
                <a:gd name="T17" fmla="*/ 30 h 30"/>
                <a:gd name="T18" fmla="*/ 67 w 67"/>
                <a:gd name="T19" fmla="*/ 25 h 30"/>
                <a:gd name="T20" fmla="*/ 65 w 67"/>
                <a:gd name="T21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30">
                  <a:moveTo>
                    <a:pt x="65" y="25"/>
                  </a:moveTo>
                  <a:cubicBezTo>
                    <a:pt x="65" y="20"/>
                    <a:pt x="65" y="20"/>
                    <a:pt x="65" y="20"/>
                  </a:cubicBezTo>
                  <a:cubicBezTo>
                    <a:pt x="65" y="14"/>
                    <a:pt x="61" y="9"/>
                    <a:pt x="52" y="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25"/>
                    <a:pt x="67" y="25"/>
                    <a:pt x="67" y="25"/>
                  </a:cubicBezTo>
                  <a:lnTo>
                    <a:pt x="65" y="25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s1iḍé">
              <a:extLst>
                <a:ext uri="{FF2B5EF4-FFF2-40B4-BE49-F238E27FC236}">
                  <a16:creationId xmlns:a16="http://schemas.microsoft.com/office/drawing/2014/main" id="{BDA61FE6-2CE3-4C7E-9C35-D357BBE5C1F8}"/>
                </a:ext>
              </a:extLst>
            </p:cNvPr>
            <p:cNvSpPr/>
            <p:nvPr/>
          </p:nvSpPr>
          <p:spPr bwMode="auto">
            <a:xfrm>
              <a:off x="4209982" y="4173218"/>
              <a:ext cx="185428" cy="589695"/>
            </a:xfrm>
            <a:custGeom>
              <a:avLst/>
              <a:gdLst>
                <a:gd name="T0" fmla="*/ 53 w 53"/>
                <a:gd name="T1" fmla="*/ 170 h 170"/>
                <a:gd name="T2" fmla="*/ 23 w 53"/>
                <a:gd name="T3" fmla="*/ 170 h 170"/>
                <a:gd name="T4" fmla="*/ 0 w 53"/>
                <a:gd name="T5" fmla="*/ 23 h 170"/>
                <a:gd name="T6" fmla="*/ 22 w 53"/>
                <a:gd name="T7" fmla="*/ 0 h 170"/>
                <a:gd name="T8" fmla="*/ 44 w 53"/>
                <a:gd name="T9" fmla="*/ 0 h 170"/>
                <a:gd name="T10" fmla="*/ 53 w 53"/>
                <a:gd name="T11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170">
                  <a:moveTo>
                    <a:pt x="53" y="170"/>
                  </a:moveTo>
                  <a:cubicBezTo>
                    <a:pt x="23" y="170"/>
                    <a:pt x="23" y="170"/>
                    <a:pt x="23" y="17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53" y="170"/>
                  </a:lnTo>
                  <a:close/>
                </a:path>
              </a:pathLst>
            </a:custGeom>
            <a:solidFill>
              <a:srgbClr val="0051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ṩḻîde">
              <a:extLst>
                <a:ext uri="{FF2B5EF4-FFF2-40B4-BE49-F238E27FC236}">
                  <a16:creationId xmlns:a16="http://schemas.microsoft.com/office/drawing/2014/main" id="{7ECA945E-8223-4DB0-960E-F6A571758D50}"/>
                </a:ext>
              </a:extLst>
            </p:cNvPr>
            <p:cNvSpPr/>
            <p:nvPr/>
          </p:nvSpPr>
          <p:spPr bwMode="auto">
            <a:xfrm>
              <a:off x="4171561" y="4762911"/>
              <a:ext cx="230532" cy="106913"/>
            </a:xfrm>
            <a:custGeom>
              <a:avLst/>
              <a:gdLst>
                <a:gd name="T0" fmla="*/ 1 w 66"/>
                <a:gd name="T1" fmla="*/ 26 h 31"/>
                <a:gd name="T2" fmla="*/ 1 w 66"/>
                <a:gd name="T3" fmla="*/ 21 h 31"/>
                <a:gd name="T4" fmla="*/ 14 w 66"/>
                <a:gd name="T5" fmla="*/ 6 h 31"/>
                <a:gd name="T6" fmla="*/ 34 w 66"/>
                <a:gd name="T7" fmla="*/ 0 h 31"/>
                <a:gd name="T8" fmla="*/ 64 w 66"/>
                <a:gd name="T9" fmla="*/ 0 h 31"/>
                <a:gd name="T10" fmla="*/ 64 w 66"/>
                <a:gd name="T11" fmla="*/ 26 h 31"/>
                <a:gd name="T12" fmla="*/ 66 w 66"/>
                <a:gd name="T13" fmla="*/ 26 h 31"/>
                <a:gd name="T14" fmla="*/ 66 w 66"/>
                <a:gd name="T15" fmla="*/ 31 h 31"/>
                <a:gd name="T16" fmla="*/ 0 w 66"/>
                <a:gd name="T17" fmla="*/ 31 h 31"/>
                <a:gd name="T18" fmla="*/ 0 w 66"/>
                <a:gd name="T19" fmla="*/ 26 h 31"/>
                <a:gd name="T20" fmla="*/ 1 w 66"/>
                <a:gd name="T2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1">
                  <a:moveTo>
                    <a:pt x="1" y="26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15"/>
                    <a:pt x="6" y="9"/>
                    <a:pt x="14" y="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26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1íḍê">
              <a:extLst>
                <a:ext uri="{FF2B5EF4-FFF2-40B4-BE49-F238E27FC236}">
                  <a16:creationId xmlns:a16="http://schemas.microsoft.com/office/drawing/2014/main" id="{3E53F185-5465-4DAE-BCAE-FE4C647A7A9C}"/>
                </a:ext>
              </a:extLst>
            </p:cNvPr>
            <p:cNvSpPr/>
            <p:nvPr/>
          </p:nvSpPr>
          <p:spPr bwMode="auto">
            <a:xfrm>
              <a:off x="4311885" y="3655356"/>
              <a:ext cx="319070" cy="524544"/>
            </a:xfrm>
            <a:custGeom>
              <a:avLst/>
              <a:gdLst>
                <a:gd name="T0" fmla="*/ 92 w 92"/>
                <a:gd name="T1" fmla="*/ 151 h 151"/>
                <a:gd name="T2" fmla="*/ 0 w 92"/>
                <a:gd name="T3" fmla="*/ 151 h 151"/>
                <a:gd name="T4" fmla="*/ 0 w 92"/>
                <a:gd name="T5" fmla="*/ 18 h 151"/>
                <a:gd name="T6" fmla="*/ 27 w 92"/>
                <a:gd name="T7" fmla="*/ 5 h 151"/>
                <a:gd name="T8" fmla="*/ 62 w 92"/>
                <a:gd name="T9" fmla="*/ 5 h 151"/>
                <a:gd name="T10" fmla="*/ 92 w 92"/>
                <a:gd name="T11" fmla="*/ 18 h 151"/>
                <a:gd name="T12" fmla="*/ 92 w 92"/>
                <a:gd name="T13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51">
                  <a:moveTo>
                    <a:pt x="92" y="151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8" y="0"/>
                    <a:pt x="51" y="0"/>
                    <a:pt x="62" y="5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151"/>
                    <a:pt x="92" y="151"/>
                    <a:pt x="92" y="151"/>
                  </a:cubicBezTo>
                </a:path>
              </a:pathLst>
            </a:custGeom>
            <a:solidFill>
              <a:srgbClr val="E7A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Sḻîḍé">
              <a:extLst>
                <a:ext uri="{FF2B5EF4-FFF2-40B4-BE49-F238E27FC236}">
                  <a16:creationId xmlns:a16="http://schemas.microsoft.com/office/drawing/2014/main" id="{3A246304-649A-41B9-A77C-7566AA33A205}"/>
                </a:ext>
              </a:extLst>
            </p:cNvPr>
            <p:cNvSpPr/>
            <p:nvPr/>
          </p:nvSpPr>
          <p:spPr bwMode="auto">
            <a:xfrm>
              <a:off x="4231700" y="3722177"/>
              <a:ext cx="163711" cy="342457"/>
            </a:xfrm>
            <a:custGeom>
              <a:avLst/>
              <a:gdLst>
                <a:gd name="T0" fmla="*/ 22 w 47"/>
                <a:gd name="T1" fmla="*/ 99 h 99"/>
                <a:gd name="T2" fmla="*/ 47 w 47"/>
                <a:gd name="T3" fmla="*/ 98 h 99"/>
                <a:gd name="T4" fmla="*/ 45 w 47"/>
                <a:gd name="T5" fmla="*/ 78 h 99"/>
                <a:gd name="T6" fmla="*/ 30 w 47"/>
                <a:gd name="T7" fmla="*/ 69 h 99"/>
                <a:gd name="T8" fmla="*/ 23 w 47"/>
                <a:gd name="T9" fmla="*/ 0 h 99"/>
                <a:gd name="T10" fmla="*/ 5 w 47"/>
                <a:gd name="T11" fmla="*/ 76 h 99"/>
                <a:gd name="T12" fmla="*/ 22 w 4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9">
                  <a:moveTo>
                    <a:pt x="22" y="99"/>
                  </a:moveTo>
                  <a:cubicBezTo>
                    <a:pt x="47" y="98"/>
                    <a:pt x="47" y="98"/>
                    <a:pt x="47" y="98"/>
                  </a:cubicBezTo>
                  <a:cubicBezTo>
                    <a:pt x="45" y="78"/>
                    <a:pt x="45" y="78"/>
                    <a:pt x="45" y="78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0" y="93"/>
                    <a:pt x="10" y="99"/>
                    <a:pt x="22" y="99"/>
                  </a:cubicBezTo>
                  <a:close/>
                </a:path>
              </a:pathLst>
            </a:custGeom>
            <a:solidFill>
              <a:srgbClr val="EFC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şľïḋé">
              <a:extLst>
                <a:ext uri="{FF2B5EF4-FFF2-40B4-BE49-F238E27FC236}">
                  <a16:creationId xmlns:a16="http://schemas.microsoft.com/office/drawing/2014/main" id="{636F33DA-FD78-40D0-A4B2-F0D4849D0E98}"/>
                </a:ext>
              </a:extLst>
            </p:cNvPr>
            <p:cNvSpPr/>
            <p:nvPr/>
          </p:nvSpPr>
          <p:spPr bwMode="auto">
            <a:xfrm>
              <a:off x="4544086" y="3722177"/>
              <a:ext cx="163711" cy="342457"/>
            </a:xfrm>
            <a:custGeom>
              <a:avLst/>
              <a:gdLst>
                <a:gd name="T0" fmla="*/ 25 w 47"/>
                <a:gd name="T1" fmla="*/ 99 h 99"/>
                <a:gd name="T2" fmla="*/ 0 w 47"/>
                <a:gd name="T3" fmla="*/ 98 h 99"/>
                <a:gd name="T4" fmla="*/ 3 w 47"/>
                <a:gd name="T5" fmla="*/ 78 h 99"/>
                <a:gd name="T6" fmla="*/ 17 w 47"/>
                <a:gd name="T7" fmla="*/ 69 h 99"/>
                <a:gd name="T8" fmla="*/ 24 w 47"/>
                <a:gd name="T9" fmla="*/ 0 h 99"/>
                <a:gd name="T10" fmla="*/ 43 w 47"/>
                <a:gd name="T11" fmla="*/ 76 h 99"/>
                <a:gd name="T12" fmla="*/ 25 w 4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9">
                  <a:moveTo>
                    <a:pt x="25" y="99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7" y="93"/>
                    <a:pt x="37" y="99"/>
                    <a:pt x="25" y="99"/>
                  </a:cubicBezTo>
                  <a:close/>
                </a:path>
              </a:pathLst>
            </a:custGeom>
            <a:solidFill>
              <a:srgbClr val="EFC4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Sļîḓê">
              <a:extLst>
                <a:ext uri="{FF2B5EF4-FFF2-40B4-BE49-F238E27FC236}">
                  <a16:creationId xmlns:a16="http://schemas.microsoft.com/office/drawing/2014/main" id="{F2BF9F79-1921-43FA-AAB5-C13812C29F6F}"/>
                </a:ext>
              </a:extLst>
            </p:cNvPr>
            <p:cNvSpPr/>
            <p:nvPr/>
          </p:nvSpPr>
          <p:spPr bwMode="auto">
            <a:xfrm>
              <a:off x="4348636" y="3426494"/>
              <a:ext cx="253919" cy="240555"/>
            </a:xfrm>
            <a:custGeom>
              <a:avLst/>
              <a:gdLst>
                <a:gd name="T0" fmla="*/ 73 w 73"/>
                <a:gd name="T1" fmla="*/ 32 h 69"/>
                <a:gd name="T2" fmla="*/ 37 w 73"/>
                <a:gd name="T3" fmla="*/ 69 h 69"/>
                <a:gd name="T4" fmla="*/ 3 w 73"/>
                <a:gd name="T5" fmla="*/ 21 h 69"/>
                <a:gd name="T6" fmla="*/ 51 w 73"/>
                <a:gd name="T7" fmla="*/ 1 h 69"/>
                <a:gd name="T8" fmla="*/ 73 w 73"/>
                <a:gd name="T9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9">
                  <a:moveTo>
                    <a:pt x="73" y="32"/>
                  </a:moveTo>
                  <a:cubicBezTo>
                    <a:pt x="73" y="52"/>
                    <a:pt x="57" y="69"/>
                    <a:pt x="37" y="69"/>
                  </a:cubicBezTo>
                  <a:cubicBezTo>
                    <a:pt x="17" y="69"/>
                    <a:pt x="0" y="63"/>
                    <a:pt x="3" y="21"/>
                  </a:cubicBezTo>
                  <a:cubicBezTo>
                    <a:pt x="4" y="0"/>
                    <a:pt x="31" y="1"/>
                    <a:pt x="51" y="1"/>
                  </a:cubicBezTo>
                  <a:cubicBezTo>
                    <a:pt x="70" y="1"/>
                    <a:pt x="73" y="11"/>
                    <a:pt x="73" y="32"/>
                  </a:cubicBezTo>
                </a:path>
              </a:pathLst>
            </a:custGeom>
            <a:solidFill>
              <a:srgbClr val="603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ṡļíḋê">
              <a:extLst>
                <a:ext uri="{FF2B5EF4-FFF2-40B4-BE49-F238E27FC236}">
                  <a16:creationId xmlns:a16="http://schemas.microsoft.com/office/drawing/2014/main" id="{D90FAFF4-D440-4A6C-98DC-F9C2FA37927F}"/>
                </a:ext>
              </a:extLst>
            </p:cNvPr>
            <p:cNvSpPr/>
            <p:nvPr/>
          </p:nvSpPr>
          <p:spPr bwMode="auto">
            <a:xfrm>
              <a:off x="4425480" y="3596888"/>
              <a:ext cx="90208" cy="131972"/>
            </a:xfrm>
            <a:custGeom>
              <a:avLst/>
              <a:gdLst>
                <a:gd name="T0" fmla="*/ 13 w 26"/>
                <a:gd name="T1" fmla="*/ 38 h 38"/>
                <a:gd name="T2" fmla="*/ 0 w 26"/>
                <a:gd name="T3" fmla="*/ 25 h 38"/>
                <a:gd name="T4" fmla="*/ 0 w 26"/>
                <a:gd name="T5" fmla="*/ 0 h 38"/>
                <a:gd name="T6" fmla="*/ 26 w 26"/>
                <a:gd name="T7" fmla="*/ 0 h 38"/>
                <a:gd name="T8" fmla="*/ 26 w 26"/>
                <a:gd name="T9" fmla="*/ 25 h 38"/>
                <a:gd name="T10" fmla="*/ 13 w 26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13" y="38"/>
                  </a:moveTo>
                  <a:cubicBezTo>
                    <a:pt x="6" y="38"/>
                    <a:pt x="0" y="32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32"/>
                    <a:pt x="20" y="38"/>
                    <a:pt x="13" y="38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ḷíḑè">
              <a:extLst>
                <a:ext uri="{FF2B5EF4-FFF2-40B4-BE49-F238E27FC236}">
                  <a16:creationId xmlns:a16="http://schemas.microsoft.com/office/drawing/2014/main" id="{98501B9F-BF59-4FA0-8A62-4D81909F4385}"/>
                </a:ext>
              </a:extLst>
            </p:cNvPr>
            <p:cNvSpPr/>
            <p:nvPr/>
          </p:nvSpPr>
          <p:spPr bwMode="auto">
            <a:xfrm>
              <a:off x="4463901" y="3728859"/>
              <a:ext cx="668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2 w 2"/>
                <a:gd name="T5" fmla="*/ 2 w 2"/>
                <a:gd name="T6" fmla="*/ 2 w 2"/>
                <a:gd name="T7" fmla="*/ 2 w 2"/>
                <a:gd name="T8" fmla="*/ 2 w 2"/>
                <a:gd name="T9" fmla="*/ 2 w 2"/>
                <a:gd name="T10" fmla="*/ 2 w 2"/>
                <a:gd name="T11" fmla="*/ 2 w 2"/>
                <a:gd name="T12" fmla="*/ 1 w 2"/>
                <a:gd name="T13" fmla="*/ 2 w 2"/>
                <a:gd name="T14" fmla="*/ 1 w 2"/>
                <a:gd name="T15" fmla="*/ 1 w 2"/>
                <a:gd name="T16" fmla="*/ 1 w 2"/>
                <a:gd name="T17" fmla="*/ 1 w 2"/>
                <a:gd name="T18" fmla="*/ 1 w 2"/>
                <a:gd name="T19" fmla="*/ 1 w 2"/>
                <a:gd name="T20" fmla="*/ 1 w 2"/>
                <a:gd name="T21" fmla="*/ 1 w 2"/>
                <a:gd name="T22" fmla="*/ 1 w 2"/>
                <a:gd name="T23" fmla="*/ 1 w 2"/>
                <a:gd name="T24" fmla="*/ 1 w 2"/>
                <a:gd name="T25" fmla="*/ 1 w 2"/>
                <a:gd name="T26" fmla="*/ 1 w 2"/>
                <a:gd name="T27" fmla="*/ 1 w 2"/>
                <a:gd name="T28" fmla="*/ 1 w 2"/>
                <a:gd name="T29" fmla="*/ 1 w 2"/>
                <a:gd name="T30" fmla="*/ 1 w 2"/>
                <a:gd name="T31" fmla="*/ 1 w 2"/>
                <a:gd name="T32" fmla="*/ 1 w 2"/>
                <a:gd name="T33" fmla="*/ 1 w 2"/>
                <a:gd name="T34" fmla="*/ 1 w 2"/>
                <a:gd name="T35" fmla="*/ 1 w 2"/>
                <a:gd name="T36" fmla="*/ 1 w 2"/>
                <a:gd name="T37" fmla="*/ 1 w 2"/>
                <a:gd name="T38" fmla="*/ 1 w 2"/>
                <a:gd name="T39" fmla="*/ 1 w 2"/>
                <a:gd name="T40" fmla="*/ 1 w 2"/>
                <a:gd name="T41" fmla="*/ 1 w 2"/>
                <a:gd name="T42" fmla="*/ 1 w 2"/>
                <a:gd name="T43" fmla="*/ 1 w 2"/>
                <a:gd name="T44" fmla="*/ 1 w 2"/>
                <a:gd name="T45" fmla="*/ 1 w 2"/>
                <a:gd name="T46" fmla="*/ 1 w 2"/>
                <a:gd name="T47" fmla="*/ 1 w 2"/>
                <a:gd name="T48" fmla="*/ 1 w 2"/>
                <a:gd name="T49" fmla="*/ 1 w 2"/>
                <a:gd name="T50" fmla="*/ 1 w 2"/>
                <a:gd name="T51" fmla="*/ 0 w 2"/>
                <a:gd name="T52" fmla="*/ 0 w 2"/>
                <a:gd name="T53" fmla="*/ 0 w 2"/>
                <a:gd name="T54" fmla="*/ 0 w 2"/>
                <a:gd name="T55" fmla="*/ 0 w 2"/>
                <a:gd name="T56" fmla="*/ 0 w 2"/>
                <a:gd name="T57" fmla="*/ 0 w 2"/>
                <a:gd name="T58" fmla="*/ 0 w 2"/>
                <a:gd name="T59" fmla="*/ 0 w 2"/>
                <a:gd name="T60" fmla="*/ 0 w 2"/>
                <a:gd name="T61" fmla="*/ 0 w 2"/>
                <a:gd name="T6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  <a:cxn ang="0">
                  <a:pos x="T6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9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ŝliďè">
              <a:extLst>
                <a:ext uri="{FF2B5EF4-FFF2-40B4-BE49-F238E27FC236}">
                  <a16:creationId xmlns:a16="http://schemas.microsoft.com/office/drawing/2014/main" id="{688ABEF6-4CF0-4275-B5C1-43A581C7628E}"/>
                </a:ext>
              </a:extLst>
            </p:cNvPr>
            <p:cNvSpPr/>
            <p:nvPr/>
          </p:nvSpPr>
          <p:spPr bwMode="auto">
            <a:xfrm>
              <a:off x="4437173" y="3655356"/>
              <a:ext cx="78515" cy="73503"/>
            </a:xfrm>
            <a:custGeom>
              <a:avLst/>
              <a:gdLst>
                <a:gd name="T0" fmla="*/ 23 w 23"/>
                <a:gd name="T1" fmla="*/ 0 h 21"/>
                <a:gd name="T2" fmla="*/ 15 w 23"/>
                <a:gd name="T3" fmla="*/ 3 h 21"/>
                <a:gd name="T4" fmla="*/ 15 w 23"/>
                <a:gd name="T5" fmla="*/ 4 h 21"/>
                <a:gd name="T6" fmla="*/ 3 w 23"/>
                <a:gd name="T7" fmla="*/ 17 h 21"/>
                <a:gd name="T8" fmla="*/ 0 w 23"/>
                <a:gd name="T9" fmla="*/ 16 h 21"/>
                <a:gd name="T10" fmla="*/ 8 w 23"/>
                <a:gd name="T11" fmla="*/ 21 h 21"/>
                <a:gd name="T12" fmla="*/ 8 w 23"/>
                <a:gd name="T13" fmla="*/ 21 h 21"/>
                <a:gd name="T14" fmla="*/ 8 w 23"/>
                <a:gd name="T15" fmla="*/ 21 h 21"/>
                <a:gd name="T16" fmla="*/ 8 w 23"/>
                <a:gd name="T17" fmla="*/ 21 h 21"/>
                <a:gd name="T18" fmla="*/ 8 w 23"/>
                <a:gd name="T19" fmla="*/ 21 h 21"/>
                <a:gd name="T20" fmla="*/ 8 w 23"/>
                <a:gd name="T21" fmla="*/ 21 h 21"/>
                <a:gd name="T22" fmla="*/ 8 w 23"/>
                <a:gd name="T23" fmla="*/ 21 h 21"/>
                <a:gd name="T24" fmla="*/ 8 w 23"/>
                <a:gd name="T25" fmla="*/ 21 h 21"/>
                <a:gd name="T26" fmla="*/ 9 w 23"/>
                <a:gd name="T27" fmla="*/ 21 h 21"/>
                <a:gd name="T28" fmla="*/ 9 w 23"/>
                <a:gd name="T29" fmla="*/ 21 h 21"/>
                <a:gd name="T30" fmla="*/ 9 w 23"/>
                <a:gd name="T31" fmla="*/ 21 h 21"/>
                <a:gd name="T32" fmla="*/ 9 w 23"/>
                <a:gd name="T33" fmla="*/ 21 h 21"/>
                <a:gd name="T34" fmla="*/ 9 w 23"/>
                <a:gd name="T35" fmla="*/ 21 h 21"/>
                <a:gd name="T36" fmla="*/ 9 w 23"/>
                <a:gd name="T37" fmla="*/ 21 h 21"/>
                <a:gd name="T38" fmla="*/ 9 w 23"/>
                <a:gd name="T39" fmla="*/ 21 h 21"/>
                <a:gd name="T40" fmla="*/ 9 w 23"/>
                <a:gd name="T41" fmla="*/ 21 h 21"/>
                <a:gd name="T42" fmla="*/ 9 w 23"/>
                <a:gd name="T43" fmla="*/ 21 h 21"/>
                <a:gd name="T44" fmla="*/ 9 w 23"/>
                <a:gd name="T45" fmla="*/ 21 h 21"/>
                <a:gd name="T46" fmla="*/ 9 w 23"/>
                <a:gd name="T47" fmla="*/ 21 h 21"/>
                <a:gd name="T48" fmla="*/ 9 w 23"/>
                <a:gd name="T49" fmla="*/ 21 h 21"/>
                <a:gd name="T50" fmla="*/ 9 w 23"/>
                <a:gd name="T51" fmla="*/ 21 h 21"/>
                <a:gd name="T52" fmla="*/ 9 w 23"/>
                <a:gd name="T53" fmla="*/ 21 h 21"/>
                <a:gd name="T54" fmla="*/ 9 w 23"/>
                <a:gd name="T55" fmla="*/ 21 h 21"/>
                <a:gd name="T56" fmla="*/ 9 w 23"/>
                <a:gd name="T57" fmla="*/ 21 h 21"/>
                <a:gd name="T58" fmla="*/ 9 w 23"/>
                <a:gd name="T59" fmla="*/ 21 h 21"/>
                <a:gd name="T60" fmla="*/ 9 w 23"/>
                <a:gd name="T61" fmla="*/ 21 h 21"/>
                <a:gd name="T62" fmla="*/ 9 w 23"/>
                <a:gd name="T63" fmla="*/ 21 h 21"/>
                <a:gd name="T64" fmla="*/ 9 w 23"/>
                <a:gd name="T65" fmla="*/ 21 h 21"/>
                <a:gd name="T66" fmla="*/ 9 w 23"/>
                <a:gd name="T67" fmla="*/ 21 h 21"/>
                <a:gd name="T68" fmla="*/ 9 w 23"/>
                <a:gd name="T69" fmla="*/ 21 h 21"/>
                <a:gd name="T70" fmla="*/ 9 w 23"/>
                <a:gd name="T71" fmla="*/ 21 h 21"/>
                <a:gd name="T72" fmla="*/ 9 w 23"/>
                <a:gd name="T73" fmla="*/ 21 h 21"/>
                <a:gd name="T74" fmla="*/ 9 w 23"/>
                <a:gd name="T75" fmla="*/ 21 h 21"/>
                <a:gd name="T76" fmla="*/ 10 w 23"/>
                <a:gd name="T77" fmla="*/ 21 h 21"/>
                <a:gd name="T78" fmla="*/ 10 w 23"/>
                <a:gd name="T79" fmla="*/ 21 h 21"/>
                <a:gd name="T80" fmla="*/ 10 w 23"/>
                <a:gd name="T81" fmla="*/ 21 h 21"/>
                <a:gd name="T82" fmla="*/ 10 w 23"/>
                <a:gd name="T83" fmla="*/ 21 h 21"/>
                <a:gd name="T84" fmla="*/ 10 w 23"/>
                <a:gd name="T85" fmla="*/ 21 h 21"/>
                <a:gd name="T86" fmla="*/ 10 w 23"/>
                <a:gd name="T87" fmla="*/ 21 h 21"/>
                <a:gd name="T88" fmla="*/ 10 w 23"/>
                <a:gd name="T89" fmla="*/ 21 h 21"/>
                <a:gd name="T90" fmla="*/ 10 w 23"/>
                <a:gd name="T91" fmla="*/ 21 h 21"/>
                <a:gd name="T92" fmla="*/ 10 w 23"/>
                <a:gd name="T93" fmla="*/ 21 h 21"/>
                <a:gd name="T94" fmla="*/ 10 w 23"/>
                <a:gd name="T95" fmla="*/ 21 h 21"/>
                <a:gd name="T96" fmla="*/ 23 w 23"/>
                <a:gd name="T97" fmla="*/ 8 h 21"/>
                <a:gd name="T98" fmla="*/ 23 w 23"/>
                <a:gd name="T9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1">
                  <a:moveTo>
                    <a:pt x="23" y="0"/>
                  </a:moveTo>
                  <a:cubicBezTo>
                    <a:pt x="21" y="1"/>
                    <a:pt x="18" y="2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11"/>
                    <a:pt x="10" y="17"/>
                    <a:pt x="3" y="17"/>
                  </a:cubicBezTo>
                  <a:cubicBezTo>
                    <a:pt x="2" y="17"/>
                    <a:pt x="1" y="17"/>
                    <a:pt x="0" y="16"/>
                  </a:cubicBezTo>
                  <a:cubicBezTo>
                    <a:pt x="2" y="19"/>
                    <a:pt x="5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7" y="21"/>
                    <a:pt x="23" y="15"/>
                    <a:pt x="23" y="8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$ļîḓè">
              <a:extLst>
                <a:ext uri="{FF2B5EF4-FFF2-40B4-BE49-F238E27FC236}">
                  <a16:creationId xmlns:a16="http://schemas.microsoft.com/office/drawing/2014/main" id="{B8CB278E-6E1D-46E9-8B24-F985FAB99995}"/>
                </a:ext>
              </a:extLst>
            </p:cNvPr>
            <p:cNvSpPr/>
            <p:nvPr/>
          </p:nvSpPr>
          <p:spPr bwMode="auto">
            <a:xfrm>
              <a:off x="4338613" y="3513362"/>
              <a:ext cx="267283" cy="80185"/>
            </a:xfrm>
            <a:custGeom>
              <a:avLst/>
              <a:gdLst>
                <a:gd name="T0" fmla="*/ 66 w 77"/>
                <a:gd name="T1" fmla="*/ 23 h 23"/>
                <a:gd name="T2" fmla="*/ 12 w 77"/>
                <a:gd name="T3" fmla="*/ 23 h 23"/>
                <a:gd name="T4" fmla="*/ 0 w 77"/>
                <a:gd name="T5" fmla="*/ 12 h 23"/>
                <a:gd name="T6" fmla="*/ 12 w 77"/>
                <a:gd name="T7" fmla="*/ 0 h 23"/>
                <a:gd name="T8" fmla="*/ 66 w 77"/>
                <a:gd name="T9" fmla="*/ 0 h 23"/>
                <a:gd name="T10" fmla="*/ 77 w 77"/>
                <a:gd name="T11" fmla="*/ 12 h 23"/>
                <a:gd name="T12" fmla="*/ 66 w 77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23">
                  <a:moveTo>
                    <a:pt x="66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2" y="0"/>
                    <a:pt x="77" y="5"/>
                    <a:pt x="77" y="12"/>
                  </a:cubicBezTo>
                  <a:cubicBezTo>
                    <a:pt x="77" y="18"/>
                    <a:pt x="72" y="23"/>
                    <a:pt x="66" y="23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ṡliḋe">
              <a:extLst>
                <a:ext uri="{FF2B5EF4-FFF2-40B4-BE49-F238E27FC236}">
                  <a16:creationId xmlns:a16="http://schemas.microsoft.com/office/drawing/2014/main" id="{670BFF46-3584-4D29-A131-B00C14C66A43}"/>
                </a:ext>
              </a:extLst>
            </p:cNvPr>
            <p:cNvSpPr/>
            <p:nvPr/>
          </p:nvSpPr>
          <p:spPr bwMode="auto">
            <a:xfrm>
              <a:off x="4353647" y="3528397"/>
              <a:ext cx="238885" cy="51787"/>
            </a:xfrm>
            <a:custGeom>
              <a:avLst/>
              <a:gdLst>
                <a:gd name="T0" fmla="*/ 5 w 69"/>
                <a:gd name="T1" fmla="*/ 1 h 15"/>
                <a:gd name="T2" fmla="*/ 0 w 69"/>
                <a:gd name="T3" fmla="*/ 8 h 15"/>
                <a:gd name="T4" fmla="*/ 5 w 69"/>
                <a:gd name="T5" fmla="*/ 15 h 15"/>
                <a:gd name="T6" fmla="*/ 4 w 69"/>
                <a:gd name="T7" fmla="*/ 6 h 15"/>
                <a:gd name="T8" fmla="*/ 5 w 69"/>
                <a:gd name="T9" fmla="*/ 1 h 15"/>
                <a:gd name="T10" fmla="*/ 64 w 69"/>
                <a:gd name="T11" fmla="*/ 0 h 15"/>
                <a:gd name="T12" fmla="*/ 64 w 69"/>
                <a:gd name="T13" fmla="*/ 4 h 15"/>
                <a:gd name="T14" fmla="*/ 64 w 69"/>
                <a:gd name="T15" fmla="*/ 4 h 15"/>
                <a:gd name="T16" fmla="*/ 64 w 69"/>
                <a:gd name="T17" fmla="*/ 4 h 15"/>
                <a:gd name="T18" fmla="*/ 64 w 69"/>
                <a:gd name="T19" fmla="*/ 4 h 15"/>
                <a:gd name="T20" fmla="*/ 64 w 69"/>
                <a:gd name="T21" fmla="*/ 4 h 15"/>
                <a:gd name="T22" fmla="*/ 64 w 69"/>
                <a:gd name="T23" fmla="*/ 4 h 15"/>
                <a:gd name="T24" fmla="*/ 64 w 69"/>
                <a:gd name="T25" fmla="*/ 4 h 15"/>
                <a:gd name="T26" fmla="*/ 64 w 69"/>
                <a:gd name="T27" fmla="*/ 4 h 15"/>
                <a:gd name="T28" fmla="*/ 64 w 69"/>
                <a:gd name="T29" fmla="*/ 4 h 15"/>
                <a:gd name="T30" fmla="*/ 64 w 69"/>
                <a:gd name="T31" fmla="*/ 4 h 15"/>
                <a:gd name="T32" fmla="*/ 64 w 69"/>
                <a:gd name="T33" fmla="*/ 4 h 15"/>
                <a:gd name="T34" fmla="*/ 64 w 69"/>
                <a:gd name="T35" fmla="*/ 5 h 15"/>
                <a:gd name="T36" fmla="*/ 64 w 69"/>
                <a:gd name="T37" fmla="*/ 5 h 15"/>
                <a:gd name="T38" fmla="*/ 64 w 69"/>
                <a:gd name="T39" fmla="*/ 5 h 15"/>
                <a:gd name="T40" fmla="*/ 64 w 69"/>
                <a:gd name="T41" fmla="*/ 5 h 15"/>
                <a:gd name="T42" fmla="*/ 64 w 69"/>
                <a:gd name="T43" fmla="*/ 5 h 15"/>
                <a:gd name="T44" fmla="*/ 64 w 69"/>
                <a:gd name="T45" fmla="*/ 5 h 15"/>
                <a:gd name="T46" fmla="*/ 64 w 69"/>
                <a:gd name="T47" fmla="*/ 5 h 15"/>
                <a:gd name="T48" fmla="*/ 64 w 69"/>
                <a:gd name="T49" fmla="*/ 5 h 15"/>
                <a:gd name="T50" fmla="*/ 64 w 69"/>
                <a:gd name="T51" fmla="*/ 5 h 15"/>
                <a:gd name="T52" fmla="*/ 64 w 69"/>
                <a:gd name="T53" fmla="*/ 5 h 15"/>
                <a:gd name="T54" fmla="*/ 64 w 69"/>
                <a:gd name="T55" fmla="*/ 5 h 15"/>
                <a:gd name="T56" fmla="*/ 64 w 69"/>
                <a:gd name="T57" fmla="*/ 5 h 15"/>
                <a:gd name="T58" fmla="*/ 64 w 69"/>
                <a:gd name="T59" fmla="*/ 5 h 15"/>
                <a:gd name="T60" fmla="*/ 64 w 69"/>
                <a:gd name="T61" fmla="*/ 5 h 15"/>
                <a:gd name="T62" fmla="*/ 64 w 69"/>
                <a:gd name="T63" fmla="*/ 5 h 15"/>
                <a:gd name="T64" fmla="*/ 64 w 69"/>
                <a:gd name="T65" fmla="*/ 5 h 15"/>
                <a:gd name="T66" fmla="*/ 64 w 69"/>
                <a:gd name="T67" fmla="*/ 6 h 15"/>
                <a:gd name="T68" fmla="*/ 64 w 69"/>
                <a:gd name="T69" fmla="*/ 6 h 15"/>
                <a:gd name="T70" fmla="*/ 64 w 69"/>
                <a:gd name="T71" fmla="*/ 6 h 15"/>
                <a:gd name="T72" fmla="*/ 64 w 69"/>
                <a:gd name="T73" fmla="*/ 6 h 15"/>
                <a:gd name="T74" fmla="*/ 64 w 69"/>
                <a:gd name="T75" fmla="*/ 6 h 15"/>
                <a:gd name="T76" fmla="*/ 64 w 69"/>
                <a:gd name="T77" fmla="*/ 6 h 15"/>
                <a:gd name="T78" fmla="*/ 64 w 69"/>
                <a:gd name="T79" fmla="*/ 6 h 15"/>
                <a:gd name="T80" fmla="*/ 64 w 69"/>
                <a:gd name="T81" fmla="*/ 6 h 15"/>
                <a:gd name="T82" fmla="*/ 64 w 69"/>
                <a:gd name="T83" fmla="*/ 6 h 15"/>
                <a:gd name="T84" fmla="*/ 63 w 69"/>
                <a:gd name="T85" fmla="*/ 15 h 15"/>
                <a:gd name="T86" fmla="*/ 69 w 69"/>
                <a:gd name="T87" fmla="*/ 8 h 15"/>
                <a:gd name="T88" fmla="*/ 64 w 69"/>
                <a:gd name="T8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" h="15">
                  <a:moveTo>
                    <a:pt x="5" y="1"/>
                  </a:moveTo>
                  <a:cubicBezTo>
                    <a:pt x="2" y="3"/>
                    <a:pt x="0" y="5"/>
                    <a:pt x="0" y="8"/>
                  </a:cubicBezTo>
                  <a:cubicBezTo>
                    <a:pt x="0" y="11"/>
                    <a:pt x="2" y="13"/>
                    <a:pt x="5" y="15"/>
                  </a:cubicBezTo>
                  <a:cubicBezTo>
                    <a:pt x="5" y="12"/>
                    <a:pt x="4" y="9"/>
                    <a:pt x="4" y="6"/>
                  </a:cubicBezTo>
                  <a:cubicBezTo>
                    <a:pt x="4" y="4"/>
                    <a:pt x="5" y="3"/>
                    <a:pt x="5" y="1"/>
                  </a:cubicBezTo>
                  <a:moveTo>
                    <a:pt x="64" y="0"/>
                  </a:moveTo>
                  <a:cubicBezTo>
                    <a:pt x="64" y="2"/>
                    <a:pt x="64" y="3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4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4" y="5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9"/>
                    <a:pt x="64" y="12"/>
                    <a:pt x="63" y="15"/>
                  </a:cubicBezTo>
                  <a:cubicBezTo>
                    <a:pt x="67" y="14"/>
                    <a:pt x="69" y="11"/>
                    <a:pt x="69" y="8"/>
                  </a:cubicBezTo>
                  <a:cubicBezTo>
                    <a:pt x="69" y="5"/>
                    <a:pt x="67" y="2"/>
                    <a:pt x="64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îṡļíḓe">
              <a:extLst>
                <a:ext uri="{FF2B5EF4-FFF2-40B4-BE49-F238E27FC236}">
                  <a16:creationId xmlns:a16="http://schemas.microsoft.com/office/drawing/2014/main" id="{35482110-4E64-40FB-8F7E-EDD7AFBD69EA}"/>
                </a:ext>
              </a:extLst>
            </p:cNvPr>
            <p:cNvSpPr/>
            <p:nvPr/>
          </p:nvSpPr>
          <p:spPr bwMode="auto">
            <a:xfrm>
              <a:off x="4367011" y="3426494"/>
              <a:ext cx="208816" cy="240555"/>
            </a:xfrm>
            <a:prstGeom prst="ellipse">
              <a:avLst/>
            </a:pr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ŝḻiďê">
              <a:extLst>
                <a:ext uri="{FF2B5EF4-FFF2-40B4-BE49-F238E27FC236}">
                  <a16:creationId xmlns:a16="http://schemas.microsoft.com/office/drawing/2014/main" id="{DE1A3F28-8EFB-4E03-8F69-1F5213848E0D}"/>
                </a:ext>
              </a:extLst>
            </p:cNvPr>
            <p:cNvSpPr/>
            <p:nvPr/>
          </p:nvSpPr>
          <p:spPr bwMode="auto">
            <a:xfrm>
              <a:off x="4463901" y="3667050"/>
              <a:ext cx="668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2 w 2"/>
                <a:gd name="T4" fmla="*/ 2 w 2"/>
                <a:gd name="T5" fmla="*/ 2 w 2"/>
                <a:gd name="T6" fmla="*/ 2 w 2"/>
                <a:gd name="T7" fmla="*/ 2 w 2"/>
                <a:gd name="T8" fmla="*/ 2 w 2"/>
                <a:gd name="T9" fmla="*/ 2 w 2"/>
                <a:gd name="T10" fmla="*/ 2 w 2"/>
                <a:gd name="T11" fmla="*/ 2 w 2"/>
                <a:gd name="T12" fmla="*/ 2 w 2"/>
                <a:gd name="T13" fmla="*/ 2 w 2"/>
                <a:gd name="T14" fmla="*/ 2 w 2"/>
                <a:gd name="T15" fmla="*/ 2 w 2"/>
                <a:gd name="T16" fmla="*/ 2 w 2"/>
                <a:gd name="T17" fmla="*/ 2 w 2"/>
                <a:gd name="T18" fmla="*/ 2 w 2"/>
                <a:gd name="T19" fmla="*/ 2 w 2"/>
                <a:gd name="T20" fmla="*/ 2 w 2"/>
                <a:gd name="T21" fmla="*/ 2 w 2"/>
                <a:gd name="T22" fmla="*/ 2 w 2"/>
                <a:gd name="T23" fmla="*/ 2 w 2"/>
                <a:gd name="T24" fmla="*/ 1 w 2"/>
                <a:gd name="T25" fmla="*/ 2 w 2"/>
                <a:gd name="T26" fmla="*/ 1 w 2"/>
                <a:gd name="T27" fmla="*/ 1 w 2"/>
                <a:gd name="T28" fmla="*/ 1 w 2"/>
                <a:gd name="T29" fmla="*/ 1 w 2"/>
                <a:gd name="T30" fmla="*/ 1 w 2"/>
                <a:gd name="T31" fmla="*/ 1 w 2"/>
                <a:gd name="T32" fmla="*/ 1 w 2"/>
                <a:gd name="T33" fmla="*/ 1 w 2"/>
                <a:gd name="T34" fmla="*/ 1 w 2"/>
                <a:gd name="T35" fmla="*/ 1 w 2"/>
                <a:gd name="T36" fmla="*/ 1 w 2"/>
                <a:gd name="T37" fmla="*/ 1 w 2"/>
                <a:gd name="T38" fmla="*/ 1 w 2"/>
                <a:gd name="T39" fmla="*/ 1 w 2"/>
                <a:gd name="T40" fmla="*/ 1 w 2"/>
                <a:gd name="T41" fmla="*/ 1 w 2"/>
                <a:gd name="T42" fmla="*/ 1 w 2"/>
                <a:gd name="T43" fmla="*/ 1 w 2"/>
                <a:gd name="T44" fmla="*/ 1 w 2"/>
                <a:gd name="T45" fmla="*/ 1 w 2"/>
                <a:gd name="T46" fmla="*/ 1 w 2"/>
                <a:gd name="T47" fmla="*/ 1 w 2"/>
                <a:gd name="T48" fmla="*/ 1 w 2"/>
                <a:gd name="T49" fmla="*/ 1 w 2"/>
                <a:gd name="T50" fmla="*/ 1 w 2"/>
                <a:gd name="T51" fmla="*/ 1 w 2"/>
                <a:gd name="T52" fmla="*/ 1 w 2"/>
                <a:gd name="T53" fmla="*/ 1 w 2"/>
                <a:gd name="T54" fmla="*/ 1 w 2"/>
                <a:gd name="T55" fmla="*/ 1 w 2"/>
                <a:gd name="T56" fmla="*/ 1 w 2"/>
                <a:gd name="T57" fmla="*/ 0 w 2"/>
                <a:gd name="T58" fmla="*/ 0 w 2"/>
                <a:gd name="T59" fmla="*/ 0 w 2"/>
                <a:gd name="T60" fmla="*/ 0 w 2"/>
                <a:gd name="T61" fmla="*/ 0 w 2"/>
                <a:gd name="T6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  <a:cxn ang="0">
                  <a:pos x="T6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Sliḓé">
              <a:extLst>
                <a:ext uri="{FF2B5EF4-FFF2-40B4-BE49-F238E27FC236}">
                  <a16:creationId xmlns:a16="http://schemas.microsoft.com/office/drawing/2014/main" id="{BFA58426-B97D-4E71-89FC-BF1AC4253D88}"/>
                </a:ext>
              </a:extLst>
            </p:cNvPr>
            <p:cNvSpPr/>
            <p:nvPr/>
          </p:nvSpPr>
          <p:spPr bwMode="auto">
            <a:xfrm>
              <a:off x="4575827" y="3541761"/>
              <a:ext cx="0" cy="6682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2 h 2"/>
                <a:gd name="T5" fmla="*/ 2 h 2"/>
                <a:gd name="T6" fmla="*/ 2 h 2"/>
                <a:gd name="T7" fmla="*/ 2 h 2"/>
                <a:gd name="T8" fmla="*/ 2 h 2"/>
                <a:gd name="T9" fmla="*/ 2 h 2"/>
                <a:gd name="T10" fmla="*/ 1 h 2"/>
                <a:gd name="T11" fmla="*/ 2 h 2"/>
                <a:gd name="T12" fmla="*/ 1 h 2"/>
                <a:gd name="T13" fmla="*/ 1 h 2"/>
                <a:gd name="T14" fmla="*/ 1 h 2"/>
                <a:gd name="T15" fmla="*/ 1 h 2"/>
                <a:gd name="T16" fmla="*/ 1 h 2"/>
                <a:gd name="T17" fmla="*/ 1 h 2"/>
                <a:gd name="T18" fmla="*/ 1 h 2"/>
                <a:gd name="T19" fmla="*/ 1 h 2"/>
                <a:gd name="T20" fmla="*/ 1 h 2"/>
                <a:gd name="T21" fmla="*/ 1 h 2"/>
                <a:gd name="T22" fmla="*/ 1 h 2"/>
                <a:gd name="T23" fmla="*/ 1 h 2"/>
                <a:gd name="T24" fmla="*/ 1 h 2"/>
                <a:gd name="T25" fmla="*/ 1 h 2"/>
                <a:gd name="T26" fmla="*/ 1 h 2"/>
                <a:gd name="T27" fmla="*/ 1 h 2"/>
                <a:gd name="T28" fmla="*/ 1 h 2"/>
                <a:gd name="T29" fmla="*/ 1 h 2"/>
                <a:gd name="T30" fmla="*/ 1 h 2"/>
                <a:gd name="T31" fmla="*/ 1 h 2"/>
                <a:gd name="T32" fmla="*/ 1 h 2"/>
                <a:gd name="T33" fmla="*/ 1 h 2"/>
                <a:gd name="T34" fmla="*/ 0 h 2"/>
                <a:gd name="T35" fmla="*/ 1 h 2"/>
                <a:gd name="T36" fmla="*/ 0 h 2"/>
                <a:gd name="T37" fmla="*/ 0 h 2"/>
                <a:gd name="T38" fmla="*/ 0 h 2"/>
                <a:gd name="T39" fmla="*/ 0 h 2"/>
                <a:gd name="T40" fmla="*/ 0 h 2"/>
                <a:gd name="T41" fmla="*/ 0 h 2"/>
                <a:gd name="T42" fmla="*/ 0 h 2"/>
                <a:gd name="T43" fmla="*/ 0 h 2"/>
                <a:gd name="T44" fmla="*/ 0 h 2"/>
                <a:gd name="T45" fmla="*/ 0 h 2"/>
                <a:gd name="T46" fmla="*/ 0 h 2"/>
                <a:gd name="T47" fmla="*/ 0 h 2"/>
                <a:gd name="T48" fmla="*/ 0 h 2"/>
                <a:gd name="T49" fmla="*/ 0 h 2"/>
                <a:gd name="T50" fmla="*/ 0 h 2"/>
                <a:gd name="T51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liďé">
              <a:extLst>
                <a:ext uri="{FF2B5EF4-FFF2-40B4-BE49-F238E27FC236}">
                  <a16:creationId xmlns:a16="http://schemas.microsoft.com/office/drawing/2014/main" id="{0F85ED39-9AF4-4E94-9F3C-8D46C181DAA8}"/>
                </a:ext>
              </a:extLst>
            </p:cNvPr>
            <p:cNvSpPr/>
            <p:nvPr/>
          </p:nvSpPr>
          <p:spPr bwMode="auto">
            <a:xfrm>
              <a:off x="4405434" y="3441530"/>
              <a:ext cx="170393" cy="225521"/>
            </a:xfrm>
            <a:custGeom>
              <a:avLst/>
              <a:gdLst>
                <a:gd name="T0" fmla="*/ 43 w 49"/>
                <a:gd name="T1" fmla="*/ 26 h 65"/>
                <a:gd name="T2" fmla="*/ 0 w 49"/>
                <a:gd name="T3" fmla="*/ 57 h 65"/>
                <a:gd name="T4" fmla="*/ 17 w 49"/>
                <a:gd name="T5" fmla="*/ 65 h 65"/>
                <a:gd name="T6" fmla="*/ 17 w 49"/>
                <a:gd name="T7" fmla="*/ 65 h 65"/>
                <a:gd name="T8" fmla="*/ 18 w 49"/>
                <a:gd name="T9" fmla="*/ 65 h 65"/>
                <a:gd name="T10" fmla="*/ 18 w 49"/>
                <a:gd name="T11" fmla="*/ 65 h 65"/>
                <a:gd name="T12" fmla="*/ 18 w 49"/>
                <a:gd name="T13" fmla="*/ 65 h 65"/>
                <a:gd name="T14" fmla="*/ 18 w 49"/>
                <a:gd name="T15" fmla="*/ 65 h 65"/>
                <a:gd name="T16" fmla="*/ 18 w 49"/>
                <a:gd name="T17" fmla="*/ 65 h 65"/>
                <a:gd name="T18" fmla="*/ 18 w 49"/>
                <a:gd name="T19" fmla="*/ 65 h 65"/>
                <a:gd name="T20" fmla="*/ 18 w 49"/>
                <a:gd name="T21" fmla="*/ 65 h 65"/>
                <a:gd name="T22" fmla="*/ 18 w 49"/>
                <a:gd name="T23" fmla="*/ 65 h 65"/>
                <a:gd name="T24" fmla="*/ 18 w 49"/>
                <a:gd name="T25" fmla="*/ 65 h 65"/>
                <a:gd name="T26" fmla="*/ 18 w 49"/>
                <a:gd name="T27" fmla="*/ 65 h 65"/>
                <a:gd name="T28" fmla="*/ 19 w 49"/>
                <a:gd name="T29" fmla="*/ 65 h 65"/>
                <a:gd name="T30" fmla="*/ 19 w 49"/>
                <a:gd name="T31" fmla="*/ 65 h 65"/>
                <a:gd name="T32" fmla="*/ 19 w 49"/>
                <a:gd name="T33" fmla="*/ 65 h 65"/>
                <a:gd name="T34" fmla="*/ 19 w 49"/>
                <a:gd name="T35" fmla="*/ 65 h 65"/>
                <a:gd name="T36" fmla="*/ 19 w 49"/>
                <a:gd name="T37" fmla="*/ 65 h 65"/>
                <a:gd name="T38" fmla="*/ 19 w 49"/>
                <a:gd name="T39" fmla="*/ 65 h 65"/>
                <a:gd name="T40" fmla="*/ 19 w 49"/>
                <a:gd name="T41" fmla="*/ 65 h 65"/>
                <a:gd name="T42" fmla="*/ 19 w 49"/>
                <a:gd name="T43" fmla="*/ 65 h 65"/>
                <a:gd name="T44" fmla="*/ 19 w 49"/>
                <a:gd name="T45" fmla="*/ 65 h 65"/>
                <a:gd name="T46" fmla="*/ 49 w 49"/>
                <a:gd name="T47" fmla="*/ 31 h 65"/>
                <a:gd name="T48" fmla="*/ 49 w 49"/>
                <a:gd name="T49" fmla="*/ 31 h 65"/>
                <a:gd name="T50" fmla="*/ 49 w 49"/>
                <a:gd name="T51" fmla="*/ 31 h 65"/>
                <a:gd name="T52" fmla="*/ 49 w 49"/>
                <a:gd name="T53" fmla="*/ 31 h 65"/>
                <a:gd name="T54" fmla="*/ 49 w 49"/>
                <a:gd name="T55" fmla="*/ 30 h 65"/>
                <a:gd name="T56" fmla="*/ 49 w 49"/>
                <a:gd name="T57" fmla="*/ 30 h 65"/>
                <a:gd name="T58" fmla="*/ 49 w 49"/>
                <a:gd name="T59" fmla="*/ 30 h 65"/>
                <a:gd name="T60" fmla="*/ 49 w 49"/>
                <a:gd name="T61" fmla="*/ 30 h 65"/>
                <a:gd name="T62" fmla="*/ 49 w 49"/>
                <a:gd name="T63" fmla="*/ 30 h 65"/>
                <a:gd name="T64" fmla="*/ 49 w 49"/>
                <a:gd name="T65" fmla="*/ 30 h 65"/>
                <a:gd name="T66" fmla="*/ 49 w 49"/>
                <a:gd name="T67" fmla="*/ 30 h 65"/>
                <a:gd name="T68" fmla="*/ 49 w 49"/>
                <a:gd name="T69" fmla="*/ 30 h 65"/>
                <a:gd name="T70" fmla="*/ 49 w 49"/>
                <a:gd name="T71" fmla="*/ 29 h 65"/>
                <a:gd name="T72" fmla="*/ 49 w 49"/>
                <a:gd name="T73" fmla="*/ 29 h 65"/>
                <a:gd name="T74" fmla="*/ 49 w 49"/>
                <a:gd name="T75" fmla="*/ 29 h 65"/>
                <a:gd name="T76" fmla="*/ 49 w 49"/>
                <a:gd name="T77" fmla="*/ 29 h 65"/>
                <a:gd name="T78" fmla="*/ 49 w 49"/>
                <a:gd name="T79" fmla="*/ 29 h 65"/>
                <a:gd name="T80" fmla="*/ 33 w 49"/>
                <a:gd name="T8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" h="65">
                  <a:moveTo>
                    <a:pt x="33" y="0"/>
                  </a:moveTo>
                  <a:cubicBezTo>
                    <a:pt x="39" y="6"/>
                    <a:pt x="43" y="16"/>
                    <a:pt x="43" y="26"/>
                  </a:cubicBezTo>
                  <a:cubicBezTo>
                    <a:pt x="43" y="45"/>
                    <a:pt x="30" y="61"/>
                    <a:pt x="13" y="61"/>
                  </a:cubicBezTo>
                  <a:cubicBezTo>
                    <a:pt x="9" y="61"/>
                    <a:pt x="4" y="60"/>
                    <a:pt x="0" y="57"/>
                  </a:cubicBezTo>
                  <a:cubicBezTo>
                    <a:pt x="5" y="62"/>
                    <a:pt x="11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8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36" y="65"/>
                    <a:pt x="49" y="50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9" y="30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16"/>
                    <a:pt x="42" y="5"/>
                    <a:pt x="33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Sḷiḋê">
              <a:extLst>
                <a:ext uri="{FF2B5EF4-FFF2-40B4-BE49-F238E27FC236}">
                  <a16:creationId xmlns:a16="http://schemas.microsoft.com/office/drawing/2014/main" id="{D49DC623-757B-416B-869F-0B22CE8606C1}"/>
                </a:ext>
              </a:extLst>
            </p:cNvPr>
            <p:cNvSpPr/>
            <p:nvPr/>
          </p:nvSpPr>
          <p:spPr bwMode="auto">
            <a:xfrm>
              <a:off x="4348636" y="3329604"/>
              <a:ext cx="233873" cy="212157"/>
            </a:xfrm>
            <a:custGeom>
              <a:avLst/>
              <a:gdLst>
                <a:gd name="T0" fmla="*/ 47 w 67"/>
                <a:gd name="T1" fmla="*/ 40 h 61"/>
                <a:gd name="T2" fmla="*/ 6 w 67"/>
                <a:gd name="T3" fmla="*/ 61 h 61"/>
                <a:gd name="T4" fmla="*/ 3 w 67"/>
                <a:gd name="T5" fmla="*/ 51 h 61"/>
                <a:gd name="T6" fmla="*/ 60 w 67"/>
                <a:gd name="T7" fmla="*/ 30 h 61"/>
                <a:gd name="T8" fmla="*/ 47 w 67"/>
                <a:gd name="T9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1">
                  <a:moveTo>
                    <a:pt x="47" y="40"/>
                  </a:moveTo>
                  <a:cubicBezTo>
                    <a:pt x="47" y="52"/>
                    <a:pt x="6" y="61"/>
                    <a:pt x="6" y="6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0" y="26"/>
                    <a:pt x="47" y="0"/>
                    <a:pt x="60" y="30"/>
                  </a:cubicBezTo>
                  <a:cubicBezTo>
                    <a:pt x="67" y="46"/>
                    <a:pt x="47" y="29"/>
                    <a:pt x="47" y="40"/>
                  </a:cubicBezTo>
                  <a:close/>
                </a:path>
              </a:pathLst>
            </a:custGeom>
            <a:solidFill>
              <a:srgbClr val="603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ŝľîḑè">
              <a:extLst>
                <a:ext uri="{FF2B5EF4-FFF2-40B4-BE49-F238E27FC236}">
                  <a16:creationId xmlns:a16="http://schemas.microsoft.com/office/drawing/2014/main" id="{8FB71AAE-26B7-433F-AD3F-E561D8ED8BBE}"/>
                </a:ext>
              </a:extLst>
            </p:cNvPr>
            <p:cNvSpPr/>
            <p:nvPr/>
          </p:nvSpPr>
          <p:spPr bwMode="auto">
            <a:xfrm>
              <a:off x="4509006" y="3413130"/>
              <a:ext cx="83526" cy="128631"/>
            </a:xfrm>
            <a:custGeom>
              <a:avLst/>
              <a:gdLst>
                <a:gd name="T0" fmla="*/ 0 w 24"/>
                <a:gd name="T1" fmla="*/ 19 h 37"/>
                <a:gd name="T2" fmla="*/ 19 w 24"/>
                <a:gd name="T3" fmla="*/ 37 h 37"/>
                <a:gd name="T4" fmla="*/ 24 w 24"/>
                <a:gd name="T5" fmla="*/ 22 h 37"/>
                <a:gd name="T6" fmla="*/ 10 w 24"/>
                <a:gd name="T7" fmla="*/ 2 h 37"/>
                <a:gd name="T8" fmla="*/ 0 w 24"/>
                <a:gd name="T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7">
                  <a:moveTo>
                    <a:pt x="0" y="19"/>
                  </a:moveTo>
                  <a:cubicBezTo>
                    <a:pt x="0" y="27"/>
                    <a:pt x="19" y="37"/>
                    <a:pt x="19" y="37"/>
                  </a:cubicBezTo>
                  <a:cubicBezTo>
                    <a:pt x="19" y="37"/>
                    <a:pt x="23" y="33"/>
                    <a:pt x="24" y="22"/>
                  </a:cubicBezTo>
                  <a:cubicBezTo>
                    <a:pt x="24" y="15"/>
                    <a:pt x="20" y="0"/>
                    <a:pt x="10" y="2"/>
                  </a:cubicBezTo>
                  <a:cubicBezTo>
                    <a:pt x="2" y="3"/>
                    <a:pt x="0" y="11"/>
                    <a:pt x="0" y="19"/>
                  </a:cubicBezTo>
                  <a:close/>
                </a:path>
              </a:pathLst>
            </a:custGeom>
            <a:solidFill>
              <a:srgbClr val="603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šḻiḓe">
              <a:extLst>
                <a:ext uri="{FF2B5EF4-FFF2-40B4-BE49-F238E27FC236}">
                  <a16:creationId xmlns:a16="http://schemas.microsoft.com/office/drawing/2014/main" id="{998A99D5-FA0E-4A80-AD76-C87F95C6E9F3}"/>
                </a:ext>
              </a:extLst>
            </p:cNvPr>
            <p:cNvSpPr/>
            <p:nvPr/>
          </p:nvSpPr>
          <p:spPr bwMode="auto">
            <a:xfrm>
              <a:off x="4432162" y="3870853"/>
              <a:ext cx="98561" cy="190439"/>
            </a:xfrm>
            <a:custGeom>
              <a:avLst/>
              <a:gdLst>
                <a:gd name="T0" fmla="*/ 23 w 28"/>
                <a:gd name="T1" fmla="*/ 55 h 55"/>
                <a:gd name="T2" fmla="*/ 3 w 28"/>
                <a:gd name="T3" fmla="*/ 54 h 55"/>
                <a:gd name="T4" fmla="*/ 0 w 28"/>
                <a:gd name="T5" fmla="*/ 51 h 55"/>
                <a:gd name="T6" fmla="*/ 2 w 28"/>
                <a:gd name="T7" fmla="*/ 3 h 55"/>
                <a:gd name="T8" fmla="*/ 5 w 28"/>
                <a:gd name="T9" fmla="*/ 0 h 55"/>
                <a:gd name="T10" fmla="*/ 25 w 28"/>
                <a:gd name="T11" fmla="*/ 1 h 55"/>
                <a:gd name="T12" fmla="*/ 28 w 28"/>
                <a:gd name="T13" fmla="*/ 4 h 55"/>
                <a:gd name="T14" fmla="*/ 27 w 28"/>
                <a:gd name="T15" fmla="*/ 52 h 55"/>
                <a:gd name="T16" fmla="*/ 23 w 28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55">
                  <a:moveTo>
                    <a:pt x="23" y="55"/>
                  </a:moveTo>
                  <a:cubicBezTo>
                    <a:pt x="3" y="54"/>
                    <a:pt x="3" y="54"/>
                    <a:pt x="3" y="54"/>
                  </a:cubicBezTo>
                  <a:cubicBezTo>
                    <a:pt x="2" y="54"/>
                    <a:pt x="0" y="53"/>
                    <a:pt x="0" y="5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3" y="0"/>
                    <a:pt x="5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8" y="2"/>
                    <a:pt x="28" y="4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3"/>
                    <a:pt x="25" y="55"/>
                    <a:pt x="23" y="55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ṡľïḓé">
              <a:extLst>
                <a:ext uri="{FF2B5EF4-FFF2-40B4-BE49-F238E27FC236}">
                  <a16:creationId xmlns:a16="http://schemas.microsoft.com/office/drawing/2014/main" id="{99881F95-48D6-42EF-83DB-19CF1959C72D}"/>
                </a:ext>
              </a:extLst>
            </p:cNvPr>
            <p:cNvSpPr/>
            <p:nvPr/>
          </p:nvSpPr>
          <p:spPr bwMode="auto">
            <a:xfrm>
              <a:off x="4440514" y="3877535"/>
              <a:ext cx="86867" cy="177075"/>
            </a:xfrm>
            <a:custGeom>
              <a:avLst/>
              <a:gdLst>
                <a:gd name="T0" fmla="*/ 21 w 25"/>
                <a:gd name="T1" fmla="*/ 51 h 51"/>
                <a:gd name="T2" fmla="*/ 2 w 25"/>
                <a:gd name="T3" fmla="*/ 50 h 51"/>
                <a:gd name="T4" fmla="*/ 0 w 25"/>
                <a:gd name="T5" fmla="*/ 48 h 51"/>
                <a:gd name="T6" fmla="*/ 1 w 25"/>
                <a:gd name="T7" fmla="*/ 2 h 51"/>
                <a:gd name="T8" fmla="*/ 3 w 25"/>
                <a:gd name="T9" fmla="*/ 0 h 51"/>
                <a:gd name="T10" fmla="*/ 23 w 25"/>
                <a:gd name="T11" fmla="*/ 1 h 51"/>
                <a:gd name="T12" fmla="*/ 24 w 25"/>
                <a:gd name="T13" fmla="*/ 3 h 51"/>
                <a:gd name="T14" fmla="*/ 23 w 25"/>
                <a:gd name="T15" fmla="*/ 49 h 51"/>
                <a:gd name="T16" fmla="*/ 21 w 25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51">
                  <a:moveTo>
                    <a:pt x="21" y="51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4" y="1"/>
                    <a:pt x="25" y="2"/>
                    <a:pt x="24" y="3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0"/>
                    <a:pt x="22" y="51"/>
                    <a:pt x="21" y="51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ṧļîḓe">
              <a:extLst>
                <a:ext uri="{FF2B5EF4-FFF2-40B4-BE49-F238E27FC236}">
                  <a16:creationId xmlns:a16="http://schemas.microsoft.com/office/drawing/2014/main" id="{D3B8CBBB-8306-4122-B080-91A01A28987A}"/>
                </a:ext>
              </a:extLst>
            </p:cNvPr>
            <p:cNvSpPr/>
            <p:nvPr/>
          </p:nvSpPr>
          <p:spPr bwMode="auto">
            <a:xfrm>
              <a:off x="4470584" y="3877535"/>
              <a:ext cx="28399" cy="11694"/>
            </a:xfrm>
            <a:custGeom>
              <a:avLst/>
              <a:gdLst>
                <a:gd name="T0" fmla="*/ 7 w 8"/>
                <a:gd name="T1" fmla="*/ 2 h 3"/>
                <a:gd name="T2" fmla="*/ 0 w 8"/>
                <a:gd name="T3" fmla="*/ 2 h 3"/>
                <a:gd name="T4" fmla="*/ 0 w 8"/>
                <a:gd name="T5" fmla="*/ 2 h 3"/>
                <a:gd name="T6" fmla="*/ 0 w 8"/>
                <a:gd name="T7" fmla="*/ 0 h 3"/>
                <a:gd name="T8" fmla="*/ 8 w 8"/>
                <a:gd name="T9" fmla="*/ 1 h 3"/>
                <a:gd name="T10" fmla="*/ 8 w 8"/>
                <a:gd name="T11" fmla="*/ 2 h 3"/>
                <a:gd name="T12" fmla="*/ 7 w 8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7" y="2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ṩľiḋé">
              <a:extLst>
                <a:ext uri="{FF2B5EF4-FFF2-40B4-BE49-F238E27FC236}">
                  <a16:creationId xmlns:a16="http://schemas.microsoft.com/office/drawing/2014/main" id="{EFBF1B0C-4F37-4F3A-9ECD-A81B64C0370C}"/>
                </a:ext>
              </a:extLst>
            </p:cNvPr>
            <p:cNvSpPr/>
            <p:nvPr/>
          </p:nvSpPr>
          <p:spPr bwMode="auto">
            <a:xfrm>
              <a:off x="4470584" y="3922640"/>
              <a:ext cx="25058" cy="25058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4 h 7"/>
                <a:gd name="T6" fmla="*/ 3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382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ísľiḑe">
              <a:extLst>
                <a:ext uri="{FF2B5EF4-FFF2-40B4-BE49-F238E27FC236}">
                  <a16:creationId xmlns:a16="http://schemas.microsoft.com/office/drawing/2014/main" id="{E7E5D677-C1DE-4873-8357-89F18F8E4497}"/>
                </a:ext>
              </a:extLst>
            </p:cNvPr>
            <p:cNvSpPr/>
            <p:nvPr/>
          </p:nvSpPr>
          <p:spPr bwMode="auto">
            <a:xfrm>
              <a:off x="4509006" y="3884217"/>
              <a:ext cx="10023" cy="11694"/>
            </a:xfrm>
            <a:custGeom>
              <a:avLst/>
              <a:gdLst>
                <a:gd name="T0" fmla="*/ 3 w 3"/>
                <a:gd name="T1" fmla="*/ 1 h 3"/>
                <a:gd name="T2" fmla="*/ 2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3" y="2"/>
                    <a:pt x="2" y="2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382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sľiḑê">
              <a:extLst>
                <a:ext uri="{FF2B5EF4-FFF2-40B4-BE49-F238E27FC236}">
                  <a16:creationId xmlns:a16="http://schemas.microsoft.com/office/drawing/2014/main" id="{3A556F2D-70DB-4EAD-BC42-7B57243DD406}"/>
                </a:ext>
              </a:extLst>
            </p:cNvPr>
            <p:cNvSpPr/>
            <p:nvPr/>
          </p:nvSpPr>
          <p:spPr bwMode="auto">
            <a:xfrm>
              <a:off x="4512347" y="3884217"/>
              <a:ext cx="6682" cy="8353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2 h 2"/>
                <a:gd name="T4" fmla="*/ 0 w 2"/>
                <a:gd name="T5" fmla="*/ 1 h 2"/>
                <a:gd name="T6" fmla="*/ 0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FD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ļiḓé">
              <a:extLst>
                <a:ext uri="{FF2B5EF4-FFF2-40B4-BE49-F238E27FC236}">
                  <a16:creationId xmlns:a16="http://schemas.microsoft.com/office/drawing/2014/main" id="{3120E698-95A7-4407-9924-671762523249}"/>
                </a:ext>
              </a:extLst>
            </p:cNvPr>
            <p:cNvSpPr/>
            <p:nvPr/>
          </p:nvSpPr>
          <p:spPr bwMode="auto">
            <a:xfrm>
              <a:off x="4505665" y="3967743"/>
              <a:ext cx="80185" cy="108584"/>
            </a:xfrm>
            <a:custGeom>
              <a:avLst/>
              <a:gdLst>
                <a:gd name="T0" fmla="*/ 21 w 23"/>
                <a:gd name="T1" fmla="*/ 31 h 31"/>
                <a:gd name="T2" fmla="*/ 3 w 23"/>
                <a:gd name="T3" fmla="*/ 29 h 31"/>
                <a:gd name="T4" fmla="*/ 0 w 23"/>
                <a:gd name="T5" fmla="*/ 26 h 31"/>
                <a:gd name="T6" fmla="*/ 2 w 23"/>
                <a:gd name="T7" fmla="*/ 0 h 31"/>
                <a:gd name="T8" fmla="*/ 13 w 23"/>
                <a:gd name="T9" fmla="*/ 1 h 31"/>
                <a:gd name="T10" fmla="*/ 23 w 23"/>
                <a:gd name="T11" fmla="*/ 12 h 31"/>
                <a:gd name="T12" fmla="*/ 21 w 2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1">
                  <a:moveTo>
                    <a:pt x="21" y="31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8"/>
                    <a:pt x="0" y="2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9" y="1"/>
                    <a:pt x="23" y="6"/>
                    <a:pt x="23" y="12"/>
                  </a:cubicBezTo>
                  <a:lnTo>
                    <a:pt x="21" y="31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ṡlïdè">
              <a:extLst>
                <a:ext uri="{FF2B5EF4-FFF2-40B4-BE49-F238E27FC236}">
                  <a16:creationId xmlns:a16="http://schemas.microsoft.com/office/drawing/2014/main" id="{A17D9CED-D46D-4184-BA36-958F160B79AA}"/>
                </a:ext>
              </a:extLst>
            </p:cNvPr>
            <p:cNvSpPr/>
            <p:nvPr/>
          </p:nvSpPr>
          <p:spPr bwMode="auto">
            <a:xfrm>
              <a:off x="4383716" y="3967743"/>
              <a:ext cx="80185" cy="108584"/>
            </a:xfrm>
            <a:custGeom>
              <a:avLst/>
              <a:gdLst>
                <a:gd name="T0" fmla="*/ 1 w 23"/>
                <a:gd name="T1" fmla="*/ 31 h 31"/>
                <a:gd name="T2" fmla="*/ 20 w 23"/>
                <a:gd name="T3" fmla="*/ 29 h 31"/>
                <a:gd name="T4" fmla="*/ 23 w 23"/>
                <a:gd name="T5" fmla="*/ 26 h 31"/>
                <a:gd name="T6" fmla="*/ 21 w 23"/>
                <a:gd name="T7" fmla="*/ 0 h 31"/>
                <a:gd name="T8" fmla="*/ 9 w 23"/>
                <a:gd name="T9" fmla="*/ 1 h 31"/>
                <a:gd name="T10" fmla="*/ 0 w 23"/>
                <a:gd name="T11" fmla="*/ 12 h 31"/>
                <a:gd name="T12" fmla="*/ 1 w 2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1">
                  <a:moveTo>
                    <a:pt x="1" y="31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22" y="29"/>
                    <a:pt x="23" y="28"/>
                    <a:pt x="23" y="2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1"/>
                    <a:pt x="0" y="6"/>
                    <a:pt x="0" y="12"/>
                  </a:cubicBezTo>
                  <a:lnTo>
                    <a:pt x="1" y="31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šḻiḓe">
              <a:extLst>
                <a:ext uri="{FF2B5EF4-FFF2-40B4-BE49-F238E27FC236}">
                  <a16:creationId xmlns:a16="http://schemas.microsoft.com/office/drawing/2014/main" id="{E48A8A6F-7517-4816-99F2-100406FE05E0}"/>
                </a:ext>
              </a:extLst>
            </p:cNvPr>
            <p:cNvSpPr/>
            <p:nvPr/>
          </p:nvSpPr>
          <p:spPr bwMode="auto">
            <a:xfrm>
              <a:off x="6545371" y="1934720"/>
              <a:ext cx="407607" cy="163711"/>
            </a:xfrm>
            <a:custGeom>
              <a:avLst/>
              <a:gdLst>
                <a:gd name="T0" fmla="*/ 0 w 117"/>
                <a:gd name="T1" fmla="*/ 47 h 47"/>
                <a:gd name="T2" fmla="*/ 98 w 117"/>
                <a:gd name="T3" fmla="*/ 47 h 47"/>
                <a:gd name="T4" fmla="*/ 117 w 117"/>
                <a:gd name="T5" fmla="*/ 28 h 47"/>
                <a:gd name="T6" fmla="*/ 117 w 117"/>
                <a:gd name="T7" fmla="*/ 0 h 47"/>
                <a:gd name="T8" fmla="*/ 0 w 117"/>
                <a:gd name="T9" fmla="*/ 0 h 47"/>
                <a:gd name="T10" fmla="*/ 0 w 117"/>
                <a:gd name="T1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47">
                  <a:moveTo>
                    <a:pt x="0" y="47"/>
                  </a:moveTo>
                  <a:cubicBezTo>
                    <a:pt x="98" y="47"/>
                    <a:pt x="98" y="47"/>
                    <a:pt x="98" y="47"/>
                  </a:cubicBezTo>
                  <a:cubicBezTo>
                    <a:pt x="109" y="47"/>
                    <a:pt x="117" y="39"/>
                    <a:pt x="117" y="28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</a:path>
              </a:pathLst>
            </a:custGeom>
            <a:solidFill>
              <a:srgbClr val="00A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ṥļíďé">
              <a:extLst>
                <a:ext uri="{FF2B5EF4-FFF2-40B4-BE49-F238E27FC236}">
                  <a16:creationId xmlns:a16="http://schemas.microsoft.com/office/drawing/2014/main" id="{3B8000B2-28EF-4028-9EC3-6EBB5D26761D}"/>
                </a:ext>
              </a:extLst>
            </p:cNvPr>
            <p:cNvSpPr/>
            <p:nvPr/>
          </p:nvSpPr>
          <p:spPr bwMode="auto">
            <a:xfrm>
              <a:off x="6428434" y="1934720"/>
              <a:ext cx="152018" cy="628116"/>
            </a:xfrm>
            <a:custGeom>
              <a:avLst/>
              <a:gdLst>
                <a:gd name="T0" fmla="*/ 39 w 44"/>
                <a:gd name="T1" fmla="*/ 181 h 181"/>
                <a:gd name="T2" fmla="*/ 9 w 44"/>
                <a:gd name="T3" fmla="*/ 181 h 181"/>
                <a:gd name="T4" fmla="*/ 1 w 44"/>
                <a:gd name="T5" fmla="*/ 23 h 181"/>
                <a:gd name="T6" fmla="*/ 22 w 44"/>
                <a:gd name="T7" fmla="*/ 0 h 181"/>
                <a:gd name="T8" fmla="*/ 44 w 44"/>
                <a:gd name="T9" fmla="*/ 0 h 181"/>
                <a:gd name="T10" fmla="*/ 39 w 44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81">
                  <a:moveTo>
                    <a:pt x="39" y="181"/>
                  </a:moveTo>
                  <a:cubicBezTo>
                    <a:pt x="9" y="181"/>
                    <a:pt x="9" y="181"/>
                    <a:pt x="9" y="18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9" y="181"/>
                    <a:pt x="39" y="181"/>
                    <a:pt x="39" y="181"/>
                  </a:cubicBezTo>
                </a:path>
              </a:pathLst>
            </a:custGeom>
            <a:solidFill>
              <a:srgbClr val="00A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ṡḷiḋé">
              <a:extLst>
                <a:ext uri="{FF2B5EF4-FFF2-40B4-BE49-F238E27FC236}">
                  <a16:creationId xmlns:a16="http://schemas.microsoft.com/office/drawing/2014/main" id="{BC3E49F1-D0A6-41B8-95A6-25CFEB5F8E74}"/>
                </a:ext>
              </a:extLst>
            </p:cNvPr>
            <p:cNvSpPr/>
            <p:nvPr/>
          </p:nvSpPr>
          <p:spPr bwMode="auto">
            <a:xfrm>
              <a:off x="6344908" y="2562836"/>
              <a:ext cx="225521" cy="103572"/>
            </a:xfrm>
            <a:custGeom>
              <a:avLst/>
              <a:gdLst>
                <a:gd name="T0" fmla="*/ 1 w 65"/>
                <a:gd name="T1" fmla="*/ 25 h 30"/>
                <a:gd name="T2" fmla="*/ 1 w 65"/>
                <a:gd name="T3" fmla="*/ 20 h 30"/>
                <a:gd name="T4" fmla="*/ 14 w 65"/>
                <a:gd name="T5" fmla="*/ 5 h 30"/>
                <a:gd name="T6" fmla="*/ 33 w 65"/>
                <a:gd name="T7" fmla="*/ 0 h 30"/>
                <a:gd name="T8" fmla="*/ 63 w 65"/>
                <a:gd name="T9" fmla="*/ 0 h 30"/>
                <a:gd name="T10" fmla="*/ 63 w 65"/>
                <a:gd name="T11" fmla="*/ 25 h 30"/>
                <a:gd name="T12" fmla="*/ 65 w 65"/>
                <a:gd name="T13" fmla="*/ 25 h 30"/>
                <a:gd name="T14" fmla="*/ 65 w 65"/>
                <a:gd name="T15" fmla="*/ 30 h 30"/>
                <a:gd name="T16" fmla="*/ 0 w 65"/>
                <a:gd name="T17" fmla="*/ 30 h 30"/>
                <a:gd name="T18" fmla="*/ 0 w 65"/>
                <a:gd name="T19" fmla="*/ 25 h 30"/>
                <a:gd name="T20" fmla="*/ 1 w 65"/>
                <a:gd name="T21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30">
                  <a:moveTo>
                    <a:pt x="1" y="25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4"/>
                    <a:pt x="6" y="8"/>
                    <a:pt x="14" y="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</a:path>
              </a:pathLst>
            </a:custGeom>
            <a:solidFill>
              <a:srgbClr val="A6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Slïdé">
              <a:extLst>
                <a:ext uri="{FF2B5EF4-FFF2-40B4-BE49-F238E27FC236}">
                  <a16:creationId xmlns:a16="http://schemas.microsoft.com/office/drawing/2014/main" id="{A89D0977-5D74-43DF-81C5-A4A17372A847}"/>
                </a:ext>
              </a:extLst>
            </p:cNvPr>
            <p:cNvSpPr/>
            <p:nvPr/>
          </p:nvSpPr>
          <p:spPr bwMode="auto">
            <a:xfrm>
              <a:off x="6535348" y="2098431"/>
              <a:ext cx="41764" cy="464405"/>
            </a:xfrm>
            <a:custGeom>
              <a:avLst/>
              <a:gdLst>
                <a:gd name="T0" fmla="*/ 25 w 25"/>
                <a:gd name="T1" fmla="*/ 0 h 278"/>
                <a:gd name="T2" fmla="*/ 6 w 25"/>
                <a:gd name="T3" fmla="*/ 0 h 278"/>
                <a:gd name="T4" fmla="*/ 0 w 25"/>
                <a:gd name="T5" fmla="*/ 268 h 278"/>
                <a:gd name="T6" fmla="*/ 0 w 25"/>
                <a:gd name="T7" fmla="*/ 278 h 278"/>
                <a:gd name="T8" fmla="*/ 17 w 25"/>
                <a:gd name="T9" fmla="*/ 278 h 278"/>
                <a:gd name="T10" fmla="*/ 25 w 25"/>
                <a:gd name="T1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8">
                  <a:moveTo>
                    <a:pt x="25" y="0"/>
                  </a:moveTo>
                  <a:lnTo>
                    <a:pt x="6" y="0"/>
                  </a:lnTo>
                  <a:lnTo>
                    <a:pt x="0" y="268"/>
                  </a:lnTo>
                  <a:lnTo>
                    <a:pt x="0" y="278"/>
                  </a:lnTo>
                  <a:lnTo>
                    <a:pt x="17" y="27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8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šḷïďê">
              <a:extLst>
                <a:ext uri="{FF2B5EF4-FFF2-40B4-BE49-F238E27FC236}">
                  <a16:creationId xmlns:a16="http://schemas.microsoft.com/office/drawing/2014/main" id="{432EB62A-86E7-4349-B8C1-A1791BE9406F}"/>
                </a:ext>
              </a:extLst>
            </p:cNvPr>
            <p:cNvSpPr/>
            <p:nvPr/>
          </p:nvSpPr>
          <p:spPr bwMode="auto">
            <a:xfrm>
              <a:off x="6535348" y="2098431"/>
              <a:ext cx="41764" cy="464405"/>
            </a:xfrm>
            <a:custGeom>
              <a:avLst/>
              <a:gdLst>
                <a:gd name="T0" fmla="*/ 25 w 25"/>
                <a:gd name="T1" fmla="*/ 0 h 278"/>
                <a:gd name="T2" fmla="*/ 6 w 25"/>
                <a:gd name="T3" fmla="*/ 0 h 278"/>
                <a:gd name="T4" fmla="*/ 0 w 25"/>
                <a:gd name="T5" fmla="*/ 268 h 278"/>
                <a:gd name="T6" fmla="*/ 0 w 25"/>
                <a:gd name="T7" fmla="*/ 278 h 278"/>
                <a:gd name="T8" fmla="*/ 17 w 25"/>
                <a:gd name="T9" fmla="*/ 278 h 278"/>
                <a:gd name="T10" fmla="*/ 25 w 25"/>
                <a:gd name="T1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78">
                  <a:moveTo>
                    <a:pt x="25" y="0"/>
                  </a:moveTo>
                  <a:lnTo>
                    <a:pt x="6" y="0"/>
                  </a:lnTo>
                  <a:lnTo>
                    <a:pt x="0" y="268"/>
                  </a:lnTo>
                  <a:lnTo>
                    <a:pt x="0" y="278"/>
                  </a:lnTo>
                  <a:lnTo>
                    <a:pt x="17" y="278"/>
                  </a:lnTo>
                  <a:lnTo>
                    <a:pt x="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ṡ1ïďê">
              <a:extLst>
                <a:ext uri="{FF2B5EF4-FFF2-40B4-BE49-F238E27FC236}">
                  <a16:creationId xmlns:a16="http://schemas.microsoft.com/office/drawing/2014/main" id="{D8A0A58E-0F54-478C-8641-838BD29D61B6}"/>
                </a:ext>
              </a:extLst>
            </p:cNvPr>
            <p:cNvSpPr/>
            <p:nvPr/>
          </p:nvSpPr>
          <p:spPr bwMode="auto">
            <a:xfrm>
              <a:off x="6344908" y="2562836"/>
              <a:ext cx="225521" cy="103572"/>
            </a:xfrm>
            <a:custGeom>
              <a:avLst/>
              <a:gdLst>
                <a:gd name="T0" fmla="*/ 131 w 135"/>
                <a:gd name="T1" fmla="*/ 0 h 62"/>
                <a:gd name="T2" fmla="*/ 114 w 135"/>
                <a:gd name="T3" fmla="*/ 0 h 62"/>
                <a:gd name="T4" fmla="*/ 114 w 135"/>
                <a:gd name="T5" fmla="*/ 42 h 62"/>
                <a:gd name="T6" fmla="*/ 120 w 135"/>
                <a:gd name="T7" fmla="*/ 42 h 62"/>
                <a:gd name="T8" fmla="*/ 120 w 135"/>
                <a:gd name="T9" fmla="*/ 52 h 62"/>
                <a:gd name="T10" fmla="*/ 0 w 135"/>
                <a:gd name="T11" fmla="*/ 52 h 62"/>
                <a:gd name="T12" fmla="*/ 0 w 135"/>
                <a:gd name="T13" fmla="*/ 62 h 62"/>
                <a:gd name="T14" fmla="*/ 135 w 135"/>
                <a:gd name="T15" fmla="*/ 62 h 62"/>
                <a:gd name="T16" fmla="*/ 135 w 135"/>
                <a:gd name="T17" fmla="*/ 52 h 62"/>
                <a:gd name="T18" fmla="*/ 131 w 135"/>
                <a:gd name="T19" fmla="*/ 52 h 62"/>
                <a:gd name="T20" fmla="*/ 131 w 135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62">
                  <a:moveTo>
                    <a:pt x="131" y="0"/>
                  </a:moveTo>
                  <a:lnTo>
                    <a:pt x="114" y="0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0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135" y="62"/>
                  </a:lnTo>
                  <a:lnTo>
                    <a:pt x="135" y="52"/>
                  </a:lnTo>
                  <a:lnTo>
                    <a:pt x="131" y="5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856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śľidê">
              <a:extLst>
                <a:ext uri="{FF2B5EF4-FFF2-40B4-BE49-F238E27FC236}">
                  <a16:creationId xmlns:a16="http://schemas.microsoft.com/office/drawing/2014/main" id="{98F33780-E72F-4450-8218-EAF38496DD2A}"/>
                </a:ext>
              </a:extLst>
            </p:cNvPr>
            <p:cNvSpPr/>
            <p:nvPr/>
          </p:nvSpPr>
          <p:spPr bwMode="auto">
            <a:xfrm>
              <a:off x="6344908" y="2562836"/>
              <a:ext cx="225521" cy="103572"/>
            </a:xfrm>
            <a:custGeom>
              <a:avLst/>
              <a:gdLst>
                <a:gd name="T0" fmla="*/ 131 w 135"/>
                <a:gd name="T1" fmla="*/ 0 h 62"/>
                <a:gd name="T2" fmla="*/ 114 w 135"/>
                <a:gd name="T3" fmla="*/ 0 h 62"/>
                <a:gd name="T4" fmla="*/ 114 w 135"/>
                <a:gd name="T5" fmla="*/ 42 h 62"/>
                <a:gd name="T6" fmla="*/ 120 w 135"/>
                <a:gd name="T7" fmla="*/ 42 h 62"/>
                <a:gd name="T8" fmla="*/ 120 w 135"/>
                <a:gd name="T9" fmla="*/ 52 h 62"/>
                <a:gd name="T10" fmla="*/ 0 w 135"/>
                <a:gd name="T11" fmla="*/ 52 h 62"/>
                <a:gd name="T12" fmla="*/ 0 w 135"/>
                <a:gd name="T13" fmla="*/ 62 h 62"/>
                <a:gd name="T14" fmla="*/ 135 w 135"/>
                <a:gd name="T15" fmla="*/ 62 h 62"/>
                <a:gd name="T16" fmla="*/ 135 w 135"/>
                <a:gd name="T17" fmla="*/ 52 h 62"/>
                <a:gd name="T18" fmla="*/ 131 w 135"/>
                <a:gd name="T19" fmla="*/ 52 h 62"/>
                <a:gd name="T20" fmla="*/ 131 w 135"/>
                <a:gd name="T2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62">
                  <a:moveTo>
                    <a:pt x="131" y="0"/>
                  </a:moveTo>
                  <a:lnTo>
                    <a:pt x="114" y="0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0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135" y="62"/>
                  </a:lnTo>
                  <a:lnTo>
                    <a:pt x="135" y="52"/>
                  </a:lnTo>
                  <a:lnTo>
                    <a:pt x="131" y="52"/>
                  </a:lnTo>
                  <a:lnTo>
                    <a:pt x="1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ṡlïḋè">
              <a:extLst>
                <a:ext uri="{FF2B5EF4-FFF2-40B4-BE49-F238E27FC236}">
                  <a16:creationId xmlns:a16="http://schemas.microsoft.com/office/drawing/2014/main" id="{1FB618D4-7767-4394-818D-80D35FEA31DC}"/>
                </a:ext>
              </a:extLst>
            </p:cNvPr>
            <p:cNvSpPr/>
            <p:nvPr/>
          </p:nvSpPr>
          <p:spPr bwMode="auto">
            <a:xfrm>
              <a:off x="6577111" y="1934720"/>
              <a:ext cx="173734" cy="163711"/>
            </a:xfrm>
            <a:custGeom>
              <a:avLst/>
              <a:gdLst>
                <a:gd name="T0" fmla="*/ 22 w 50"/>
                <a:gd name="T1" fmla="*/ 0 h 47"/>
                <a:gd name="T2" fmla="*/ 1 w 50"/>
                <a:gd name="T3" fmla="*/ 0 h 47"/>
                <a:gd name="T4" fmla="*/ 0 w 50"/>
                <a:gd name="T5" fmla="*/ 47 h 47"/>
                <a:gd name="T6" fmla="*/ 19 w 50"/>
                <a:gd name="T7" fmla="*/ 47 h 47"/>
                <a:gd name="T8" fmla="*/ 19 w 50"/>
                <a:gd name="T9" fmla="*/ 47 h 47"/>
                <a:gd name="T10" fmla="*/ 19 w 50"/>
                <a:gd name="T11" fmla="*/ 45 h 47"/>
                <a:gd name="T12" fmla="*/ 18 w 50"/>
                <a:gd name="T13" fmla="*/ 33 h 47"/>
                <a:gd name="T14" fmla="*/ 22 w 50"/>
                <a:gd name="T15" fmla="*/ 18 h 47"/>
                <a:gd name="T16" fmla="*/ 23 w 50"/>
                <a:gd name="T17" fmla="*/ 17 h 47"/>
                <a:gd name="T18" fmla="*/ 25 w 50"/>
                <a:gd name="T19" fmla="*/ 16 h 47"/>
                <a:gd name="T20" fmla="*/ 30 w 50"/>
                <a:gd name="T21" fmla="*/ 13 h 47"/>
                <a:gd name="T22" fmla="*/ 50 w 50"/>
                <a:gd name="T23" fmla="*/ 2 h 47"/>
                <a:gd name="T24" fmla="*/ 22 w 50"/>
                <a:gd name="T25" fmla="*/ 2 h 47"/>
                <a:gd name="T26" fmla="*/ 22 w 50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47">
                  <a:moveTo>
                    <a:pt x="2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6"/>
                    <a:pt x="19" y="45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7" y="27"/>
                    <a:pt x="19" y="22"/>
                    <a:pt x="22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5"/>
                    <a:pt x="28" y="14"/>
                    <a:pt x="30" y="13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8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1îḓe">
              <a:extLst>
                <a:ext uri="{FF2B5EF4-FFF2-40B4-BE49-F238E27FC236}">
                  <a16:creationId xmlns:a16="http://schemas.microsoft.com/office/drawing/2014/main" id="{B1B73670-39CC-42E2-8015-67D5E98AB62A}"/>
                </a:ext>
              </a:extLst>
            </p:cNvPr>
            <p:cNvSpPr/>
            <p:nvPr/>
          </p:nvSpPr>
          <p:spPr bwMode="auto">
            <a:xfrm>
              <a:off x="6545371" y="1934720"/>
              <a:ext cx="35081" cy="163711"/>
            </a:xfrm>
            <a:custGeom>
              <a:avLst/>
              <a:gdLst>
                <a:gd name="T0" fmla="*/ 21 w 21"/>
                <a:gd name="T1" fmla="*/ 0 h 98"/>
                <a:gd name="T2" fmla="*/ 0 w 21"/>
                <a:gd name="T3" fmla="*/ 0 h 98"/>
                <a:gd name="T4" fmla="*/ 0 w 21"/>
                <a:gd name="T5" fmla="*/ 98 h 98"/>
                <a:gd name="T6" fmla="*/ 19 w 21"/>
                <a:gd name="T7" fmla="*/ 98 h 98"/>
                <a:gd name="T8" fmla="*/ 21 w 21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8">
                  <a:moveTo>
                    <a:pt x="2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9" y="98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8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ṡḷíḑê">
              <a:extLst>
                <a:ext uri="{FF2B5EF4-FFF2-40B4-BE49-F238E27FC236}">
                  <a16:creationId xmlns:a16="http://schemas.microsoft.com/office/drawing/2014/main" id="{A95846C5-43D8-482A-804D-BB1173781F28}"/>
                </a:ext>
              </a:extLst>
            </p:cNvPr>
            <p:cNvSpPr/>
            <p:nvPr/>
          </p:nvSpPr>
          <p:spPr bwMode="auto">
            <a:xfrm>
              <a:off x="6545371" y="1934720"/>
              <a:ext cx="35081" cy="163711"/>
            </a:xfrm>
            <a:custGeom>
              <a:avLst/>
              <a:gdLst>
                <a:gd name="T0" fmla="*/ 21 w 21"/>
                <a:gd name="T1" fmla="*/ 0 h 98"/>
                <a:gd name="T2" fmla="*/ 0 w 21"/>
                <a:gd name="T3" fmla="*/ 0 h 98"/>
                <a:gd name="T4" fmla="*/ 0 w 21"/>
                <a:gd name="T5" fmla="*/ 98 h 98"/>
                <a:gd name="T6" fmla="*/ 19 w 21"/>
                <a:gd name="T7" fmla="*/ 98 h 98"/>
                <a:gd name="T8" fmla="*/ 21 w 21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8">
                  <a:moveTo>
                    <a:pt x="2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9" y="98"/>
                  </a:lnTo>
                  <a:lnTo>
                    <a:pt x="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ḷïḓé">
              <a:extLst>
                <a:ext uri="{FF2B5EF4-FFF2-40B4-BE49-F238E27FC236}">
                  <a16:creationId xmlns:a16="http://schemas.microsoft.com/office/drawing/2014/main" id="{7FEFD46B-3A43-41C0-B5CA-7EF6911DE55D}"/>
                </a:ext>
              </a:extLst>
            </p:cNvPr>
            <p:cNvSpPr/>
            <p:nvPr/>
          </p:nvSpPr>
          <p:spPr bwMode="auto">
            <a:xfrm>
              <a:off x="6632238" y="1973141"/>
              <a:ext cx="173734" cy="631457"/>
            </a:xfrm>
            <a:custGeom>
              <a:avLst/>
              <a:gdLst>
                <a:gd name="T0" fmla="*/ 50 w 50"/>
                <a:gd name="T1" fmla="*/ 180 h 182"/>
                <a:gd name="T2" fmla="*/ 20 w 50"/>
                <a:gd name="T3" fmla="*/ 182 h 182"/>
                <a:gd name="T4" fmla="*/ 2 w 50"/>
                <a:gd name="T5" fmla="*/ 22 h 182"/>
                <a:gd name="T6" fmla="*/ 19 w 50"/>
                <a:gd name="T7" fmla="*/ 1 h 182"/>
                <a:gd name="T8" fmla="*/ 44 w 50"/>
                <a:gd name="T9" fmla="*/ 0 h 182"/>
                <a:gd name="T10" fmla="*/ 50 w 50"/>
                <a:gd name="T11" fmla="*/ 18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182">
                  <a:moveTo>
                    <a:pt x="50" y="180"/>
                  </a:moveTo>
                  <a:cubicBezTo>
                    <a:pt x="20" y="182"/>
                    <a:pt x="20" y="182"/>
                    <a:pt x="20" y="18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11"/>
                    <a:pt x="8" y="2"/>
                    <a:pt x="19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0" y="180"/>
                    <a:pt x="50" y="180"/>
                    <a:pt x="50" y="180"/>
                  </a:cubicBezTo>
                </a:path>
              </a:pathLst>
            </a:custGeom>
            <a:solidFill>
              <a:srgbClr val="00A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ṧľïďe">
              <a:extLst>
                <a:ext uri="{FF2B5EF4-FFF2-40B4-BE49-F238E27FC236}">
                  <a16:creationId xmlns:a16="http://schemas.microsoft.com/office/drawing/2014/main" id="{59B7E35C-52AE-45D8-ABEE-F65F9CEDCBAE}"/>
                </a:ext>
              </a:extLst>
            </p:cNvPr>
            <p:cNvSpPr/>
            <p:nvPr/>
          </p:nvSpPr>
          <p:spPr bwMode="auto">
            <a:xfrm>
              <a:off x="6590475" y="2597916"/>
              <a:ext cx="230532" cy="116936"/>
            </a:xfrm>
            <a:custGeom>
              <a:avLst/>
              <a:gdLst>
                <a:gd name="T0" fmla="*/ 1 w 66"/>
                <a:gd name="T1" fmla="*/ 29 h 34"/>
                <a:gd name="T2" fmla="*/ 1 w 66"/>
                <a:gd name="T3" fmla="*/ 24 h 34"/>
                <a:gd name="T4" fmla="*/ 13 w 66"/>
                <a:gd name="T5" fmla="*/ 9 h 34"/>
                <a:gd name="T6" fmla="*/ 32 w 66"/>
                <a:gd name="T7" fmla="*/ 2 h 34"/>
                <a:gd name="T8" fmla="*/ 62 w 66"/>
                <a:gd name="T9" fmla="*/ 0 h 34"/>
                <a:gd name="T10" fmla="*/ 63 w 66"/>
                <a:gd name="T11" fmla="*/ 25 h 34"/>
                <a:gd name="T12" fmla="*/ 65 w 66"/>
                <a:gd name="T13" fmla="*/ 25 h 34"/>
                <a:gd name="T14" fmla="*/ 66 w 66"/>
                <a:gd name="T15" fmla="*/ 30 h 34"/>
                <a:gd name="T16" fmla="*/ 0 w 66"/>
                <a:gd name="T17" fmla="*/ 34 h 34"/>
                <a:gd name="T18" fmla="*/ 0 w 66"/>
                <a:gd name="T19" fmla="*/ 29 h 34"/>
                <a:gd name="T20" fmla="*/ 1 w 66"/>
                <a:gd name="T21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34">
                  <a:moveTo>
                    <a:pt x="1" y="29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0" y="18"/>
                    <a:pt x="5" y="12"/>
                    <a:pt x="13" y="9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solidFill>
              <a:srgbClr val="A6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$ḻíḑé">
              <a:extLst>
                <a:ext uri="{FF2B5EF4-FFF2-40B4-BE49-F238E27FC236}">
                  <a16:creationId xmlns:a16="http://schemas.microsoft.com/office/drawing/2014/main" id="{EDA82A4B-BF99-4E55-BDC2-19B1212E8D12}"/>
                </a:ext>
              </a:extLst>
            </p:cNvPr>
            <p:cNvSpPr/>
            <p:nvPr/>
          </p:nvSpPr>
          <p:spPr bwMode="auto">
            <a:xfrm>
              <a:off x="6779244" y="2070031"/>
              <a:ext cx="26728" cy="527885"/>
            </a:xfrm>
            <a:custGeom>
              <a:avLst/>
              <a:gdLst>
                <a:gd name="T0" fmla="*/ 6 w 16"/>
                <a:gd name="T1" fmla="*/ 0 h 316"/>
                <a:gd name="T2" fmla="*/ 0 w 16"/>
                <a:gd name="T3" fmla="*/ 308 h 316"/>
                <a:gd name="T4" fmla="*/ 0 w 16"/>
                <a:gd name="T5" fmla="*/ 316 h 316"/>
                <a:gd name="T6" fmla="*/ 16 w 16"/>
                <a:gd name="T7" fmla="*/ 316 h 316"/>
                <a:gd name="T8" fmla="*/ 6 w 16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6">
                  <a:moveTo>
                    <a:pt x="6" y="0"/>
                  </a:moveTo>
                  <a:lnTo>
                    <a:pt x="0" y="308"/>
                  </a:lnTo>
                  <a:lnTo>
                    <a:pt x="0" y="316"/>
                  </a:lnTo>
                  <a:lnTo>
                    <a:pt x="16" y="3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A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ŝļídê">
              <a:extLst>
                <a:ext uri="{FF2B5EF4-FFF2-40B4-BE49-F238E27FC236}">
                  <a16:creationId xmlns:a16="http://schemas.microsoft.com/office/drawing/2014/main" id="{97E23500-7409-4ACF-B20A-2BE583B6E21F}"/>
                </a:ext>
              </a:extLst>
            </p:cNvPr>
            <p:cNvSpPr/>
            <p:nvPr/>
          </p:nvSpPr>
          <p:spPr bwMode="auto">
            <a:xfrm>
              <a:off x="6779244" y="2070031"/>
              <a:ext cx="26728" cy="527885"/>
            </a:xfrm>
            <a:custGeom>
              <a:avLst/>
              <a:gdLst>
                <a:gd name="T0" fmla="*/ 6 w 16"/>
                <a:gd name="T1" fmla="*/ 0 h 316"/>
                <a:gd name="T2" fmla="*/ 0 w 16"/>
                <a:gd name="T3" fmla="*/ 308 h 316"/>
                <a:gd name="T4" fmla="*/ 0 w 16"/>
                <a:gd name="T5" fmla="*/ 316 h 316"/>
                <a:gd name="T6" fmla="*/ 16 w 16"/>
                <a:gd name="T7" fmla="*/ 316 h 316"/>
                <a:gd name="T8" fmla="*/ 6 w 16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6">
                  <a:moveTo>
                    <a:pt x="6" y="0"/>
                  </a:moveTo>
                  <a:lnTo>
                    <a:pt x="0" y="308"/>
                  </a:lnTo>
                  <a:lnTo>
                    <a:pt x="0" y="316"/>
                  </a:lnTo>
                  <a:lnTo>
                    <a:pt x="16" y="316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ḷïḓé">
              <a:extLst>
                <a:ext uri="{FF2B5EF4-FFF2-40B4-BE49-F238E27FC236}">
                  <a16:creationId xmlns:a16="http://schemas.microsoft.com/office/drawing/2014/main" id="{A56C0EDE-9F7F-4EFE-991A-16926F2A1EDF}"/>
                </a:ext>
              </a:extLst>
            </p:cNvPr>
            <p:cNvSpPr/>
            <p:nvPr/>
          </p:nvSpPr>
          <p:spPr bwMode="auto">
            <a:xfrm>
              <a:off x="6590475" y="2698147"/>
              <a:ext cx="0" cy="16705"/>
            </a:xfrm>
            <a:custGeom>
              <a:avLst/>
              <a:gdLst>
                <a:gd name="T0" fmla="*/ 0 h 10"/>
                <a:gd name="T1" fmla="*/ 0 h 10"/>
                <a:gd name="T2" fmla="*/ 10 h 10"/>
                <a:gd name="T3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ŝḷíḑe">
              <a:extLst>
                <a:ext uri="{FF2B5EF4-FFF2-40B4-BE49-F238E27FC236}">
                  <a16:creationId xmlns:a16="http://schemas.microsoft.com/office/drawing/2014/main" id="{413DB40B-2152-4151-8D6A-55E0EF003DC3}"/>
                </a:ext>
              </a:extLst>
            </p:cNvPr>
            <p:cNvSpPr/>
            <p:nvPr/>
          </p:nvSpPr>
          <p:spPr bwMode="auto">
            <a:xfrm>
              <a:off x="6590475" y="2698147"/>
              <a:ext cx="0" cy="16705"/>
            </a:xfrm>
            <a:custGeom>
              <a:avLst/>
              <a:gdLst>
                <a:gd name="T0" fmla="*/ 0 h 10"/>
                <a:gd name="T1" fmla="*/ 0 h 10"/>
                <a:gd name="T2" fmla="*/ 10 h 10"/>
                <a:gd name="T3" fmla="*/ 0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ṡļïḍé">
              <a:extLst>
                <a:ext uri="{FF2B5EF4-FFF2-40B4-BE49-F238E27FC236}">
                  <a16:creationId xmlns:a16="http://schemas.microsoft.com/office/drawing/2014/main" id="{A92372D0-2899-4B61-9029-B6AB9F56495C}"/>
                </a:ext>
              </a:extLst>
            </p:cNvPr>
            <p:cNvSpPr/>
            <p:nvPr/>
          </p:nvSpPr>
          <p:spPr bwMode="auto">
            <a:xfrm>
              <a:off x="6590475" y="2597916"/>
              <a:ext cx="230532" cy="116936"/>
            </a:xfrm>
            <a:custGeom>
              <a:avLst/>
              <a:gdLst>
                <a:gd name="T0" fmla="*/ 129 w 138"/>
                <a:gd name="T1" fmla="*/ 0 h 70"/>
                <a:gd name="T2" fmla="*/ 129 w 138"/>
                <a:gd name="T3" fmla="*/ 0 h 70"/>
                <a:gd name="T4" fmla="*/ 113 w 138"/>
                <a:gd name="T5" fmla="*/ 0 h 70"/>
                <a:gd name="T6" fmla="*/ 115 w 138"/>
                <a:gd name="T7" fmla="*/ 43 h 70"/>
                <a:gd name="T8" fmla="*/ 119 w 138"/>
                <a:gd name="T9" fmla="*/ 43 h 70"/>
                <a:gd name="T10" fmla="*/ 121 w 138"/>
                <a:gd name="T11" fmla="*/ 54 h 70"/>
                <a:gd name="T12" fmla="*/ 0 w 138"/>
                <a:gd name="T13" fmla="*/ 60 h 70"/>
                <a:gd name="T14" fmla="*/ 0 w 138"/>
                <a:gd name="T15" fmla="*/ 70 h 70"/>
                <a:gd name="T16" fmla="*/ 138 w 138"/>
                <a:gd name="T17" fmla="*/ 62 h 70"/>
                <a:gd name="T18" fmla="*/ 136 w 138"/>
                <a:gd name="T19" fmla="*/ 52 h 70"/>
                <a:gd name="T20" fmla="*/ 132 w 138"/>
                <a:gd name="T21" fmla="*/ 52 h 70"/>
                <a:gd name="T22" fmla="*/ 129 w 138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70">
                  <a:moveTo>
                    <a:pt x="129" y="0"/>
                  </a:moveTo>
                  <a:lnTo>
                    <a:pt x="129" y="0"/>
                  </a:lnTo>
                  <a:lnTo>
                    <a:pt x="113" y="0"/>
                  </a:lnTo>
                  <a:lnTo>
                    <a:pt x="115" y="43"/>
                  </a:lnTo>
                  <a:lnTo>
                    <a:pt x="119" y="43"/>
                  </a:lnTo>
                  <a:lnTo>
                    <a:pt x="121" y="54"/>
                  </a:lnTo>
                  <a:lnTo>
                    <a:pt x="0" y="60"/>
                  </a:lnTo>
                  <a:lnTo>
                    <a:pt x="0" y="70"/>
                  </a:lnTo>
                  <a:lnTo>
                    <a:pt x="138" y="62"/>
                  </a:lnTo>
                  <a:lnTo>
                    <a:pt x="136" y="52"/>
                  </a:lnTo>
                  <a:lnTo>
                    <a:pt x="132" y="5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8563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ṧ1iḋé">
              <a:extLst>
                <a:ext uri="{FF2B5EF4-FFF2-40B4-BE49-F238E27FC236}">
                  <a16:creationId xmlns:a16="http://schemas.microsoft.com/office/drawing/2014/main" id="{7566CA89-D563-4CFA-A517-DE1B0FB3449B}"/>
                </a:ext>
              </a:extLst>
            </p:cNvPr>
            <p:cNvSpPr/>
            <p:nvPr/>
          </p:nvSpPr>
          <p:spPr bwMode="auto">
            <a:xfrm>
              <a:off x="6590475" y="2597916"/>
              <a:ext cx="230532" cy="116936"/>
            </a:xfrm>
            <a:custGeom>
              <a:avLst/>
              <a:gdLst>
                <a:gd name="T0" fmla="*/ 129 w 138"/>
                <a:gd name="T1" fmla="*/ 0 h 70"/>
                <a:gd name="T2" fmla="*/ 129 w 138"/>
                <a:gd name="T3" fmla="*/ 0 h 70"/>
                <a:gd name="T4" fmla="*/ 113 w 138"/>
                <a:gd name="T5" fmla="*/ 0 h 70"/>
                <a:gd name="T6" fmla="*/ 115 w 138"/>
                <a:gd name="T7" fmla="*/ 43 h 70"/>
                <a:gd name="T8" fmla="*/ 119 w 138"/>
                <a:gd name="T9" fmla="*/ 43 h 70"/>
                <a:gd name="T10" fmla="*/ 121 w 138"/>
                <a:gd name="T11" fmla="*/ 54 h 70"/>
                <a:gd name="T12" fmla="*/ 0 w 138"/>
                <a:gd name="T13" fmla="*/ 60 h 70"/>
                <a:gd name="T14" fmla="*/ 0 w 138"/>
                <a:gd name="T15" fmla="*/ 70 h 70"/>
                <a:gd name="T16" fmla="*/ 138 w 138"/>
                <a:gd name="T17" fmla="*/ 62 h 70"/>
                <a:gd name="T18" fmla="*/ 136 w 138"/>
                <a:gd name="T19" fmla="*/ 52 h 70"/>
                <a:gd name="T20" fmla="*/ 132 w 138"/>
                <a:gd name="T21" fmla="*/ 52 h 70"/>
                <a:gd name="T22" fmla="*/ 129 w 138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70">
                  <a:moveTo>
                    <a:pt x="129" y="0"/>
                  </a:moveTo>
                  <a:lnTo>
                    <a:pt x="129" y="0"/>
                  </a:lnTo>
                  <a:lnTo>
                    <a:pt x="113" y="0"/>
                  </a:lnTo>
                  <a:lnTo>
                    <a:pt x="115" y="43"/>
                  </a:lnTo>
                  <a:lnTo>
                    <a:pt x="119" y="43"/>
                  </a:lnTo>
                  <a:lnTo>
                    <a:pt x="121" y="54"/>
                  </a:lnTo>
                  <a:lnTo>
                    <a:pt x="0" y="60"/>
                  </a:lnTo>
                  <a:lnTo>
                    <a:pt x="0" y="70"/>
                  </a:lnTo>
                  <a:lnTo>
                    <a:pt x="138" y="62"/>
                  </a:lnTo>
                  <a:lnTo>
                    <a:pt x="136" y="52"/>
                  </a:lnTo>
                  <a:lnTo>
                    <a:pt x="132" y="52"/>
                  </a:lnTo>
                  <a:lnTo>
                    <a:pt x="1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šḷiḋê">
              <a:extLst>
                <a:ext uri="{FF2B5EF4-FFF2-40B4-BE49-F238E27FC236}">
                  <a16:creationId xmlns:a16="http://schemas.microsoft.com/office/drawing/2014/main" id="{3D420B76-33BF-488E-897F-5DB8C9A91A1F}"/>
                </a:ext>
              </a:extLst>
            </p:cNvPr>
            <p:cNvSpPr/>
            <p:nvPr/>
          </p:nvSpPr>
          <p:spPr bwMode="auto">
            <a:xfrm>
              <a:off x="6602168" y="1483679"/>
              <a:ext cx="155359" cy="332434"/>
            </a:xfrm>
            <a:custGeom>
              <a:avLst/>
              <a:gdLst>
                <a:gd name="T0" fmla="*/ 0 w 93"/>
                <a:gd name="T1" fmla="*/ 114 h 199"/>
                <a:gd name="T2" fmla="*/ 16 w 93"/>
                <a:gd name="T3" fmla="*/ 199 h 199"/>
                <a:gd name="T4" fmla="*/ 93 w 93"/>
                <a:gd name="T5" fmla="*/ 67 h 199"/>
                <a:gd name="T6" fmla="*/ 29 w 93"/>
                <a:gd name="T7" fmla="*/ 0 h 199"/>
                <a:gd name="T8" fmla="*/ 0 w 93"/>
                <a:gd name="T9" fmla="*/ 11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99">
                  <a:moveTo>
                    <a:pt x="0" y="114"/>
                  </a:moveTo>
                  <a:lnTo>
                    <a:pt x="16" y="199"/>
                  </a:lnTo>
                  <a:lnTo>
                    <a:pt x="93" y="67"/>
                  </a:lnTo>
                  <a:lnTo>
                    <a:pt x="29" y="0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$ḻïḋê">
              <a:extLst>
                <a:ext uri="{FF2B5EF4-FFF2-40B4-BE49-F238E27FC236}">
                  <a16:creationId xmlns:a16="http://schemas.microsoft.com/office/drawing/2014/main" id="{C95180E9-0006-46D4-AFB8-D0E64B372A72}"/>
                </a:ext>
              </a:extLst>
            </p:cNvPr>
            <p:cNvSpPr/>
            <p:nvPr/>
          </p:nvSpPr>
          <p:spPr bwMode="auto">
            <a:xfrm>
              <a:off x="6653955" y="1425210"/>
              <a:ext cx="312388" cy="516192"/>
            </a:xfrm>
            <a:custGeom>
              <a:avLst/>
              <a:gdLst>
                <a:gd name="T0" fmla="*/ 0 w 90"/>
                <a:gd name="T1" fmla="*/ 149 h 149"/>
                <a:gd name="T2" fmla="*/ 90 w 90"/>
                <a:gd name="T3" fmla="*/ 149 h 149"/>
                <a:gd name="T4" fmla="*/ 90 w 90"/>
                <a:gd name="T5" fmla="*/ 17 h 149"/>
                <a:gd name="T6" fmla="*/ 64 w 90"/>
                <a:gd name="T7" fmla="*/ 5 h 149"/>
                <a:gd name="T8" fmla="*/ 29 w 90"/>
                <a:gd name="T9" fmla="*/ 4 h 149"/>
                <a:gd name="T10" fmla="*/ 0 w 90"/>
                <a:gd name="T11" fmla="*/ 17 h 149"/>
                <a:gd name="T12" fmla="*/ 0 w 90"/>
                <a:gd name="T13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49">
                  <a:moveTo>
                    <a:pt x="0" y="149"/>
                  </a:moveTo>
                  <a:cubicBezTo>
                    <a:pt x="90" y="149"/>
                    <a:pt x="90" y="149"/>
                    <a:pt x="90" y="149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3" y="0"/>
                    <a:pt x="40" y="0"/>
                    <a:pt x="29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ṥ1ïde">
              <a:extLst>
                <a:ext uri="{FF2B5EF4-FFF2-40B4-BE49-F238E27FC236}">
                  <a16:creationId xmlns:a16="http://schemas.microsoft.com/office/drawing/2014/main" id="{9692D1E7-B148-4F90-9300-E714DDEFCDC3}"/>
                </a:ext>
              </a:extLst>
            </p:cNvPr>
            <p:cNvSpPr/>
            <p:nvPr/>
          </p:nvSpPr>
          <p:spPr bwMode="auto">
            <a:xfrm>
              <a:off x="6892839" y="1487020"/>
              <a:ext cx="153688" cy="344127"/>
            </a:xfrm>
            <a:custGeom>
              <a:avLst/>
              <a:gdLst>
                <a:gd name="T0" fmla="*/ 22 w 44"/>
                <a:gd name="T1" fmla="*/ 99 h 99"/>
                <a:gd name="T2" fmla="*/ 3 w 44"/>
                <a:gd name="T3" fmla="*/ 99 h 99"/>
                <a:gd name="T4" fmla="*/ 0 w 44"/>
                <a:gd name="T5" fmla="*/ 71 h 99"/>
                <a:gd name="T6" fmla="*/ 14 w 44"/>
                <a:gd name="T7" fmla="*/ 68 h 99"/>
                <a:gd name="T8" fmla="*/ 21 w 44"/>
                <a:gd name="T9" fmla="*/ 0 h 99"/>
                <a:gd name="T10" fmla="*/ 40 w 44"/>
                <a:gd name="T11" fmla="*/ 76 h 99"/>
                <a:gd name="T12" fmla="*/ 22 w 44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99">
                  <a:moveTo>
                    <a:pt x="22" y="99"/>
                  </a:moveTo>
                  <a:cubicBezTo>
                    <a:pt x="3" y="99"/>
                    <a:pt x="3" y="99"/>
                    <a:pt x="3" y="9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44" y="93"/>
                    <a:pt x="34" y="99"/>
                    <a:pt x="22" y="9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ṧļïde">
              <a:extLst>
                <a:ext uri="{FF2B5EF4-FFF2-40B4-BE49-F238E27FC236}">
                  <a16:creationId xmlns:a16="http://schemas.microsoft.com/office/drawing/2014/main" id="{395F1CB5-F9EE-478F-8825-9EFAE6F97E67}"/>
                </a:ext>
              </a:extLst>
            </p:cNvPr>
            <p:cNvSpPr/>
            <p:nvPr/>
          </p:nvSpPr>
          <p:spPr bwMode="auto">
            <a:xfrm>
              <a:off x="6677342" y="1722563"/>
              <a:ext cx="265613" cy="108584"/>
            </a:xfrm>
            <a:custGeom>
              <a:avLst/>
              <a:gdLst>
                <a:gd name="T0" fmla="*/ 3 w 159"/>
                <a:gd name="T1" fmla="*/ 63 h 65"/>
                <a:gd name="T2" fmla="*/ 0 w 159"/>
                <a:gd name="T3" fmla="*/ 27 h 65"/>
                <a:gd name="T4" fmla="*/ 159 w 159"/>
                <a:gd name="T5" fmla="*/ 0 h 65"/>
                <a:gd name="T6" fmla="*/ 159 w 159"/>
                <a:gd name="T7" fmla="*/ 65 h 65"/>
                <a:gd name="T8" fmla="*/ 3 w 159"/>
                <a:gd name="T9" fmla="*/ 6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5">
                  <a:moveTo>
                    <a:pt x="3" y="63"/>
                  </a:moveTo>
                  <a:lnTo>
                    <a:pt x="0" y="27"/>
                  </a:lnTo>
                  <a:lnTo>
                    <a:pt x="159" y="0"/>
                  </a:lnTo>
                  <a:lnTo>
                    <a:pt x="159" y="65"/>
                  </a:lnTo>
                  <a:lnTo>
                    <a:pt x="3" y="6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ṡlïḍè">
              <a:extLst>
                <a:ext uri="{FF2B5EF4-FFF2-40B4-BE49-F238E27FC236}">
                  <a16:creationId xmlns:a16="http://schemas.microsoft.com/office/drawing/2014/main" id="{92A241B2-81C6-4CD6-960B-4E5FC1AB5371}"/>
                </a:ext>
              </a:extLst>
            </p:cNvPr>
            <p:cNvSpPr/>
            <p:nvPr/>
          </p:nvSpPr>
          <p:spPr bwMode="auto">
            <a:xfrm>
              <a:off x="6677342" y="1196349"/>
              <a:ext cx="250578" cy="238885"/>
            </a:xfrm>
            <a:custGeom>
              <a:avLst/>
              <a:gdLst>
                <a:gd name="T0" fmla="*/ 0 w 72"/>
                <a:gd name="T1" fmla="*/ 32 h 69"/>
                <a:gd name="T2" fmla="*/ 36 w 72"/>
                <a:gd name="T3" fmla="*/ 69 h 69"/>
                <a:gd name="T4" fmla="*/ 70 w 72"/>
                <a:gd name="T5" fmla="*/ 21 h 69"/>
                <a:gd name="T6" fmla="*/ 22 w 72"/>
                <a:gd name="T7" fmla="*/ 2 h 69"/>
                <a:gd name="T8" fmla="*/ 0 w 72"/>
                <a:gd name="T9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69">
                  <a:moveTo>
                    <a:pt x="0" y="32"/>
                  </a:moveTo>
                  <a:cubicBezTo>
                    <a:pt x="0" y="52"/>
                    <a:pt x="16" y="69"/>
                    <a:pt x="36" y="69"/>
                  </a:cubicBezTo>
                  <a:cubicBezTo>
                    <a:pt x="55" y="69"/>
                    <a:pt x="72" y="62"/>
                    <a:pt x="70" y="21"/>
                  </a:cubicBezTo>
                  <a:cubicBezTo>
                    <a:pt x="68" y="0"/>
                    <a:pt x="42" y="2"/>
                    <a:pt x="22" y="2"/>
                  </a:cubicBezTo>
                  <a:cubicBezTo>
                    <a:pt x="3" y="2"/>
                    <a:pt x="0" y="11"/>
                    <a:pt x="0" y="3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ṥļiḓê">
              <a:extLst>
                <a:ext uri="{FF2B5EF4-FFF2-40B4-BE49-F238E27FC236}">
                  <a16:creationId xmlns:a16="http://schemas.microsoft.com/office/drawing/2014/main" id="{D36B945C-729A-4ED8-885A-2D5EB51326C3}"/>
                </a:ext>
              </a:extLst>
            </p:cNvPr>
            <p:cNvSpPr/>
            <p:nvPr/>
          </p:nvSpPr>
          <p:spPr bwMode="auto">
            <a:xfrm>
              <a:off x="6764209" y="1361730"/>
              <a:ext cx="91879" cy="131972"/>
            </a:xfrm>
            <a:custGeom>
              <a:avLst/>
              <a:gdLst>
                <a:gd name="T0" fmla="*/ 13 w 26"/>
                <a:gd name="T1" fmla="*/ 38 h 38"/>
                <a:gd name="T2" fmla="*/ 26 w 26"/>
                <a:gd name="T3" fmla="*/ 26 h 38"/>
                <a:gd name="T4" fmla="*/ 26 w 26"/>
                <a:gd name="T5" fmla="*/ 0 h 38"/>
                <a:gd name="T6" fmla="*/ 0 w 26"/>
                <a:gd name="T7" fmla="*/ 0 h 38"/>
                <a:gd name="T8" fmla="*/ 0 w 26"/>
                <a:gd name="T9" fmla="*/ 26 h 38"/>
                <a:gd name="T10" fmla="*/ 13 w 26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8">
                  <a:moveTo>
                    <a:pt x="13" y="38"/>
                  </a:moveTo>
                  <a:cubicBezTo>
                    <a:pt x="20" y="38"/>
                    <a:pt x="26" y="33"/>
                    <a:pt x="26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3"/>
                    <a:pt x="6" y="38"/>
                    <a:pt x="13" y="38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šľïdè">
              <a:extLst>
                <a:ext uri="{FF2B5EF4-FFF2-40B4-BE49-F238E27FC236}">
                  <a16:creationId xmlns:a16="http://schemas.microsoft.com/office/drawing/2014/main" id="{116E4A1E-D70C-4C82-AF8D-28C15145E834}"/>
                </a:ext>
              </a:extLst>
            </p:cNvPr>
            <p:cNvSpPr/>
            <p:nvPr/>
          </p:nvSpPr>
          <p:spPr bwMode="auto">
            <a:xfrm>
              <a:off x="6810984" y="1480338"/>
              <a:ext cx="33410" cy="13364"/>
            </a:xfrm>
            <a:custGeom>
              <a:avLst/>
              <a:gdLst>
                <a:gd name="T0" fmla="*/ 0 w 10"/>
                <a:gd name="T1" fmla="*/ 4 h 4"/>
                <a:gd name="T2" fmla="*/ 0 w 10"/>
                <a:gd name="T3" fmla="*/ 4 h 4"/>
                <a:gd name="T4" fmla="*/ 0 w 10"/>
                <a:gd name="T5" fmla="*/ 4 h 4"/>
                <a:gd name="T6" fmla="*/ 0 w 10"/>
                <a:gd name="T7" fmla="*/ 4 h 4"/>
                <a:gd name="T8" fmla="*/ 0 w 10"/>
                <a:gd name="T9" fmla="*/ 4 h 4"/>
                <a:gd name="T10" fmla="*/ 0 w 10"/>
                <a:gd name="T11" fmla="*/ 4 h 4"/>
                <a:gd name="T12" fmla="*/ 0 w 10"/>
                <a:gd name="T13" fmla="*/ 4 h 4"/>
                <a:gd name="T14" fmla="*/ 0 w 10"/>
                <a:gd name="T15" fmla="*/ 4 h 4"/>
                <a:gd name="T16" fmla="*/ 0 w 10"/>
                <a:gd name="T17" fmla="*/ 4 h 4"/>
                <a:gd name="T18" fmla="*/ 0 w 10"/>
                <a:gd name="T19" fmla="*/ 4 h 4"/>
                <a:gd name="T20" fmla="*/ 0 w 10"/>
                <a:gd name="T21" fmla="*/ 4 h 4"/>
                <a:gd name="T22" fmla="*/ 0 w 10"/>
                <a:gd name="T23" fmla="*/ 4 h 4"/>
                <a:gd name="T24" fmla="*/ 0 w 10"/>
                <a:gd name="T25" fmla="*/ 4 h 4"/>
                <a:gd name="T26" fmla="*/ 0 w 10"/>
                <a:gd name="T27" fmla="*/ 4 h 4"/>
                <a:gd name="T28" fmla="*/ 0 w 10"/>
                <a:gd name="T29" fmla="*/ 4 h 4"/>
                <a:gd name="T30" fmla="*/ 0 w 10"/>
                <a:gd name="T31" fmla="*/ 4 h 4"/>
                <a:gd name="T32" fmla="*/ 0 w 10"/>
                <a:gd name="T33" fmla="*/ 4 h 4"/>
                <a:gd name="T34" fmla="*/ 0 w 10"/>
                <a:gd name="T35" fmla="*/ 4 h 4"/>
                <a:gd name="T36" fmla="*/ 0 w 10"/>
                <a:gd name="T37" fmla="*/ 4 h 4"/>
                <a:gd name="T38" fmla="*/ 0 w 10"/>
                <a:gd name="T39" fmla="*/ 4 h 4"/>
                <a:gd name="T40" fmla="*/ 0 w 10"/>
                <a:gd name="T41" fmla="*/ 4 h 4"/>
                <a:gd name="T42" fmla="*/ 0 w 10"/>
                <a:gd name="T43" fmla="*/ 4 h 4"/>
                <a:gd name="T44" fmla="*/ 0 w 10"/>
                <a:gd name="T45" fmla="*/ 4 h 4"/>
                <a:gd name="T46" fmla="*/ 0 w 10"/>
                <a:gd name="T47" fmla="*/ 4 h 4"/>
                <a:gd name="T48" fmla="*/ 1 w 10"/>
                <a:gd name="T49" fmla="*/ 4 h 4"/>
                <a:gd name="T50" fmla="*/ 0 w 10"/>
                <a:gd name="T51" fmla="*/ 4 h 4"/>
                <a:gd name="T52" fmla="*/ 1 w 10"/>
                <a:gd name="T53" fmla="*/ 4 h 4"/>
                <a:gd name="T54" fmla="*/ 1 w 10"/>
                <a:gd name="T55" fmla="*/ 4 h 4"/>
                <a:gd name="T56" fmla="*/ 1 w 10"/>
                <a:gd name="T57" fmla="*/ 4 h 4"/>
                <a:gd name="T58" fmla="*/ 1 w 10"/>
                <a:gd name="T59" fmla="*/ 4 h 4"/>
                <a:gd name="T60" fmla="*/ 1 w 10"/>
                <a:gd name="T61" fmla="*/ 4 h 4"/>
                <a:gd name="T62" fmla="*/ 1 w 10"/>
                <a:gd name="T63" fmla="*/ 4 h 4"/>
                <a:gd name="T64" fmla="*/ 1 w 10"/>
                <a:gd name="T65" fmla="*/ 4 h 4"/>
                <a:gd name="T66" fmla="*/ 1 w 10"/>
                <a:gd name="T67" fmla="*/ 4 h 4"/>
                <a:gd name="T68" fmla="*/ 1 w 10"/>
                <a:gd name="T69" fmla="*/ 4 h 4"/>
                <a:gd name="T70" fmla="*/ 1 w 10"/>
                <a:gd name="T71" fmla="*/ 4 h 4"/>
                <a:gd name="T72" fmla="*/ 1 w 10"/>
                <a:gd name="T73" fmla="*/ 4 h 4"/>
                <a:gd name="T74" fmla="*/ 1 w 10"/>
                <a:gd name="T75" fmla="*/ 4 h 4"/>
                <a:gd name="T76" fmla="*/ 1 w 10"/>
                <a:gd name="T77" fmla="*/ 4 h 4"/>
                <a:gd name="T78" fmla="*/ 1 w 10"/>
                <a:gd name="T79" fmla="*/ 4 h 4"/>
                <a:gd name="T80" fmla="*/ 1 w 10"/>
                <a:gd name="T81" fmla="*/ 4 h 4"/>
                <a:gd name="T82" fmla="*/ 1 w 10"/>
                <a:gd name="T83" fmla="*/ 4 h 4"/>
                <a:gd name="T84" fmla="*/ 1 w 10"/>
                <a:gd name="T85" fmla="*/ 4 h 4"/>
                <a:gd name="T86" fmla="*/ 1 w 10"/>
                <a:gd name="T87" fmla="*/ 4 h 4"/>
                <a:gd name="T88" fmla="*/ 1 w 10"/>
                <a:gd name="T89" fmla="*/ 4 h 4"/>
                <a:gd name="T90" fmla="*/ 9 w 10"/>
                <a:gd name="T91" fmla="*/ 0 h 4"/>
                <a:gd name="T92" fmla="*/ 9 w 10"/>
                <a:gd name="T93" fmla="*/ 0 h 4"/>
                <a:gd name="T94" fmla="*/ 9 w 10"/>
                <a:gd name="T95" fmla="*/ 0 h 4"/>
                <a:gd name="T96" fmla="*/ 9 w 10"/>
                <a:gd name="T97" fmla="*/ 0 h 4"/>
                <a:gd name="T98" fmla="*/ 9 w 10"/>
                <a:gd name="T99" fmla="*/ 0 h 4"/>
                <a:gd name="T100" fmla="*/ 9 w 10"/>
                <a:gd name="T101" fmla="*/ 0 h 4"/>
                <a:gd name="T102" fmla="*/ 10 w 10"/>
                <a:gd name="T103" fmla="*/ 0 h 4"/>
                <a:gd name="T104" fmla="*/ 10 w 10"/>
                <a:gd name="T105" fmla="*/ 0 h 4"/>
                <a:gd name="T106" fmla="*/ 9 w 10"/>
                <a:gd name="T107" fmla="*/ 0 h 4"/>
                <a:gd name="T108" fmla="*/ 10 w 10"/>
                <a:gd name="T10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D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1îďê">
              <a:extLst>
                <a:ext uri="{FF2B5EF4-FFF2-40B4-BE49-F238E27FC236}">
                  <a16:creationId xmlns:a16="http://schemas.microsoft.com/office/drawing/2014/main" id="{F891C73A-1333-4D8F-84DF-056183289ECF}"/>
                </a:ext>
              </a:extLst>
            </p:cNvPr>
            <p:cNvSpPr/>
            <p:nvPr/>
          </p:nvSpPr>
          <p:spPr bwMode="auto">
            <a:xfrm>
              <a:off x="6764209" y="1425210"/>
              <a:ext cx="80185" cy="68492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8 h 20"/>
                <a:gd name="T4" fmla="*/ 13 w 23"/>
                <a:gd name="T5" fmla="*/ 20 h 20"/>
                <a:gd name="T6" fmla="*/ 13 w 23"/>
                <a:gd name="T7" fmla="*/ 20 h 20"/>
                <a:gd name="T8" fmla="*/ 13 w 23"/>
                <a:gd name="T9" fmla="*/ 20 h 20"/>
                <a:gd name="T10" fmla="*/ 13 w 23"/>
                <a:gd name="T11" fmla="*/ 20 h 20"/>
                <a:gd name="T12" fmla="*/ 13 w 23"/>
                <a:gd name="T13" fmla="*/ 20 h 20"/>
                <a:gd name="T14" fmla="*/ 13 w 23"/>
                <a:gd name="T15" fmla="*/ 20 h 20"/>
                <a:gd name="T16" fmla="*/ 13 w 23"/>
                <a:gd name="T17" fmla="*/ 20 h 20"/>
                <a:gd name="T18" fmla="*/ 13 w 23"/>
                <a:gd name="T19" fmla="*/ 20 h 20"/>
                <a:gd name="T20" fmla="*/ 13 w 23"/>
                <a:gd name="T21" fmla="*/ 20 h 20"/>
                <a:gd name="T22" fmla="*/ 13 w 23"/>
                <a:gd name="T23" fmla="*/ 20 h 20"/>
                <a:gd name="T24" fmla="*/ 13 w 23"/>
                <a:gd name="T25" fmla="*/ 20 h 20"/>
                <a:gd name="T26" fmla="*/ 13 w 23"/>
                <a:gd name="T27" fmla="*/ 20 h 20"/>
                <a:gd name="T28" fmla="*/ 13 w 23"/>
                <a:gd name="T29" fmla="*/ 20 h 20"/>
                <a:gd name="T30" fmla="*/ 13 w 23"/>
                <a:gd name="T31" fmla="*/ 20 h 20"/>
                <a:gd name="T32" fmla="*/ 13 w 23"/>
                <a:gd name="T33" fmla="*/ 20 h 20"/>
                <a:gd name="T34" fmla="*/ 13 w 23"/>
                <a:gd name="T35" fmla="*/ 20 h 20"/>
                <a:gd name="T36" fmla="*/ 13 w 23"/>
                <a:gd name="T37" fmla="*/ 20 h 20"/>
                <a:gd name="T38" fmla="*/ 13 w 23"/>
                <a:gd name="T39" fmla="*/ 20 h 20"/>
                <a:gd name="T40" fmla="*/ 14 w 23"/>
                <a:gd name="T41" fmla="*/ 20 h 20"/>
                <a:gd name="T42" fmla="*/ 14 w 23"/>
                <a:gd name="T43" fmla="*/ 20 h 20"/>
                <a:gd name="T44" fmla="*/ 14 w 23"/>
                <a:gd name="T45" fmla="*/ 20 h 20"/>
                <a:gd name="T46" fmla="*/ 14 w 23"/>
                <a:gd name="T47" fmla="*/ 20 h 20"/>
                <a:gd name="T48" fmla="*/ 14 w 23"/>
                <a:gd name="T49" fmla="*/ 20 h 20"/>
                <a:gd name="T50" fmla="*/ 14 w 23"/>
                <a:gd name="T51" fmla="*/ 20 h 20"/>
                <a:gd name="T52" fmla="*/ 14 w 23"/>
                <a:gd name="T53" fmla="*/ 20 h 20"/>
                <a:gd name="T54" fmla="*/ 14 w 23"/>
                <a:gd name="T55" fmla="*/ 20 h 20"/>
                <a:gd name="T56" fmla="*/ 14 w 23"/>
                <a:gd name="T57" fmla="*/ 20 h 20"/>
                <a:gd name="T58" fmla="*/ 14 w 23"/>
                <a:gd name="T59" fmla="*/ 20 h 20"/>
                <a:gd name="T60" fmla="*/ 14 w 23"/>
                <a:gd name="T61" fmla="*/ 20 h 20"/>
                <a:gd name="T62" fmla="*/ 14 w 23"/>
                <a:gd name="T63" fmla="*/ 20 h 20"/>
                <a:gd name="T64" fmla="*/ 14 w 23"/>
                <a:gd name="T65" fmla="*/ 20 h 20"/>
                <a:gd name="T66" fmla="*/ 22 w 23"/>
                <a:gd name="T67" fmla="*/ 16 h 20"/>
                <a:gd name="T68" fmla="*/ 22 w 23"/>
                <a:gd name="T69" fmla="*/ 16 h 20"/>
                <a:gd name="T70" fmla="*/ 22 w 23"/>
                <a:gd name="T71" fmla="*/ 16 h 20"/>
                <a:gd name="T72" fmla="*/ 22 w 23"/>
                <a:gd name="T73" fmla="*/ 16 h 20"/>
                <a:gd name="T74" fmla="*/ 22 w 23"/>
                <a:gd name="T75" fmla="*/ 16 h 20"/>
                <a:gd name="T76" fmla="*/ 23 w 23"/>
                <a:gd name="T77" fmla="*/ 16 h 20"/>
                <a:gd name="T78" fmla="*/ 20 w 23"/>
                <a:gd name="T79" fmla="*/ 16 h 20"/>
                <a:gd name="T80" fmla="*/ 7 w 23"/>
                <a:gd name="T81" fmla="*/ 3 h 20"/>
                <a:gd name="T82" fmla="*/ 7 w 23"/>
                <a:gd name="T83" fmla="*/ 2 h 20"/>
                <a:gd name="T84" fmla="*/ 0 w 23"/>
                <a:gd name="T8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6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7" y="20"/>
                    <a:pt x="20" y="19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6"/>
                    <a:pt x="21" y="16"/>
                    <a:pt x="20" y="16"/>
                  </a:cubicBezTo>
                  <a:cubicBezTo>
                    <a:pt x="13" y="16"/>
                    <a:pt x="7" y="10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2"/>
                    <a:pt x="2" y="1"/>
                    <a:pt x="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şḷïďè">
              <a:extLst>
                <a:ext uri="{FF2B5EF4-FFF2-40B4-BE49-F238E27FC236}">
                  <a16:creationId xmlns:a16="http://schemas.microsoft.com/office/drawing/2014/main" id="{80928DC0-53DD-47A3-B851-77708A655B57}"/>
                </a:ext>
              </a:extLst>
            </p:cNvPr>
            <p:cNvSpPr/>
            <p:nvPr/>
          </p:nvSpPr>
          <p:spPr bwMode="auto">
            <a:xfrm>
              <a:off x="6674001" y="1283216"/>
              <a:ext cx="263942" cy="78515"/>
            </a:xfrm>
            <a:custGeom>
              <a:avLst/>
              <a:gdLst>
                <a:gd name="T0" fmla="*/ 11 w 76"/>
                <a:gd name="T1" fmla="*/ 23 h 23"/>
                <a:gd name="T2" fmla="*/ 65 w 76"/>
                <a:gd name="T3" fmla="*/ 23 h 23"/>
                <a:gd name="T4" fmla="*/ 76 w 76"/>
                <a:gd name="T5" fmla="*/ 12 h 23"/>
                <a:gd name="T6" fmla="*/ 65 w 76"/>
                <a:gd name="T7" fmla="*/ 0 h 23"/>
                <a:gd name="T8" fmla="*/ 11 w 76"/>
                <a:gd name="T9" fmla="*/ 0 h 23"/>
                <a:gd name="T10" fmla="*/ 0 w 76"/>
                <a:gd name="T11" fmla="*/ 12 h 23"/>
                <a:gd name="T12" fmla="*/ 11 w 76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3">
                  <a:moveTo>
                    <a:pt x="11" y="23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71" y="23"/>
                    <a:pt x="76" y="18"/>
                    <a:pt x="76" y="12"/>
                  </a:cubicBezTo>
                  <a:cubicBezTo>
                    <a:pt x="76" y="5"/>
                    <a:pt x="71" y="0"/>
                    <a:pt x="6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ṡḻîďê">
              <a:extLst>
                <a:ext uri="{FF2B5EF4-FFF2-40B4-BE49-F238E27FC236}">
                  <a16:creationId xmlns:a16="http://schemas.microsoft.com/office/drawing/2014/main" id="{69448B70-38EA-46B3-865C-F0E46388CA77}"/>
                </a:ext>
              </a:extLst>
            </p:cNvPr>
            <p:cNvSpPr/>
            <p:nvPr/>
          </p:nvSpPr>
          <p:spPr bwMode="auto">
            <a:xfrm>
              <a:off x="6689035" y="1296580"/>
              <a:ext cx="235544" cy="51787"/>
            </a:xfrm>
            <a:custGeom>
              <a:avLst/>
              <a:gdLst>
                <a:gd name="T0" fmla="*/ 64 w 68"/>
                <a:gd name="T1" fmla="*/ 1 h 15"/>
                <a:gd name="T2" fmla="*/ 64 w 68"/>
                <a:gd name="T3" fmla="*/ 6 h 15"/>
                <a:gd name="T4" fmla="*/ 63 w 68"/>
                <a:gd name="T5" fmla="*/ 15 h 15"/>
                <a:gd name="T6" fmla="*/ 68 w 68"/>
                <a:gd name="T7" fmla="*/ 8 h 15"/>
                <a:gd name="T8" fmla="*/ 64 w 68"/>
                <a:gd name="T9" fmla="*/ 1 h 15"/>
                <a:gd name="T10" fmla="*/ 5 w 68"/>
                <a:gd name="T11" fmla="*/ 0 h 15"/>
                <a:gd name="T12" fmla="*/ 0 w 68"/>
                <a:gd name="T13" fmla="*/ 8 h 15"/>
                <a:gd name="T14" fmla="*/ 6 w 68"/>
                <a:gd name="T15" fmla="*/ 15 h 15"/>
                <a:gd name="T16" fmla="*/ 5 w 68"/>
                <a:gd name="T17" fmla="*/ 6 h 15"/>
                <a:gd name="T18" fmla="*/ 5 w 68"/>
                <a:gd name="T19" fmla="*/ 6 h 15"/>
                <a:gd name="T20" fmla="*/ 5 w 68"/>
                <a:gd name="T21" fmla="*/ 6 h 15"/>
                <a:gd name="T22" fmla="*/ 5 w 68"/>
                <a:gd name="T23" fmla="*/ 6 h 15"/>
                <a:gd name="T24" fmla="*/ 5 w 68"/>
                <a:gd name="T25" fmla="*/ 6 h 15"/>
                <a:gd name="T26" fmla="*/ 5 w 68"/>
                <a:gd name="T27" fmla="*/ 6 h 15"/>
                <a:gd name="T28" fmla="*/ 5 w 68"/>
                <a:gd name="T29" fmla="*/ 6 h 15"/>
                <a:gd name="T30" fmla="*/ 5 w 68"/>
                <a:gd name="T31" fmla="*/ 5 h 15"/>
                <a:gd name="T32" fmla="*/ 5 w 68"/>
                <a:gd name="T33" fmla="*/ 5 h 15"/>
                <a:gd name="T34" fmla="*/ 5 w 68"/>
                <a:gd name="T35" fmla="*/ 5 h 15"/>
                <a:gd name="T36" fmla="*/ 5 w 68"/>
                <a:gd name="T37" fmla="*/ 5 h 15"/>
                <a:gd name="T38" fmla="*/ 5 w 68"/>
                <a:gd name="T39" fmla="*/ 5 h 15"/>
                <a:gd name="T40" fmla="*/ 5 w 68"/>
                <a:gd name="T41" fmla="*/ 5 h 15"/>
                <a:gd name="T42" fmla="*/ 5 w 68"/>
                <a:gd name="T43" fmla="*/ 5 h 15"/>
                <a:gd name="T44" fmla="*/ 5 w 68"/>
                <a:gd name="T45" fmla="*/ 5 h 15"/>
                <a:gd name="T46" fmla="*/ 5 w 68"/>
                <a:gd name="T47" fmla="*/ 5 h 15"/>
                <a:gd name="T48" fmla="*/ 5 w 68"/>
                <a:gd name="T49" fmla="*/ 5 h 15"/>
                <a:gd name="T50" fmla="*/ 5 w 68"/>
                <a:gd name="T51" fmla="*/ 5 h 15"/>
                <a:gd name="T52" fmla="*/ 5 w 68"/>
                <a:gd name="T53" fmla="*/ 5 h 15"/>
                <a:gd name="T54" fmla="*/ 5 w 68"/>
                <a:gd name="T55" fmla="*/ 5 h 15"/>
                <a:gd name="T56" fmla="*/ 5 w 68"/>
                <a:gd name="T57" fmla="*/ 5 h 15"/>
                <a:gd name="T58" fmla="*/ 5 w 68"/>
                <a:gd name="T59" fmla="*/ 5 h 15"/>
                <a:gd name="T60" fmla="*/ 5 w 68"/>
                <a:gd name="T61" fmla="*/ 4 h 15"/>
                <a:gd name="T62" fmla="*/ 5 w 68"/>
                <a:gd name="T63" fmla="*/ 4 h 15"/>
                <a:gd name="T64" fmla="*/ 5 w 68"/>
                <a:gd name="T65" fmla="*/ 4 h 15"/>
                <a:gd name="T66" fmla="*/ 5 w 68"/>
                <a:gd name="T67" fmla="*/ 4 h 15"/>
                <a:gd name="T68" fmla="*/ 5 w 68"/>
                <a:gd name="T69" fmla="*/ 4 h 15"/>
                <a:gd name="T70" fmla="*/ 5 w 68"/>
                <a:gd name="T71" fmla="*/ 4 h 15"/>
                <a:gd name="T72" fmla="*/ 5 w 68"/>
                <a:gd name="T73" fmla="*/ 4 h 15"/>
                <a:gd name="T74" fmla="*/ 5 w 68"/>
                <a:gd name="T75" fmla="*/ 4 h 15"/>
                <a:gd name="T76" fmla="*/ 5 w 68"/>
                <a:gd name="T77" fmla="*/ 4 h 15"/>
                <a:gd name="T78" fmla="*/ 5 w 68"/>
                <a:gd name="T79" fmla="*/ 4 h 15"/>
                <a:gd name="T80" fmla="*/ 5 w 68"/>
                <a:gd name="T81" fmla="*/ 4 h 15"/>
                <a:gd name="T82" fmla="*/ 5 w 68"/>
                <a:gd name="T83" fmla="*/ 4 h 15"/>
                <a:gd name="T84" fmla="*/ 5 w 68"/>
                <a:gd name="T85" fmla="*/ 4 h 15"/>
                <a:gd name="T86" fmla="*/ 5 w 68"/>
                <a:gd name="T87" fmla="*/ 4 h 15"/>
                <a:gd name="T88" fmla="*/ 5 w 68"/>
                <a:gd name="T89" fmla="*/ 4 h 15"/>
                <a:gd name="T90" fmla="*/ 5 w 68"/>
                <a:gd name="T91" fmla="*/ 4 h 15"/>
                <a:gd name="T92" fmla="*/ 5 w 68"/>
                <a:gd name="T93" fmla="*/ 4 h 15"/>
                <a:gd name="T94" fmla="*/ 5 w 68"/>
                <a:gd name="T95" fmla="*/ 4 h 15"/>
                <a:gd name="T96" fmla="*/ 5 w 68"/>
                <a:gd name="T97" fmla="*/ 3 h 15"/>
                <a:gd name="T98" fmla="*/ 5 w 68"/>
                <a:gd name="T99" fmla="*/ 3 h 15"/>
                <a:gd name="T100" fmla="*/ 5 w 68"/>
                <a:gd name="T101" fmla="*/ 3 h 15"/>
                <a:gd name="T102" fmla="*/ 5 w 68"/>
                <a:gd name="T103" fmla="*/ 3 h 15"/>
                <a:gd name="T104" fmla="*/ 5 w 68"/>
                <a:gd name="T105" fmla="*/ 3 h 15"/>
                <a:gd name="T106" fmla="*/ 5 w 68"/>
                <a:gd name="T107" fmla="*/ 3 h 15"/>
                <a:gd name="T108" fmla="*/ 5 w 68"/>
                <a:gd name="T10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8" h="15">
                  <a:moveTo>
                    <a:pt x="64" y="1"/>
                  </a:moveTo>
                  <a:cubicBezTo>
                    <a:pt x="64" y="2"/>
                    <a:pt x="64" y="4"/>
                    <a:pt x="64" y="6"/>
                  </a:cubicBezTo>
                  <a:cubicBezTo>
                    <a:pt x="64" y="9"/>
                    <a:pt x="64" y="12"/>
                    <a:pt x="63" y="15"/>
                  </a:cubicBezTo>
                  <a:cubicBezTo>
                    <a:pt x="66" y="13"/>
                    <a:pt x="68" y="10"/>
                    <a:pt x="68" y="8"/>
                  </a:cubicBezTo>
                  <a:cubicBezTo>
                    <a:pt x="68" y="5"/>
                    <a:pt x="66" y="2"/>
                    <a:pt x="64" y="1"/>
                  </a:cubicBezTo>
                  <a:moveTo>
                    <a:pt x="5" y="0"/>
                  </a:moveTo>
                  <a:cubicBezTo>
                    <a:pt x="2" y="2"/>
                    <a:pt x="0" y="4"/>
                    <a:pt x="0" y="8"/>
                  </a:cubicBezTo>
                  <a:cubicBezTo>
                    <a:pt x="0" y="11"/>
                    <a:pt x="2" y="14"/>
                    <a:pt x="6" y="15"/>
                  </a:cubicBezTo>
                  <a:cubicBezTo>
                    <a:pt x="5" y="12"/>
                    <a:pt x="5" y="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ṩḷîdé">
              <a:extLst>
                <a:ext uri="{FF2B5EF4-FFF2-40B4-BE49-F238E27FC236}">
                  <a16:creationId xmlns:a16="http://schemas.microsoft.com/office/drawing/2014/main" id="{86C03F41-AC29-4A13-9F07-6C48BE14CFD7}"/>
                </a:ext>
              </a:extLst>
            </p:cNvPr>
            <p:cNvSpPr/>
            <p:nvPr/>
          </p:nvSpPr>
          <p:spPr bwMode="auto">
            <a:xfrm>
              <a:off x="6705741" y="1199690"/>
              <a:ext cx="205475" cy="235544"/>
            </a:xfrm>
            <a:prstGeom prst="ellipse">
              <a:avLst/>
            </a:pr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ṣḷide">
              <a:extLst>
                <a:ext uri="{FF2B5EF4-FFF2-40B4-BE49-F238E27FC236}">
                  <a16:creationId xmlns:a16="http://schemas.microsoft.com/office/drawing/2014/main" id="{C094C89E-3C5F-4011-A5D5-172383012A42}"/>
                </a:ext>
              </a:extLst>
            </p:cNvPr>
            <p:cNvSpPr/>
            <p:nvPr/>
          </p:nvSpPr>
          <p:spPr bwMode="auto">
            <a:xfrm>
              <a:off x="6705741" y="1306604"/>
              <a:ext cx="0" cy="10023"/>
            </a:xfrm>
            <a:custGeom>
              <a:avLst/>
              <a:gdLst>
                <a:gd name="T0" fmla="*/ 3 h 3"/>
                <a:gd name="T1" fmla="*/ 3 h 3"/>
                <a:gd name="T2" fmla="*/ 3 h 3"/>
                <a:gd name="T3" fmla="*/ 2 h 3"/>
                <a:gd name="T4" fmla="*/ 2 h 3"/>
                <a:gd name="T5" fmla="*/ 2 h 3"/>
                <a:gd name="T6" fmla="*/ 2 h 3"/>
                <a:gd name="T7" fmla="*/ 2 h 3"/>
                <a:gd name="T8" fmla="*/ 2 h 3"/>
                <a:gd name="T9" fmla="*/ 2 h 3"/>
                <a:gd name="T10" fmla="*/ 2 h 3"/>
                <a:gd name="T11" fmla="*/ 2 h 3"/>
                <a:gd name="T12" fmla="*/ 2 h 3"/>
                <a:gd name="T13" fmla="*/ 2 h 3"/>
                <a:gd name="T14" fmla="*/ 2 h 3"/>
                <a:gd name="T15" fmla="*/ 1 h 3"/>
                <a:gd name="T16" fmla="*/ 1 h 3"/>
                <a:gd name="T17" fmla="*/ 1 h 3"/>
                <a:gd name="T18" fmla="*/ 1 h 3"/>
                <a:gd name="T19" fmla="*/ 1 h 3"/>
                <a:gd name="T20" fmla="*/ 1 h 3"/>
                <a:gd name="T21" fmla="*/ 1 h 3"/>
                <a:gd name="T22" fmla="*/ 1 h 3"/>
                <a:gd name="T23" fmla="*/ 1 h 3"/>
                <a:gd name="T24" fmla="*/ 1 h 3"/>
                <a:gd name="T25" fmla="*/ 1 h 3"/>
                <a:gd name="T26" fmla="*/ 1 h 3"/>
                <a:gd name="T27" fmla="*/ 1 h 3"/>
                <a:gd name="T28" fmla="*/ 1 h 3"/>
                <a:gd name="T29" fmla="*/ 0 h 3"/>
                <a:gd name="T30" fmla="*/ 0 h 3"/>
                <a:gd name="T31" fmla="*/ 0 h 3"/>
                <a:gd name="T32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ṩḷíḑé">
              <a:extLst>
                <a:ext uri="{FF2B5EF4-FFF2-40B4-BE49-F238E27FC236}">
                  <a16:creationId xmlns:a16="http://schemas.microsoft.com/office/drawing/2014/main" id="{656E8EB3-B2A1-41A1-B7D4-33D3CAC2D9DE}"/>
                </a:ext>
              </a:extLst>
            </p:cNvPr>
            <p:cNvSpPr/>
            <p:nvPr/>
          </p:nvSpPr>
          <p:spPr bwMode="auto">
            <a:xfrm>
              <a:off x="6805972" y="1435233"/>
              <a:ext cx="8353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1 w 2"/>
                <a:gd name="T4" fmla="*/ 0 w 2"/>
                <a:gd name="T5" fmla="*/ 1 w 2"/>
                <a:gd name="T6" fmla="*/ 1 w 2"/>
                <a:gd name="T7" fmla="*/ 1 w 2"/>
                <a:gd name="T8" fmla="*/ 1 w 2"/>
                <a:gd name="T9" fmla="*/ 1 w 2"/>
                <a:gd name="T10" fmla="*/ 1 w 2"/>
                <a:gd name="T11" fmla="*/ 1 w 2"/>
                <a:gd name="T12" fmla="*/ 1 w 2"/>
                <a:gd name="T13" fmla="*/ 1 w 2"/>
                <a:gd name="T14" fmla="*/ 1 w 2"/>
                <a:gd name="T15" fmla="*/ 1 w 2"/>
                <a:gd name="T16" fmla="*/ 1 w 2"/>
                <a:gd name="T17" fmla="*/ 1 w 2"/>
                <a:gd name="T18" fmla="*/ 1 w 2"/>
                <a:gd name="T19" fmla="*/ 1 w 2"/>
                <a:gd name="T20" fmla="*/ 1 w 2"/>
                <a:gd name="T21" fmla="*/ 1 w 2"/>
                <a:gd name="T22" fmla="*/ 1 w 2"/>
                <a:gd name="T23" fmla="*/ 1 w 2"/>
                <a:gd name="T24" fmla="*/ 1 w 2"/>
                <a:gd name="T25" fmla="*/ 1 w 2"/>
                <a:gd name="T26" fmla="*/ 1 w 2"/>
                <a:gd name="T27" fmla="*/ 1 w 2"/>
                <a:gd name="T28" fmla="*/ 1 w 2"/>
                <a:gd name="T29" fmla="*/ 1 w 2"/>
                <a:gd name="T30" fmla="*/ 1 w 2"/>
                <a:gd name="T31" fmla="*/ 1 w 2"/>
                <a:gd name="T32" fmla="*/ 1 w 2"/>
                <a:gd name="T33" fmla="*/ 1 w 2"/>
                <a:gd name="T34" fmla="*/ 1 w 2"/>
                <a:gd name="T35" fmla="*/ 1 w 2"/>
                <a:gd name="T36" fmla="*/ 2 w 2"/>
                <a:gd name="T37" fmla="*/ 2 w 2"/>
                <a:gd name="T38" fmla="*/ 2 w 2"/>
                <a:gd name="T39" fmla="*/ 2 w 2"/>
                <a:gd name="T40" fmla="*/ 2 w 2"/>
                <a:gd name="T41" fmla="*/ 2 w 2"/>
                <a:gd name="T42" fmla="*/ 2 w 2"/>
                <a:gd name="T43" fmla="*/ 2 w 2"/>
                <a:gd name="T4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ṩľíḑè">
              <a:extLst>
                <a:ext uri="{FF2B5EF4-FFF2-40B4-BE49-F238E27FC236}">
                  <a16:creationId xmlns:a16="http://schemas.microsoft.com/office/drawing/2014/main" id="{A3A48E72-19A5-45A8-AC62-7A6791005AEF}"/>
                </a:ext>
              </a:extLst>
            </p:cNvPr>
            <p:cNvSpPr/>
            <p:nvPr/>
          </p:nvSpPr>
          <p:spPr bwMode="auto">
            <a:xfrm>
              <a:off x="6705741" y="1209713"/>
              <a:ext cx="167052" cy="225521"/>
            </a:xfrm>
            <a:custGeom>
              <a:avLst/>
              <a:gdLst>
                <a:gd name="T0" fmla="*/ 0 w 48"/>
                <a:gd name="T1" fmla="*/ 28 h 65"/>
                <a:gd name="T2" fmla="*/ 0 w 48"/>
                <a:gd name="T3" fmla="*/ 28 h 65"/>
                <a:gd name="T4" fmla="*/ 0 w 48"/>
                <a:gd name="T5" fmla="*/ 28 h 65"/>
                <a:gd name="T6" fmla="*/ 0 w 48"/>
                <a:gd name="T7" fmla="*/ 29 h 65"/>
                <a:gd name="T8" fmla="*/ 0 w 48"/>
                <a:gd name="T9" fmla="*/ 29 h 65"/>
                <a:gd name="T10" fmla="*/ 0 w 48"/>
                <a:gd name="T11" fmla="*/ 29 h 65"/>
                <a:gd name="T12" fmla="*/ 0 w 48"/>
                <a:gd name="T13" fmla="*/ 29 h 65"/>
                <a:gd name="T14" fmla="*/ 0 w 48"/>
                <a:gd name="T15" fmla="*/ 29 h 65"/>
                <a:gd name="T16" fmla="*/ 0 w 48"/>
                <a:gd name="T17" fmla="*/ 29 h 65"/>
                <a:gd name="T18" fmla="*/ 0 w 48"/>
                <a:gd name="T19" fmla="*/ 29 h 65"/>
                <a:gd name="T20" fmla="*/ 0 w 48"/>
                <a:gd name="T21" fmla="*/ 29 h 65"/>
                <a:gd name="T22" fmla="*/ 0 w 48"/>
                <a:gd name="T23" fmla="*/ 29 h 65"/>
                <a:gd name="T24" fmla="*/ 0 w 48"/>
                <a:gd name="T25" fmla="*/ 30 h 65"/>
                <a:gd name="T26" fmla="*/ 0 w 48"/>
                <a:gd name="T27" fmla="*/ 30 h 65"/>
                <a:gd name="T28" fmla="*/ 0 w 48"/>
                <a:gd name="T29" fmla="*/ 30 h 65"/>
                <a:gd name="T30" fmla="*/ 0 w 48"/>
                <a:gd name="T31" fmla="*/ 30 h 65"/>
                <a:gd name="T32" fmla="*/ 0 w 48"/>
                <a:gd name="T33" fmla="*/ 30 h 65"/>
                <a:gd name="T34" fmla="*/ 0 w 48"/>
                <a:gd name="T35" fmla="*/ 30 h 65"/>
                <a:gd name="T36" fmla="*/ 0 w 48"/>
                <a:gd name="T37" fmla="*/ 30 h 65"/>
                <a:gd name="T38" fmla="*/ 0 w 48"/>
                <a:gd name="T39" fmla="*/ 30 h 65"/>
                <a:gd name="T40" fmla="*/ 0 w 48"/>
                <a:gd name="T41" fmla="*/ 31 h 65"/>
                <a:gd name="T42" fmla="*/ 0 w 48"/>
                <a:gd name="T43" fmla="*/ 31 h 65"/>
                <a:gd name="T44" fmla="*/ 29 w 48"/>
                <a:gd name="T45" fmla="*/ 65 h 65"/>
                <a:gd name="T46" fmla="*/ 29 w 48"/>
                <a:gd name="T47" fmla="*/ 65 h 65"/>
                <a:gd name="T48" fmla="*/ 30 w 48"/>
                <a:gd name="T49" fmla="*/ 65 h 65"/>
                <a:gd name="T50" fmla="*/ 30 w 48"/>
                <a:gd name="T51" fmla="*/ 65 h 65"/>
                <a:gd name="T52" fmla="*/ 30 w 48"/>
                <a:gd name="T53" fmla="*/ 65 h 65"/>
                <a:gd name="T54" fmla="*/ 30 w 48"/>
                <a:gd name="T55" fmla="*/ 65 h 65"/>
                <a:gd name="T56" fmla="*/ 30 w 48"/>
                <a:gd name="T57" fmla="*/ 65 h 65"/>
                <a:gd name="T58" fmla="*/ 30 w 48"/>
                <a:gd name="T59" fmla="*/ 65 h 65"/>
                <a:gd name="T60" fmla="*/ 30 w 48"/>
                <a:gd name="T61" fmla="*/ 65 h 65"/>
                <a:gd name="T62" fmla="*/ 30 w 48"/>
                <a:gd name="T63" fmla="*/ 65 h 65"/>
                <a:gd name="T64" fmla="*/ 30 w 48"/>
                <a:gd name="T65" fmla="*/ 65 h 65"/>
                <a:gd name="T66" fmla="*/ 30 w 48"/>
                <a:gd name="T67" fmla="*/ 65 h 65"/>
                <a:gd name="T68" fmla="*/ 30 w 48"/>
                <a:gd name="T69" fmla="*/ 65 h 65"/>
                <a:gd name="T70" fmla="*/ 31 w 48"/>
                <a:gd name="T71" fmla="*/ 65 h 65"/>
                <a:gd name="T72" fmla="*/ 31 w 48"/>
                <a:gd name="T73" fmla="*/ 65 h 65"/>
                <a:gd name="T74" fmla="*/ 31 w 48"/>
                <a:gd name="T75" fmla="*/ 65 h 65"/>
                <a:gd name="T76" fmla="*/ 35 w 48"/>
                <a:gd name="T77" fmla="*/ 60 h 65"/>
                <a:gd name="T78" fmla="*/ 16 w 48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" h="65">
                  <a:moveTo>
                    <a:pt x="16" y="0"/>
                  </a:moveTo>
                  <a:cubicBezTo>
                    <a:pt x="7" y="5"/>
                    <a:pt x="1" y="16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50"/>
                    <a:pt x="13" y="65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8" y="64"/>
                    <a:pt x="44" y="62"/>
                    <a:pt x="48" y="57"/>
                  </a:cubicBezTo>
                  <a:cubicBezTo>
                    <a:pt x="44" y="59"/>
                    <a:pt x="40" y="60"/>
                    <a:pt x="35" y="60"/>
                  </a:cubicBezTo>
                  <a:cubicBezTo>
                    <a:pt x="19" y="60"/>
                    <a:pt x="6" y="45"/>
                    <a:pt x="6" y="26"/>
                  </a:cubicBezTo>
                  <a:cubicBezTo>
                    <a:pt x="6" y="16"/>
                    <a:pt x="10" y="6"/>
                    <a:pt x="16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şḷiḋè">
              <a:extLst>
                <a:ext uri="{FF2B5EF4-FFF2-40B4-BE49-F238E27FC236}">
                  <a16:creationId xmlns:a16="http://schemas.microsoft.com/office/drawing/2014/main" id="{9A3B5A8F-BA52-4C6F-AC53-183C3EFD6EBC}"/>
                </a:ext>
              </a:extLst>
            </p:cNvPr>
            <p:cNvSpPr/>
            <p:nvPr/>
          </p:nvSpPr>
          <p:spPr bwMode="auto">
            <a:xfrm>
              <a:off x="6699059" y="1102800"/>
              <a:ext cx="232203" cy="207145"/>
            </a:xfrm>
            <a:custGeom>
              <a:avLst/>
              <a:gdLst>
                <a:gd name="T0" fmla="*/ 20 w 67"/>
                <a:gd name="T1" fmla="*/ 39 h 60"/>
                <a:gd name="T2" fmla="*/ 61 w 67"/>
                <a:gd name="T3" fmla="*/ 60 h 60"/>
                <a:gd name="T4" fmla="*/ 64 w 67"/>
                <a:gd name="T5" fmla="*/ 50 h 60"/>
                <a:gd name="T6" fmla="*/ 7 w 67"/>
                <a:gd name="T7" fmla="*/ 29 h 60"/>
                <a:gd name="T8" fmla="*/ 20 w 67"/>
                <a:gd name="T9" fmla="*/ 3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20" y="39"/>
                  </a:moveTo>
                  <a:cubicBezTo>
                    <a:pt x="20" y="51"/>
                    <a:pt x="61" y="60"/>
                    <a:pt x="61" y="60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7" y="25"/>
                    <a:pt x="20" y="0"/>
                    <a:pt x="7" y="29"/>
                  </a:cubicBezTo>
                  <a:cubicBezTo>
                    <a:pt x="0" y="45"/>
                    <a:pt x="20" y="28"/>
                    <a:pt x="20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$ḻîḋé">
              <a:extLst>
                <a:ext uri="{FF2B5EF4-FFF2-40B4-BE49-F238E27FC236}">
                  <a16:creationId xmlns:a16="http://schemas.microsoft.com/office/drawing/2014/main" id="{8C5DDAAE-1B17-4B1F-98AC-8FD504ABC891}"/>
                </a:ext>
              </a:extLst>
            </p:cNvPr>
            <p:cNvSpPr/>
            <p:nvPr/>
          </p:nvSpPr>
          <p:spPr bwMode="auto">
            <a:xfrm>
              <a:off x="6689035" y="1184655"/>
              <a:ext cx="83526" cy="125290"/>
            </a:xfrm>
            <a:custGeom>
              <a:avLst/>
              <a:gdLst>
                <a:gd name="T0" fmla="*/ 24 w 24"/>
                <a:gd name="T1" fmla="*/ 18 h 36"/>
                <a:gd name="T2" fmla="*/ 5 w 24"/>
                <a:gd name="T3" fmla="*/ 36 h 36"/>
                <a:gd name="T4" fmla="*/ 1 w 24"/>
                <a:gd name="T5" fmla="*/ 21 h 36"/>
                <a:gd name="T6" fmla="*/ 14 w 24"/>
                <a:gd name="T7" fmla="*/ 1 h 36"/>
                <a:gd name="T8" fmla="*/ 24 w 24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6">
                  <a:moveTo>
                    <a:pt x="24" y="18"/>
                  </a:moveTo>
                  <a:cubicBezTo>
                    <a:pt x="24" y="26"/>
                    <a:pt x="5" y="36"/>
                    <a:pt x="5" y="36"/>
                  </a:cubicBezTo>
                  <a:cubicBezTo>
                    <a:pt x="5" y="36"/>
                    <a:pt x="1" y="32"/>
                    <a:pt x="1" y="21"/>
                  </a:cubicBezTo>
                  <a:cubicBezTo>
                    <a:pt x="0" y="14"/>
                    <a:pt x="4" y="0"/>
                    <a:pt x="14" y="1"/>
                  </a:cubicBezTo>
                  <a:cubicBezTo>
                    <a:pt x="22" y="2"/>
                    <a:pt x="24" y="10"/>
                    <a:pt x="24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ṣľîḍè">
              <a:extLst>
                <a:ext uri="{FF2B5EF4-FFF2-40B4-BE49-F238E27FC236}">
                  <a16:creationId xmlns:a16="http://schemas.microsoft.com/office/drawing/2014/main" id="{8F9FABBC-337E-4B38-84CB-A7D875A1DEBA}"/>
                </a:ext>
              </a:extLst>
            </p:cNvPr>
            <p:cNvSpPr/>
            <p:nvPr/>
          </p:nvSpPr>
          <p:spPr bwMode="auto">
            <a:xfrm>
              <a:off x="6563747" y="1602285"/>
              <a:ext cx="106913" cy="190439"/>
            </a:xfrm>
            <a:custGeom>
              <a:avLst/>
              <a:gdLst>
                <a:gd name="T0" fmla="*/ 8 w 31"/>
                <a:gd name="T1" fmla="*/ 55 h 55"/>
                <a:gd name="T2" fmla="*/ 28 w 31"/>
                <a:gd name="T3" fmla="*/ 53 h 55"/>
                <a:gd name="T4" fmla="*/ 31 w 31"/>
                <a:gd name="T5" fmla="*/ 50 h 55"/>
                <a:gd name="T6" fmla="*/ 26 w 31"/>
                <a:gd name="T7" fmla="*/ 3 h 55"/>
                <a:gd name="T8" fmla="*/ 23 w 31"/>
                <a:gd name="T9" fmla="*/ 0 h 55"/>
                <a:gd name="T10" fmla="*/ 3 w 31"/>
                <a:gd name="T11" fmla="*/ 2 h 55"/>
                <a:gd name="T12" fmla="*/ 0 w 31"/>
                <a:gd name="T13" fmla="*/ 6 h 55"/>
                <a:gd name="T14" fmla="*/ 5 w 31"/>
                <a:gd name="T15" fmla="*/ 53 h 55"/>
                <a:gd name="T16" fmla="*/ 8 w 31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55">
                  <a:moveTo>
                    <a:pt x="8" y="55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30" y="53"/>
                    <a:pt x="31" y="52"/>
                    <a:pt x="31" y="5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1"/>
                    <a:pt x="25" y="0"/>
                    <a:pt x="23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0" y="4"/>
                    <a:pt x="0" y="6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4"/>
                    <a:pt x="7" y="55"/>
                    <a:pt x="8" y="55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$ḷîdè">
              <a:extLst>
                <a:ext uri="{FF2B5EF4-FFF2-40B4-BE49-F238E27FC236}">
                  <a16:creationId xmlns:a16="http://schemas.microsoft.com/office/drawing/2014/main" id="{BD6802E0-22BC-4D82-8BBC-65D315BA6792}"/>
                </a:ext>
              </a:extLst>
            </p:cNvPr>
            <p:cNvSpPr/>
            <p:nvPr/>
          </p:nvSpPr>
          <p:spPr bwMode="auto">
            <a:xfrm>
              <a:off x="6570429" y="1608967"/>
              <a:ext cx="96890" cy="177075"/>
            </a:xfrm>
            <a:custGeom>
              <a:avLst/>
              <a:gdLst>
                <a:gd name="T0" fmla="*/ 6 w 28"/>
                <a:gd name="T1" fmla="*/ 51 h 51"/>
                <a:gd name="T2" fmla="*/ 26 w 28"/>
                <a:gd name="T3" fmla="*/ 49 h 51"/>
                <a:gd name="T4" fmla="*/ 28 w 28"/>
                <a:gd name="T5" fmla="*/ 47 h 51"/>
                <a:gd name="T6" fmla="*/ 23 w 28"/>
                <a:gd name="T7" fmla="*/ 2 h 51"/>
                <a:gd name="T8" fmla="*/ 21 w 28"/>
                <a:gd name="T9" fmla="*/ 0 h 51"/>
                <a:gd name="T10" fmla="*/ 2 w 28"/>
                <a:gd name="T11" fmla="*/ 2 h 51"/>
                <a:gd name="T12" fmla="*/ 0 w 28"/>
                <a:gd name="T13" fmla="*/ 4 h 51"/>
                <a:gd name="T14" fmla="*/ 5 w 28"/>
                <a:gd name="T15" fmla="*/ 50 h 51"/>
                <a:gd name="T16" fmla="*/ 6 w 28"/>
                <a:gd name="T1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51">
                  <a:moveTo>
                    <a:pt x="6" y="5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7" y="49"/>
                    <a:pt x="28" y="48"/>
                    <a:pt x="28" y="4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1"/>
                    <a:pt x="5" y="51"/>
                    <a:pt x="6" y="51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ṥḷiḑè">
              <a:extLst>
                <a:ext uri="{FF2B5EF4-FFF2-40B4-BE49-F238E27FC236}">
                  <a16:creationId xmlns:a16="http://schemas.microsoft.com/office/drawing/2014/main" id="{01FF9219-21CA-4E89-A987-AF187C0D5136}"/>
                </a:ext>
              </a:extLst>
            </p:cNvPr>
            <p:cNvSpPr/>
            <p:nvPr/>
          </p:nvSpPr>
          <p:spPr bwMode="auto">
            <a:xfrm>
              <a:off x="6595486" y="1612308"/>
              <a:ext cx="30069" cy="6682"/>
            </a:xfrm>
            <a:custGeom>
              <a:avLst/>
              <a:gdLst>
                <a:gd name="T0" fmla="*/ 1 w 9"/>
                <a:gd name="T1" fmla="*/ 2 h 2"/>
                <a:gd name="T2" fmla="*/ 8 w 9"/>
                <a:gd name="T3" fmla="*/ 2 h 2"/>
                <a:gd name="T4" fmla="*/ 9 w 9"/>
                <a:gd name="T5" fmla="*/ 1 h 2"/>
                <a:gd name="T6" fmla="*/ 8 w 9"/>
                <a:gd name="T7" fmla="*/ 0 h 2"/>
                <a:gd name="T8" fmla="*/ 0 w 9"/>
                <a:gd name="T9" fmla="*/ 0 h 2"/>
                <a:gd name="T10" fmla="*/ 0 w 9"/>
                <a:gd name="T11" fmla="*/ 2 h 2"/>
                <a:gd name="T12" fmla="*/ 1 w 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">
                  <a:moveTo>
                    <a:pt x="1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ṡḻíde">
              <a:extLst>
                <a:ext uri="{FF2B5EF4-FFF2-40B4-BE49-F238E27FC236}">
                  <a16:creationId xmlns:a16="http://schemas.microsoft.com/office/drawing/2014/main" id="{D4D6C395-1530-4B30-8824-38C6F8C35BD4}"/>
                </a:ext>
              </a:extLst>
            </p:cNvPr>
            <p:cNvSpPr/>
            <p:nvPr/>
          </p:nvSpPr>
          <p:spPr bwMode="auto">
            <a:xfrm>
              <a:off x="6605509" y="1657413"/>
              <a:ext cx="20046" cy="20046"/>
            </a:xfrm>
            <a:prstGeom prst="ellipse">
              <a:avLst/>
            </a:prstGeom>
            <a:solidFill>
              <a:srgbClr val="382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sľíḋê">
              <a:extLst>
                <a:ext uri="{FF2B5EF4-FFF2-40B4-BE49-F238E27FC236}">
                  <a16:creationId xmlns:a16="http://schemas.microsoft.com/office/drawing/2014/main" id="{A33859D1-96C6-4678-A2E8-4B7A5A16A7DC}"/>
                </a:ext>
              </a:extLst>
            </p:cNvPr>
            <p:cNvSpPr/>
            <p:nvPr/>
          </p:nvSpPr>
          <p:spPr bwMode="auto">
            <a:xfrm>
              <a:off x="6577111" y="1618991"/>
              <a:ext cx="6682" cy="10023"/>
            </a:xfrm>
            <a:prstGeom prst="ellipse">
              <a:avLst/>
            </a:prstGeom>
            <a:solidFill>
              <a:srgbClr val="382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sliḓê">
              <a:extLst>
                <a:ext uri="{FF2B5EF4-FFF2-40B4-BE49-F238E27FC236}">
                  <a16:creationId xmlns:a16="http://schemas.microsoft.com/office/drawing/2014/main" id="{8C2E7C88-5EEF-4F77-B4F4-6554A06EEE4B}"/>
                </a:ext>
              </a:extLst>
            </p:cNvPr>
            <p:cNvSpPr/>
            <p:nvPr/>
          </p:nvSpPr>
          <p:spPr bwMode="auto">
            <a:xfrm>
              <a:off x="6577111" y="1622332"/>
              <a:ext cx="6682" cy="3341"/>
            </a:xfrm>
            <a:prstGeom prst="ellipse">
              <a:avLst/>
            </a:prstGeom>
            <a:solidFill>
              <a:srgbClr val="BFD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ṥḻiḋè">
              <a:extLst>
                <a:ext uri="{FF2B5EF4-FFF2-40B4-BE49-F238E27FC236}">
                  <a16:creationId xmlns:a16="http://schemas.microsoft.com/office/drawing/2014/main" id="{989B0171-57BC-4AAD-BBD8-934D3BFB23B0}"/>
                </a:ext>
              </a:extLst>
            </p:cNvPr>
            <p:cNvSpPr/>
            <p:nvPr/>
          </p:nvSpPr>
          <p:spPr bwMode="auto">
            <a:xfrm>
              <a:off x="6602168" y="1747621"/>
              <a:ext cx="100231" cy="80185"/>
            </a:xfrm>
            <a:custGeom>
              <a:avLst/>
              <a:gdLst>
                <a:gd name="T0" fmla="*/ 0 w 29"/>
                <a:gd name="T1" fmla="*/ 0 h 23"/>
                <a:gd name="T2" fmla="*/ 0 w 29"/>
                <a:gd name="T3" fmla="*/ 19 h 23"/>
                <a:gd name="T4" fmla="*/ 2 w 29"/>
                <a:gd name="T5" fmla="*/ 22 h 23"/>
                <a:gd name="T6" fmla="*/ 28 w 29"/>
                <a:gd name="T7" fmla="*/ 23 h 23"/>
                <a:gd name="T8" fmla="*/ 29 w 29"/>
                <a:gd name="T9" fmla="*/ 11 h 23"/>
                <a:gd name="T10" fmla="*/ 19 w 29"/>
                <a:gd name="T11" fmla="*/ 1 h 23"/>
                <a:gd name="T12" fmla="*/ 0 w 29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3">
                  <a:moveTo>
                    <a:pt x="0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1" y="22"/>
                    <a:pt x="2" y="22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9" y="6"/>
                    <a:pt x="25" y="1"/>
                    <a:pt x="19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ṧḻíḍê">
              <a:extLst>
                <a:ext uri="{FF2B5EF4-FFF2-40B4-BE49-F238E27FC236}">
                  <a16:creationId xmlns:a16="http://schemas.microsoft.com/office/drawing/2014/main" id="{FF266C66-4981-4FDD-93B4-33B78A9BAE11}"/>
                </a:ext>
              </a:extLst>
            </p:cNvPr>
            <p:cNvSpPr/>
            <p:nvPr/>
          </p:nvSpPr>
          <p:spPr bwMode="auto">
            <a:xfrm>
              <a:off x="6518642" y="1705858"/>
              <a:ext cx="80185" cy="106913"/>
            </a:xfrm>
            <a:custGeom>
              <a:avLst/>
              <a:gdLst>
                <a:gd name="T0" fmla="*/ 1 w 23"/>
                <a:gd name="T1" fmla="*/ 31 h 31"/>
                <a:gd name="T2" fmla="*/ 20 w 23"/>
                <a:gd name="T3" fmla="*/ 29 h 31"/>
                <a:gd name="T4" fmla="*/ 23 w 23"/>
                <a:gd name="T5" fmla="*/ 26 h 31"/>
                <a:gd name="T6" fmla="*/ 21 w 23"/>
                <a:gd name="T7" fmla="*/ 0 h 31"/>
                <a:gd name="T8" fmla="*/ 9 w 23"/>
                <a:gd name="T9" fmla="*/ 1 h 31"/>
                <a:gd name="T10" fmla="*/ 0 w 23"/>
                <a:gd name="T11" fmla="*/ 12 h 31"/>
                <a:gd name="T12" fmla="*/ 1 w 2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1">
                  <a:moveTo>
                    <a:pt x="1" y="31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21" y="29"/>
                    <a:pt x="23" y="28"/>
                    <a:pt x="23" y="2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2"/>
                    <a:pt x="0" y="6"/>
                    <a:pt x="0" y="12"/>
                  </a:cubicBezTo>
                  <a:lnTo>
                    <a:pt x="1" y="31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ṧļîdê">
              <a:extLst>
                <a:ext uri="{FF2B5EF4-FFF2-40B4-BE49-F238E27FC236}">
                  <a16:creationId xmlns:a16="http://schemas.microsoft.com/office/drawing/2014/main" id="{C4B834EA-0C81-4C16-8142-3F30B8CDFD47}"/>
                </a:ext>
              </a:extLst>
            </p:cNvPr>
            <p:cNvSpPr/>
            <p:nvPr/>
          </p:nvSpPr>
          <p:spPr bwMode="auto">
            <a:xfrm>
              <a:off x="7455805" y="5352606"/>
              <a:ext cx="86867" cy="167052"/>
            </a:xfrm>
            <a:custGeom>
              <a:avLst/>
              <a:gdLst>
                <a:gd name="T0" fmla="*/ 1 w 25"/>
                <a:gd name="T1" fmla="*/ 1 h 48"/>
                <a:gd name="T2" fmla="*/ 0 w 25"/>
                <a:gd name="T3" fmla="*/ 0 h 48"/>
                <a:gd name="T4" fmla="*/ 0 w 25"/>
                <a:gd name="T5" fmla="*/ 0 h 48"/>
                <a:gd name="T6" fmla="*/ 1 w 25"/>
                <a:gd name="T7" fmla="*/ 5 h 48"/>
                <a:gd name="T8" fmla="*/ 6 w 25"/>
                <a:gd name="T9" fmla="*/ 5 h 48"/>
                <a:gd name="T10" fmla="*/ 9 w 25"/>
                <a:gd name="T11" fmla="*/ 8 h 48"/>
                <a:gd name="T12" fmla="*/ 6 w 25"/>
                <a:gd name="T13" fmla="*/ 12 h 48"/>
                <a:gd name="T14" fmla="*/ 2 w 25"/>
                <a:gd name="T15" fmla="*/ 12 h 48"/>
                <a:gd name="T16" fmla="*/ 5 w 25"/>
                <a:gd name="T17" fmla="*/ 48 h 48"/>
                <a:gd name="T18" fmla="*/ 5 w 25"/>
                <a:gd name="T19" fmla="*/ 48 h 48"/>
                <a:gd name="T20" fmla="*/ 5 w 25"/>
                <a:gd name="T21" fmla="*/ 48 h 48"/>
                <a:gd name="T22" fmla="*/ 9 w 25"/>
                <a:gd name="T23" fmla="*/ 48 h 48"/>
                <a:gd name="T24" fmla="*/ 14 w 25"/>
                <a:gd name="T25" fmla="*/ 36 h 48"/>
                <a:gd name="T26" fmla="*/ 25 w 25"/>
                <a:gd name="T27" fmla="*/ 16 h 48"/>
                <a:gd name="T28" fmla="*/ 23 w 25"/>
                <a:gd name="T29" fmla="*/ 1 h 48"/>
                <a:gd name="T30" fmla="*/ 1 w 25"/>
                <a:gd name="T31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48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9" y="7"/>
                    <a:pt x="9" y="8"/>
                  </a:cubicBezTo>
                  <a:cubicBezTo>
                    <a:pt x="9" y="10"/>
                    <a:pt x="8" y="12"/>
                    <a:pt x="6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3" y="48"/>
                    <a:pt x="12" y="42"/>
                    <a:pt x="14" y="3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F4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$ļiḑè">
              <a:extLst>
                <a:ext uri="{FF2B5EF4-FFF2-40B4-BE49-F238E27FC236}">
                  <a16:creationId xmlns:a16="http://schemas.microsoft.com/office/drawing/2014/main" id="{6A708FEB-A610-455C-AD3C-989A29D39E04}"/>
                </a:ext>
              </a:extLst>
            </p:cNvPr>
            <p:cNvSpPr/>
            <p:nvPr/>
          </p:nvSpPr>
          <p:spPr bwMode="auto">
            <a:xfrm>
              <a:off x="7654597" y="5678357"/>
              <a:ext cx="170393" cy="76844"/>
            </a:xfrm>
            <a:custGeom>
              <a:avLst/>
              <a:gdLst>
                <a:gd name="T0" fmla="*/ 6 w 49"/>
                <a:gd name="T1" fmla="*/ 22 h 22"/>
                <a:gd name="T2" fmla="*/ 6 w 49"/>
                <a:gd name="T3" fmla="*/ 18 h 22"/>
                <a:gd name="T4" fmla="*/ 9 w 49"/>
                <a:gd name="T5" fmla="*/ 14 h 22"/>
                <a:gd name="T6" fmla="*/ 12 w 49"/>
                <a:gd name="T7" fmla="*/ 18 h 22"/>
                <a:gd name="T8" fmla="*/ 13 w 49"/>
                <a:gd name="T9" fmla="*/ 22 h 22"/>
                <a:gd name="T10" fmla="*/ 49 w 49"/>
                <a:gd name="T11" fmla="*/ 22 h 22"/>
                <a:gd name="T12" fmla="*/ 48 w 49"/>
                <a:gd name="T13" fmla="*/ 19 h 22"/>
                <a:gd name="T14" fmla="*/ 37 w 49"/>
                <a:gd name="T15" fmla="*/ 12 h 22"/>
                <a:gd name="T16" fmla="*/ 15 w 49"/>
                <a:gd name="T17" fmla="*/ 0 h 22"/>
                <a:gd name="T18" fmla="*/ 0 w 49"/>
                <a:gd name="T19" fmla="*/ 0 h 22"/>
                <a:gd name="T20" fmla="*/ 2 w 49"/>
                <a:gd name="T21" fmla="*/ 22 h 22"/>
                <a:gd name="T22" fmla="*/ 6 w 49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22">
                  <a:moveTo>
                    <a:pt x="6" y="22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6"/>
                    <a:pt x="7" y="14"/>
                    <a:pt x="9" y="14"/>
                  </a:cubicBezTo>
                  <a:cubicBezTo>
                    <a:pt x="11" y="14"/>
                    <a:pt x="12" y="16"/>
                    <a:pt x="12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8" y="14"/>
                    <a:pt x="43" y="14"/>
                    <a:pt x="37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2"/>
                    <a:pt x="2" y="22"/>
                    <a:pt x="2" y="22"/>
                  </a:cubicBezTo>
                  <a:lnTo>
                    <a:pt x="6" y="22"/>
                  </a:lnTo>
                  <a:close/>
                </a:path>
              </a:pathLst>
            </a:custGeom>
            <a:solidFill>
              <a:srgbClr val="FF4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ṧḻïḑê">
              <a:extLst>
                <a:ext uri="{FF2B5EF4-FFF2-40B4-BE49-F238E27FC236}">
                  <a16:creationId xmlns:a16="http://schemas.microsoft.com/office/drawing/2014/main" id="{A1075FBF-D632-449C-B1EA-44A9F80FBA5D}"/>
                </a:ext>
              </a:extLst>
            </p:cNvPr>
            <p:cNvSpPr/>
            <p:nvPr/>
          </p:nvSpPr>
          <p:spPr bwMode="auto">
            <a:xfrm>
              <a:off x="7535990" y="4894883"/>
              <a:ext cx="310717" cy="512851"/>
            </a:xfrm>
            <a:custGeom>
              <a:avLst/>
              <a:gdLst>
                <a:gd name="T0" fmla="*/ 0 w 186"/>
                <a:gd name="T1" fmla="*/ 278 h 307"/>
                <a:gd name="T2" fmla="*/ 4 w 186"/>
                <a:gd name="T3" fmla="*/ 307 h 307"/>
                <a:gd name="T4" fmla="*/ 186 w 186"/>
                <a:gd name="T5" fmla="*/ 239 h 307"/>
                <a:gd name="T6" fmla="*/ 169 w 186"/>
                <a:gd name="T7" fmla="*/ 0 h 307"/>
                <a:gd name="T8" fmla="*/ 84 w 186"/>
                <a:gd name="T9" fmla="*/ 0 h 307"/>
                <a:gd name="T10" fmla="*/ 113 w 186"/>
                <a:gd name="T11" fmla="*/ 197 h 307"/>
                <a:gd name="T12" fmla="*/ 0 w 186"/>
                <a:gd name="T13" fmla="*/ 27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307">
                  <a:moveTo>
                    <a:pt x="0" y="278"/>
                  </a:moveTo>
                  <a:lnTo>
                    <a:pt x="4" y="307"/>
                  </a:lnTo>
                  <a:lnTo>
                    <a:pt x="186" y="239"/>
                  </a:lnTo>
                  <a:lnTo>
                    <a:pt x="169" y="0"/>
                  </a:lnTo>
                  <a:lnTo>
                    <a:pt x="84" y="0"/>
                  </a:lnTo>
                  <a:lnTo>
                    <a:pt x="113" y="197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4D0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ṥḷïďê">
              <a:extLst>
                <a:ext uri="{FF2B5EF4-FFF2-40B4-BE49-F238E27FC236}">
                  <a16:creationId xmlns:a16="http://schemas.microsoft.com/office/drawing/2014/main" id="{2F3F49A0-E55C-49E5-8B90-7B432D61E124}"/>
                </a:ext>
              </a:extLst>
            </p:cNvPr>
            <p:cNvSpPr/>
            <p:nvPr/>
          </p:nvSpPr>
          <p:spPr bwMode="auto">
            <a:xfrm>
              <a:off x="7535990" y="4894883"/>
              <a:ext cx="310717" cy="512851"/>
            </a:xfrm>
            <a:custGeom>
              <a:avLst/>
              <a:gdLst>
                <a:gd name="T0" fmla="*/ 0 w 186"/>
                <a:gd name="T1" fmla="*/ 278 h 307"/>
                <a:gd name="T2" fmla="*/ 4 w 186"/>
                <a:gd name="T3" fmla="*/ 307 h 307"/>
                <a:gd name="T4" fmla="*/ 186 w 186"/>
                <a:gd name="T5" fmla="*/ 239 h 307"/>
                <a:gd name="T6" fmla="*/ 169 w 186"/>
                <a:gd name="T7" fmla="*/ 0 h 307"/>
                <a:gd name="T8" fmla="*/ 84 w 186"/>
                <a:gd name="T9" fmla="*/ 0 h 307"/>
                <a:gd name="T10" fmla="*/ 113 w 186"/>
                <a:gd name="T11" fmla="*/ 197 h 307"/>
                <a:gd name="T12" fmla="*/ 0 w 186"/>
                <a:gd name="T13" fmla="*/ 27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307">
                  <a:moveTo>
                    <a:pt x="0" y="278"/>
                  </a:moveTo>
                  <a:lnTo>
                    <a:pt x="4" y="307"/>
                  </a:lnTo>
                  <a:lnTo>
                    <a:pt x="186" y="239"/>
                  </a:lnTo>
                  <a:lnTo>
                    <a:pt x="169" y="0"/>
                  </a:lnTo>
                  <a:lnTo>
                    <a:pt x="84" y="0"/>
                  </a:lnTo>
                  <a:lnTo>
                    <a:pt x="113" y="197"/>
                  </a:lnTo>
                  <a:lnTo>
                    <a:pt x="0" y="2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ṩ1îḓè">
              <a:extLst>
                <a:ext uri="{FF2B5EF4-FFF2-40B4-BE49-F238E27FC236}">
                  <a16:creationId xmlns:a16="http://schemas.microsoft.com/office/drawing/2014/main" id="{72A676BD-0F43-4BBF-B578-98D62C37B22B}"/>
                </a:ext>
              </a:extLst>
            </p:cNvPr>
            <p:cNvSpPr/>
            <p:nvPr/>
          </p:nvSpPr>
          <p:spPr bwMode="auto">
            <a:xfrm>
              <a:off x="7542672" y="5384345"/>
              <a:ext cx="63480" cy="23387"/>
            </a:xfrm>
            <a:custGeom>
              <a:avLst/>
              <a:gdLst>
                <a:gd name="T0" fmla="*/ 38 w 38"/>
                <a:gd name="T1" fmla="*/ 0 h 14"/>
                <a:gd name="T2" fmla="*/ 0 w 38"/>
                <a:gd name="T3" fmla="*/ 14 h 14"/>
                <a:gd name="T4" fmla="*/ 38 w 38"/>
                <a:gd name="T5" fmla="*/ 0 h 14"/>
                <a:gd name="T6" fmla="*/ 38 w 3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4">
                  <a:moveTo>
                    <a:pt x="38" y="0"/>
                  </a:moveTo>
                  <a:lnTo>
                    <a:pt x="0" y="14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ṣḷîḓè">
              <a:extLst>
                <a:ext uri="{FF2B5EF4-FFF2-40B4-BE49-F238E27FC236}">
                  <a16:creationId xmlns:a16="http://schemas.microsoft.com/office/drawing/2014/main" id="{A27E9BDA-778D-4C07-A030-B5E7FD5CA484}"/>
                </a:ext>
              </a:extLst>
            </p:cNvPr>
            <p:cNvSpPr/>
            <p:nvPr/>
          </p:nvSpPr>
          <p:spPr bwMode="auto">
            <a:xfrm>
              <a:off x="7542672" y="5384345"/>
              <a:ext cx="63480" cy="23387"/>
            </a:xfrm>
            <a:custGeom>
              <a:avLst/>
              <a:gdLst>
                <a:gd name="T0" fmla="*/ 38 w 38"/>
                <a:gd name="T1" fmla="*/ 0 h 14"/>
                <a:gd name="T2" fmla="*/ 0 w 38"/>
                <a:gd name="T3" fmla="*/ 14 h 14"/>
                <a:gd name="T4" fmla="*/ 38 w 38"/>
                <a:gd name="T5" fmla="*/ 0 h 14"/>
                <a:gd name="T6" fmla="*/ 38 w 38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4">
                  <a:moveTo>
                    <a:pt x="38" y="0"/>
                  </a:moveTo>
                  <a:lnTo>
                    <a:pt x="0" y="14"/>
                  </a:lnTo>
                  <a:lnTo>
                    <a:pt x="38" y="0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ṣ1íḍé">
              <a:extLst>
                <a:ext uri="{FF2B5EF4-FFF2-40B4-BE49-F238E27FC236}">
                  <a16:creationId xmlns:a16="http://schemas.microsoft.com/office/drawing/2014/main" id="{A5211B75-0DB3-4CE9-89DA-40CB5CA25CAA}"/>
                </a:ext>
              </a:extLst>
            </p:cNvPr>
            <p:cNvSpPr/>
            <p:nvPr/>
          </p:nvSpPr>
          <p:spPr bwMode="auto">
            <a:xfrm>
              <a:off x="7535990" y="4894883"/>
              <a:ext cx="257260" cy="512851"/>
            </a:xfrm>
            <a:custGeom>
              <a:avLst/>
              <a:gdLst>
                <a:gd name="T0" fmla="*/ 38 w 154"/>
                <a:gd name="T1" fmla="*/ 251 h 307"/>
                <a:gd name="T2" fmla="*/ 0 w 154"/>
                <a:gd name="T3" fmla="*/ 278 h 307"/>
                <a:gd name="T4" fmla="*/ 4 w 154"/>
                <a:gd name="T5" fmla="*/ 307 h 307"/>
                <a:gd name="T6" fmla="*/ 42 w 154"/>
                <a:gd name="T7" fmla="*/ 293 h 307"/>
                <a:gd name="T8" fmla="*/ 42 w 154"/>
                <a:gd name="T9" fmla="*/ 278 h 307"/>
                <a:gd name="T10" fmla="*/ 44 w 154"/>
                <a:gd name="T11" fmla="*/ 276 h 307"/>
                <a:gd name="T12" fmla="*/ 38 w 154"/>
                <a:gd name="T13" fmla="*/ 251 h 307"/>
                <a:gd name="T14" fmla="*/ 123 w 154"/>
                <a:gd name="T15" fmla="*/ 0 h 307"/>
                <a:gd name="T16" fmla="*/ 84 w 154"/>
                <a:gd name="T17" fmla="*/ 0 h 307"/>
                <a:gd name="T18" fmla="*/ 113 w 154"/>
                <a:gd name="T19" fmla="*/ 197 h 307"/>
                <a:gd name="T20" fmla="*/ 88 w 154"/>
                <a:gd name="T21" fmla="*/ 214 h 307"/>
                <a:gd name="T22" fmla="*/ 90 w 154"/>
                <a:gd name="T23" fmla="*/ 243 h 307"/>
                <a:gd name="T24" fmla="*/ 154 w 154"/>
                <a:gd name="T25" fmla="*/ 197 h 307"/>
                <a:gd name="T26" fmla="*/ 123 w 154"/>
                <a:gd name="T2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307">
                  <a:moveTo>
                    <a:pt x="38" y="251"/>
                  </a:moveTo>
                  <a:lnTo>
                    <a:pt x="0" y="278"/>
                  </a:lnTo>
                  <a:lnTo>
                    <a:pt x="4" y="307"/>
                  </a:lnTo>
                  <a:lnTo>
                    <a:pt x="42" y="293"/>
                  </a:lnTo>
                  <a:lnTo>
                    <a:pt x="42" y="278"/>
                  </a:lnTo>
                  <a:lnTo>
                    <a:pt x="44" y="276"/>
                  </a:lnTo>
                  <a:lnTo>
                    <a:pt x="38" y="251"/>
                  </a:lnTo>
                  <a:close/>
                  <a:moveTo>
                    <a:pt x="123" y="0"/>
                  </a:moveTo>
                  <a:lnTo>
                    <a:pt x="84" y="0"/>
                  </a:lnTo>
                  <a:lnTo>
                    <a:pt x="113" y="197"/>
                  </a:lnTo>
                  <a:lnTo>
                    <a:pt x="88" y="214"/>
                  </a:lnTo>
                  <a:lnTo>
                    <a:pt x="90" y="243"/>
                  </a:lnTo>
                  <a:lnTo>
                    <a:pt x="154" y="19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3E0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ḻîdè">
              <a:extLst>
                <a:ext uri="{FF2B5EF4-FFF2-40B4-BE49-F238E27FC236}">
                  <a16:creationId xmlns:a16="http://schemas.microsoft.com/office/drawing/2014/main" id="{CEC47407-EDD4-4C54-B47B-C7ADB4AFC3FB}"/>
                </a:ext>
              </a:extLst>
            </p:cNvPr>
            <p:cNvSpPr/>
            <p:nvPr/>
          </p:nvSpPr>
          <p:spPr bwMode="auto">
            <a:xfrm>
              <a:off x="7535990" y="4894883"/>
              <a:ext cx="257260" cy="512851"/>
            </a:xfrm>
            <a:custGeom>
              <a:avLst/>
              <a:gdLst>
                <a:gd name="T0" fmla="*/ 38 w 154"/>
                <a:gd name="T1" fmla="*/ 251 h 307"/>
                <a:gd name="T2" fmla="*/ 0 w 154"/>
                <a:gd name="T3" fmla="*/ 278 h 307"/>
                <a:gd name="T4" fmla="*/ 4 w 154"/>
                <a:gd name="T5" fmla="*/ 307 h 307"/>
                <a:gd name="T6" fmla="*/ 42 w 154"/>
                <a:gd name="T7" fmla="*/ 293 h 307"/>
                <a:gd name="T8" fmla="*/ 42 w 154"/>
                <a:gd name="T9" fmla="*/ 278 h 307"/>
                <a:gd name="T10" fmla="*/ 44 w 154"/>
                <a:gd name="T11" fmla="*/ 276 h 307"/>
                <a:gd name="T12" fmla="*/ 38 w 154"/>
                <a:gd name="T13" fmla="*/ 251 h 307"/>
                <a:gd name="T14" fmla="*/ 123 w 154"/>
                <a:gd name="T15" fmla="*/ 0 h 307"/>
                <a:gd name="T16" fmla="*/ 84 w 154"/>
                <a:gd name="T17" fmla="*/ 0 h 307"/>
                <a:gd name="T18" fmla="*/ 113 w 154"/>
                <a:gd name="T19" fmla="*/ 197 h 307"/>
                <a:gd name="T20" fmla="*/ 88 w 154"/>
                <a:gd name="T21" fmla="*/ 214 h 307"/>
                <a:gd name="T22" fmla="*/ 90 w 154"/>
                <a:gd name="T23" fmla="*/ 243 h 307"/>
                <a:gd name="T24" fmla="*/ 154 w 154"/>
                <a:gd name="T25" fmla="*/ 197 h 307"/>
                <a:gd name="T26" fmla="*/ 123 w 154"/>
                <a:gd name="T2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4" h="307">
                  <a:moveTo>
                    <a:pt x="38" y="251"/>
                  </a:moveTo>
                  <a:lnTo>
                    <a:pt x="0" y="278"/>
                  </a:lnTo>
                  <a:lnTo>
                    <a:pt x="4" y="307"/>
                  </a:lnTo>
                  <a:lnTo>
                    <a:pt x="42" y="293"/>
                  </a:lnTo>
                  <a:lnTo>
                    <a:pt x="42" y="278"/>
                  </a:lnTo>
                  <a:lnTo>
                    <a:pt x="44" y="276"/>
                  </a:lnTo>
                  <a:lnTo>
                    <a:pt x="38" y="251"/>
                  </a:lnTo>
                  <a:moveTo>
                    <a:pt x="123" y="0"/>
                  </a:moveTo>
                  <a:lnTo>
                    <a:pt x="84" y="0"/>
                  </a:lnTo>
                  <a:lnTo>
                    <a:pt x="113" y="197"/>
                  </a:lnTo>
                  <a:lnTo>
                    <a:pt x="88" y="214"/>
                  </a:lnTo>
                  <a:lnTo>
                    <a:pt x="90" y="243"/>
                  </a:lnTo>
                  <a:lnTo>
                    <a:pt x="154" y="197"/>
                  </a:lnTo>
                  <a:lnTo>
                    <a:pt x="1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ṧlïḋê">
              <a:extLst>
                <a:ext uri="{FF2B5EF4-FFF2-40B4-BE49-F238E27FC236}">
                  <a16:creationId xmlns:a16="http://schemas.microsoft.com/office/drawing/2014/main" id="{CB466823-D65F-46C1-9E8A-E9F83FAC87EC}"/>
                </a:ext>
              </a:extLst>
            </p:cNvPr>
            <p:cNvSpPr/>
            <p:nvPr/>
          </p:nvSpPr>
          <p:spPr bwMode="auto">
            <a:xfrm>
              <a:off x="7460816" y="4009507"/>
              <a:ext cx="399255" cy="586353"/>
            </a:xfrm>
            <a:custGeom>
              <a:avLst/>
              <a:gdLst>
                <a:gd name="T0" fmla="*/ 0 w 115"/>
                <a:gd name="T1" fmla="*/ 93 h 169"/>
                <a:gd name="T2" fmla="*/ 13 w 115"/>
                <a:gd name="T3" fmla="*/ 63 h 169"/>
                <a:gd name="T4" fmla="*/ 57 w 115"/>
                <a:gd name="T5" fmla="*/ 0 h 169"/>
                <a:gd name="T6" fmla="*/ 102 w 115"/>
                <a:gd name="T7" fmla="*/ 64 h 169"/>
                <a:gd name="T8" fmla="*/ 115 w 115"/>
                <a:gd name="T9" fmla="*/ 93 h 169"/>
                <a:gd name="T10" fmla="*/ 97 w 115"/>
                <a:gd name="T11" fmla="*/ 126 h 169"/>
                <a:gd name="T12" fmla="*/ 57 w 115"/>
                <a:gd name="T13" fmla="*/ 169 h 169"/>
                <a:gd name="T14" fmla="*/ 18 w 115"/>
                <a:gd name="T15" fmla="*/ 127 h 169"/>
                <a:gd name="T16" fmla="*/ 0 w 115"/>
                <a:gd name="T17" fmla="*/ 9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69">
                  <a:moveTo>
                    <a:pt x="0" y="93"/>
                  </a:moveTo>
                  <a:cubicBezTo>
                    <a:pt x="0" y="82"/>
                    <a:pt x="5" y="71"/>
                    <a:pt x="13" y="63"/>
                  </a:cubicBezTo>
                  <a:cubicBezTo>
                    <a:pt x="18" y="27"/>
                    <a:pt x="22" y="0"/>
                    <a:pt x="57" y="0"/>
                  </a:cubicBezTo>
                  <a:cubicBezTo>
                    <a:pt x="93" y="0"/>
                    <a:pt x="97" y="27"/>
                    <a:pt x="102" y="64"/>
                  </a:cubicBezTo>
                  <a:cubicBezTo>
                    <a:pt x="110" y="72"/>
                    <a:pt x="115" y="82"/>
                    <a:pt x="115" y="93"/>
                  </a:cubicBezTo>
                  <a:cubicBezTo>
                    <a:pt x="115" y="106"/>
                    <a:pt x="108" y="118"/>
                    <a:pt x="97" y="126"/>
                  </a:cubicBezTo>
                  <a:cubicBezTo>
                    <a:pt x="89" y="152"/>
                    <a:pt x="75" y="169"/>
                    <a:pt x="57" y="169"/>
                  </a:cubicBezTo>
                  <a:cubicBezTo>
                    <a:pt x="40" y="169"/>
                    <a:pt x="26" y="152"/>
                    <a:pt x="18" y="127"/>
                  </a:cubicBezTo>
                  <a:cubicBezTo>
                    <a:pt x="7" y="118"/>
                    <a:pt x="0" y="106"/>
                    <a:pt x="0" y="93"/>
                  </a:cubicBezTo>
                </a:path>
              </a:pathLst>
            </a:custGeom>
            <a:solidFill>
              <a:srgbClr val="A6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ṧḷîdé">
              <a:extLst>
                <a:ext uri="{FF2B5EF4-FFF2-40B4-BE49-F238E27FC236}">
                  <a16:creationId xmlns:a16="http://schemas.microsoft.com/office/drawing/2014/main" id="{2679374E-7848-4497-8717-A392B3D0045D}"/>
                </a:ext>
              </a:extLst>
            </p:cNvPr>
            <p:cNvSpPr/>
            <p:nvPr/>
          </p:nvSpPr>
          <p:spPr bwMode="auto">
            <a:xfrm>
              <a:off x="7713065" y="4350293"/>
              <a:ext cx="140324" cy="273965"/>
            </a:xfrm>
            <a:custGeom>
              <a:avLst/>
              <a:gdLst>
                <a:gd name="T0" fmla="*/ 84 w 84"/>
                <a:gd name="T1" fmla="*/ 100 h 164"/>
                <a:gd name="T2" fmla="*/ 80 w 84"/>
                <a:gd name="T3" fmla="*/ 164 h 164"/>
                <a:gd name="T4" fmla="*/ 0 w 84"/>
                <a:gd name="T5" fmla="*/ 58 h 164"/>
                <a:gd name="T6" fmla="*/ 59 w 84"/>
                <a:gd name="T7" fmla="*/ 0 h 164"/>
                <a:gd name="T8" fmla="*/ 84 w 84"/>
                <a:gd name="T9" fmla="*/ 10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64">
                  <a:moveTo>
                    <a:pt x="84" y="100"/>
                  </a:moveTo>
                  <a:lnTo>
                    <a:pt x="80" y="164"/>
                  </a:lnTo>
                  <a:lnTo>
                    <a:pt x="0" y="58"/>
                  </a:lnTo>
                  <a:lnTo>
                    <a:pt x="59" y="0"/>
                  </a:lnTo>
                  <a:lnTo>
                    <a:pt x="84" y="100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sļidê">
              <a:extLst>
                <a:ext uri="{FF2B5EF4-FFF2-40B4-BE49-F238E27FC236}">
                  <a16:creationId xmlns:a16="http://schemas.microsoft.com/office/drawing/2014/main" id="{F9294067-2054-4C21-8063-45026181E572}"/>
                </a:ext>
              </a:extLst>
            </p:cNvPr>
            <p:cNvSpPr/>
            <p:nvPr/>
          </p:nvSpPr>
          <p:spPr bwMode="auto">
            <a:xfrm>
              <a:off x="7713065" y="4350293"/>
              <a:ext cx="140324" cy="273965"/>
            </a:xfrm>
            <a:custGeom>
              <a:avLst/>
              <a:gdLst>
                <a:gd name="T0" fmla="*/ 84 w 84"/>
                <a:gd name="T1" fmla="*/ 100 h 164"/>
                <a:gd name="T2" fmla="*/ 80 w 84"/>
                <a:gd name="T3" fmla="*/ 164 h 164"/>
                <a:gd name="T4" fmla="*/ 0 w 84"/>
                <a:gd name="T5" fmla="*/ 58 h 164"/>
                <a:gd name="T6" fmla="*/ 59 w 84"/>
                <a:gd name="T7" fmla="*/ 0 h 164"/>
                <a:gd name="T8" fmla="*/ 84 w 84"/>
                <a:gd name="T9" fmla="*/ 10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64">
                  <a:moveTo>
                    <a:pt x="84" y="100"/>
                  </a:moveTo>
                  <a:lnTo>
                    <a:pt x="80" y="164"/>
                  </a:lnTo>
                  <a:lnTo>
                    <a:pt x="0" y="58"/>
                  </a:lnTo>
                  <a:lnTo>
                    <a:pt x="59" y="0"/>
                  </a:lnTo>
                  <a:lnTo>
                    <a:pt x="84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ṡ1íḑê">
              <a:extLst>
                <a:ext uri="{FF2B5EF4-FFF2-40B4-BE49-F238E27FC236}">
                  <a16:creationId xmlns:a16="http://schemas.microsoft.com/office/drawing/2014/main" id="{0E3F737A-BF1F-40D9-9493-EC50E2F4AB1F}"/>
                </a:ext>
              </a:extLst>
            </p:cNvPr>
            <p:cNvSpPr/>
            <p:nvPr/>
          </p:nvSpPr>
          <p:spPr bwMode="auto">
            <a:xfrm>
              <a:off x="7713065" y="4350293"/>
              <a:ext cx="140324" cy="193780"/>
            </a:xfrm>
            <a:custGeom>
              <a:avLst/>
              <a:gdLst>
                <a:gd name="T0" fmla="*/ 84 w 84"/>
                <a:gd name="T1" fmla="*/ 75 h 116"/>
                <a:gd name="T2" fmla="*/ 42 w 84"/>
                <a:gd name="T3" fmla="*/ 116 h 116"/>
                <a:gd name="T4" fmla="*/ 0 w 84"/>
                <a:gd name="T5" fmla="*/ 58 h 116"/>
                <a:gd name="T6" fmla="*/ 59 w 84"/>
                <a:gd name="T7" fmla="*/ 0 h 116"/>
                <a:gd name="T8" fmla="*/ 84 w 84"/>
                <a:gd name="T9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6">
                  <a:moveTo>
                    <a:pt x="84" y="75"/>
                  </a:moveTo>
                  <a:lnTo>
                    <a:pt x="42" y="116"/>
                  </a:lnTo>
                  <a:lnTo>
                    <a:pt x="0" y="58"/>
                  </a:lnTo>
                  <a:lnTo>
                    <a:pt x="59" y="0"/>
                  </a:lnTo>
                  <a:lnTo>
                    <a:pt x="84" y="75"/>
                  </a:lnTo>
                  <a:close/>
                </a:path>
              </a:pathLst>
            </a:custGeom>
            <a:solidFill>
              <a:srgbClr val="FF4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ŝ1iḍê">
              <a:extLst>
                <a:ext uri="{FF2B5EF4-FFF2-40B4-BE49-F238E27FC236}">
                  <a16:creationId xmlns:a16="http://schemas.microsoft.com/office/drawing/2014/main" id="{C6D4AC95-18ED-4844-A848-534B97F2759E}"/>
                </a:ext>
              </a:extLst>
            </p:cNvPr>
            <p:cNvSpPr/>
            <p:nvPr/>
          </p:nvSpPr>
          <p:spPr bwMode="auto">
            <a:xfrm>
              <a:off x="7713065" y="4350293"/>
              <a:ext cx="140324" cy="193780"/>
            </a:xfrm>
            <a:custGeom>
              <a:avLst/>
              <a:gdLst>
                <a:gd name="T0" fmla="*/ 84 w 84"/>
                <a:gd name="T1" fmla="*/ 75 h 116"/>
                <a:gd name="T2" fmla="*/ 42 w 84"/>
                <a:gd name="T3" fmla="*/ 116 h 116"/>
                <a:gd name="T4" fmla="*/ 0 w 84"/>
                <a:gd name="T5" fmla="*/ 58 h 116"/>
                <a:gd name="T6" fmla="*/ 59 w 84"/>
                <a:gd name="T7" fmla="*/ 0 h 116"/>
                <a:gd name="T8" fmla="*/ 84 w 84"/>
                <a:gd name="T9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16">
                  <a:moveTo>
                    <a:pt x="84" y="75"/>
                  </a:moveTo>
                  <a:lnTo>
                    <a:pt x="42" y="116"/>
                  </a:lnTo>
                  <a:lnTo>
                    <a:pt x="0" y="58"/>
                  </a:lnTo>
                  <a:lnTo>
                    <a:pt x="59" y="0"/>
                  </a:lnTo>
                  <a:lnTo>
                    <a:pt x="84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ṧľîdê">
              <a:extLst>
                <a:ext uri="{FF2B5EF4-FFF2-40B4-BE49-F238E27FC236}">
                  <a16:creationId xmlns:a16="http://schemas.microsoft.com/office/drawing/2014/main" id="{7A509957-BDB1-440A-922D-16A29AE921C7}"/>
                </a:ext>
              </a:extLst>
            </p:cNvPr>
            <p:cNvSpPr/>
            <p:nvPr/>
          </p:nvSpPr>
          <p:spPr bwMode="auto">
            <a:xfrm>
              <a:off x="7512603" y="4290154"/>
              <a:ext cx="299024" cy="492804"/>
            </a:xfrm>
            <a:custGeom>
              <a:avLst/>
              <a:gdLst>
                <a:gd name="T0" fmla="*/ 86 w 86"/>
                <a:gd name="T1" fmla="*/ 142 h 142"/>
                <a:gd name="T2" fmla="*/ 0 w 86"/>
                <a:gd name="T3" fmla="*/ 142 h 142"/>
                <a:gd name="T4" fmla="*/ 15 w 86"/>
                <a:gd name="T5" fmla="*/ 96 h 142"/>
                <a:gd name="T6" fmla="*/ 0 w 86"/>
                <a:gd name="T7" fmla="*/ 17 h 142"/>
                <a:gd name="T8" fmla="*/ 25 w 86"/>
                <a:gd name="T9" fmla="*/ 5 h 142"/>
                <a:gd name="T10" fmla="*/ 58 w 86"/>
                <a:gd name="T11" fmla="*/ 5 h 142"/>
                <a:gd name="T12" fmla="*/ 86 w 86"/>
                <a:gd name="T13" fmla="*/ 17 h 142"/>
                <a:gd name="T14" fmla="*/ 84 w 86"/>
                <a:gd name="T15" fmla="*/ 55 h 142"/>
                <a:gd name="T16" fmla="*/ 71 w 86"/>
                <a:gd name="T17" fmla="*/ 93 h 142"/>
                <a:gd name="T18" fmla="*/ 86 w 86"/>
                <a:gd name="T1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42">
                  <a:moveTo>
                    <a:pt x="86" y="142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5" y="0"/>
                    <a:pt x="47" y="0"/>
                    <a:pt x="58" y="5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86" y="142"/>
                    <a:pt x="86" y="142"/>
                    <a:pt x="86" y="142"/>
                  </a:cubicBezTo>
                </a:path>
              </a:pathLst>
            </a:custGeom>
            <a:solidFill>
              <a:srgbClr val="FF4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iśľïḑê">
              <a:extLst>
                <a:ext uri="{FF2B5EF4-FFF2-40B4-BE49-F238E27FC236}">
                  <a16:creationId xmlns:a16="http://schemas.microsoft.com/office/drawing/2014/main" id="{10905434-7364-45CF-8298-02549CC1A1CC}"/>
                </a:ext>
              </a:extLst>
            </p:cNvPr>
            <p:cNvSpPr/>
            <p:nvPr/>
          </p:nvSpPr>
          <p:spPr bwMode="auto">
            <a:xfrm>
              <a:off x="7529308" y="4512333"/>
              <a:ext cx="243896" cy="218839"/>
            </a:xfrm>
            <a:custGeom>
              <a:avLst/>
              <a:gdLst>
                <a:gd name="T0" fmla="*/ 10 w 70"/>
                <a:gd name="T1" fmla="*/ 32 h 63"/>
                <a:gd name="T2" fmla="*/ 0 w 70"/>
                <a:gd name="T3" fmla="*/ 63 h 63"/>
                <a:gd name="T4" fmla="*/ 0 w 70"/>
                <a:gd name="T5" fmla="*/ 63 h 63"/>
                <a:gd name="T6" fmla="*/ 10 w 70"/>
                <a:gd name="T7" fmla="*/ 32 h 63"/>
                <a:gd name="T8" fmla="*/ 66 w 70"/>
                <a:gd name="T9" fmla="*/ 29 h 63"/>
                <a:gd name="T10" fmla="*/ 66 w 70"/>
                <a:gd name="T11" fmla="*/ 29 h 63"/>
                <a:gd name="T12" fmla="*/ 70 w 70"/>
                <a:gd name="T13" fmla="*/ 42 h 63"/>
                <a:gd name="T14" fmla="*/ 70 w 70"/>
                <a:gd name="T15" fmla="*/ 42 h 63"/>
                <a:gd name="T16" fmla="*/ 66 w 70"/>
                <a:gd name="T17" fmla="*/ 29 h 63"/>
                <a:gd name="T18" fmla="*/ 4 w 70"/>
                <a:gd name="T19" fmla="*/ 0 h 63"/>
                <a:gd name="T20" fmla="*/ 10 w 70"/>
                <a:gd name="T21" fmla="*/ 32 h 63"/>
                <a:gd name="T22" fmla="*/ 4 w 70"/>
                <a:gd name="T23" fmla="*/ 0 h 63"/>
                <a:gd name="T24" fmla="*/ 4 w 70"/>
                <a:gd name="T2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63">
                  <a:moveTo>
                    <a:pt x="10" y="32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0" y="32"/>
                    <a:pt x="10" y="32"/>
                    <a:pt x="10" y="32"/>
                  </a:cubicBezTo>
                  <a:moveTo>
                    <a:pt x="66" y="29"/>
                  </a:moveTo>
                  <a:cubicBezTo>
                    <a:pt x="66" y="29"/>
                    <a:pt x="66" y="29"/>
                    <a:pt x="66" y="29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66" y="29"/>
                    <a:pt x="66" y="29"/>
                    <a:pt x="66" y="29"/>
                  </a:cubicBezTo>
                  <a:moveTo>
                    <a:pt x="4" y="0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3D60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îṣļîḓè">
              <a:extLst>
                <a:ext uri="{FF2B5EF4-FFF2-40B4-BE49-F238E27FC236}">
                  <a16:creationId xmlns:a16="http://schemas.microsoft.com/office/drawing/2014/main" id="{628144B8-95F6-4446-ADFF-AB0F1A683AB8}"/>
                </a:ext>
              </a:extLst>
            </p:cNvPr>
            <p:cNvSpPr/>
            <p:nvPr/>
          </p:nvSpPr>
          <p:spPr bwMode="auto">
            <a:xfrm>
              <a:off x="7529308" y="4482264"/>
              <a:ext cx="275636" cy="248908"/>
            </a:xfrm>
            <a:custGeom>
              <a:avLst/>
              <a:gdLst>
                <a:gd name="T0" fmla="*/ 79 w 79"/>
                <a:gd name="T1" fmla="*/ 0 h 72"/>
                <a:gd name="T2" fmla="*/ 59 w 79"/>
                <a:gd name="T3" fmla="*/ 12 h 72"/>
                <a:gd name="T4" fmla="*/ 44 w 79"/>
                <a:gd name="T5" fmla="*/ 8 h 72"/>
                <a:gd name="T6" fmla="*/ 21 w 79"/>
                <a:gd name="T7" fmla="*/ 14 h 72"/>
                <a:gd name="T8" fmla="*/ 4 w 79"/>
                <a:gd name="T9" fmla="*/ 9 h 72"/>
                <a:gd name="T10" fmla="*/ 10 w 79"/>
                <a:gd name="T11" fmla="*/ 41 h 72"/>
                <a:gd name="T12" fmla="*/ 0 w 79"/>
                <a:gd name="T13" fmla="*/ 72 h 72"/>
                <a:gd name="T14" fmla="*/ 70 w 79"/>
                <a:gd name="T15" fmla="*/ 51 h 72"/>
                <a:gd name="T16" fmla="*/ 66 w 79"/>
                <a:gd name="T17" fmla="*/ 38 h 72"/>
                <a:gd name="T18" fmla="*/ 79 w 79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2">
                  <a:moveTo>
                    <a:pt x="79" y="0"/>
                  </a:moveTo>
                  <a:cubicBezTo>
                    <a:pt x="79" y="0"/>
                    <a:pt x="72" y="12"/>
                    <a:pt x="59" y="12"/>
                  </a:cubicBezTo>
                  <a:cubicBezTo>
                    <a:pt x="55" y="12"/>
                    <a:pt x="50" y="11"/>
                    <a:pt x="44" y="8"/>
                  </a:cubicBezTo>
                  <a:cubicBezTo>
                    <a:pt x="37" y="12"/>
                    <a:pt x="28" y="14"/>
                    <a:pt x="21" y="14"/>
                  </a:cubicBezTo>
                  <a:cubicBezTo>
                    <a:pt x="13" y="14"/>
                    <a:pt x="7" y="12"/>
                    <a:pt x="4" y="9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1" y="59"/>
                    <a:pt x="46" y="52"/>
                    <a:pt x="70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CC3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$ḻiḋé">
              <a:extLst>
                <a:ext uri="{FF2B5EF4-FFF2-40B4-BE49-F238E27FC236}">
                  <a16:creationId xmlns:a16="http://schemas.microsoft.com/office/drawing/2014/main" id="{7517071C-1AF0-4F83-B7F6-CE323E6655AA}"/>
                </a:ext>
              </a:extLst>
            </p:cNvPr>
            <p:cNvSpPr/>
            <p:nvPr/>
          </p:nvSpPr>
          <p:spPr bwMode="auto">
            <a:xfrm>
              <a:off x="7509262" y="4787970"/>
              <a:ext cx="309047" cy="106913"/>
            </a:xfrm>
            <a:custGeom>
              <a:avLst/>
              <a:gdLst>
                <a:gd name="T0" fmla="*/ 185 w 185"/>
                <a:gd name="T1" fmla="*/ 64 h 64"/>
                <a:gd name="T2" fmla="*/ 6 w 185"/>
                <a:gd name="T3" fmla="*/ 64 h 64"/>
                <a:gd name="T4" fmla="*/ 0 w 185"/>
                <a:gd name="T5" fmla="*/ 0 h 64"/>
                <a:gd name="T6" fmla="*/ 179 w 185"/>
                <a:gd name="T7" fmla="*/ 0 h 64"/>
                <a:gd name="T8" fmla="*/ 185 w 185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64">
                  <a:moveTo>
                    <a:pt x="185" y="64"/>
                  </a:moveTo>
                  <a:lnTo>
                    <a:pt x="6" y="64"/>
                  </a:lnTo>
                  <a:lnTo>
                    <a:pt x="0" y="0"/>
                  </a:lnTo>
                  <a:lnTo>
                    <a:pt x="179" y="0"/>
                  </a:lnTo>
                  <a:lnTo>
                    <a:pt x="185" y="64"/>
                  </a:lnTo>
                  <a:close/>
                </a:path>
              </a:pathLst>
            </a:custGeom>
            <a:solidFill>
              <a:srgbClr val="4D0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šlídè">
              <a:extLst>
                <a:ext uri="{FF2B5EF4-FFF2-40B4-BE49-F238E27FC236}">
                  <a16:creationId xmlns:a16="http://schemas.microsoft.com/office/drawing/2014/main" id="{0AF8D026-6FC8-435B-BA5C-A930BF706D40}"/>
                </a:ext>
              </a:extLst>
            </p:cNvPr>
            <p:cNvSpPr/>
            <p:nvPr/>
          </p:nvSpPr>
          <p:spPr bwMode="auto">
            <a:xfrm>
              <a:off x="7509262" y="4787970"/>
              <a:ext cx="309047" cy="106913"/>
            </a:xfrm>
            <a:custGeom>
              <a:avLst/>
              <a:gdLst>
                <a:gd name="T0" fmla="*/ 185 w 185"/>
                <a:gd name="T1" fmla="*/ 64 h 64"/>
                <a:gd name="T2" fmla="*/ 6 w 185"/>
                <a:gd name="T3" fmla="*/ 64 h 64"/>
                <a:gd name="T4" fmla="*/ 0 w 185"/>
                <a:gd name="T5" fmla="*/ 0 h 64"/>
                <a:gd name="T6" fmla="*/ 179 w 185"/>
                <a:gd name="T7" fmla="*/ 0 h 64"/>
                <a:gd name="T8" fmla="*/ 185 w 185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64">
                  <a:moveTo>
                    <a:pt x="185" y="64"/>
                  </a:moveTo>
                  <a:lnTo>
                    <a:pt x="6" y="64"/>
                  </a:lnTo>
                  <a:lnTo>
                    <a:pt x="0" y="0"/>
                  </a:lnTo>
                  <a:lnTo>
                    <a:pt x="179" y="0"/>
                  </a:lnTo>
                  <a:lnTo>
                    <a:pt x="185" y="6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ïšľïḑe">
              <a:extLst>
                <a:ext uri="{FF2B5EF4-FFF2-40B4-BE49-F238E27FC236}">
                  <a16:creationId xmlns:a16="http://schemas.microsoft.com/office/drawing/2014/main" id="{726F46B9-52A6-48E1-B33E-563A0F875EEE}"/>
                </a:ext>
              </a:extLst>
            </p:cNvPr>
            <p:cNvSpPr/>
            <p:nvPr/>
          </p:nvSpPr>
          <p:spPr bwMode="auto">
            <a:xfrm>
              <a:off x="7519285" y="4894883"/>
              <a:ext cx="187098" cy="783475"/>
            </a:xfrm>
            <a:custGeom>
              <a:avLst/>
              <a:gdLst>
                <a:gd name="T0" fmla="*/ 112 w 112"/>
                <a:gd name="T1" fmla="*/ 469 h 469"/>
                <a:gd name="T2" fmla="*/ 81 w 112"/>
                <a:gd name="T3" fmla="*/ 469 h 469"/>
                <a:gd name="T4" fmla="*/ 58 w 112"/>
                <a:gd name="T5" fmla="*/ 297 h 469"/>
                <a:gd name="T6" fmla="*/ 0 w 112"/>
                <a:gd name="T7" fmla="*/ 0 h 469"/>
                <a:gd name="T8" fmla="*/ 85 w 112"/>
                <a:gd name="T9" fmla="*/ 0 h 469"/>
                <a:gd name="T10" fmla="*/ 112 w 112"/>
                <a:gd name="T11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69">
                  <a:moveTo>
                    <a:pt x="112" y="469"/>
                  </a:moveTo>
                  <a:lnTo>
                    <a:pt x="81" y="469"/>
                  </a:lnTo>
                  <a:lnTo>
                    <a:pt x="58" y="297"/>
                  </a:lnTo>
                  <a:lnTo>
                    <a:pt x="0" y="0"/>
                  </a:lnTo>
                  <a:lnTo>
                    <a:pt x="85" y="0"/>
                  </a:lnTo>
                  <a:lnTo>
                    <a:pt x="112" y="469"/>
                  </a:lnTo>
                  <a:close/>
                </a:path>
              </a:pathLst>
            </a:custGeom>
            <a:solidFill>
              <a:srgbClr val="4D0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işḻîḋê">
              <a:extLst>
                <a:ext uri="{FF2B5EF4-FFF2-40B4-BE49-F238E27FC236}">
                  <a16:creationId xmlns:a16="http://schemas.microsoft.com/office/drawing/2014/main" id="{A6A025A1-D6C8-40BA-BAC8-510CB46DB8AE}"/>
                </a:ext>
              </a:extLst>
            </p:cNvPr>
            <p:cNvSpPr/>
            <p:nvPr/>
          </p:nvSpPr>
          <p:spPr bwMode="auto">
            <a:xfrm>
              <a:off x="7519285" y="4894883"/>
              <a:ext cx="187098" cy="783475"/>
            </a:xfrm>
            <a:custGeom>
              <a:avLst/>
              <a:gdLst>
                <a:gd name="T0" fmla="*/ 112 w 112"/>
                <a:gd name="T1" fmla="*/ 469 h 469"/>
                <a:gd name="T2" fmla="*/ 81 w 112"/>
                <a:gd name="T3" fmla="*/ 469 h 469"/>
                <a:gd name="T4" fmla="*/ 58 w 112"/>
                <a:gd name="T5" fmla="*/ 297 h 469"/>
                <a:gd name="T6" fmla="*/ 0 w 112"/>
                <a:gd name="T7" fmla="*/ 0 h 469"/>
                <a:gd name="T8" fmla="*/ 85 w 112"/>
                <a:gd name="T9" fmla="*/ 0 h 469"/>
                <a:gd name="T10" fmla="*/ 112 w 112"/>
                <a:gd name="T11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469">
                  <a:moveTo>
                    <a:pt x="112" y="469"/>
                  </a:moveTo>
                  <a:lnTo>
                    <a:pt x="81" y="469"/>
                  </a:lnTo>
                  <a:lnTo>
                    <a:pt x="58" y="297"/>
                  </a:lnTo>
                  <a:lnTo>
                    <a:pt x="0" y="0"/>
                  </a:lnTo>
                  <a:lnTo>
                    <a:pt x="85" y="0"/>
                  </a:lnTo>
                  <a:lnTo>
                    <a:pt x="112" y="4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ṣḻiďê">
              <a:extLst>
                <a:ext uri="{FF2B5EF4-FFF2-40B4-BE49-F238E27FC236}">
                  <a16:creationId xmlns:a16="http://schemas.microsoft.com/office/drawing/2014/main" id="{085A2AF0-E7D6-4FDF-8CF7-D0D3C6C03598}"/>
                </a:ext>
              </a:extLst>
            </p:cNvPr>
            <p:cNvSpPr/>
            <p:nvPr/>
          </p:nvSpPr>
          <p:spPr bwMode="auto">
            <a:xfrm>
              <a:off x="7616175" y="4235027"/>
              <a:ext cx="86867" cy="125290"/>
            </a:xfrm>
            <a:custGeom>
              <a:avLst/>
              <a:gdLst>
                <a:gd name="T0" fmla="*/ 13 w 25"/>
                <a:gd name="T1" fmla="*/ 36 h 36"/>
                <a:gd name="T2" fmla="*/ 0 w 25"/>
                <a:gd name="T3" fmla="*/ 24 h 36"/>
                <a:gd name="T4" fmla="*/ 0 w 25"/>
                <a:gd name="T5" fmla="*/ 0 h 36"/>
                <a:gd name="T6" fmla="*/ 25 w 25"/>
                <a:gd name="T7" fmla="*/ 0 h 36"/>
                <a:gd name="T8" fmla="*/ 25 w 25"/>
                <a:gd name="T9" fmla="*/ 24 h 36"/>
                <a:gd name="T10" fmla="*/ 13 w 25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6">
                  <a:moveTo>
                    <a:pt x="13" y="36"/>
                  </a:moveTo>
                  <a:cubicBezTo>
                    <a:pt x="6" y="36"/>
                    <a:pt x="0" y="30"/>
                    <a:pt x="0" y="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30"/>
                    <a:pt x="19" y="36"/>
                    <a:pt x="13" y="36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ś1îďe">
              <a:extLst>
                <a:ext uri="{FF2B5EF4-FFF2-40B4-BE49-F238E27FC236}">
                  <a16:creationId xmlns:a16="http://schemas.microsoft.com/office/drawing/2014/main" id="{1A3BAE9A-BF44-4317-BFA9-77BA90BC86A4}"/>
                </a:ext>
              </a:extLst>
            </p:cNvPr>
            <p:cNvSpPr/>
            <p:nvPr/>
          </p:nvSpPr>
          <p:spPr bwMode="auto">
            <a:xfrm>
              <a:off x="7634550" y="4350293"/>
              <a:ext cx="26728" cy="10023"/>
            </a:xfrm>
            <a:custGeom>
              <a:avLst/>
              <a:gdLst>
                <a:gd name="T0" fmla="*/ 8 w 8"/>
                <a:gd name="T1" fmla="*/ 3 h 3"/>
                <a:gd name="T2" fmla="*/ 8 w 8"/>
                <a:gd name="T3" fmla="*/ 3 h 3"/>
                <a:gd name="T4" fmla="*/ 8 w 8"/>
                <a:gd name="T5" fmla="*/ 3 h 3"/>
                <a:gd name="T6" fmla="*/ 7 w 8"/>
                <a:gd name="T7" fmla="*/ 3 h 3"/>
                <a:gd name="T8" fmla="*/ 8 w 8"/>
                <a:gd name="T9" fmla="*/ 3 h 3"/>
                <a:gd name="T10" fmla="*/ 7 w 8"/>
                <a:gd name="T11" fmla="*/ 3 h 3"/>
                <a:gd name="T12" fmla="*/ 7 w 8"/>
                <a:gd name="T13" fmla="*/ 3 h 3"/>
                <a:gd name="T14" fmla="*/ 7 w 8"/>
                <a:gd name="T15" fmla="*/ 3 h 3"/>
                <a:gd name="T16" fmla="*/ 7 w 8"/>
                <a:gd name="T17" fmla="*/ 3 h 3"/>
                <a:gd name="T18" fmla="*/ 7 w 8"/>
                <a:gd name="T19" fmla="*/ 3 h 3"/>
                <a:gd name="T20" fmla="*/ 7 w 8"/>
                <a:gd name="T21" fmla="*/ 3 h 3"/>
                <a:gd name="T22" fmla="*/ 7 w 8"/>
                <a:gd name="T23" fmla="*/ 3 h 3"/>
                <a:gd name="T24" fmla="*/ 7 w 8"/>
                <a:gd name="T25" fmla="*/ 3 h 3"/>
                <a:gd name="T26" fmla="*/ 7 w 8"/>
                <a:gd name="T27" fmla="*/ 3 h 3"/>
                <a:gd name="T28" fmla="*/ 7 w 8"/>
                <a:gd name="T29" fmla="*/ 3 h 3"/>
                <a:gd name="T30" fmla="*/ 7 w 8"/>
                <a:gd name="T31" fmla="*/ 3 h 3"/>
                <a:gd name="T32" fmla="*/ 7 w 8"/>
                <a:gd name="T33" fmla="*/ 3 h 3"/>
                <a:gd name="T34" fmla="*/ 7 w 8"/>
                <a:gd name="T35" fmla="*/ 3 h 3"/>
                <a:gd name="T36" fmla="*/ 0 w 8"/>
                <a:gd name="T37" fmla="*/ 0 h 3"/>
                <a:gd name="T38" fmla="*/ 7 w 8"/>
                <a:gd name="T39" fmla="*/ 3 h 3"/>
                <a:gd name="T40" fmla="*/ 0 w 8"/>
                <a:gd name="T41" fmla="*/ 0 h 3"/>
                <a:gd name="T42" fmla="*/ 0 w 8"/>
                <a:gd name="T43" fmla="*/ 0 h 3"/>
                <a:gd name="T44" fmla="*/ 0 w 8"/>
                <a:gd name="T45" fmla="*/ 0 h 3"/>
                <a:gd name="T46" fmla="*/ 0 w 8"/>
                <a:gd name="T47" fmla="*/ 0 h 3"/>
                <a:gd name="T48" fmla="*/ 0 w 8"/>
                <a:gd name="T49" fmla="*/ 0 h 3"/>
                <a:gd name="T50" fmla="*/ 0 w 8"/>
                <a:gd name="T51" fmla="*/ 0 h 3"/>
                <a:gd name="T52" fmla="*/ 0 w 8"/>
                <a:gd name="T5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" h="3"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7" y="3"/>
                  </a:moveTo>
                  <a:cubicBezTo>
                    <a:pt x="7" y="3"/>
                    <a:pt x="7" y="3"/>
                    <a:pt x="8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moveTo>
                    <a:pt x="0" y="0"/>
                  </a:moveTo>
                  <a:cubicBezTo>
                    <a:pt x="2" y="2"/>
                    <a:pt x="4" y="3"/>
                    <a:pt x="7" y="3"/>
                  </a:cubicBezTo>
                  <a:cubicBezTo>
                    <a:pt x="4" y="3"/>
                    <a:pt x="2" y="2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3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Sļïḍè">
              <a:extLst>
                <a:ext uri="{FF2B5EF4-FFF2-40B4-BE49-F238E27FC236}">
                  <a16:creationId xmlns:a16="http://schemas.microsoft.com/office/drawing/2014/main" id="{368588F9-B3CF-4320-BF65-5D822A9FE248}"/>
                </a:ext>
              </a:extLst>
            </p:cNvPr>
            <p:cNvSpPr/>
            <p:nvPr/>
          </p:nvSpPr>
          <p:spPr bwMode="auto">
            <a:xfrm>
              <a:off x="7626198" y="4290154"/>
              <a:ext cx="76844" cy="70162"/>
            </a:xfrm>
            <a:custGeom>
              <a:avLst/>
              <a:gdLst>
                <a:gd name="T0" fmla="*/ 22 w 22"/>
                <a:gd name="T1" fmla="*/ 0 h 20"/>
                <a:gd name="T2" fmla="*/ 15 w 22"/>
                <a:gd name="T3" fmla="*/ 3 h 20"/>
                <a:gd name="T4" fmla="*/ 15 w 22"/>
                <a:gd name="T5" fmla="*/ 3 h 20"/>
                <a:gd name="T6" fmla="*/ 3 w 22"/>
                <a:gd name="T7" fmla="*/ 16 h 20"/>
                <a:gd name="T8" fmla="*/ 0 w 22"/>
                <a:gd name="T9" fmla="*/ 15 h 20"/>
                <a:gd name="T10" fmla="*/ 2 w 22"/>
                <a:gd name="T11" fmla="*/ 17 h 20"/>
                <a:gd name="T12" fmla="*/ 2 w 22"/>
                <a:gd name="T13" fmla="*/ 17 h 20"/>
                <a:gd name="T14" fmla="*/ 2 w 22"/>
                <a:gd name="T15" fmla="*/ 17 h 20"/>
                <a:gd name="T16" fmla="*/ 2 w 22"/>
                <a:gd name="T17" fmla="*/ 17 h 20"/>
                <a:gd name="T18" fmla="*/ 2 w 22"/>
                <a:gd name="T19" fmla="*/ 17 h 20"/>
                <a:gd name="T20" fmla="*/ 9 w 22"/>
                <a:gd name="T21" fmla="*/ 20 h 20"/>
                <a:gd name="T22" fmla="*/ 9 w 22"/>
                <a:gd name="T23" fmla="*/ 20 h 20"/>
                <a:gd name="T24" fmla="*/ 9 w 22"/>
                <a:gd name="T25" fmla="*/ 20 h 20"/>
                <a:gd name="T26" fmla="*/ 9 w 22"/>
                <a:gd name="T27" fmla="*/ 20 h 20"/>
                <a:gd name="T28" fmla="*/ 9 w 22"/>
                <a:gd name="T29" fmla="*/ 20 h 20"/>
                <a:gd name="T30" fmla="*/ 9 w 22"/>
                <a:gd name="T31" fmla="*/ 20 h 20"/>
                <a:gd name="T32" fmla="*/ 9 w 22"/>
                <a:gd name="T33" fmla="*/ 20 h 20"/>
                <a:gd name="T34" fmla="*/ 9 w 22"/>
                <a:gd name="T35" fmla="*/ 20 h 20"/>
                <a:gd name="T36" fmla="*/ 9 w 22"/>
                <a:gd name="T37" fmla="*/ 20 h 20"/>
                <a:gd name="T38" fmla="*/ 9 w 22"/>
                <a:gd name="T39" fmla="*/ 20 h 20"/>
                <a:gd name="T40" fmla="*/ 10 w 22"/>
                <a:gd name="T41" fmla="*/ 20 h 20"/>
                <a:gd name="T42" fmla="*/ 10 w 22"/>
                <a:gd name="T43" fmla="*/ 20 h 20"/>
                <a:gd name="T44" fmla="*/ 10 w 22"/>
                <a:gd name="T45" fmla="*/ 20 h 20"/>
                <a:gd name="T46" fmla="*/ 10 w 22"/>
                <a:gd name="T47" fmla="*/ 20 h 20"/>
                <a:gd name="T48" fmla="*/ 22 w 22"/>
                <a:gd name="T49" fmla="*/ 8 h 20"/>
                <a:gd name="T50" fmla="*/ 22 w 22"/>
                <a:gd name="T5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" h="20">
                  <a:moveTo>
                    <a:pt x="22" y="0"/>
                  </a:moveTo>
                  <a:cubicBezTo>
                    <a:pt x="20" y="1"/>
                    <a:pt x="17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0"/>
                    <a:pt x="9" y="16"/>
                    <a:pt x="3" y="16"/>
                  </a:cubicBezTo>
                  <a:cubicBezTo>
                    <a:pt x="2" y="16"/>
                    <a:pt x="1" y="15"/>
                    <a:pt x="0" y="15"/>
                  </a:cubicBezTo>
                  <a:cubicBezTo>
                    <a:pt x="1" y="16"/>
                    <a:pt x="1" y="16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4" y="19"/>
                    <a:pt x="6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2" y="14"/>
                    <a:pt x="22" y="8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ŝ1ïdé">
              <a:extLst>
                <a:ext uri="{FF2B5EF4-FFF2-40B4-BE49-F238E27FC236}">
                  <a16:creationId xmlns:a16="http://schemas.microsoft.com/office/drawing/2014/main" id="{334AB8F5-C81B-4405-AFD0-F68C1BADB560}"/>
                </a:ext>
              </a:extLst>
            </p:cNvPr>
            <p:cNvSpPr/>
            <p:nvPr/>
          </p:nvSpPr>
          <p:spPr bwMode="auto">
            <a:xfrm>
              <a:off x="7535990" y="4154842"/>
              <a:ext cx="253919" cy="76844"/>
            </a:xfrm>
            <a:custGeom>
              <a:avLst/>
              <a:gdLst>
                <a:gd name="T0" fmla="*/ 62 w 73"/>
                <a:gd name="T1" fmla="*/ 22 h 22"/>
                <a:gd name="T2" fmla="*/ 11 w 73"/>
                <a:gd name="T3" fmla="*/ 22 h 22"/>
                <a:gd name="T4" fmla="*/ 0 w 73"/>
                <a:gd name="T5" fmla="*/ 11 h 22"/>
                <a:gd name="T6" fmla="*/ 11 w 73"/>
                <a:gd name="T7" fmla="*/ 0 h 22"/>
                <a:gd name="T8" fmla="*/ 62 w 73"/>
                <a:gd name="T9" fmla="*/ 0 h 22"/>
                <a:gd name="T10" fmla="*/ 73 w 73"/>
                <a:gd name="T11" fmla="*/ 11 h 22"/>
                <a:gd name="T12" fmla="*/ 62 w 7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2">
                  <a:moveTo>
                    <a:pt x="62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0"/>
                    <a:pt x="73" y="5"/>
                    <a:pt x="73" y="11"/>
                  </a:cubicBezTo>
                  <a:cubicBezTo>
                    <a:pt x="73" y="17"/>
                    <a:pt x="68" y="22"/>
                    <a:pt x="62" y="22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ṧḻíḍé">
              <a:extLst>
                <a:ext uri="{FF2B5EF4-FFF2-40B4-BE49-F238E27FC236}">
                  <a16:creationId xmlns:a16="http://schemas.microsoft.com/office/drawing/2014/main" id="{E07F5E59-20E7-4EED-87B0-FE0B4578AC8A}"/>
                </a:ext>
              </a:extLst>
            </p:cNvPr>
            <p:cNvSpPr/>
            <p:nvPr/>
          </p:nvSpPr>
          <p:spPr bwMode="auto">
            <a:xfrm>
              <a:off x="7551024" y="4169877"/>
              <a:ext cx="225521" cy="48446"/>
            </a:xfrm>
            <a:custGeom>
              <a:avLst/>
              <a:gdLst>
                <a:gd name="T0" fmla="*/ 4 w 65"/>
                <a:gd name="T1" fmla="*/ 1 h 14"/>
                <a:gd name="T2" fmla="*/ 0 w 65"/>
                <a:gd name="T3" fmla="*/ 7 h 14"/>
                <a:gd name="T4" fmla="*/ 5 w 65"/>
                <a:gd name="T5" fmla="*/ 14 h 14"/>
                <a:gd name="T6" fmla="*/ 4 w 65"/>
                <a:gd name="T7" fmla="*/ 6 h 14"/>
                <a:gd name="T8" fmla="*/ 4 w 65"/>
                <a:gd name="T9" fmla="*/ 1 h 14"/>
                <a:gd name="T10" fmla="*/ 60 w 65"/>
                <a:gd name="T11" fmla="*/ 0 h 14"/>
                <a:gd name="T12" fmla="*/ 60 w 65"/>
                <a:gd name="T13" fmla="*/ 3 h 14"/>
                <a:gd name="T14" fmla="*/ 60 w 65"/>
                <a:gd name="T15" fmla="*/ 3 h 14"/>
                <a:gd name="T16" fmla="*/ 60 w 65"/>
                <a:gd name="T17" fmla="*/ 3 h 14"/>
                <a:gd name="T18" fmla="*/ 60 w 65"/>
                <a:gd name="T19" fmla="*/ 3 h 14"/>
                <a:gd name="T20" fmla="*/ 60 w 65"/>
                <a:gd name="T21" fmla="*/ 3 h 14"/>
                <a:gd name="T22" fmla="*/ 60 w 65"/>
                <a:gd name="T23" fmla="*/ 3 h 14"/>
                <a:gd name="T24" fmla="*/ 60 w 65"/>
                <a:gd name="T25" fmla="*/ 3 h 14"/>
                <a:gd name="T26" fmla="*/ 60 w 65"/>
                <a:gd name="T27" fmla="*/ 3 h 14"/>
                <a:gd name="T28" fmla="*/ 60 w 65"/>
                <a:gd name="T29" fmla="*/ 3 h 14"/>
                <a:gd name="T30" fmla="*/ 60 w 65"/>
                <a:gd name="T31" fmla="*/ 3 h 14"/>
                <a:gd name="T32" fmla="*/ 60 w 65"/>
                <a:gd name="T33" fmla="*/ 3 h 14"/>
                <a:gd name="T34" fmla="*/ 60 w 65"/>
                <a:gd name="T35" fmla="*/ 3 h 14"/>
                <a:gd name="T36" fmla="*/ 60 w 65"/>
                <a:gd name="T37" fmla="*/ 3 h 14"/>
                <a:gd name="T38" fmla="*/ 60 w 65"/>
                <a:gd name="T39" fmla="*/ 4 h 14"/>
                <a:gd name="T40" fmla="*/ 60 w 65"/>
                <a:gd name="T41" fmla="*/ 4 h 14"/>
                <a:gd name="T42" fmla="*/ 60 w 65"/>
                <a:gd name="T43" fmla="*/ 4 h 14"/>
                <a:gd name="T44" fmla="*/ 60 w 65"/>
                <a:gd name="T45" fmla="*/ 4 h 14"/>
                <a:gd name="T46" fmla="*/ 60 w 65"/>
                <a:gd name="T47" fmla="*/ 4 h 14"/>
                <a:gd name="T48" fmla="*/ 60 w 65"/>
                <a:gd name="T49" fmla="*/ 4 h 14"/>
                <a:gd name="T50" fmla="*/ 60 w 65"/>
                <a:gd name="T51" fmla="*/ 4 h 14"/>
                <a:gd name="T52" fmla="*/ 60 w 65"/>
                <a:gd name="T53" fmla="*/ 4 h 14"/>
                <a:gd name="T54" fmla="*/ 60 w 65"/>
                <a:gd name="T55" fmla="*/ 4 h 14"/>
                <a:gd name="T56" fmla="*/ 60 w 65"/>
                <a:gd name="T57" fmla="*/ 4 h 14"/>
                <a:gd name="T58" fmla="*/ 60 w 65"/>
                <a:gd name="T59" fmla="*/ 4 h 14"/>
                <a:gd name="T60" fmla="*/ 60 w 65"/>
                <a:gd name="T61" fmla="*/ 4 h 14"/>
                <a:gd name="T62" fmla="*/ 60 w 65"/>
                <a:gd name="T63" fmla="*/ 4 h 14"/>
                <a:gd name="T64" fmla="*/ 60 w 65"/>
                <a:gd name="T65" fmla="*/ 4 h 14"/>
                <a:gd name="T66" fmla="*/ 60 w 65"/>
                <a:gd name="T67" fmla="*/ 4 h 14"/>
                <a:gd name="T68" fmla="*/ 60 w 65"/>
                <a:gd name="T69" fmla="*/ 4 h 14"/>
                <a:gd name="T70" fmla="*/ 60 w 65"/>
                <a:gd name="T71" fmla="*/ 4 h 14"/>
                <a:gd name="T72" fmla="*/ 60 w 65"/>
                <a:gd name="T73" fmla="*/ 4 h 14"/>
                <a:gd name="T74" fmla="*/ 60 w 65"/>
                <a:gd name="T75" fmla="*/ 4 h 14"/>
                <a:gd name="T76" fmla="*/ 60 w 65"/>
                <a:gd name="T77" fmla="*/ 4 h 14"/>
                <a:gd name="T78" fmla="*/ 60 w 65"/>
                <a:gd name="T79" fmla="*/ 5 h 14"/>
                <a:gd name="T80" fmla="*/ 60 w 65"/>
                <a:gd name="T81" fmla="*/ 5 h 14"/>
                <a:gd name="T82" fmla="*/ 60 w 65"/>
                <a:gd name="T83" fmla="*/ 5 h 14"/>
                <a:gd name="T84" fmla="*/ 60 w 65"/>
                <a:gd name="T85" fmla="*/ 5 h 14"/>
                <a:gd name="T86" fmla="*/ 60 w 65"/>
                <a:gd name="T87" fmla="*/ 5 h 14"/>
                <a:gd name="T88" fmla="*/ 60 w 65"/>
                <a:gd name="T89" fmla="*/ 5 h 14"/>
                <a:gd name="T90" fmla="*/ 60 w 65"/>
                <a:gd name="T91" fmla="*/ 5 h 14"/>
                <a:gd name="T92" fmla="*/ 60 w 65"/>
                <a:gd name="T93" fmla="*/ 5 h 14"/>
                <a:gd name="T94" fmla="*/ 60 w 65"/>
                <a:gd name="T95" fmla="*/ 5 h 14"/>
                <a:gd name="T96" fmla="*/ 60 w 65"/>
                <a:gd name="T97" fmla="*/ 5 h 14"/>
                <a:gd name="T98" fmla="*/ 60 w 65"/>
                <a:gd name="T99" fmla="*/ 5 h 14"/>
                <a:gd name="T100" fmla="*/ 60 w 65"/>
                <a:gd name="T101" fmla="*/ 5 h 14"/>
                <a:gd name="T102" fmla="*/ 60 w 65"/>
                <a:gd name="T103" fmla="*/ 5 h 14"/>
                <a:gd name="T104" fmla="*/ 60 w 65"/>
                <a:gd name="T105" fmla="*/ 5 h 14"/>
                <a:gd name="T106" fmla="*/ 60 w 65"/>
                <a:gd name="T107" fmla="*/ 5 h 14"/>
                <a:gd name="T108" fmla="*/ 60 w 65"/>
                <a:gd name="T109" fmla="*/ 5 h 14"/>
                <a:gd name="T110" fmla="*/ 60 w 65"/>
                <a:gd name="T111" fmla="*/ 5 h 14"/>
                <a:gd name="T112" fmla="*/ 60 w 65"/>
                <a:gd name="T113" fmla="*/ 5 h 14"/>
                <a:gd name="T114" fmla="*/ 60 w 65"/>
                <a:gd name="T115" fmla="*/ 6 h 14"/>
                <a:gd name="T116" fmla="*/ 60 w 65"/>
                <a:gd name="T117" fmla="*/ 6 h 14"/>
                <a:gd name="T118" fmla="*/ 60 w 65"/>
                <a:gd name="T119" fmla="*/ 6 h 14"/>
                <a:gd name="T120" fmla="*/ 59 w 65"/>
                <a:gd name="T121" fmla="*/ 14 h 14"/>
                <a:gd name="T122" fmla="*/ 65 w 65"/>
                <a:gd name="T123" fmla="*/ 7 h 14"/>
                <a:gd name="T124" fmla="*/ 60 w 65"/>
                <a:gd name="T12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" h="14">
                  <a:moveTo>
                    <a:pt x="4" y="1"/>
                  </a:moveTo>
                  <a:cubicBezTo>
                    <a:pt x="2" y="2"/>
                    <a:pt x="0" y="5"/>
                    <a:pt x="0" y="7"/>
                  </a:cubicBezTo>
                  <a:cubicBezTo>
                    <a:pt x="0" y="10"/>
                    <a:pt x="2" y="12"/>
                    <a:pt x="5" y="14"/>
                  </a:cubicBezTo>
                  <a:cubicBezTo>
                    <a:pt x="4" y="11"/>
                    <a:pt x="4" y="8"/>
                    <a:pt x="4" y="6"/>
                  </a:cubicBezTo>
                  <a:cubicBezTo>
                    <a:pt x="4" y="4"/>
                    <a:pt x="4" y="2"/>
                    <a:pt x="4" y="1"/>
                  </a:cubicBezTo>
                  <a:moveTo>
                    <a:pt x="60" y="0"/>
                  </a:moveTo>
                  <a:cubicBezTo>
                    <a:pt x="60" y="1"/>
                    <a:pt x="60" y="2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9"/>
                    <a:pt x="60" y="12"/>
                    <a:pt x="59" y="14"/>
                  </a:cubicBezTo>
                  <a:cubicBezTo>
                    <a:pt x="63" y="13"/>
                    <a:pt x="65" y="10"/>
                    <a:pt x="65" y="7"/>
                  </a:cubicBezTo>
                  <a:cubicBezTo>
                    <a:pt x="65" y="4"/>
                    <a:pt x="63" y="2"/>
                    <a:pt x="6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ṩḻiḍé">
              <a:extLst>
                <a:ext uri="{FF2B5EF4-FFF2-40B4-BE49-F238E27FC236}">
                  <a16:creationId xmlns:a16="http://schemas.microsoft.com/office/drawing/2014/main" id="{AF32A194-C20A-4DD4-88E7-45BF28A6B30C}"/>
                </a:ext>
              </a:extLst>
            </p:cNvPr>
            <p:cNvSpPr/>
            <p:nvPr/>
          </p:nvSpPr>
          <p:spPr bwMode="auto">
            <a:xfrm>
              <a:off x="7564388" y="4076328"/>
              <a:ext cx="193780" cy="225521"/>
            </a:xfrm>
            <a:prstGeom prst="ellipse">
              <a:avLst/>
            </a:pr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ś1íďê">
              <a:extLst>
                <a:ext uri="{FF2B5EF4-FFF2-40B4-BE49-F238E27FC236}">
                  <a16:creationId xmlns:a16="http://schemas.microsoft.com/office/drawing/2014/main" id="{30D019E3-4450-4B88-9041-9FB20A29E98E}"/>
                </a:ext>
              </a:extLst>
            </p:cNvPr>
            <p:cNvSpPr/>
            <p:nvPr/>
          </p:nvSpPr>
          <p:spPr bwMode="auto">
            <a:xfrm>
              <a:off x="7657938" y="4301848"/>
              <a:ext cx="3341" cy="0"/>
            </a:xfrm>
            <a:custGeom>
              <a:avLst/>
              <a:gdLst>
                <a:gd name="T0" fmla="*/ 1 w 1"/>
                <a:gd name="T1" fmla="*/ 1 w 1"/>
                <a:gd name="T2" fmla="*/ 1 w 1"/>
                <a:gd name="T3" fmla="*/ 1 w 1"/>
                <a:gd name="T4" fmla="*/ 1 w 1"/>
                <a:gd name="T5" fmla="*/ 1 w 1"/>
                <a:gd name="T6" fmla="*/ 1 w 1"/>
                <a:gd name="T7" fmla="*/ 1 w 1"/>
                <a:gd name="T8" fmla="*/ 1 w 1"/>
                <a:gd name="T9" fmla="*/ 1 w 1"/>
                <a:gd name="T10" fmla="*/ 1 w 1"/>
                <a:gd name="T11" fmla="*/ 1 w 1"/>
                <a:gd name="T12" fmla="*/ 1 w 1"/>
                <a:gd name="T13" fmla="*/ 1 w 1"/>
                <a:gd name="T14" fmla="*/ 1 w 1"/>
                <a:gd name="T15" fmla="*/ 0 w 1"/>
                <a:gd name="T16" fmla="*/ 1 w 1"/>
                <a:gd name="T17" fmla="*/ 0 w 1"/>
                <a:gd name="T18" fmla="*/ 0 w 1"/>
                <a:gd name="T19" fmla="*/ 0 w 1"/>
                <a:gd name="T20" fmla="*/ 0 w 1"/>
                <a:gd name="T21" fmla="*/ 0 w 1"/>
                <a:gd name="T22" fmla="*/ 0 w 1"/>
                <a:gd name="T23" fmla="*/ 0 w 1"/>
                <a:gd name="T24" fmla="*/ 0 w 1"/>
                <a:gd name="T25" fmla="*/ 0 w 1"/>
                <a:gd name="T26" fmla="*/ 0 w 1"/>
                <a:gd name="T27" fmla="*/ 0 w 1"/>
                <a:gd name="T28" fmla="*/ 0 w 1"/>
                <a:gd name="T29" fmla="*/ 0 w 1"/>
                <a:gd name="T30" fmla="*/ 0 w 1"/>
                <a:gd name="T31" fmla="*/ 0 w 1"/>
                <a:gd name="T3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sḻiďé">
              <a:extLst>
                <a:ext uri="{FF2B5EF4-FFF2-40B4-BE49-F238E27FC236}">
                  <a16:creationId xmlns:a16="http://schemas.microsoft.com/office/drawing/2014/main" id="{398262DD-E231-410B-B1F5-5F81FD8C5ACA}"/>
                </a:ext>
              </a:extLst>
            </p:cNvPr>
            <p:cNvSpPr/>
            <p:nvPr/>
          </p:nvSpPr>
          <p:spPr bwMode="auto">
            <a:xfrm>
              <a:off x="7758169" y="4179900"/>
              <a:ext cx="0" cy="10023"/>
            </a:xfrm>
            <a:custGeom>
              <a:avLst/>
              <a:gdLst>
                <a:gd name="T0" fmla="*/ 3 h 3"/>
                <a:gd name="T1" fmla="*/ 2 h 3"/>
                <a:gd name="T2" fmla="*/ 2 h 3"/>
                <a:gd name="T3" fmla="*/ 2 h 3"/>
                <a:gd name="T4" fmla="*/ 2 h 3"/>
                <a:gd name="T5" fmla="*/ 2 h 3"/>
                <a:gd name="T6" fmla="*/ 2 h 3"/>
                <a:gd name="T7" fmla="*/ 2 h 3"/>
                <a:gd name="T8" fmla="*/ 2 h 3"/>
                <a:gd name="T9" fmla="*/ 2 h 3"/>
                <a:gd name="T10" fmla="*/ 2 h 3"/>
                <a:gd name="T11" fmla="*/ 2 h 3"/>
                <a:gd name="T12" fmla="*/ 2 h 3"/>
                <a:gd name="T13" fmla="*/ 2 h 3"/>
                <a:gd name="T14" fmla="*/ 2 h 3"/>
                <a:gd name="T15" fmla="*/ 1 h 3"/>
                <a:gd name="T16" fmla="*/ 1 h 3"/>
                <a:gd name="T17" fmla="*/ 1 h 3"/>
                <a:gd name="T18" fmla="*/ 1 h 3"/>
                <a:gd name="T19" fmla="*/ 1 h 3"/>
                <a:gd name="T20" fmla="*/ 1 h 3"/>
                <a:gd name="T21" fmla="*/ 1 h 3"/>
                <a:gd name="T22" fmla="*/ 1 h 3"/>
                <a:gd name="T23" fmla="*/ 1 h 3"/>
                <a:gd name="T24" fmla="*/ 1 h 3"/>
                <a:gd name="T25" fmla="*/ 1 h 3"/>
                <a:gd name="T26" fmla="*/ 1 h 3"/>
                <a:gd name="T27" fmla="*/ 1 h 3"/>
                <a:gd name="T28" fmla="*/ 1 h 3"/>
                <a:gd name="T29" fmla="*/ 1 h 3"/>
                <a:gd name="T30" fmla="*/ 0 h 3"/>
                <a:gd name="T31" fmla="*/ 0 h 3"/>
                <a:gd name="T32" fmla="*/ 0 h 3"/>
                <a:gd name="T33" fmla="*/ 0 h 3"/>
                <a:gd name="T34" fmla="*/ 0 h 3"/>
                <a:gd name="T35" fmla="*/ 0 h 3"/>
                <a:gd name="T36" fmla="*/ 0 h 3"/>
                <a:gd name="T37" fmla="*/ 0 h 3"/>
                <a:gd name="T38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</a:cxnLst>
              <a:rect l="0" t="0" r="r" b="b"/>
              <a:pathLst>
                <a:path h="3">
                  <a:moveTo>
                    <a:pt x="0" y="2"/>
                  </a:move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î$ļîdè">
              <a:extLst>
                <a:ext uri="{FF2B5EF4-FFF2-40B4-BE49-F238E27FC236}">
                  <a16:creationId xmlns:a16="http://schemas.microsoft.com/office/drawing/2014/main" id="{BB824FB4-8971-464C-97F3-9BC1919281EE}"/>
                </a:ext>
              </a:extLst>
            </p:cNvPr>
            <p:cNvSpPr/>
            <p:nvPr/>
          </p:nvSpPr>
          <p:spPr bwMode="auto">
            <a:xfrm>
              <a:off x="7599470" y="4086351"/>
              <a:ext cx="158700" cy="215498"/>
            </a:xfrm>
            <a:custGeom>
              <a:avLst/>
              <a:gdLst>
                <a:gd name="T0" fmla="*/ 41 w 46"/>
                <a:gd name="T1" fmla="*/ 25 h 62"/>
                <a:gd name="T2" fmla="*/ 0 w 46"/>
                <a:gd name="T3" fmla="*/ 54 h 62"/>
                <a:gd name="T4" fmla="*/ 17 w 46"/>
                <a:gd name="T5" fmla="*/ 62 h 62"/>
                <a:gd name="T6" fmla="*/ 17 w 46"/>
                <a:gd name="T7" fmla="*/ 62 h 62"/>
                <a:gd name="T8" fmla="*/ 17 w 46"/>
                <a:gd name="T9" fmla="*/ 62 h 62"/>
                <a:gd name="T10" fmla="*/ 17 w 46"/>
                <a:gd name="T11" fmla="*/ 62 h 62"/>
                <a:gd name="T12" fmla="*/ 17 w 46"/>
                <a:gd name="T13" fmla="*/ 62 h 62"/>
                <a:gd name="T14" fmla="*/ 18 w 46"/>
                <a:gd name="T15" fmla="*/ 62 h 62"/>
                <a:gd name="T16" fmla="*/ 18 w 46"/>
                <a:gd name="T17" fmla="*/ 62 h 62"/>
                <a:gd name="T18" fmla="*/ 18 w 46"/>
                <a:gd name="T19" fmla="*/ 62 h 62"/>
                <a:gd name="T20" fmla="*/ 18 w 46"/>
                <a:gd name="T21" fmla="*/ 62 h 62"/>
                <a:gd name="T22" fmla="*/ 18 w 46"/>
                <a:gd name="T23" fmla="*/ 62 h 62"/>
                <a:gd name="T24" fmla="*/ 18 w 46"/>
                <a:gd name="T25" fmla="*/ 62 h 62"/>
                <a:gd name="T26" fmla="*/ 46 w 46"/>
                <a:gd name="T27" fmla="*/ 30 h 62"/>
                <a:gd name="T28" fmla="*/ 46 w 46"/>
                <a:gd name="T29" fmla="*/ 29 h 62"/>
                <a:gd name="T30" fmla="*/ 46 w 46"/>
                <a:gd name="T31" fmla="*/ 29 h 62"/>
                <a:gd name="T32" fmla="*/ 46 w 46"/>
                <a:gd name="T33" fmla="*/ 29 h 62"/>
                <a:gd name="T34" fmla="*/ 46 w 46"/>
                <a:gd name="T35" fmla="*/ 29 h 62"/>
                <a:gd name="T36" fmla="*/ 46 w 46"/>
                <a:gd name="T37" fmla="*/ 29 h 62"/>
                <a:gd name="T38" fmla="*/ 46 w 46"/>
                <a:gd name="T39" fmla="*/ 29 h 62"/>
                <a:gd name="T40" fmla="*/ 46 w 46"/>
                <a:gd name="T41" fmla="*/ 29 h 62"/>
                <a:gd name="T42" fmla="*/ 46 w 46"/>
                <a:gd name="T43" fmla="*/ 29 h 62"/>
                <a:gd name="T44" fmla="*/ 46 w 46"/>
                <a:gd name="T45" fmla="*/ 29 h 62"/>
                <a:gd name="T46" fmla="*/ 46 w 46"/>
                <a:gd name="T47" fmla="*/ 28 h 62"/>
                <a:gd name="T48" fmla="*/ 46 w 46"/>
                <a:gd name="T49" fmla="*/ 28 h 62"/>
                <a:gd name="T50" fmla="*/ 46 w 46"/>
                <a:gd name="T51" fmla="*/ 28 h 62"/>
                <a:gd name="T52" fmla="*/ 46 w 46"/>
                <a:gd name="T53" fmla="*/ 28 h 62"/>
                <a:gd name="T54" fmla="*/ 46 w 46"/>
                <a:gd name="T55" fmla="*/ 28 h 62"/>
                <a:gd name="T56" fmla="*/ 46 w 46"/>
                <a:gd name="T57" fmla="*/ 28 h 62"/>
                <a:gd name="T58" fmla="*/ 46 w 46"/>
                <a:gd name="T59" fmla="*/ 28 h 62"/>
                <a:gd name="T60" fmla="*/ 46 w 46"/>
                <a:gd name="T61" fmla="*/ 28 h 62"/>
                <a:gd name="T62" fmla="*/ 46 w 46"/>
                <a:gd name="T63" fmla="*/ 28 h 62"/>
                <a:gd name="T64" fmla="*/ 46 w 46"/>
                <a:gd name="T65" fmla="*/ 28 h 62"/>
                <a:gd name="T66" fmla="*/ 46 w 46"/>
                <a:gd name="T67" fmla="*/ 27 h 62"/>
                <a:gd name="T68" fmla="*/ 46 w 46"/>
                <a:gd name="T69" fmla="*/ 27 h 62"/>
                <a:gd name="T70" fmla="*/ 46 w 46"/>
                <a:gd name="T71" fmla="*/ 27 h 62"/>
                <a:gd name="T72" fmla="*/ 46 w 46"/>
                <a:gd name="T73" fmla="*/ 27 h 62"/>
                <a:gd name="T74" fmla="*/ 46 w 46"/>
                <a:gd name="T75" fmla="*/ 27 h 62"/>
                <a:gd name="T76" fmla="*/ 46 w 46"/>
                <a:gd name="T77" fmla="*/ 27 h 62"/>
                <a:gd name="T78" fmla="*/ 30 w 46"/>
                <a:gd name="T7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6" h="62">
                  <a:moveTo>
                    <a:pt x="30" y="0"/>
                  </a:moveTo>
                  <a:cubicBezTo>
                    <a:pt x="37" y="6"/>
                    <a:pt x="41" y="15"/>
                    <a:pt x="41" y="25"/>
                  </a:cubicBezTo>
                  <a:cubicBezTo>
                    <a:pt x="41" y="43"/>
                    <a:pt x="28" y="58"/>
                    <a:pt x="12" y="58"/>
                  </a:cubicBezTo>
                  <a:cubicBezTo>
                    <a:pt x="8" y="58"/>
                    <a:pt x="4" y="57"/>
                    <a:pt x="0" y="54"/>
                  </a:cubicBezTo>
                  <a:cubicBezTo>
                    <a:pt x="5" y="59"/>
                    <a:pt x="11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4" y="62"/>
                    <a:pt x="46" y="47"/>
                    <a:pt x="46" y="3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29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15"/>
                    <a:pt x="39" y="5"/>
                    <a:pt x="30" y="0"/>
                  </a:cubicBezTo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îṥļiḑe">
              <a:extLst>
                <a:ext uri="{FF2B5EF4-FFF2-40B4-BE49-F238E27FC236}">
                  <a16:creationId xmlns:a16="http://schemas.microsoft.com/office/drawing/2014/main" id="{4064F993-47EE-480F-AC96-8638BEEA60C7}"/>
                </a:ext>
              </a:extLst>
            </p:cNvPr>
            <p:cNvSpPr/>
            <p:nvPr/>
          </p:nvSpPr>
          <p:spPr bwMode="auto">
            <a:xfrm>
              <a:off x="7571071" y="4051269"/>
              <a:ext cx="177075" cy="121949"/>
            </a:xfrm>
            <a:custGeom>
              <a:avLst/>
              <a:gdLst>
                <a:gd name="T0" fmla="*/ 2 w 51"/>
                <a:gd name="T1" fmla="*/ 35 h 35"/>
                <a:gd name="T2" fmla="*/ 0 w 51"/>
                <a:gd name="T3" fmla="*/ 26 h 35"/>
                <a:gd name="T4" fmla="*/ 26 w 51"/>
                <a:gd name="T5" fmla="*/ 0 h 35"/>
                <a:gd name="T6" fmla="*/ 51 w 51"/>
                <a:gd name="T7" fmla="*/ 26 h 35"/>
                <a:gd name="T8" fmla="*/ 50 w 51"/>
                <a:gd name="T9" fmla="*/ 35 h 35"/>
                <a:gd name="T10" fmla="*/ 17 w 51"/>
                <a:gd name="T11" fmla="*/ 35 h 35"/>
                <a:gd name="T12" fmla="*/ 13 w 51"/>
                <a:gd name="T13" fmla="*/ 27 h 35"/>
                <a:gd name="T14" fmla="*/ 9 w 51"/>
                <a:gd name="T15" fmla="*/ 35 h 35"/>
                <a:gd name="T16" fmla="*/ 2 w 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5">
                  <a:moveTo>
                    <a:pt x="2" y="35"/>
                  </a:moveTo>
                  <a:cubicBezTo>
                    <a:pt x="1" y="32"/>
                    <a:pt x="0" y="29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1" y="12"/>
                    <a:pt x="51" y="26"/>
                  </a:cubicBezTo>
                  <a:cubicBezTo>
                    <a:pt x="51" y="29"/>
                    <a:pt x="51" y="32"/>
                    <a:pt x="50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9" y="35"/>
                    <a:pt x="9" y="35"/>
                    <a:pt x="9" y="35"/>
                  </a:cubicBezTo>
                  <a:lnTo>
                    <a:pt x="2" y="35"/>
                  </a:lnTo>
                  <a:close/>
                </a:path>
              </a:pathLst>
            </a:custGeom>
            <a:solidFill>
              <a:srgbClr val="A6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Sḻíḍè">
              <a:extLst>
                <a:ext uri="{FF2B5EF4-FFF2-40B4-BE49-F238E27FC236}">
                  <a16:creationId xmlns:a16="http://schemas.microsoft.com/office/drawing/2014/main" id="{04A53BC6-D254-444B-9537-DDFB75296AF1}"/>
                </a:ext>
              </a:extLst>
            </p:cNvPr>
            <p:cNvSpPr/>
            <p:nvPr/>
          </p:nvSpPr>
          <p:spPr bwMode="auto">
            <a:xfrm>
              <a:off x="7460816" y="4350293"/>
              <a:ext cx="113595" cy="290671"/>
            </a:xfrm>
            <a:custGeom>
              <a:avLst/>
              <a:gdLst>
                <a:gd name="T0" fmla="*/ 18 w 33"/>
                <a:gd name="T1" fmla="*/ 84 h 84"/>
                <a:gd name="T2" fmla="*/ 28 w 33"/>
                <a:gd name="T3" fmla="*/ 84 h 84"/>
                <a:gd name="T4" fmla="*/ 33 w 33"/>
                <a:gd name="T5" fmla="*/ 62 h 84"/>
                <a:gd name="T6" fmla="*/ 26 w 33"/>
                <a:gd name="T7" fmla="*/ 60 h 84"/>
                <a:gd name="T8" fmla="*/ 15 w 33"/>
                <a:gd name="T9" fmla="*/ 0 h 84"/>
                <a:gd name="T10" fmla="*/ 4 w 33"/>
                <a:gd name="T11" fmla="*/ 66 h 84"/>
                <a:gd name="T12" fmla="*/ 18 w 33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84">
                  <a:moveTo>
                    <a:pt x="18" y="84"/>
                  </a:moveTo>
                  <a:cubicBezTo>
                    <a:pt x="28" y="84"/>
                    <a:pt x="28" y="84"/>
                    <a:pt x="28" y="84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0" y="81"/>
                    <a:pt x="7" y="84"/>
                    <a:pt x="18" y="84"/>
                  </a:cubicBez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iŝļide">
              <a:extLst>
                <a:ext uri="{FF2B5EF4-FFF2-40B4-BE49-F238E27FC236}">
                  <a16:creationId xmlns:a16="http://schemas.microsoft.com/office/drawing/2014/main" id="{C233246F-BCFC-477F-864C-C70A007AFF86}"/>
                </a:ext>
              </a:extLst>
            </p:cNvPr>
            <p:cNvSpPr/>
            <p:nvPr/>
          </p:nvSpPr>
          <p:spPr bwMode="auto">
            <a:xfrm>
              <a:off x="7529308" y="4557438"/>
              <a:ext cx="240555" cy="83526"/>
            </a:xfrm>
            <a:custGeom>
              <a:avLst/>
              <a:gdLst>
                <a:gd name="T0" fmla="*/ 144 w 144"/>
                <a:gd name="T1" fmla="*/ 48 h 50"/>
                <a:gd name="T2" fmla="*/ 144 w 144"/>
                <a:gd name="T3" fmla="*/ 23 h 50"/>
                <a:gd name="T4" fmla="*/ 2 w 144"/>
                <a:gd name="T5" fmla="*/ 0 h 50"/>
                <a:gd name="T6" fmla="*/ 0 w 144"/>
                <a:gd name="T7" fmla="*/ 50 h 50"/>
                <a:gd name="T8" fmla="*/ 144 w 144"/>
                <a:gd name="T9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50">
                  <a:moveTo>
                    <a:pt x="144" y="48"/>
                  </a:moveTo>
                  <a:lnTo>
                    <a:pt x="144" y="23"/>
                  </a:lnTo>
                  <a:lnTo>
                    <a:pt x="2" y="0"/>
                  </a:lnTo>
                  <a:lnTo>
                    <a:pt x="0" y="50"/>
                  </a:lnTo>
                  <a:lnTo>
                    <a:pt x="144" y="48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$ḷiḑê">
              <a:extLst>
                <a:ext uri="{FF2B5EF4-FFF2-40B4-BE49-F238E27FC236}">
                  <a16:creationId xmlns:a16="http://schemas.microsoft.com/office/drawing/2014/main" id="{E8834620-5FBE-410D-9D2F-754F48DC7BFC}"/>
                </a:ext>
              </a:extLst>
            </p:cNvPr>
            <p:cNvSpPr/>
            <p:nvPr/>
          </p:nvSpPr>
          <p:spPr bwMode="auto">
            <a:xfrm>
              <a:off x="7793250" y="4457207"/>
              <a:ext cx="101902" cy="183757"/>
            </a:xfrm>
            <a:custGeom>
              <a:avLst/>
              <a:gdLst>
                <a:gd name="T0" fmla="*/ 22 w 29"/>
                <a:gd name="T1" fmla="*/ 53 h 53"/>
                <a:gd name="T2" fmla="*/ 3 w 29"/>
                <a:gd name="T3" fmla="*/ 51 h 53"/>
                <a:gd name="T4" fmla="*/ 0 w 29"/>
                <a:gd name="T5" fmla="*/ 48 h 53"/>
                <a:gd name="T6" fmla="*/ 5 w 29"/>
                <a:gd name="T7" fmla="*/ 3 h 53"/>
                <a:gd name="T8" fmla="*/ 8 w 29"/>
                <a:gd name="T9" fmla="*/ 1 h 53"/>
                <a:gd name="T10" fmla="*/ 27 w 29"/>
                <a:gd name="T11" fmla="*/ 2 h 53"/>
                <a:gd name="T12" fmla="*/ 29 w 29"/>
                <a:gd name="T13" fmla="*/ 6 h 53"/>
                <a:gd name="T14" fmla="*/ 25 w 29"/>
                <a:gd name="T15" fmla="*/ 50 h 53"/>
                <a:gd name="T16" fmla="*/ 22 w 29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3">
                  <a:moveTo>
                    <a:pt x="22" y="53"/>
                  </a:move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49"/>
                    <a:pt x="0" y="48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6" y="0"/>
                    <a:pt x="8" y="1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3"/>
                    <a:pt x="29" y="4"/>
                    <a:pt x="29" y="6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4" y="52"/>
                    <a:pt x="23" y="53"/>
                    <a:pt x="22" y="53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îṩḻíḓe">
              <a:extLst>
                <a:ext uri="{FF2B5EF4-FFF2-40B4-BE49-F238E27FC236}">
                  <a16:creationId xmlns:a16="http://schemas.microsoft.com/office/drawing/2014/main" id="{6D200A46-E427-4205-B992-57A1BCF1CD7A}"/>
                </a:ext>
              </a:extLst>
            </p:cNvPr>
            <p:cNvSpPr/>
            <p:nvPr/>
          </p:nvSpPr>
          <p:spPr bwMode="auto">
            <a:xfrm>
              <a:off x="7796591" y="4463889"/>
              <a:ext cx="95220" cy="170393"/>
            </a:xfrm>
            <a:custGeom>
              <a:avLst/>
              <a:gdLst>
                <a:gd name="T0" fmla="*/ 21 w 27"/>
                <a:gd name="T1" fmla="*/ 49 h 49"/>
                <a:gd name="T2" fmla="*/ 2 w 27"/>
                <a:gd name="T3" fmla="*/ 47 h 49"/>
                <a:gd name="T4" fmla="*/ 0 w 27"/>
                <a:gd name="T5" fmla="*/ 45 h 49"/>
                <a:gd name="T6" fmla="*/ 5 w 27"/>
                <a:gd name="T7" fmla="*/ 2 h 49"/>
                <a:gd name="T8" fmla="*/ 7 w 27"/>
                <a:gd name="T9" fmla="*/ 0 h 49"/>
                <a:gd name="T10" fmla="*/ 25 w 27"/>
                <a:gd name="T11" fmla="*/ 2 h 49"/>
                <a:gd name="T12" fmla="*/ 27 w 27"/>
                <a:gd name="T13" fmla="*/ 4 h 49"/>
                <a:gd name="T14" fmla="*/ 22 w 27"/>
                <a:gd name="T15" fmla="*/ 47 h 49"/>
                <a:gd name="T16" fmla="*/ 21 w 27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9">
                  <a:moveTo>
                    <a:pt x="21" y="49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0" y="46"/>
                    <a:pt x="0" y="4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0"/>
                    <a:pt x="7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7" y="3"/>
                    <a:pt x="27" y="4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1" y="49"/>
                    <a:pt x="21" y="49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ṣľîḑê">
              <a:extLst>
                <a:ext uri="{FF2B5EF4-FFF2-40B4-BE49-F238E27FC236}">
                  <a16:creationId xmlns:a16="http://schemas.microsoft.com/office/drawing/2014/main" id="{DCFCDB59-B887-4142-BECE-5CB802FBA289}"/>
                </a:ext>
              </a:extLst>
            </p:cNvPr>
            <p:cNvSpPr/>
            <p:nvPr/>
          </p:nvSpPr>
          <p:spPr bwMode="auto">
            <a:xfrm>
              <a:off x="7838354" y="4467230"/>
              <a:ext cx="28399" cy="8353"/>
            </a:xfrm>
            <a:custGeom>
              <a:avLst/>
              <a:gdLst>
                <a:gd name="T0" fmla="*/ 7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1 h 2"/>
                <a:gd name="T10" fmla="*/ 8 w 8"/>
                <a:gd name="T11" fmla="*/ 2 h 2"/>
                <a:gd name="T12" fmla="*/ 7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7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lose/>
                </a:path>
              </a:pathLst>
            </a:custGeom>
            <a:solidFill>
              <a:srgbClr val="130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ṥḷïḍê">
              <a:extLst>
                <a:ext uri="{FF2B5EF4-FFF2-40B4-BE49-F238E27FC236}">
                  <a16:creationId xmlns:a16="http://schemas.microsoft.com/office/drawing/2014/main" id="{9AA4A262-24F3-4E06-B227-69F5859B12F2}"/>
                </a:ext>
              </a:extLst>
            </p:cNvPr>
            <p:cNvSpPr/>
            <p:nvPr/>
          </p:nvSpPr>
          <p:spPr bwMode="auto">
            <a:xfrm>
              <a:off x="7835013" y="4508992"/>
              <a:ext cx="25058" cy="25058"/>
            </a:xfrm>
            <a:prstGeom prst="ellipse">
              <a:avLst/>
            </a:prstGeom>
            <a:solidFill>
              <a:srgbClr val="382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sḷíďe">
              <a:extLst>
                <a:ext uri="{FF2B5EF4-FFF2-40B4-BE49-F238E27FC236}">
                  <a16:creationId xmlns:a16="http://schemas.microsoft.com/office/drawing/2014/main" id="{2BFEAC59-FC34-44D5-9B04-D21DC73E1D24}"/>
                </a:ext>
              </a:extLst>
            </p:cNvPr>
            <p:cNvSpPr/>
            <p:nvPr/>
          </p:nvSpPr>
          <p:spPr bwMode="auto">
            <a:xfrm>
              <a:off x="7876776" y="4475582"/>
              <a:ext cx="6682" cy="10023"/>
            </a:xfrm>
            <a:prstGeom prst="ellipse">
              <a:avLst/>
            </a:prstGeom>
            <a:solidFill>
              <a:srgbClr val="382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ṣ1îḍê">
              <a:extLst>
                <a:ext uri="{FF2B5EF4-FFF2-40B4-BE49-F238E27FC236}">
                  <a16:creationId xmlns:a16="http://schemas.microsoft.com/office/drawing/2014/main" id="{F5BE1B02-A4E0-4AF7-BC55-8A14BC75C063}"/>
                </a:ext>
              </a:extLst>
            </p:cNvPr>
            <p:cNvSpPr/>
            <p:nvPr/>
          </p:nvSpPr>
          <p:spPr bwMode="auto">
            <a:xfrm>
              <a:off x="7876776" y="4478923"/>
              <a:ext cx="6682" cy="3341"/>
            </a:xfrm>
            <a:prstGeom prst="ellipse">
              <a:avLst/>
            </a:prstGeom>
            <a:solidFill>
              <a:srgbClr val="BFDF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ṩḻîḍe">
              <a:extLst>
                <a:ext uri="{FF2B5EF4-FFF2-40B4-BE49-F238E27FC236}">
                  <a16:creationId xmlns:a16="http://schemas.microsoft.com/office/drawing/2014/main" id="{219EF438-461D-4FEC-B443-BD6A25657506}"/>
                </a:ext>
              </a:extLst>
            </p:cNvPr>
            <p:cNvSpPr/>
            <p:nvPr/>
          </p:nvSpPr>
          <p:spPr bwMode="auto">
            <a:xfrm>
              <a:off x="7769863" y="4575813"/>
              <a:ext cx="65151" cy="61810"/>
            </a:xfrm>
            <a:custGeom>
              <a:avLst/>
              <a:gdLst>
                <a:gd name="T0" fmla="*/ 19 w 19"/>
                <a:gd name="T1" fmla="*/ 0 h 18"/>
                <a:gd name="T2" fmla="*/ 19 w 19"/>
                <a:gd name="T3" fmla="*/ 15 h 18"/>
                <a:gd name="T4" fmla="*/ 17 w 19"/>
                <a:gd name="T5" fmla="*/ 17 h 18"/>
                <a:gd name="T6" fmla="*/ 0 w 19"/>
                <a:gd name="T7" fmla="*/ 18 h 18"/>
                <a:gd name="T8" fmla="*/ 0 w 19"/>
                <a:gd name="T9" fmla="*/ 8 h 18"/>
                <a:gd name="T10" fmla="*/ 7 w 19"/>
                <a:gd name="T11" fmla="*/ 1 h 18"/>
                <a:gd name="T12" fmla="*/ 19 w 19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8">
                  <a:moveTo>
                    <a:pt x="19" y="0"/>
                  </a:moveTo>
                  <a:cubicBezTo>
                    <a:pt x="19" y="15"/>
                    <a:pt x="19" y="15"/>
                    <a:pt x="19" y="15"/>
                  </a:cubicBezTo>
                  <a:cubicBezTo>
                    <a:pt x="19" y="16"/>
                    <a:pt x="18" y="17"/>
                    <a:pt x="17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1"/>
                    <a:pt x="7" y="1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ṣlîḋé">
              <a:extLst>
                <a:ext uri="{FF2B5EF4-FFF2-40B4-BE49-F238E27FC236}">
                  <a16:creationId xmlns:a16="http://schemas.microsoft.com/office/drawing/2014/main" id="{1886A82A-2FA8-4AFC-A9EB-329DBC516E84}"/>
                </a:ext>
              </a:extLst>
            </p:cNvPr>
            <p:cNvSpPr/>
            <p:nvPr/>
          </p:nvSpPr>
          <p:spPr bwMode="auto">
            <a:xfrm>
              <a:off x="7846707" y="4557438"/>
              <a:ext cx="58469" cy="76844"/>
            </a:xfrm>
            <a:custGeom>
              <a:avLst/>
              <a:gdLst>
                <a:gd name="T0" fmla="*/ 16 w 17"/>
                <a:gd name="T1" fmla="*/ 22 h 22"/>
                <a:gd name="T2" fmla="*/ 2 w 17"/>
                <a:gd name="T3" fmla="*/ 21 h 22"/>
                <a:gd name="T4" fmla="*/ 0 w 17"/>
                <a:gd name="T5" fmla="*/ 19 h 22"/>
                <a:gd name="T6" fmla="*/ 2 w 17"/>
                <a:gd name="T7" fmla="*/ 0 h 22"/>
                <a:gd name="T8" fmla="*/ 10 w 17"/>
                <a:gd name="T9" fmla="*/ 1 h 22"/>
                <a:gd name="T10" fmla="*/ 17 w 17"/>
                <a:gd name="T11" fmla="*/ 8 h 22"/>
                <a:gd name="T12" fmla="*/ 16 w 17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2">
                  <a:moveTo>
                    <a:pt x="16" y="22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4" y="1"/>
                    <a:pt x="17" y="4"/>
                    <a:pt x="17" y="8"/>
                  </a:cubicBezTo>
                  <a:lnTo>
                    <a:pt x="16" y="22"/>
                  </a:ln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ŝ1îdé">
              <a:extLst>
                <a:ext uri="{FF2B5EF4-FFF2-40B4-BE49-F238E27FC236}">
                  <a16:creationId xmlns:a16="http://schemas.microsoft.com/office/drawing/2014/main" id="{26E1662D-C893-46DD-AC5E-9EB2FF300A71}"/>
                </a:ext>
              </a:extLst>
            </p:cNvPr>
            <p:cNvSpPr/>
            <p:nvPr/>
          </p:nvSpPr>
          <p:spPr bwMode="auto">
            <a:xfrm>
              <a:off x="7654597" y="5678357"/>
              <a:ext cx="118608" cy="70162"/>
            </a:xfrm>
            <a:custGeom>
              <a:avLst/>
              <a:gdLst>
                <a:gd name="T0" fmla="*/ 1 w 34"/>
                <a:gd name="T1" fmla="*/ 2 h 20"/>
                <a:gd name="T2" fmla="*/ 0 w 34"/>
                <a:gd name="T3" fmla="*/ 0 h 20"/>
                <a:gd name="T4" fmla="*/ 15 w 34"/>
                <a:gd name="T5" fmla="*/ 0 h 20"/>
                <a:gd name="T6" fmla="*/ 34 w 34"/>
                <a:gd name="T7" fmla="*/ 10 h 20"/>
                <a:gd name="T8" fmla="*/ 1 w 34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2" y="20"/>
                    <a:pt x="10" y="10"/>
                    <a:pt x="1" y="2"/>
                  </a:cubicBez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śḷïdè">
              <a:extLst>
                <a:ext uri="{FF2B5EF4-FFF2-40B4-BE49-F238E27FC236}">
                  <a16:creationId xmlns:a16="http://schemas.microsoft.com/office/drawing/2014/main" id="{475A2CEC-E79D-4868-AF6C-727FA58CB8CC}"/>
                </a:ext>
              </a:extLst>
            </p:cNvPr>
            <p:cNvSpPr/>
            <p:nvPr/>
          </p:nvSpPr>
          <p:spPr bwMode="auto">
            <a:xfrm>
              <a:off x="7474180" y="5355947"/>
              <a:ext cx="68492" cy="115266"/>
            </a:xfrm>
            <a:custGeom>
              <a:avLst/>
              <a:gdLst>
                <a:gd name="T0" fmla="*/ 16 w 20"/>
                <a:gd name="T1" fmla="*/ 0 h 33"/>
                <a:gd name="T2" fmla="*/ 18 w 20"/>
                <a:gd name="T3" fmla="*/ 0 h 33"/>
                <a:gd name="T4" fmla="*/ 20 w 20"/>
                <a:gd name="T5" fmla="*/ 15 h 33"/>
                <a:gd name="T6" fmla="*/ 11 w 20"/>
                <a:gd name="T7" fmla="*/ 33 h 33"/>
                <a:gd name="T8" fmla="*/ 16 w 20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3">
                  <a:moveTo>
                    <a:pt x="1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0" y="20"/>
                    <a:pt x="8" y="10"/>
                    <a:pt x="16" y="0"/>
                  </a:cubicBezTo>
                  <a:close/>
                </a:path>
              </a:pathLst>
            </a:custGeom>
            <a:solidFill>
              <a:srgbClr val="F4E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śļîḋe">
              <a:extLst>
                <a:ext uri="{FF2B5EF4-FFF2-40B4-BE49-F238E27FC236}">
                  <a16:creationId xmlns:a16="http://schemas.microsoft.com/office/drawing/2014/main" id="{D23CA55E-01D4-4BA2-BEF9-93AE031CD990}"/>
                </a:ext>
              </a:extLst>
            </p:cNvPr>
            <p:cNvSpPr/>
            <p:nvPr/>
          </p:nvSpPr>
          <p:spPr bwMode="auto">
            <a:xfrm>
              <a:off x="7474180" y="4350293"/>
              <a:ext cx="73503" cy="187098"/>
            </a:xfrm>
            <a:custGeom>
              <a:avLst/>
              <a:gdLst>
                <a:gd name="T0" fmla="*/ 23 w 44"/>
                <a:gd name="T1" fmla="*/ 0 h 112"/>
                <a:gd name="T2" fmla="*/ 44 w 44"/>
                <a:gd name="T3" fmla="*/ 112 h 112"/>
                <a:gd name="T4" fmla="*/ 0 w 44"/>
                <a:gd name="T5" fmla="*/ 95 h 112"/>
                <a:gd name="T6" fmla="*/ 23 w 44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12">
                  <a:moveTo>
                    <a:pt x="23" y="0"/>
                  </a:moveTo>
                  <a:lnTo>
                    <a:pt x="44" y="112"/>
                  </a:lnTo>
                  <a:lnTo>
                    <a:pt x="0" y="9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4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ṩlîďe">
              <a:extLst>
                <a:ext uri="{FF2B5EF4-FFF2-40B4-BE49-F238E27FC236}">
                  <a16:creationId xmlns:a16="http://schemas.microsoft.com/office/drawing/2014/main" id="{0FC8325F-A43D-4523-B773-D3AD2CBD1A9C}"/>
                </a:ext>
              </a:extLst>
            </p:cNvPr>
            <p:cNvSpPr/>
            <p:nvPr/>
          </p:nvSpPr>
          <p:spPr bwMode="auto">
            <a:xfrm>
              <a:off x="7519285" y="4894883"/>
              <a:ext cx="163711" cy="783475"/>
            </a:xfrm>
            <a:custGeom>
              <a:avLst/>
              <a:gdLst>
                <a:gd name="T0" fmla="*/ 0 w 98"/>
                <a:gd name="T1" fmla="*/ 0 h 469"/>
                <a:gd name="T2" fmla="*/ 0 w 98"/>
                <a:gd name="T3" fmla="*/ 0 h 469"/>
                <a:gd name="T4" fmla="*/ 58 w 98"/>
                <a:gd name="T5" fmla="*/ 297 h 469"/>
                <a:gd name="T6" fmla="*/ 81 w 98"/>
                <a:gd name="T7" fmla="*/ 469 h 469"/>
                <a:gd name="T8" fmla="*/ 98 w 98"/>
                <a:gd name="T9" fmla="*/ 469 h 469"/>
                <a:gd name="T10" fmla="*/ 73 w 98"/>
                <a:gd name="T11" fmla="*/ 297 h 469"/>
                <a:gd name="T12" fmla="*/ 0 w 98"/>
                <a:gd name="T1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469">
                  <a:moveTo>
                    <a:pt x="0" y="0"/>
                  </a:moveTo>
                  <a:lnTo>
                    <a:pt x="0" y="0"/>
                  </a:lnTo>
                  <a:lnTo>
                    <a:pt x="58" y="297"/>
                  </a:lnTo>
                  <a:lnTo>
                    <a:pt x="81" y="469"/>
                  </a:lnTo>
                  <a:lnTo>
                    <a:pt x="98" y="469"/>
                  </a:lnTo>
                  <a:lnTo>
                    <a:pt x="73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0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ṡ1îḓê">
              <a:extLst>
                <a:ext uri="{FF2B5EF4-FFF2-40B4-BE49-F238E27FC236}">
                  <a16:creationId xmlns:a16="http://schemas.microsoft.com/office/drawing/2014/main" id="{36C7D34F-AE57-4D2B-BC37-9914D5A6B85C}"/>
                </a:ext>
              </a:extLst>
            </p:cNvPr>
            <p:cNvSpPr/>
            <p:nvPr/>
          </p:nvSpPr>
          <p:spPr bwMode="auto">
            <a:xfrm>
              <a:off x="7519285" y="4894883"/>
              <a:ext cx="163711" cy="783475"/>
            </a:xfrm>
            <a:custGeom>
              <a:avLst/>
              <a:gdLst>
                <a:gd name="T0" fmla="*/ 0 w 98"/>
                <a:gd name="T1" fmla="*/ 0 h 469"/>
                <a:gd name="T2" fmla="*/ 0 w 98"/>
                <a:gd name="T3" fmla="*/ 0 h 469"/>
                <a:gd name="T4" fmla="*/ 58 w 98"/>
                <a:gd name="T5" fmla="*/ 297 h 469"/>
                <a:gd name="T6" fmla="*/ 81 w 98"/>
                <a:gd name="T7" fmla="*/ 469 h 469"/>
                <a:gd name="T8" fmla="*/ 98 w 98"/>
                <a:gd name="T9" fmla="*/ 469 h 469"/>
                <a:gd name="T10" fmla="*/ 73 w 98"/>
                <a:gd name="T11" fmla="*/ 297 h 469"/>
                <a:gd name="T12" fmla="*/ 0 w 98"/>
                <a:gd name="T1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469">
                  <a:moveTo>
                    <a:pt x="0" y="0"/>
                  </a:moveTo>
                  <a:lnTo>
                    <a:pt x="0" y="0"/>
                  </a:lnTo>
                  <a:lnTo>
                    <a:pt x="58" y="297"/>
                  </a:lnTo>
                  <a:lnTo>
                    <a:pt x="81" y="469"/>
                  </a:lnTo>
                  <a:lnTo>
                    <a:pt x="98" y="469"/>
                  </a:lnTo>
                  <a:lnTo>
                    <a:pt x="73" y="29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668265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DE96C0-8ED6-42E4-8054-4F98AC46A5A9}"/>
              </a:ext>
            </a:extLst>
          </p:cNvPr>
          <p:cNvSpPr/>
          <p:nvPr/>
        </p:nvSpPr>
        <p:spPr>
          <a:xfrm>
            <a:off x="1110820" y="3073727"/>
            <a:ext cx="4671671" cy="2194958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60A8DF0-130E-4D93-9632-3F28186F70C1}"/>
              </a:ext>
            </a:extLst>
          </p:cNvPr>
          <p:cNvGrpSpPr/>
          <p:nvPr/>
        </p:nvGrpSpPr>
        <p:grpSpPr>
          <a:xfrm>
            <a:off x="1110820" y="2657361"/>
            <a:ext cx="2198438" cy="416366"/>
            <a:chOff x="1303393" y="3235029"/>
            <a:chExt cx="2198438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92890B0-9D7D-4E88-8679-27A012D37BE9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BD03117-697C-4BEE-A84E-A47E7492BC7F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D07CDC2A-E601-4158-8AF4-7C339888DA8C}"/>
              </a:ext>
            </a:extLst>
          </p:cNvPr>
          <p:cNvSpPr txBox="1">
            <a:spLocks/>
          </p:cNvSpPr>
          <p:nvPr/>
        </p:nvSpPr>
        <p:spPr>
          <a:xfrm>
            <a:off x="1248269" y="3255457"/>
            <a:ext cx="4356592" cy="2051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</a:rPr>
              <a:t>String</a:t>
            </a:r>
            <a:r>
              <a:rPr kumimoji="1" lang="zh-CN" altLang="en-US" sz="1600" dirty="0">
                <a:solidFill>
                  <a:schemeClr val="bg1"/>
                </a:solidFill>
              </a:rPr>
              <a:t> 字符串类型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Redis</a:t>
            </a:r>
            <a:r>
              <a:rPr kumimoji="1" lang="zh-CN" altLang="en-US" sz="1400" dirty="0">
                <a:solidFill>
                  <a:schemeClr val="bg1"/>
                </a:solidFill>
              </a:rPr>
              <a:t>最基本类型，类似</a:t>
            </a:r>
            <a:r>
              <a:rPr kumimoji="1" lang="en-US" altLang="zh-CN" sz="1400" dirty="0">
                <a:solidFill>
                  <a:schemeClr val="bg1"/>
                </a:solidFill>
              </a:rPr>
              <a:t>mc</a:t>
            </a:r>
            <a:r>
              <a:rPr kumimoji="1" lang="zh-CN" altLang="en-US" sz="1400" dirty="0">
                <a:solidFill>
                  <a:schemeClr val="bg1"/>
                </a:solidFill>
              </a:rPr>
              <a:t>中</a:t>
            </a:r>
            <a:r>
              <a:rPr kumimoji="1" lang="en-US" altLang="zh-CN" sz="1400" dirty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zh-CN" altLang="en-US" sz="1400" dirty="0">
                <a:solidFill>
                  <a:schemeClr val="bg1"/>
                </a:solidFill>
              </a:rPr>
              <a:t>二进制安全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数字也存为</a:t>
            </a:r>
            <a:r>
              <a:rPr kumimoji="1" lang="en-US" altLang="zh-CN" sz="1400" dirty="0">
                <a:solidFill>
                  <a:schemeClr val="bg1"/>
                </a:solidFill>
              </a:rPr>
              <a:t>string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incr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decr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incrby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decrby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应用场景：字串，序列化对象，计数器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重要指令：</a:t>
            </a:r>
            <a:r>
              <a:rPr kumimoji="1" lang="en-US" altLang="zh-CN" sz="1400" dirty="0">
                <a:solidFill>
                  <a:schemeClr val="bg1"/>
                </a:solidFill>
              </a:rPr>
              <a:t>set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get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mset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incr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decr</a:t>
            </a:r>
            <a:r>
              <a:rPr kumimoji="1" lang="zh-CN" altLang="en-US" sz="1400" dirty="0">
                <a:solidFill>
                  <a:schemeClr val="bg1"/>
                </a:solidFill>
              </a:rPr>
              <a:t>等</a:t>
            </a:r>
          </a:p>
        </p:txBody>
      </p:sp>
      <p:grpSp>
        <p:nvGrpSpPr>
          <p:cNvPr id="9" name="87827145-8a27-43f9-bfb6-4aed4061ab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C087638-BB39-4389-81EC-D70C743D3DE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175138" y="1539512"/>
            <a:ext cx="5187389" cy="4825338"/>
            <a:chOff x="3382963" y="911225"/>
            <a:chExt cx="5413375" cy="503555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îṡḻiḍè">
              <a:extLst>
                <a:ext uri="{FF2B5EF4-FFF2-40B4-BE49-F238E27FC236}">
                  <a16:creationId xmlns:a16="http://schemas.microsoft.com/office/drawing/2014/main" id="{1DF431EF-2F1B-4924-BB4B-15F78AFBD31B}"/>
                </a:ext>
              </a:extLst>
            </p:cNvPr>
            <p:cNvSpPr/>
            <p:nvPr/>
          </p:nvSpPr>
          <p:spPr bwMode="auto">
            <a:xfrm>
              <a:off x="3443288" y="1109663"/>
              <a:ext cx="4962525" cy="4467225"/>
            </a:xfrm>
            <a:custGeom>
              <a:avLst/>
              <a:gdLst>
                <a:gd name="T0" fmla="*/ 2228 w 3126"/>
                <a:gd name="T1" fmla="*/ 0 h 2814"/>
                <a:gd name="T2" fmla="*/ 3126 w 3126"/>
                <a:gd name="T3" fmla="*/ 1054 h 2814"/>
                <a:gd name="T4" fmla="*/ 2825 w 3126"/>
                <a:gd name="T5" fmla="*/ 2814 h 2814"/>
                <a:gd name="T6" fmla="*/ 465 w 3126"/>
                <a:gd name="T7" fmla="*/ 2590 h 2814"/>
                <a:gd name="T8" fmla="*/ 0 w 3126"/>
                <a:gd name="T9" fmla="*/ 1494 h 2814"/>
                <a:gd name="T10" fmla="*/ 555 w 3126"/>
                <a:gd name="T11" fmla="*/ 354 h 2814"/>
                <a:gd name="T12" fmla="*/ 2228 w 3126"/>
                <a:gd name="T13" fmla="*/ 0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6" h="2814">
                  <a:moveTo>
                    <a:pt x="2228" y="0"/>
                  </a:moveTo>
                  <a:lnTo>
                    <a:pt x="3126" y="1054"/>
                  </a:lnTo>
                  <a:lnTo>
                    <a:pt x="2825" y="2814"/>
                  </a:lnTo>
                  <a:lnTo>
                    <a:pt x="465" y="2590"/>
                  </a:lnTo>
                  <a:lnTo>
                    <a:pt x="0" y="1494"/>
                  </a:lnTo>
                  <a:lnTo>
                    <a:pt x="555" y="354"/>
                  </a:lnTo>
                  <a:lnTo>
                    <a:pt x="2228" y="0"/>
                  </a:lnTo>
                  <a:close/>
                </a:path>
              </a:pathLst>
            </a:custGeom>
            <a:noFill/>
            <a:ln w="12700" cap="flat">
              <a:solidFill>
                <a:srgbClr val="E6E7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ṥļîḋe">
              <a:extLst>
                <a:ext uri="{FF2B5EF4-FFF2-40B4-BE49-F238E27FC236}">
                  <a16:creationId xmlns:a16="http://schemas.microsoft.com/office/drawing/2014/main" id="{E67E7238-F427-4BD8-B958-4F8AC76A93B2}"/>
                </a:ext>
              </a:extLst>
            </p:cNvPr>
            <p:cNvSpPr/>
            <p:nvPr/>
          </p:nvSpPr>
          <p:spPr bwMode="auto">
            <a:xfrm>
              <a:off x="3792538" y="1330326"/>
              <a:ext cx="5003800" cy="4557713"/>
            </a:xfrm>
            <a:custGeom>
              <a:avLst/>
              <a:gdLst>
                <a:gd name="T0" fmla="*/ 2944 w 3152"/>
                <a:gd name="T1" fmla="*/ 379 h 2871"/>
                <a:gd name="T2" fmla="*/ 904 w 3152"/>
                <a:gd name="T3" fmla="*/ 0 h 2871"/>
                <a:gd name="T4" fmla="*/ 0 w 3152"/>
                <a:gd name="T5" fmla="*/ 1079 h 2871"/>
                <a:gd name="T6" fmla="*/ 1545 w 3152"/>
                <a:gd name="T7" fmla="*/ 2871 h 2871"/>
                <a:gd name="T8" fmla="*/ 3152 w 3152"/>
                <a:gd name="T9" fmla="*/ 1627 h 2871"/>
                <a:gd name="T10" fmla="*/ 2430 w 3152"/>
                <a:gd name="T11" fmla="*/ 1021 h 2871"/>
                <a:gd name="T12" fmla="*/ 2944 w 3152"/>
                <a:gd name="T13" fmla="*/ 379 h 2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52" h="2871">
                  <a:moveTo>
                    <a:pt x="2944" y="379"/>
                  </a:moveTo>
                  <a:lnTo>
                    <a:pt x="904" y="0"/>
                  </a:lnTo>
                  <a:lnTo>
                    <a:pt x="0" y="1079"/>
                  </a:lnTo>
                  <a:lnTo>
                    <a:pt x="1545" y="2871"/>
                  </a:lnTo>
                  <a:lnTo>
                    <a:pt x="3152" y="1627"/>
                  </a:lnTo>
                  <a:lnTo>
                    <a:pt x="2430" y="1021"/>
                  </a:lnTo>
                  <a:lnTo>
                    <a:pt x="2944" y="379"/>
                  </a:lnTo>
                  <a:close/>
                </a:path>
              </a:pathLst>
            </a:custGeom>
            <a:noFill/>
            <a:ln w="12700" cap="flat">
              <a:solidFill>
                <a:srgbClr val="E6E7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ṧlîḍe">
              <a:extLst>
                <a:ext uri="{FF2B5EF4-FFF2-40B4-BE49-F238E27FC236}">
                  <a16:creationId xmlns:a16="http://schemas.microsoft.com/office/drawing/2014/main" id="{B1F2624C-F5A8-47A1-85C4-EC9C8DC973E7}"/>
                </a:ext>
              </a:extLst>
            </p:cNvPr>
            <p:cNvSpPr/>
            <p:nvPr/>
          </p:nvSpPr>
          <p:spPr bwMode="auto">
            <a:xfrm>
              <a:off x="5334001" y="4589463"/>
              <a:ext cx="1600200" cy="922338"/>
            </a:xfrm>
            <a:custGeom>
              <a:avLst/>
              <a:gdLst>
                <a:gd name="T0" fmla="*/ 1008 w 1008"/>
                <a:gd name="T1" fmla="*/ 228 h 581"/>
                <a:gd name="T2" fmla="*/ 397 w 1008"/>
                <a:gd name="T3" fmla="*/ 581 h 581"/>
                <a:gd name="T4" fmla="*/ 0 w 1008"/>
                <a:gd name="T5" fmla="*/ 353 h 581"/>
                <a:gd name="T6" fmla="*/ 611 w 1008"/>
                <a:gd name="T7" fmla="*/ 0 h 581"/>
                <a:gd name="T8" fmla="*/ 1008 w 1008"/>
                <a:gd name="T9" fmla="*/ 228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581">
                  <a:moveTo>
                    <a:pt x="1008" y="228"/>
                  </a:moveTo>
                  <a:lnTo>
                    <a:pt x="397" y="581"/>
                  </a:lnTo>
                  <a:lnTo>
                    <a:pt x="0" y="353"/>
                  </a:lnTo>
                  <a:lnTo>
                    <a:pt x="611" y="0"/>
                  </a:lnTo>
                  <a:lnTo>
                    <a:pt x="1008" y="228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ṥľiḑê">
              <a:extLst>
                <a:ext uri="{FF2B5EF4-FFF2-40B4-BE49-F238E27FC236}">
                  <a16:creationId xmlns:a16="http://schemas.microsoft.com/office/drawing/2014/main" id="{85CF2D25-3808-4879-9AA8-6405FE9BF74B}"/>
                </a:ext>
              </a:extLst>
            </p:cNvPr>
            <p:cNvSpPr/>
            <p:nvPr/>
          </p:nvSpPr>
          <p:spPr bwMode="auto">
            <a:xfrm>
              <a:off x="5772151" y="5070476"/>
              <a:ext cx="265113" cy="141288"/>
            </a:xfrm>
            <a:custGeom>
              <a:avLst/>
              <a:gdLst>
                <a:gd name="T0" fmla="*/ 67 w 80"/>
                <a:gd name="T1" fmla="*/ 27 h 43"/>
                <a:gd name="T2" fmla="*/ 70 w 80"/>
                <a:gd name="T3" fmla="*/ 22 h 43"/>
                <a:gd name="T4" fmla="*/ 56 w 80"/>
                <a:gd name="T5" fmla="*/ 40 h 43"/>
                <a:gd name="T6" fmla="*/ 41 w 80"/>
                <a:gd name="T7" fmla="*/ 0 h 43"/>
                <a:gd name="T8" fmla="*/ 1 w 80"/>
                <a:gd name="T9" fmla="*/ 18 h 43"/>
                <a:gd name="T10" fmla="*/ 1 w 80"/>
                <a:gd name="T11" fmla="*/ 25 h 43"/>
                <a:gd name="T12" fmla="*/ 36 w 80"/>
                <a:gd name="T13" fmla="*/ 23 h 43"/>
                <a:gd name="T14" fmla="*/ 34 w 80"/>
                <a:gd name="T15" fmla="*/ 23 h 43"/>
                <a:gd name="T16" fmla="*/ 35 w 80"/>
                <a:gd name="T17" fmla="*/ 24 h 43"/>
                <a:gd name="T18" fmla="*/ 37 w 80"/>
                <a:gd name="T19" fmla="*/ 23 h 43"/>
                <a:gd name="T20" fmla="*/ 37 w 80"/>
                <a:gd name="T21" fmla="*/ 23 h 43"/>
                <a:gd name="T22" fmla="*/ 37 w 80"/>
                <a:gd name="T23" fmla="*/ 23 h 43"/>
                <a:gd name="T24" fmla="*/ 36 w 80"/>
                <a:gd name="T25" fmla="*/ 21 h 43"/>
                <a:gd name="T26" fmla="*/ 36 w 80"/>
                <a:gd name="T27" fmla="*/ 21 h 43"/>
                <a:gd name="T28" fmla="*/ 34 w 80"/>
                <a:gd name="T29" fmla="*/ 21 h 43"/>
                <a:gd name="T30" fmla="*/ 79 w 80"/>
                <a:gd name="T31" fmla="*/ 18 h 43"/>
                <a:gd name="T32" fmla="*/ 56 w 80"/>
                <a:gd name="T33" fmla="*/ 1 h 43"/>
                <a:gd name="T34" fmla="*/ 26 w 80"/>
                <a:gd name="T35" fmla="*/ 3 h 43"/>
                <a:gd name="T36" fmla="*/ 2 w 80"/>
                <a:gd name="T37" fmla="*/ 20 h 43"/>
                <a:gd name="T38" fmla="*/ 12 w 80"/>
                <a:gd name="T39" fmla="*/ 39 h 43"/>
                <a:gd name="T40" fmla="*/ 36 w 80"/>
                <a:gd name="T41" fmla="*/ 40 h 43"/>
                <a:gd name="T42" fmla="*/ 59 w 80"/>
                <a:gd name="T43" fmla="*/ 26 h 43"/>
                <a:gd name="T44" fmla="*/ 40 w 80"/>
                <a:gd name="T45" fmla="*/ 9 h 43"/>
                <a:gd name="T46" fmla="*/ 38 w 80"/>
                <a:gd name="T47" fmla="*/ 5 h 43"/>
                <a:gd name="T48" fmla="*/ 48 w 80"/>
                <a:gd name="T49" fmla="*/ 7 h 43"/>
                <a:gd name="T50" fmla="*/ 64 w 80"/>
                <a:gd name="T51" fmla="*/ 9 h 43"/>
                <a:gd name="T52" fmla="*/ 67 w 80"/>
                <a:gd name="T53" fmla="*/ 30 h 43"/>
                <a:gd name="T54" fmla="*/ 64 w 80"/>
                <a:gd name="T55" fmla="*/ 36 h 43"/>
                <a:gd name="T56" fmla="*/ 70 w 80"/>
                <a:gd name="T57" fmla="*/ 33 h 43"/>
                <a:gd name="T58" fmla="*/ 11 w 80"/>
                <a:gd name="T59" fmla="*/ 20 h 43"/>
                <a:gd name="T60" fmla="*/ 12 w 80"/>
                <a:gd name="T61" fmla="*/ 8 h 43"/>
                <a:gd name="T62" fmla="*/ 17 w 80"/>
                <a:gd name="T63" fmla="*/ 31 h 43"/>
                <a:gd name="T64" fmla="*/ 23 w 80"/>
                <a:gd name="T65" fmla="*/ 9 h 43"/>
                <a:gd name="T66" fmla="*/ 24 w 80"/>
                <a:gd name="T67" fmla="*/ 21 h 43"/>
                <a:gd name="T68" fmla="*/ 27 w 80"/>
                <a:gd name="T69" fmla="*/ 7 h 43"/>
                <a:gd name="T70" fmla="*/ 27 w 80"/>
                <a:gd name="T71" fmla="*/ 35 h 43"/>
                <a:gd name="T72" fmla="*/ 32 w 80"/>
                <a:gd name="T73" fmla="*/ 27 h 43"/>
                <a:gd name="T74" fmla="*/ 35 w 80"/>
                <a:gd name="T75" fmla="*/ 29 h 43"/>
                <a:gd name="T76" fmla="*/ 48 w 80"/>
                <a:gd name="T77" fmla="*/ 12 h 43"/>
                <a:gd name="T78" fmla="*/ 42 w 80"/>
                <a:gd name="T79" fmla="*/ 11 h 43"/>
                <a:gd name="T80" fmla="*/ 38 w 80"/>
                <a:gd name="T81" fmla="*/ 19 h 43"/>
                <a:gd name="T82" fmla="*/ 36 w 80"/>
                <a:gd name="T83" fmla="*/ 29 h 43"/>
                <a:gd name="T84" fmla="*/ 32 w 80"/>
                <a:gd name="T85" fmla="*/ 17 h 43"/>
                <a:gd name="T86" fmla="*/ 30 w 80"/>
                <a:gd name="T87" fmla="*/ 19 h 43"/>
                <a:gd name="T88" fmla="*/ 35 w 80"/>
                <a:gd name="T89" fmla="*/ 21 h 43"/>
                <a:gd name="T90" fmla="*/ 35 w 80"/>
                <a:gd name="T91" fmla="*/ 23 h 43"/>
                <a:gd name="T92" fmla="*/ 33 w 80"/>
                <a:gd name="T93" fmla="*/ 23 h 43"/>
                <a:gd name="T94" fmla="*/ 34 w 80"/>
                <a:gd name="T95" fmla="*/ 23 h 43"/>
                <a:gd name="T96" fmla="*/ 35 w 80"/>
                <a:gd name="T97" fmla="*/ 23 h 43"/>
                <a:gd name="T98" fmla="*/ 36 w 80"/>
                <a:gd name="T99" fmla="*/ 23 h 43"/>
                <a:gd name="T100" fmla="*/ 37 w 80"/>
                <a:gd name="T101" fmla="*/ 23 h 43"/>
                <a:gd name="T102" fmla="*/ 33 w 80"/>
                <a:gd name="T103" fmla="*/ 25 h 43"/>
                <a:gd name="T104" fmla="*/ 28 w 80"/>
                <a:gd name="T105" fmla="*/ 20 h 43"/>
                <a:gd name="T106" fmla="*/ 29 w 80"/>
                <a:gd name="T107" fmla="*/ 1 h 43"/>
                <a:gd name="T108" fmla="*/ 58 w 80"/>
                <a:gd name="T109" fmla="*/ 5 h 43"/>
                <a:gd name="T110" fmla="*/ 34 w 80"/>
                <a:gd name="T111" fmla="*/ 22 h 43"/>
                <a:gd name="T112" fmla="*/ 34 w 80"/>
                <a:gd name="T113" fmla="*/ 23 h 43"/>
                <a:gd name="T114" fmla="*/ 35 w 80"/>
                <a:gd name="T115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" h="43">
                  <a:moveTo>
                    <a:pt x="72" y="23"/>
                  </a:moveTo>
                  <a:cubicBezTo>
                    <a:pt x="71" y="23"/>
                    <a:pt x="71" y="23"/>
                    <a:pt x="71" y="22"/>
                  </a:cubicBezTo>
                  <a:cubicBezTo>
                    <a:pt x="71" y="23"/>
                    <a:pt x="71" y="23"/>
                    <a:pt x="72" y="23"/>
                  </a:cubicBezTo>
                  <a:close/>
                  <a:moveTo>
                    <a:pt x="64" y="34"/>
                  </a:moveTo>
                  <a:cubicBezTo>
                    <a:pt x="64" y="34"/>
                    <a:pt x="65" y="34"/>
                    <a:pt x="65" y="34"/>
                  </a:cubicBezTo>
                  <a:cubicBezTo>
                    <a:pt x="64" y="34"/>
                    <a:pt x="64" y="34"/>
                    <a:pt x="64" y="34"/>
                  </a:cubicBezTo>
                  <a:close/>
                  <a:moveTo>
                    <a:pt x="62" y="36"/>
                  </a:moveTo>
                  <a:cubicBezTo>
                    <a:pt x="63" y="35"/>
                    <a:pt x="63" y="34"/>
                    <a:pt x="64" y="34"/>
                  </a:cubicBezTo>
                  <a:cubicBezTo>
                    <a:pt x="63" y="34"/>
                    <a:pt x="63" y="35"/>
                    <a:pt x="62" y="36"/>
                  </a:cubicBezTo>
                  <a:close/>
                  <a:moveTo>
                    <a:pt x="70" y="25"/>
                  </a:moveTo>
                  <a:cubicBezTo>
                    <a:pt x="69" y="26"/>
                    <a:pt x="67" y="26"/>
                    <a:pt x="67" y="27"/>
                  </a:cubicBezTo>
                  <a:cubicBezTo>
                    <a:pt x="67" y="27"/>
                    <a:pt x="69" y="24"/>
                    <a:pt x="69" y="27"/>
                  </a:cubicBezTo>
                  <a:cubicBezTo>
                    <a:pt x="69" y="27"/>
                    <a:pt x="69" y="26"/>
                    <a:pt x="70" y="25"/>
                  </a:cubicBezTo>
                  <a:close/>
                  <a:moveTo>
                    <a:pt x="59" y="40"/>
                  </a:moveTo>
                  <a:cubicBezTo>
                    <a:pt x="57" y="40"/>
                    <a:pt x="57" y="40"/>
                    <a:pt x="57" y="40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9" y="40"/>
                  </a:lnTo>
                  <a:close/>
                  <a:moveTo>
                    <a:pt x="60" y="36"/>
                  </a:moveTo>
                  <a:cubicBezTo>
                    <a:pt x="61" y="36"/>
                    <a:pt x="62" y="36"/>
                    <a:pt x="62" y="36"/>
                  </a:cubicBezTo>
                  <a:cubicBezTo>
                    <a:pt x="61" y="36"/>
                    <a:pt x="61" y="36"/>
                    <a:pt x="60" y="36"/>
                  </a:cubicBezTo>
                  <a:close/>
                  <a:moveTo>
                    <a:pt x="73" y="20"/>
                  </a:moveTo>
                  <a:cubicBezTo>
                    <a:pt x="72" y="20"/>
                    <a:pt x="71" y="21"/>
                    <a:pt x="70" y="22"/>
                  </a:cubicBezTo>
                  <a:cubicBezTo>
                    <a:pt x="72" y="21"/>
                    <a:pt x="71" y="22"/>
                    <a:pt x="71" y="22"/>
                  </a:cubicBezTo>
                  <a:cubicBezTo>
                    <a:pt x="72" y="22"/>
                    <a:pt x="74" y="21"/>
                    <a:pt x="73" y="20"/>
                  </a:cubicBezTo>
                  <a:close/>
                  <a:moveTo>
                    <a:pt x="62" y="11"/>
                  </a:moveTo>
                  <a:cubicBezTo>
                    <a:pt x="62" y="11"/>
                    <a:pt x="62" y="11"/>
                    <a:pt x="62" y="11"/>
                  </a:cubicBezTo>
                  <a:cubicBezTo>
                    <a:pt x="62" y="11"/>
                    <a:pt x="62" y="11"/>
                    <a:pt x="62" y="11"/>
                  </a:cubicBezTo>
                  <a:close/>
                  <a:moveTo>
                    <a:pt x="56" y="40"/>
                  </a:moveTo>
                  <a:cubicBezTo>
                    <a:pt x="56" y="40"/>
                    <a:pt x="57" y="40"/>
                    <a:pt x="57" y="40"/>
                  </a:cubicBezTo>
                  <a:cubicBezTo>
                    <a:pt x="57" y="40"/>
                    <a:pt x="57" y="40"/>
                    <a:pt x="56" y="40"/>
                  </a:cubicBezTo>
                  <a:close/>
                  <a:moveTo>
                    <a:pt x="56" y="40"/>
                  </a:moveTo>
                  <a:cubicBezTo>
                    <a:pt x="54" y="40"/>
                    <a:pt x="52" y="41"/>
                    <a:pt x="50" y="42"/>
                  </a:cubicBezTo>
                  <a:cubicBezTo>
                    <a:pt x="52" y="43"/>
                    <a:pt x="55" y="41"/>
                    <a:pt x="56" y="40"/>
                  </a:cubicBezTo>
                  <a:close/>
                  <a:moveTo>
                    <a:pt x="62" y="13"/>
                  </a:moveTo>
                  <a:cubicBezTo>
                    <a:pt x="62" y="12"/>
                    <a:pt x="62" y="12"/>
                    <a:pt x="62" y="11"/>
                  </a:cubicBezTo>
                  <a:cubicBezTo>
                    <a:pt x="62" y="12"/>
                    <a:pt x="61" y="12"/>
                    <a:pt x="62" y="13"/>
                  </a:cubicBezTo>
                  <a:close/>
                  <a:moveTo>
                    <a:pt x="60" y="41"/>
                  </a:moveTo>
                  <a:cubicBezTo>
                    <a:pt x="59" y="42"/>
                    <a:pt x="58" y="41"/>
                    <a:pt x="57" y="42"/>
                  </a:cubicBezTo>
                  <a:cubicBezTo>
                    <a:pt x="58" y="42"/>
                    <a:pt x="59" y="42"/>
                    <a:pt x="60" y="41"/>
                  </a:cubicBezTo>
                  <a:close/>
                  <a:moveTo>
                    <a:pt x="60" y="35"/>
                  </a:moveTo>
                  <a:cubicBezTo>
                    <a:pt x="61" y="35"/>
                    <a:pt x="60" y="35"/>
                    <a:pt x="61" y="34"/>
                  </a:cubicBezTo>
                  <a:cubicBezTo>
                    <a:pt x="60" y="35"/>
                    <a:pt x="58" y="35"/>
                    <a:pt x="60" y="35"/>
                  </a:cubicBezTo>
                  <a:close/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  <a:moveTo>
                    <a:pt x="40" y="7"/>
                  </a:moveTo>
                  <a:cubicBezTo>
                    <a:pt x="39" y="6"/>
                    <a:pt x="39" y="6"/>
                    <a:pt x="39" y="6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0" y="8"/>
                    <a:pt x="39" y="7"/>
                    <a:pt x="40" y="7"/>
                  </a:cubicBezTo>
                  <a:close/>
                  <a:moveTo>
                    <a:pt x="46" y="9"/>
                  </a:move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7" y="9"/>
                    <a:pt x="47" y="9"/>
                  </a:cubicBezTo>
                  <a:cubicBezTo>
                    <a:pt x="47" y="9"/>
                    <a:pt x="45" y="9"/>
                    <a:pt x="46" y="9"/>
                  </a:cubicBezTo>
                  <a:close/>
                  <a:moveTo>
                    <a:pt x="1" y="19"/>
                  </a:move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9"/>
                  </a:cubicBezTo>
                  <a:close/>
                  <a:moveTo>
                    <a:pt x="36" y="42"/>
                  </a:moveTo>
                  <a:cubicBezTo>
                    <a:pt x="35" y="41"/>
                    <a:pt x="34" y="41"/>
                    <a:pt x="34" y="41"/>
                  </a:cubicBezTo>
                  <a:cubicBezTo>
                    <a:pt x="34" y="41"/>
                    <a:pt x="34" y="42"/>
                    <a:pt x="36" y="42"/>
                  </a:cubicBezTo>
                  <a:close/>
                  <a:moveTo>
                    <a:pt x="22" y="40"/>
                  </a:moveTo>
                  <a:cubicBezTo>
                    <a:pt x="22" y="40"/>
                    <a:pt x="22" y="40"/>
                    <a:pt x="22" y="40"/>
                  </a:cubicBezTo>
                  <a:cubicBezTo>
                    <a:pt x="23" y="40"/>
                    <a:pt x="22" y="40"/>
                    <a:pt x="22" y="40"/>
                  </a:cubicBezTo>
                  <a:close/>
                  <a:moveTo>
                    <a:pt x="1" y="25"/>
                  </a:moveTo>
                  <a:cubicBezTo>
                    <a:pt x="1" y="25"/>
                    <a:pt x="1" y="24"/>
                    <a:pt x="1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" y="25"/>
                  </a:lnTo>
                  <a:close/>
                  <a:moveTo>
                    <a:pt x="35" y="23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6" y="23"/>
                  </a:cubicBezTo>
                  <a:cubicBezTo>
                    <a:pt x="36" y="23"/>
                    <a:pt x="36" y="23"/>
                    <a:pt x="37" y="23"/>
                  </a:cubicBezTo>
                  <a:cubicBezTo>
                    <a:pt x="37" y="23"/>
                    <a:pt x="37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4" y="23"/>
                    <a:pt x="34" y="23"/>
                  </a:cubicBezTo>
                  <a:cubicBezTo>
                    <a:pt x="35" y="23"/>
                    <a:pt x="35" y="23"/>
                    <a:pt x="35" y="23"/>
                  </a:cubicBezTo>
                  <a:close/>
                  <a:moveTo>
                    <a:pt x="34" y="24"/>
                  </a:move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4" y="24"/>
                    <a:pt x="34" y="24"/>
                  </a:cubicBezTo>
                  <a:close/>
                  <a:moveTo>
                    <a:pt x="37" y="24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lose/>
                  <a:moveTo>
                    <a:pt x="35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lose/>
                  <a:moveTo>
                    <a:pt x="37" y="23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lose/>
                  <a:moveTo>
                    <a:pt x="34" y="23"/>
                  </a:move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3"/>
                  </a:cubicBezTo>
                  <a:close/>
                  <a:moveTo>
                    <a:pt x="37" y="23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lose/>
                  <a:moveTo>
                    <a:pt x="35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5" y="23"/>
                  </a:cubicBezTo>
                  <a:close/>
                  <a:moveTo>
                    <a:pt x="37" y="23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lose/>
                  <a:moveTo>
                    <a:pt x="37" y="23"/>
                  </a:move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lose/>
                  <a:moveTo>
                    <a:pt x="36" y="23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6" y="24"/>
                    <a:pt x="36" y="24"/>
                    <a:pt x="37" y="24"/>
                  </a:cubicBezTo>
                  <a:cubicBezTo>
                    <a:pt x="37" y="24"/>
                    <a:pt x="37" y="24"/>
                    <a:pt x="36" y="24"/>
                  </a:cubicBezTo>
                  <a:cubicBezTo>
                    <a:pt x="36" y="24"/>
                    <a:pt x="36" y="24"/>
                    <a:pt x="36" y="23"/>
                  </a:cubicBezTo>
                  <a:close/>
                  <a:moveTo>
                    <a:pt x="36" y="21"/>
                  </a:moveTo>
                  <a:cubicBezTo>
                    <a:pt x="36" y="21"/>
                    <a:pt x="36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0"/>
                    <a:pt x="33" y="21"/>
                    <a:pt x="32" y="21"/>
                  </a:cubicBezTo>
                  <a:cubicBezTo>
                    <a:pt x="33" y="21"/>
                    <a:pt x="34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lose/>
                  <a:moveTo>
                    <a:pt x="34" y="22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5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lose/>
                  <a:moveTo>
                    <a:pt x="34" y="21"/>
                  </a:move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5" y="21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5" y="21"/>
                    <a:pt x="34" y="21"/>
                  </a:cubicBezTo>
                  <a:close/>
                  <a:moveTo>
                    <a:pt x="33" y="21"/>
                  </a:moveTo>
                  <a:cubicBezTo>
                    <a:pt x="34" y="21"/>
                    <a:pt x="34" y="21"/>
                    <a:pt x="34" y="22"/>
                  </a:cubicBezTo>
                  <a:cubicBezTo>
                    <a:pt x="34" y="22"/>
                    <a:pt x="34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3" y="21"/>
                  </a:cubicBezTo>
                  <a:close/>
                  <a:moveTo>
                    <a:pt x="32" y="26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2" y="25"/>
                    <a:pt x="32" y="24"/>
                    <a:pt x="32" y="24"/>
                  </a:cubicBezTo>
                  <a:cubicBezTo>
                    <a:pt x="32" y="25"/>
                    <a:pt x="31" y="25"/>
                    <a:pt x="31" y="25"/>
                  </a:cubicBezTo>
                  <a:cubicBezTo>
                    <a:pt x="32" y="25"/>
                    <a:pt x="32" y="25"/>
                    <a:pt x="32" y="26"/>
                  </a:cubicBezTo>
                  <a:close/>
                  <a:moveTo>
                    <a:pt x="79" y="18"/>
                  </a:moveTo>
                  <a:cubicBezTo>
                    <a:pt x="79" y="19"/>
                    <a:pt x="79" y="19"/>
                    <a:pt x="78" y="19"/>
                  </a:cubicBezTo>
                  <a:cubicBezTo>
                    <a:pt x="80" y="16"/>
                    <a:pt x="77" y="17"/>
                    <a:pt x="77" y="16"/>
                  </a:cubicBezTo>
                  <a:cubicBezTo>
                    <a:pt x="75" y="17"/>
                    <a:pt x="77" y="19"/>
                    <a:pt x="74" y="18"/>
                  </a:cubicBezTo>
                  <a:cubicBezTo>
                    <a:pt x="75" y="18"/>
                    <a:pt x="75" y="17"/>
                    <a:pt x="75" y="16"/>
                  </a:cubicBezTo>
                  <a:cubicBezTo>
                    <a:pt x="75" y="16"/>
                    <a:pt x="75" y="16"/>
                    <a:pt x="75" y="15"/>
                  </a:cubicBezTo>
                  <a:cubicBezTo>
                    <a:pt x="75" y="15"/>
                    <a:pt x="75" y="15"/>
                    <a:pt x="75" y="14"/>
                  </a:cubicBezTo>
                  <a:cubicBezTo>
                    <a:pt x="74" y="13"/>
                    <a:pt x="74" y="12"/>
                    <a:pt x="76" y="11"/>
                  </a:cubicBezTo>
                  <a:cubicBezTo>
                    <a:pt x="73" y="9"/>
                    <a:pt x="71" y="7"/>
                    <a:pt x="68" y="6"/>
                  </a:cubicBezTo>
                  <a:cubicBezTo>
                    <a:pt x="65" y="4"/>
                    <a:pt x="61" y="2"/>
                    <a:pt x="58" y="1"/>
                  </a:cubicBezTo>
                  <a:cubicBezTo>
                    <a:pt x="57" y="1"/>
                    <a:pt x="58" y="2"/>
                    <a:pt x="58" y="2"/>
                  </a:cubicBezTo>
                  <a:cubicBezTo>
                    <a:pt x="57" y="1"/>
                    <a:pt x="57" y="1"/>
                    <a:pt x="56" y="1"/>
                  </a:cubicBezTo>
                  <a:cubicBezTo>
                    <a:pt x="55" y="1"/>
                    <a:pt x="54" y="1"/>
                    <a:pt x="53" y="1"/>
                  </a:cubicBezTo>
                  <a:cubicBezTo>
                    <a:pt x="51" y="1"/>
                    <a:pt x="49" y="1"/>
                    <a:pt x="49" y="0"/>
                  </a:cubicBezTo>
                  <a:cubicBezTo>
                    <a:pt x="48" y="0"/>
                    <a:pt x="47" y="1"/>
                    <a:pt x="47" y="1"/>
                  </a:cubicBezTo>
                  <a:cubicBezTo>
                    <a:pt x="45" y="1"/>
                    <a:pt x="43" y="1"/>
                    <a:pt x="41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1"/>
                    <a:pt x="33" y="1"/>
                  </a:cubicBezTo>
                  <a:cubicBezTo>
                    <a:pt x="30" y="1"/>
                    <a:pt x="27" y="1"/>
                    <a:pt x="25" y="1"/>
                  </a:cubicBezTo>
                  <a:cubicBezTo>
                    <a:pt x="28" y="1"/>
                    <a:pt x="25" y="3"/>
                    <a:pt x="26" y="3"/>
                  </a:cubicBezTo>
                  <a:cubicBezTo>
                    <a:pt x="23" y="2"/>
                    <a:pt x="17" y="3"/>
                    <a:pt x="14" y="5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4" y="6"/>
                    <a:pt x="13" y="6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1" y="8"/>
                    <a:pt x="9" y="9"/>
                    <a:pt x="7" y="10"/>
                  </a:cubicBezTo>
                  <a:cubicBezTo>
                    <a:pt x="5" y="11"/>
                    <a:pt x="4" y="12"/>
                    <a:pt x="4" y="13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5" y="14"/>
                    <a:pt x="3" y="16"/>
                    <a:pt x="1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9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1"/>
                    <a:pt x="2" y="23"/>
                    <a:pt x="1" y="24"/>
                  </a:cubicBezTo>
                  <a:cubicBezTo>
                    <a:pt x="2" y="25"/>
                    <a:pt x="1" y="26"/>
                    <a:pt x="1" y="27"/>
                  </a:cubicBezTo>
                  <a:cubicBezTo>
                    <a:pt x="1" y="28"/>
                    <a:pt x="1" y="29"/>
                    <a:pt x="2" y="30"/>
                  </a:cubicBezTo>
                  <a:cubicBezTo>
                    <a:pt x="2" y="31"/>
                    <a:pt x="3" y="28"/>
                    <a:pt x="4" y="30"/>
                  </a:cubicBezTo>
                  <a:cubicBezTo>
                    <a:pt x="2" y="31"/>
                    <a:pt x="3" y="31"/>
                    <a:pt x="3" y="32"/>
                  </a:cubicBezTo>
                  <a:cubicBezTo>
                    <a:pt x="4" y="32"/>
                    <a:pt x="5" y="33"/>
                    <a:pt x="3" y="34"/>
                  </a:cubicBezTo>
                  <a:cubicBezTo>
                    <a:pt x="4" y="34"/>
                    <a:pt x="5" y="35"/>
                    <a:pt x="6" y="35"/>
                  </a:cubicBezTo>
                  <a:cubicBezTo>
                    <a:pt x="6" y="35"/>
                    <a:pt x="6" y="36"/>
                    <a:pt x="5" y="36"/>
                  </a:cubicBezTo>
                  <a:cubicBezTo>
                    <a:pt x="8" y="36"/>
                    <a:pt x="8" y="36"/>
                    <a:pt x="9" y="37"/>
                  </a:cubicBezTo>
                  <a:cubicBezTo>
                    <a:pt x="9" y="38"/>
                    <a:pt x="10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3" y="39"/>
                    <a:pt x="16" y="40"/>
                    <a:pt x="14" y="40"/>
                  </a:cubicBezTo>
                  <a:cubicBezTo>
                    <a:pt x="15" y="41"/>
                    <a:pt x="17" y="41"/>
                    <a:pt x="19" y="42"/>
                  </a:cubicBezTo>
                  <a:cubicBezTo>
                    <a:pt x="21" y="42"/>
                    <a:pt x="22" y="42"/>
                    <a:pt x="21" y="41"/>
                  </a:cubicBezTo>
                  <a:cubicBezTo>
                    <a:pt x="21" y="42"/>
                    <a:pt x="18" y="41"/>
                    <a:pt x="16" y="40"/>
                  </a:cubicBezTo>
                  <a:cubicBezTo>
                    <a:pt x="17" y="40"/>
                    <a:pt x="18" y="40"/>
                    <a:pt x="19" y="40"/>
                  </a:cubicBezTo>
                  <a:cubicBezTo>
                    <a:pt x="20" y="40"/>
                    <a:pt x="21" y="40"/>
                    <a:pt x="21" y="39"/>
                  </a:cubicBezTo>
                  <a:cubicBezTo>
                    <a:pt x="21" y="40"/>
                    <a:pt x="22" y="40"/>
                    <a:pt x="22" y="40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5" y="40"/>
                    <a:pt x="27" y="40"/>
                    <a:pt x="29" y="40"/>
                  </a:cubicBezTo>
                  <a:cubicBezTo>
                    <a:pt x="30" y="41"/>
                    <a:pt x="32" y="41"/>
                    <a:pt x="34" y="41"/>
                  </a:cubicBezTo>
                  <a:cubicBezTo>
                    <a:pt x="34" y="41"/>
                    <a:pt x="35" y="40"/>
                    <a:pt x="36" y="40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8" y="41"/>
                    <a:pt x="39" y="41"/>
                    <a:pt x="41" y="41"/>
                  </a:cubicBezTo>
                  <a:cubicBezTo>
                    <a:pt x="40" y="40"/>
                    <a:pt x="39" y="40"/>
                    <a:pt x="38" y="39"/>
                  </a:cubicBezTo>
                  <a:cubicBezTo>
                    <a:pt x="39" y="39"/>
                    <a:pt x="40" y="39"/>
                    <a:pt x="41" y="39"/>
                  </a:cubicBezTo>
                  <a:cubicBezTo>
                    <a:pt x="42" y="39"/>
                    <a:pt x="43" y="39"/>
                    <a:pt x="44" y="39"/>
                  </a:cubicBezTo>
                  <a:cubicBezTo>
                    <a:pt x="46" y="39"/>
                    <a:pt x="48" y="38"/>
                    <a:pt x="50" y="38"/>
                  </a:cubicBezTo>
                  <a:cubicBezTo>
                    <a:pt x="50" y="37"/>
                    <a:pt x="51" y="36"/>
                    <a:pt x="53" y="35"/>
                  </a:cubicBezTo>
                  <a:cubicBezTo>
                    <a:pt x="55" y="35"/>
                    <a:pt x="57" y="33"/>
                    <a:pt x="57" y="32"/>
                  </a:cubicBezTo>
                  <a:cubicBezTo>
                    <a:pt x="56" y="32"/>
                    <a:pt x="55" y="33"/>
                    <a:pt x="54" y="33"/>
                  </a:cubicBezTo>
                  <a:cubicBezTo>
                    <a:pt x="56" y="32"/>
                    <a:pt x="57" y="31"/>
                    <a:pt x="57" y="30"/>
                  </a:cubicBezTo>
                  <a:cubicBezTo>
                    <a:pt x="58" y="28"/>
                    <a:pt x="58" y="28"/>
                    <a:pt x="59" y="26"/>
                  </a:cubicBezTo>
                  <a:cubicBezTo>
                    <a:pt x="60" y="27"/>
                    <a:pt x="59" y="28"/>
                    <a:pt x="59" y="29"/>
                  </a:cubicBezTo>
                  <a:cubicBezTo>
                    <a:pt x="59" y="30"/>
                    <a:pt x="58" y="31"/>
                    <a:pt x="57" y="34"/>
                  </a:cubicBezTo>
                  <a:cubicBezTo>
                    <a:pt x="59" y="32"/>
                    <a:pt x="61" y="30"/>
                    <a:pt x="62" y="28"/>
                  </a:cubicBezTo>
                  <a:cubicBezTo>
                    <a:pt x="63" y="26"/>
                    <a:pt x="64" y="23"/>
                    <a:pt x="63" y="21"/>
                  </a:cubicBezTo>
                  <a:cubicBezTo>
                    <a:pt x="62" y="21"/>
                    <a:pt x="62" y="23"/>
                    <a:pt x="61" y="22"/>
                  </a:cubicBezTo>
                  <a:cubicBezTo>
                    <a:pt x="61" y="21"/>
                    <a:pt x="61" y="20"/>
                    <a:pt x="61" y="19"/>
                  </a:cubicBezTo>
                  <a:cubicBezTo>
                    <a:pt x="60" y="18"/>
                    <a:pt x="60" y="17"/>
                    <a:pt x="61" y="18"/>
                  </a:cubicBezTo>
                  <a:cubicBezTo>
                    <a:pt x="59" y="16"/>
                    <a:pt x="58" y="16"/>
                    <a:pt x="56" y="16"/>
                  </a:cubicBezTo>
                  <a:cubicBezTo>
                    <a:pt x="56" y="14"/>
                    <a:pt x="54" y="12"/>
                    <a:pt x="51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47" y="10"/>
                    <a:pt x="44" y="10"/>
                    <a:pt x="40" y="9"/>
                  </a:cubicBezTo>
                  <a:cubicBezTo>
                    <a:pt x="38" y="9"/>
                    <a:pt x="36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1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9"/>
                    <a:pt x="29" y="9"/>
                    <a:pt x="30" y="9"/>
                  </a:cubicBezTo>
                  <a:cubicBezTo>
                    <a:pt x="31" y="8"/>
                    <a:pt x="32" y="8"/>
                    <a:pt x="33" y="8"/>
                  </a:cubicBezTo>
                  <a:cubicBezTo>
                    <a:pt x="32" y="8"/>
                    <a:pt x="31" y="8"/>
                    <a:pt x="29" y="8"/>
                  </a:cubicBezTo>
                  <a:cubicBezTo>
                    <a:pt x="31" y="6"/>
                    <a:pt x="34" y="5"/>
                    <a:pt x="38" y="5"/>
                  </a:cubicBezTo>
                  <a:cubicBezTo>
                    <a:pt x="41" y="5"/>
                    <a:pt x="44" y="6"/>
                    <a:pt x="46" y="6"/>
                  </a:cubicBezTo>
                  <a:cubicBezTo>
                    <a:pt x="45" y="7"/>
                    <a:pt x="44" y="6"/>
                    <a:pt x="44" y="8"/>
                  </a:cubicBezTo>
                  <a:cubicBezTo>
                    <a:pt x="46" y="8"/>
                    <a:pt x="46" y="8"/>
                    <a:pt x="49" y="9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50" y="8"/>
                    <a:pt x="51" y="9"/>
                  </a:cubicBezTo>
                  <a:cubicBezTo>
                    <a:pt x="52" y="9"/>
                    <a:pt x="52" y="9"/>
                    <a:pt x="53" y="9"/>
                  </a:cubicBezTo>
                  <a:cubicBezTo>
                    <a:pt x="53" y="8"/>
                    <a:pt x="51" y="9"/>
                    <a:pt x="51" y="7"/>
                  </a:cubicBezTo>
                  <a:cubicBezTo>
                    <a:pt x="53" y="8"/>
                    <a:pt x="54" y="8"/>
                    <a:pt x="55" y="8"/>
                  </a:cubicBezTo>
                  <a:cubicBezTo>
                    <a:pt x="54" y="7"/>
                    <a:pt x="51" y="7"/>
                    <a:pt x="50" y="7"/>
                  </a:cubicBezTo>
                  <a:cubicBezTo>
                    <a:pt x="49" y="7"/>
                    <a:pt x="52" y="8"/>
                    <a:pt x="51" y="8"/>
                  </a:cubicBezTo>
                  <a:cubicBezTo>
                    <a:pt x="49" y="8"/>
                    <a:pt x="49" y="8"/>
                    <a:pt x="48" y="7"/>
                  </a:cubicBezTo>
                  <a:cubicBezTo>
                    <a:pt x="47" y="7"/>
                    <a:pt x="47" y="6"/>
                    <a:pt x="46" y="5"/>
                  </a:cubicBezTo>
                  <a:cubicBezTo>
                    <a:pt x="45" y="5"/>
                    <a:pt x="46" y="5"/>
                    <a:pt x="47" y="4"/>
                  </a:cubicBezTo>
                  <a:cubicBezTo>
                    <a:pt x="47" y="4"/>
                    <a:pt x="48" y="4"/>
                    <a:pt x="49" y="4"/>
                  </a:cubicBezTo>
                  <a:cubicBezTo>
                    <a:pt x="51" y="6"/>
                    <a:pt x="53" y="7"/>
                    <a:pt x="57" y="8"/>
                  </a:cubicBezTo>
                  <a:cubicBezTo>
                    <a:pt x="58" y="8"/>
                    <a:pt x="59" y="8"/>
                    <a:pt x="60" y="8"/>
                  </a:cubicBezTo>
                  <a:cubicBezTo>
                    <a:pt x="60" y="9"/>
                    <a:pt x="58" y="10"/>
                    <a:pt x="60" y="11"/>
                  </a:cubicBezTo>
                  <a:cubicBezTo>
                    <a:pt x="60" y="11"/>
                    <a:pt x="60" y="11"/>
                    <a:pt x="60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0"/>
                    <a:pt x="62" y="10"/>
                    <a:pt x="62" y="9"/>
                  </a:cubicBezTo>
                  <a:cubicBezTo>
                    <a:pt x="61" y="8"/>
                    <a:pt x="61" y="8"/>
                    <a:pt x="61" y="7"/>
                  </a:cubicBezTo>
                  <a:cubicBezTo>
                    <a:pt x="63" y="7"/>
                    <a:pt x="64" y="8"/>
                    <a:pt x="64" y="9"/>
                  </a:cubicBezTo>
                  <a:cubicBezTo>
                    <a:pt x="65" y="10"/>
                    <a:pt x="65" y="11"/>
                    <a:pt x="66" y="12"/>
                  </a:cubicBezTo>
                  <a:cubicBezTo>
                    <a:pt x="66" y="12"/>
                    <a:pt x="65" y="11"/>
                    <a:pt x="66" y="11"/>
                  </a:cubicBezTo>
                  <a:cubicBezTo>
                    <a:pt x="67" y="12"/>
                    <a:pt x="68" y="13"/>
                    <a:pt x="68" y="14"/>
                  </a:cubicBezTo>
                  <a:cubicBezTo>
                    <a:pt x="68" y="14"/>
                    <a:pt x="68" y="15"/>
                    <a:pt x="68" y="15"/>
                  </a:cubicBezTo>
                  <a:cubicBezTo>
                    <a:pt x="68" y="15"/>
                    <a:pt x="68" y="16"/>
                    <a:pt x="68" y="16"/>
                  </a:cubicBezTo>
                  <a:cubicBezTo>
                    <a:pt x="68" y="16"/>
                    <a:pt x="68" y="17"/>
                    <a:pt x="68" y="17"/>
                  </a:cubicBezTo>
                  <a:cubicBezTo>
                    <a:pt x="69" y="18"/>
                    <a:pt x="68" y="16"/>
                    <a:pt x="70" y="16"/>
                  </a:cubicBezTo>
                  <a:cubicBezTo>
                    <a:pt x="70" y="17"/>
                    <a:pt x="72" y="18"/>
                    <a:pt x="70" y="18"/>
                  </a:cubicBezTo>
                  <a:cubicBezTo>
                    <a:pt x="72" y="18"/>
                    <a:pt x="71" y="21"/>
                    <a:pt x="73" y="19"/>
                  </a:cubicBezTo>
                  <a:cubicBezTo>
                    <a:pt x="74" y="20"/>
                    <a:pt x="73" y="23"/>
                    <a:pt x="72" y="25"/>
                  </a:cubicBezTo>
                  <a:cubicBezTo>
                    <a:pt x="71" y="26"/>
                    <a:pt x="69" y="28"/>
                    <a:pt x="67" y="30"/>
                  </a:cubicBezTo>
                  <a:cubicBezTo>
                    <a:pt x="68" y="30"/>
                    <a:pt x="69" y="30"/>
                    <a:pt x="69" y="30"/>
                  </a:cubicBezTo>
                  <a:cubicBezTo>
                    <a:pt x="69" y="30"/>
                    <a:pt x="70" y="30"/>
                    <a:pt x="70" y="29"/>
                  </a:cubicBezTo>
                  <a:cubicBezTo>
                    <a:pt x="70" y="29"/>
                    <a:pt x="71" y="29"/>
                    <a:pt x="71" y="28"/>
                  </a:cubicBezTo>
                  <a:cubicBezTo>
                    <a:pt x="72" y="28"/>
                    <a:pt x="73" y="27"/>
                    <a:pt x="74" y="27"/>
                  </a:cubicBezTo>
                  <a:cubicBezTo>
                    <a:pt x="75" y="28"/>
                    <a:pt x="71" y="29"/>
                    <a:pt x="72" y="29"/>
                  </a:cubicBezTo>
                  <a:cubicBezTo>
                    <a:pt x="72" y="29"/>
                    <a:pt x="73" y="28"/>
                    <a:pt x="74" y="28"/>
                  </a:cubicBezTo>
                  <a:cubicBezTo>
                    <a:pt x="75" y="29"/>
                    <a:pt x="73" y="30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8" y="32"/>
                    <a:pt x="67" y="30"/>
                    <a:pt x="65" y="32"/>
                  </a:cubicBezTo>
                  <a:cubicBezTo>
                    <a:pt x="66" y="34"/>
                    <a:pt x="66" y="33"/>
                    <a:pt x="68" y="33"/>
                  </a:cubicBezTo>
                  <a:cubicBezTo>
                    <a:pt x="67" y="34"/>
                    <a:pt x="67" y="36"/>
                    <a:pt x="64" y="36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4" y="35"/>
                    <a:pt x="63" y="36"/>
                    <a:pt x="62" y="36"/>
                  </a:cubicBezTo>
                  <a:cubicBezTo>
                    <a:pt x="62" y="36"/>
                    <a:pt x="63" y="37"/>
                    <a:pt x="63" y="36"/>
                  </a:cubicBezTo>
                  <a:cubicBezTo>
                    <a:pt x="62" y="37"/>
                    <a:pt x="61" y="38"/>
                    <a:pt x="59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2" y="37"/>
                    <a:pt x="63" y="37"/>
                  </a:cubicBezTo>
                  <a:cubicBezTo>
                    <a:pt x="64" y="38"/>
                    <a:pt x="62" y="38"/>
                    <a:pt x="61" y="39"/>
                  </a:cubicBezTo>
                  <a:cubicBezTo>
                    <a:pt x="63" y="38"/>
                    <a:pt x="65" y="38"/>
                    <a:pt x="66" y="37"/>
                  </a:cubicBezTo>
                  <a:cubicBezTo>
                    <a:pt x="67" y="37"/>
                    <a:pt x="68" y="37"/>
                    <a:pt x="69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34"/>
                    <a:pt x="69" y="34"/>
                    <a:pt x="70" y="33"/>
                  </a:cubicBezTo>
                  <a:cubicBezTo>
                    <a:pt x="72" y="33"/>
                    <a:pt x="73" y="32"/>
                    <a:pt x="73" y="31"/>
                  </a:cubicBezTo>
                  <a:cubicBezTo>
                    <a:pt x="73" y="32"/>
                    <a:pt x="74" y="32"/>
                    <a:pt x="74" y="32"/>
                  </a:cubicBezTo>
                  <a:cubicBezTo>
                    <a:pt x="75" y="31"/>
                    <a:pt x="75" y="30"/>
                    <a:pt x="75" y="29"/>
                  </a:cubicBezTo>
                  <a:cubicBezTo>
                    <a:pt x="75" y="28"/>
                    <a:pt x="76" y="27"/>
                    <a:pt x="76" y="27"/>
                  </a:cubicBezTo>
                  <a:cubicBezTo>
                    <a:pt x="76" y="26"/>
                    <a:pt x="77" y="25"/>
                    <a:pt x="77" y="24"/>
                  </a:cubicBezTo>
                  <a:cubicBezTo>
                    <a:pt x="77" y="23"/>
                    <a:pt x="77" y="22"/>
                    <a:pt x="77" y="21"/>
                  </a:cubicBezTo>
                  <a:cubicBezTo>
                    <a:pt x="77" y="21"/>
                    <a:pt x="78" y="20"/>
                    <a:pt x="79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6" y="18"/>
                    <a:pt x="79" y="19"/>
                    <a:pt x="79" y="18"/>
                  </a:cubicBez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20"/>
                  </a:cubicBezTo>
                  <a:cubicBezTo>
                    <a:pt x="11" y="19"/>
                    <a:pt x="11" y="19"/>
                    <a:pt x="11" y="19"/>
                  </a:cubicBezTo>
                  <a:close/>
                  <a:moveTo>
                    <a:pt x="8" y="12"/>
                  </a:moveTo>
                  <a:cubicBezTo>
                    <a:pt x="9" y="11"/>
                    <a:pt x="9" y="11"/>
                    <a:pt x="10" y="10"/>
                  </a:cubicBezTo>
                  <a:cubicBezTo>
                    <a:pt x="10" y="10"/>
                    <a:pt x="10" y="10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1" y="12"/>
                    <a:pt x="8" y="12"/>
                  </a:cubicBezTo>
                  <a:close/>
                  <a:moveTo>
                    <a:pt x="11" y="24"/>
                  </a:moveTo>
                  <a:cubicBezTo>
                    <a:pt x="11" y="24"/>
                    <a:pt x="10" y="24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4"/>
                    <a:pt x="11" y="24"/>
                  </a:cubicBezTo>
                  <a:close/>
                  <a:moveTo>
                    <a:pt x="12" y="8"/>
                  </a:moveTo>
                  <a:cubicBezTo>
                    <a:pt x="13" y="8"/>
                    <a:pt x="14" y="8"/>
                    <a:pt x="15" y="7"/>
                  </a:cubicBezTo>
                  <a:cubicBezTo>
                    <a:pt x="14" y="8"/>
                    <a:pt x="13" y="9"/>
                    <a:pt x="12" y="8"/>
                  </a:cubicBezTo>
                  <a:close/>
                  <a:moveTo>
                    <a:pt x="20" y="35"/>
                  </a:moveTo>
                  <a:cubicBezTo>
                    <a:pt x="20" y="34"/>
                    <a:pt x="18" y="33"/>
                    <a:pt x="17" y="32"/>
                  </a:cubicBezTo>
                  <a:cubicBezTo>
                    <a:pt x="15" y="32"/>
                    <a:pt x="13" y="31"/>
                    <a:pt x="13" y="30"/>
                  </a:cubicBezTo>
                  <a:cubicBezTo>
                    <a:pt x="13" y="29"/>
                    <a:pt x="14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30"/>
                    <a:pt x="16" y="30"/>
                  </a:cubicBezTo>
                  <a:cubicBezTo>
                    <a:pt x="16" y="30"/>
                    <a:pt x="15" y="30"/>
                    <a:pt x="15" y="30"/>
                  </a:cubicBezTo>
                  <a:cubicBezTo>
                    <a:pt x="15" y="31"/>
                    <a:pt x="16" y="31"/>
                    <a:pt x="17" y="31"/>
                  </a:cubicBezTo>
                  <a:cubicBezTo>
                    <a:pt x="18" y="32"/>
                    <a:pt x="18" y="32"/>
                    <a:pt x="19" y="33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2"/>
                    <a:pt x="21" y="33"/>
                    <a:pt x="22" y="34"/>
                  </a:cubicBezTo>
                  <a:cubicBezTo>
                    <a:pt x="21" y="34"/>
                    <a:pt x="21" y="34"/>
                    <a:pt x="20" y="35"/>
                  </a:cubicBezTo>
                  <a:close/>
                  <a:moveTo>
                    <a:pt x="21" y="10"/>
                  </a:moveTo>
                  <a:cubicBezTo>
                    <a:pt x="22" y="9"/>
                    <a:pt x="23" y="9"/>
                    <a:pt x="24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4" y="9"/>
                    <a:pt x="23" y="9"/>
                    <a:pt x="23" y="9"/>
                  </a:cubicBezTo>
                  <a:lnTo>
                    <a:pt x="21" y="10"/>
                  </a:lnTo>
                  <a:close/>
                  <a:moveTo>
                    <a:pt x="23" y="20"/>
                  </a:move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4" y="11"/>
                  </a:cubicBezTo>
                  <a:lnTo>
                    <a:pt x="23" y="11"/>
                  </a:lnTo>
                  <a:close/>
                  <a:moveTo>
                    <a:pt x="24" y="21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lose/>
                  <a:moveTo>
                    <a:pt x="25" y="23"/>
                  </a:moveTo>
                  <a:cubicBezTo>
                    <a:pt x="25" y="23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4"/>
                    <a:pt x="24" y="23"/>
                    <a:pt x="24" y="23"/>
                  </a:cubicBezTo>
                  <a:cubicBezTo>
                    <a:pt x="24" y="23"/>
                    <a:pt x="24" y="23"/>
                    <a:pt x="24" y="22"/>
                  </a:cubicBezTo>
                  <a:cubicBezTo>
                    <a:pt x="24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2"/>
                    <a:pt x="25" y="22"/>
                    <a:pt x="25" y="23"/>
                  </a:cubicBezTo>
                  <a:close/>
                  <a:moveTo>
                    <a:pt x="27" y="7"/>
                  </a:moveTo>
                  <a:cubicBezTo>
                    <a:pt x="27" y="7"/>
                    <a:pt x="28" y="7"/>
                    <a:pt x="28" y="7"/>
                  </a:cubicBezTo>
                  <a:cubicBezTo>
                    <a:pt x="28" y="7"/>
                    <a:pt x="27" y="7"/>
                    <a:pt x="27" y="7"/>
                  </a:cubicBezTo>
                  <a:cubicBezTo>
                    <a:pt x="26" y="7"/>
                    <a:pt x="26" y="7"/>
                    <a:pt x="25" y="6"/>
                  </a:cubicBezTo>
                  <a:cubicBezTo>
                    <a:pt x="27" y="6"/>
                    <a:pt x="26" y="7"/>
                    <a:pt x="27" y="7"/>
                  </a:cubicBezTo>
                  <a:close/>
                  <a:moveTo>
                    <a:pt x="29" y="28"/>
                  </a:moveTo>
                  <a:cubicBezTo>
                    <a:pt x="29" y="28"/>
                    <a:pt x="28" y="28"/>
                    <a:pt x="28" y="28"/>
                  </a:cubicBezTo>
                  <a:cubicBezTo>
                    <a:pt x="28" y="28"/>
                    <a:pt x="28" y="28"/>
                    <a:pt x="27" y="28"/>
                  </a:cubicBezTo>
                  <a:cubicBezTo>
                    <a:pt x="27" y="28"/>
                    <a:pt x="26" y="28"/>
                    <a:pt x="26" y="27"/>
                  </a:cubicBezTo>
                  <a:cubicBezTo>
                    <a:pt x="26" y="28"/>
                    <a:pt x="28" y="28"/>
                    <a:pt x="29" y="28"/>
                  </a:cubicBezTo>
                  <a:close/>
                  <a:moveTo>
                    <a:pt x="27" y="35"/>
                  </a:move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9" y="35"/>
                    <a:pt x="30" y="35"/>
                  </a:cubicBezTo>
                  <a:cubicBezTo>
                    <a:pt x="29" y="35"/>
                    <a:pt x="28" y="35"/>
                    <a:pt x="27" y="35"/>
                  </a:cubicBezTo>
                  <a:close/>
                  <a:moveTo>
                    <a:pt x="28" y="27"/>
                  </a:moveTo>
                  <a:cubicBezTo>
                    <a:pt x="29" y="27"/>
                    <a:pt x="29" y="27"/>
                    <a:pt x="29" y="27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29" y="27"/>
                    <a:pt x="28" y="27"/>
                  </a:cubicBezTo>
                  <a:close/>
                  <a:moveTo>
                    <a:pt x="32" y="27"/>
                  </a:moveTo>
                  <a:cubicBezTo>
                    <a:pt x="31" y="27"/>
                    <a:pt x="30" y="27"/>
                    <a:pt x="30" y="27"/>
                  </a:cubicBezTo>
                  <a:cubicBezTo>
                    <a:pt x="30" y="26"/>
                    <a:pt x="30" y="26"/>
                    <a:pt x="31" y="26"/>
                  </a:cubicBezTo>
                  <a:cubicBezTo>
                    <a:pt x="31" y="26"/>
                    <a:pt x="32" y="27"/>
                    <a:pt x="33" y="27"/>
                  </a:cubicBezTo>
                  <a:cubicBezTo>
                    <a:pt x="33" y="27"/>
                    <a:pt x="32" y="27"/>
                    <a:pt x="32" y="27"/>
                  </a:cubicBezTo>
                  <a:close/>
                  <a:moveTo>
                    <a:pt x="34" y="40"/>
                  </a:moveTo>
                  <a:cubicBezTo>
                    <a:pt x="34" y="40"/>
                    <a:pt x="34" y="40"/>
                    <a:pt x="33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5" y="40"/>
                    <a:pt x="36" y="39"/>
                    <a:pt x="36" y="40"/>
                  </a:cubicBezTo>
                  <a:lnTo>
                    <a:pt x="34" y="40"/>
                  </a:lnTo>
                  <a:close/>
                  <a:moveTo>
                    <a:pt x="34" y="29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29"/>
                    <a:pt x="34" y="29"/>
                  </a:cubicBezTo>
                  <a:close/>
                  <a:moveTo>
                    <a:pt x="35" y="29"/>
                  </a:move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lose/>
                  <a:moveTo>
                    <a:pt x="45" y="28"/>
                  </a:moveTo>
                  <a:cubicBezTo>
                    <a:pt x="45" y="28"/>
                    <a:pt x="44" y="29"/>
                    <a:pt x="44" y="29"/>
                  </a:cubicBezTo>
                  <a:cubicBezTo>
                    <a:pt x="44" y="29"/>
                    <a:pt x="44" y="28"/>
                    <a:pt x="44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lose/>
                  <a:moveTo>
                    <a:pt x="51" y="13"/>
                  </a:moveTo>
                  <a:cubicBezTo>
                    <a:pt x="52" y="13"/>
                    <a:pt x="52" y="14"/>
                    <a:pt x="52" y="14"/>
                  </a:cubicBezTo>
                  <a:cubicBezTo>
                    <a:pt x="51" y="14"/>
                    <a:pt x="51" y="13"/>
                    <a:pt x="50" y="13"/>
                  </a:cubicBezTo>
                  <a:cubicBezTo>
                    <a:pt x="49" y="13"/>
                    <a:pt x="49" y="13"/>
                    <a:pt x="48" y="12"/>
                  </a:cubicBezTo>
                  <a:cubicBezTo>
                    <a:pt x="50" y="12"/>
                    <a:pt x="51" y="12"/>
                    <a:pt x="51" y="13"/>
                  </a:cubicBezTo>
                  <a:close/>
                  <a:moveTo>
                    <a:pt x="45" y="12"/>
                  </a:moveTo>
                  <a:cubicBezTo>
                    <a:pt x="46" y="12"/>
                    <a:pt x="47" y="13"/>
                    <a:pt x="46" y="12"/>
                  </a:cubicBezTo>
                  <a:cubicBezTo>
                    <a:pt x="44" y="12"/>
                    <a:pt x="44" y="13"/>
                    <a:pt x="45" y="13"/>
                  </a:cubicBezTo>
                  <a:cubicBezTo>
                    <a:pt x="45" y="13"/>
                    <a:pt x="45" y="14"/>
                    <a:pt x="44" y="14"/>
                  </a:cubicBezTo>
                  <a:cubicBezTo>
                    <a:pt x="45" y="14"/>
                    <a:pt x="45" y="14"/>
                    <a:pt x="46" y="14"/>
                  </a:cubicBezTo>
                  <a:cubicBezTo>
                    <a:pt x="44" y="14"/>
                    <a:pt x="44" y="14"/>
                    <a:pt x="44" y="13"/>
                  </a:cubicBezTo>
                  <a:cubicBezTo>
                    <a:pt x="44" y="13"/>
                    <a:pt x="44" y="13"/>
                    <a:pt x="43" y="13"/>
                  </a:cubicBezTo>
                  <a:cubicBezTo>
                    <a:pt x="43" y="13"/>
                    <a:pt x="44" y="13"/>
                    <a:pt x="44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2" y="12"/>
                    <a:pt x="42" y="11"/>
                  </a:cubicBezTo>
                  <a:cubicBezTo>
                    <a:pt x="43" y="11"/>
                    <a:pt x="45" y="12"/>
                    <a:pt x="45" y="12"/>
                  </a:cubicBezTo>
                  <a:close/>
                  <a:moveTo>
                    <a:pt x="32" y="17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34" y="18"/>
                    <a:pt x="35" y="18"/>
                    <a:pt x="35" y="18"/>
                  </a:cubicBezTo>
                  <a:cubicBezTo>
                    <a:pt x="36" y="18"/>
                    <a:pt x="38" y="18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8" y="19"/>
                    <a:pt x="39" y="19"/>
                    <a:pt x="40" y="19"/>
                  </a:cubicBezTo>
                  <a:cubicBezTo>
                    <a:pt x="41" y="19"/>
                    <a:pt x="42" y="19"/>
                    <a:pt x="42" y="20"/>
                  </a:cubicBezTo>
                  <a:cubicBezTo>
                    <a:pt x="43" y="20"/>
                    <a:pt x="43" y="21"/>
                    <a:pt x="43" y="21"/>
                  </a:cubicBezTo>
                  <a:cubicBezTo>
                    <a:pt x="44" y="21"/>
                    <a:pt x="44" y="22"/>
                    <a:pt x="44" y="22"/>
                  </a:cubicBezTo>
                  <a:cubicBezTo>
                    <a:pt x="44" y="22"/>
                    <a:pt x="44" y="23"/>
                    <a:pt x="44" y="24"/>
                  </a:cubicBezTo>
                  <a:cubicBezTo>
                    <a:pt x="44" y="25"/>
                    <a:pt x="44" y="25"/>
                    <a:pt x="43" y="26"/>
                  </a:cubicBezTo>
                  <a:cubicBezTo>
                    <a:pt x="42" y="27"/>
                    <a:pt x="41" y="28"/>
                    <a:pt x="40" y="28"/>
                  </a:cubicBezTo>
                  <a:cubicBezTo>
                    <a:pt x="39" y="29"/>
                    <a:pt x="39" y="29"/>
                    <a:pt x="38" y="29"/>
                  </a:cubicBezTo>
                  <a:cubicBezTo>
                    <a:pt x="38" y="29"/>
                    <a:pt x="37" y="29"/>
                    <a:pt x="37" y="29"/>
                  </a:cubicBezTo>
                  <a:cubicBezTo>
                    <a:pt x="37" y="29"/>
                    <a:pt x="36" y="29"/>
                    <a:pt x="36" y="29"/>
                  </a:cubicBezTo>
                  <a:cubicBezTo>
                    <a:pt x="36" y="29"/>
                    <a:pt x="37" y="28"/>
                    <a:pt x="37" y="28"/>
                  </a:cubicBezTo>
                  <a:cubicBezTo>
                    <a:pt x="38" y="28"/>
                    <a:pt x="38" y="27"/>
                    <a:pt x="39" y="27"/>
                  </a:cubicBezTo>
                  <a:cubicBezTo>
                    <a:pt x="40" y="26"/>
                    <a:pt x="40" y="25"/>
                    <a:pt x="40" y="24"/>
                  </a:cubicBezTo>
                  <a:cubicBezTo>
                    <a:pt x="40" y="24"/>
                    <a:pt x="40" y="23"/>
                    <a:pt x="40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1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0"/>
                    <a:pt x="38" y="20"/>
                    <a:pt x="37" y="20"/>
                  </a:cubicBezTo>
                  <a:cubicBezTo>
                    <a:pt x="35" y="19"/>
                    <a:pt x="33" y="19"/>
                    <a:pt x="32" y="19"/>
                  </a:cubicBezTo>
                  <a:cubicBezTo>
                    <a:pt x="32" y="19"/>
                    <a:pt x="33" y="19"/>
                    <a:pt x="33" y="19"/>
                  </a:cubicBezTo>
                  <a:cubicBezTo>
                    <a:pt x="34" y="18"/>
                    <a:pt x="33" y="18"/>
                    <a:pt x="32" y="17"/>
                  </a:cubicBezTo>
                  <a:close/>
                  <a:moveTo>
                    <a:pt x="31" y="19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31" y="18"/>
                  </a:move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1" y="18"/>
                  </a:cubicBezTo>
                  <a:close/>
                  <a:moveTo>
                    <a:pt x="30" y="19"/>
                  </a:moveTo>
                  <a:cubicBezTo>
                    <a:pt x="30" y="19"/>
                    <a:pt x="30" y="19"/>
                    <a:pt x="30" y="19"/>
                  </a:cubicBezTo>
                  <a:cubicBezTo>
                    <a:pt x="31" y="20"/>
                    <a:pt x="30" y="20"/>
                    <a:pt x="31" y="20"/>
                  </a:cubicBezTo>
                  <a:cubicBezTo>
                    <a:pt x="31" y="20"/>
                    <a:pt x="33" y="19"/>
                    <a:pt x="35" y="20"/>
                  </a:cubicBezTo>
                  <a:cubicBezTo>
                    <a:pt x="35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1"/>
                    <a:pt x="36" y="21"/>
                  </a:cubicBezTo>
                  <a:cubicBezTo>
                    <a:pt x="36" y="21"/>
                    <a:pt x="37" y="21"/>
                    <a:pt x="37" y="21"/>
                  </a:cubicBezTo>
                  <a:cubicBezTo>
                    <a:pt x="37" y="21"/>
                    <a:pt x="37" y="22"/>
                    <a:pt x="37" y="22"/>
                  </a:cubicBezTo>
                  <a:cubicBezTo>
                    <a:pt x="36" y="22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1"/>
                    <a:pt x="34" y="21"/>
                    <a:pt x="34" y="2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5" y="22"/>
                    <a:pt x="36" y="22"/>
                    <a:pt x="35" y="22"/>
                  </a:cubicBezTo>
                  <a:cubicBezTo>
                    <a:pt x="35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3" y="22"/>
                    <a:pt x="33" y="22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5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2"/>
                    <a:pt x="37" y="22"/>
                    <a:pt x="36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2"/>
                    <a:pt x="38" y="22"/>
                    <a:pt x="38" y="22"/>
                  </a:cubicBezTo>
                  <a:cubicBezTo>
                    <a:pt x="38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7" y="23"/>
                    <a:pt x="38" y="22"/>
                    <a:pt x="38" y="22"/>
                  </a:cubicBezTo>
                  <a:cubicBezTo>
                    <a:pt x="39" y="23"/>
                    <a:pt x="38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5"/>
                    <a:pt x="37" y="25"/>
                    <a:pt x="37" y="26"/>
                  </a:cubicBezTo>
                  <a:cubicBezTo>
                    <a:pt x="37" y="27"/>
                    <a:pt x="35" y="27"/>
                    <a:pt x="34" y="26"/>
                  </a:cubicBezTo>
                  <a:cubicBezTo>
                    <a:pt x="34" y="26"/>
                    <a:pt x="34" y="26"/>
                    <a:pt x="34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6"/>
                  </a:cubicBezTo>
                  <a:cubicBezTo>
                    <a:pt x="33" y="26"/>
                    <a:pt x="31" y="26"/>
                    <a:pt x="31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29" y="24"/>
                    <a:pt x="29" y="25"/>
                    <a:pt x="29" y="25"/>
                  </a:cubicBezTo>
                  <a:cubicBezTo>
                    <a:pt x="28" y="25"/>
                    <a:pt x="29" y="24"/>
                    <a:pt x="30" y="24"/>
                  </a:cubicBezTo>
                  <a:cubicBezTo>
                    <a:pt x="30" y="24"/>
                    <a:pt x="31" y="24"/>
                    <a:pt x="30" y="23"/>
                  </a:cubicBezTo>
                  <a:cubicBezTo>
                    <a:pt x="30" y="23"/>
                    <a:pt x="30" y="24"/>
                    <a:pt x="29" y="24"/>
                  </a:cubicBezTo>
                  <a:cubicBezTo>
                    <a:pt x="29" y="23"/>
                    <a:pt x="30" y="23"/>
                    <a:pt x="30" y="23"/>
                  </a:cubicBezTo>
                  <a:cubicBezTo>
                    <a:pt x="28" y="23"/>
                    <a:pt x="28" y="23"/>
                    <a:pt x="28" y="22"/>
                  </a:cubicBezTo>
                  <a:cubicBezTo>
                    <a:pt x="29" y="21"/>
                    <a:pt x="29" y="21"/>
                    <a:pt x="28" y="20"/>
                  </a:cubicBezTo>
                  <a:cubicBezTo>
                    <a:pt x="28" y="20"/>
                    <a:pt x="28" y="20"/>
                    <a:pt x="28" y="19"/>
                  </a:cubicBezTo>
                  <a:cubicBezTo>
                    <a:pt x="29" y="19"/>
                    <a:pt x="30" y="19"/>
                    <a:pt x="30" y="19"/>
                  </a:cubicBezTo>
                  <a:close/>
                  <a:moveTo>
                    <a:pt x="36" y="23"/>
                  </a:moveTo>
                  <a:cubicBezTo>
                    <a:pt x="36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6" y="23"/>
                    <a:pt x="36" y="23"/>
                  </a:cubicBezTo>
                  <a:close/>
                  <a:moveTo>
                    <a:pt x="26" y="4"/>
                  </a:moveTo>
                  <a:cubicBezTo>
                    <a:pt x="26" y="3"/>
                    <a:pt x="29" y="3"/>
                    <a:pt x="30" y="3"/>
                  </a:cubicBezTo>
                  <a:cubicBezTo>
                    <a:pt x="29" y="3"/>
                    <a:pt x="26" y="4"/>
                    <a:pt x="26" y="4"/>
                  </a:cubicBezTo>
                  <a:close/>
                  <a:moveTo>
                    <a:pt x="30" y="2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30" y="2"/>
                    <a:pt x="30" y="2"/>
                  </a:cubicBezTo>
                  <a:close/>
                  <a:moveTo>
                    <a:pt x="61" y="7"/>
                  </a:moveTo>
                  <a:cubicBezTo>
                    <a:pt x="59" y="6"/>
                    <a:pt x="55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3" y="4"/>
                    <a:pt x="53" y="4"/>
                  </a:cubicBezTo>
                  <a:cubicBezTo>
                    <a:pt x="54" y="4"/>
                    <a:pt x="54" y="4"/>
                    <a:pt x="54" y="5"/>
                  </a:cubicBezTo>
                  <a:cubicBezTo>
                    <a:pt x="54" y="5"/>
                    <a:pt x="56" y="5"/>
                    <a:pt x="56" y="5"/>
                  </a:cubicBezTo>
                  <a:cubicBezTo>
                    <a:pt x="56" y="4"/>
                    <a:pt x="55" y="4"/>
                    <a:pt x="55" y="4"/>
                  </a:cubicBezTo>
                  <a:cubicBezTo>
                    <a:pt x="56" y="4"/>
                    <a:pt x="57" y="4"/>
                    <a:pt x="58" y="5"/>
                  </a:cubicBezTo>
                  <a:cubicBezTo>
                    <a:pt x="59" y="6"/>
                    <a:pt x="59" y="6"/>
                    <a:pt x="60" y="4"/>
                  </a:cubicBezTo>
                  <a:cubicBezTo>
                    <a:pt x="61" y="5"/>
                    <a:pt x="62" y="6"/>
                    <a:pt x="61" y="7"/>
                  </a:cubicBezTo>
                  <a:close/>
                  <a:moveTo>
                    <a:pt x="73" y="10"/>
                  </a:moveTo>
                  <a:cubicBezTo>
                    <a:pt x="72" y="10"/>
                    <a:pt x="72" y="9"/>
                    <a:pt x="71" y="9"/>
                  </a:cubicBezTo>
                  <a:cubicBezTo>
                    <a:pt x="72" y="9"/>
                    <a:pt x="72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lose/>
                  <a:moveTo>
                    <a:pt x="34" y="23"/>
                  </a:moveTo>
                  <a:cubicBezTo>
                    <a:pt x="34" y="23"/>
                    <a:pt x="33" y="23"/>
                    <a:pt x="33" y="23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35" y="22"/>
                  </a:moveTo>
                  <a:cubicBezTo>
                    <a:pt x="35" y="22"/>
                    <a:pt x="34" y="22"/>
                    <a:pt x="34" y="22"/>
                  </a:cubicBezTo>
                  <a:cubicBezTo>
                    <a:pt x="34" y="23"/>
                    <a:pt x="34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2"/>
                    <a:pt x="35" y="23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lose/>
                  <a:moveTo>
                    <a:pt x="33" y="23"/>
                  </a:moveTo>
                  <a:cubicBezTo>
                    <a:pt x="33" y="23"/>
                    <a:pt x="32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3"/>
                    <a:pt x="34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23"/>
                    <a:pt x="33" y="23"/>
                    <a:pt x="33" y="23"/>
                  </a:cubicBezTo>
                  <a:close/>
                  <a:moveTo>
                    <a:pt x="33" y="23"/>
                  </a:moveTo>
                  <a:cubicBezTo>
                    <a:pt x="33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lose/>
                  <a:moveTo>
                    <a:pt x="35" y="22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ḷïḑé">
              <a:extLst>
                <a:ext uri="{FF2B5EF4-FFF2-40B4-BE49-F238E27FC236}">
                  <a16:creationId xmlns:a16="http://schemas.microsoft.com/office/drawing/2014/main" id="{78103F02-8612-403F-BE19-5EF8AA0F6E52}"/>
                </a:ext>
              </a:extLst>
            </p:cNvPr>
            <p:cNvSpPr/>
            <p:nvPr/>
          </p:nvSpPr>
          <p:spPr bwMode="auto">
            <a:xfrm>
              <a:off x="5964366" y="5021263"/>
              <a:ext cx="501522" cy="292100"/>
            </a:xfrm>
            <a:custGeom>
              <a:avLst/>
              <a:gdLst>
                <a:gd name="connsiteX0" fmla="*/ 39634 w 501522"/>
                <a:gd name="connsiteY0" fmla="*/ 262528 h 292100"/>
                <a:gd name="connsiteX1" fmla="*/ 42937 w 501522"/>
                <a:gd name="connsiteY1" fmla="*/ 269100 h 292100"/>
                <a:gd name="connsiteX2" fmla="*/ 46240 w 501522"/>
                <a:gd name="connsiteY2" fmla="*/ 269100 h 292100"/>
                <a:gd name="connsiteX3" fmla="*/ 39634 w 501522"/>
                <a:gd name="connsiteY3" fmla="*/ 262528 h 292100"/>
                <a:gd name="connsiteX4" fmla="*/ 42937 w 501522"/>
                <a:gd name="connsiteY4" fmla="*/ 259243 h 292100"/>
                <a:gd name="connsiteX5" fmla="*/ 49542 w 501522"/>
                <a:gd name="connsiteY5" fmla="*/ 262528 h 292100"/>
                <a:gd name="connsiteX6" fmla="*/ 42937 w 501522"/>
                <a:gd name="connsiteY6" fmla="*/ 262528 h 292100"/>
                <a:gd name="connsiteX7" fmla="*/ 52845 w 501522"/>
                <a:gd name="connsiteY7" fmla="*/ 265814 h 292100"/>
                <a:gd name="connsiteX8" fmla="*/ 49542 w 501522"/>
                <a:gd name="connsiteY8" fmla="*/ 259243 h 292100"/>
                <a:gd name="connsiteX9" fmla="*/ 42937 w 501522"/>
                <a:gd name="connsiteY9" fmla="*/ 259243 h 292100"/>
                <a:gd name="connsiteX10" fmla="*/ 26422 w 501522"/>
                <a:gd name="connsiteY10" fmla="*/ 252671 h 292100"/>
                <a:gd name="connsiteX11" fmla="*/ 33028 w 501522"/>
                <a:gd name="connsiteY11" fmla="*/ 255957 h 292100"/>
                <a:gd name="connsiteX12" fmla="*/ 29725 w 501522"/>
                <a:gd name="connsiteY12" fmla="*/ 252671 h 292100"/>
                <a:gd name="connsiteX13" fmla="*/ 26422 w 501522"/>
                <a:gd name="connsiteY13" fmla="*/ 252671 h 292100"/>
                <a:gd name="connsiteX14" fmla="*/ 59451 w 501522"/>
                <a:gd name="connsiteY14" fmla="*/ 249385 h 292100"/>
                <a:gd name="connsiteX15" fmla="*/ 59451 w 501522"/>
                <a:gd name="connsiteY15" fmla="*/ 252671 h 292100"/>
                <a:gd name="connsiteX16" fmla="*/ 56148 w 501522"/>
                <a:gd name="connsiteY16" fmla="*/ 252671 h 292100"/>
                <a:gd name="connsiteX17" fmla="*/ 59451 w 501522"/>
                <a:gd name="connsiteY17" fmla="*/ 252671 h 292100"/>
                <a:gd name="connsiteX18" fmla="*/ 62754 w 501522"/>
                <a:gd name="connsiteY18" fmla="*/ 262528 h 292100"/>
                <a:gd name="connsiteX19" fmla="*/ 66057 w 501522"/>
                <a:gd name="connsiteY19" fmla="*/ 259243 h 292100"/>
                <a:gd name="connsiteX20" fmla="*/ 62754 w 501522"/>
                <a:gd name="connsiteY20" fmla="*/ 259243 h 292100"/>
                <a:gd name="connsiteX21" fmla="*/ 69360 w 501522"/>
                <a:gd name="connsiteY21" fmla="*/ 259243 h 292100"/>
                <a:gd name="connsiteX22" fmla="*/ 59451 w 501522"/>
                <a:gd name="connsiteY22" fmla="*/ 252671 h 292100"/>
                <a:gd name="connsiteX23" fmla="*/ 62754 w 501522"/>
                <a:gd name="connsiteY23" fmla="*/ 249385 h 292100"/>
                <a:gd name="connsiteX24" fmla="*/ 59451 w 501522"/>
                <a:gd name="connsiteY24" fmla="*/ 249385 h 292100"/>
                <a:gd name="connsiteX25" fmla="*/ 98297 w 501522"/>
                <a:gd name="connsiteY25" fmla="*/ 239713 h 292100"/>
                <a:gd name="connsiteX26" fmla="*/ 91947 w 501522"/>
                <a:gd name="connsiteY26" fmla="*/ 242888 h 292100"/>
                <a:gd name="connsiteX27" fmla="*/ 98297 w 501522"/>
                <a:gd name="connsiteY27" fmla="*/ 239713 h 292100"/>
                <a:gd name="connsiteX28" fmla="*/ 92480 w 501522"/>
                <a:gd name="connsiteY28" fmla="*/ 226385 h 292100"/>
                <a:gd name="connsiteX29" fmla="*/ 95783 w 501522"/>
                <a:gd name="connsiteY29" fmla="*/ 229670 h 292100"/>
                <a:gd name="connsiteX30" fmla="*/ 99086 w 501522"/>
                <a:gd name="connsiteY30" fmla="*/ 226385 h 292100"/>
                <a:gd name="connsiteX31" fmla="*/ 92480 w 501522"/>
                <a:gd name="connsiteY31" fmla="*/ 226385 h 292100"/>
                <a:gd name="connsiteX32" fmla="*/ 42111 w 501522"/>
                <a:gd name="connsiteY32" fmla="*/ 221867 h 292100"/>
                <a:gd name="connsiteX33" fmla="*/ 39634 w 501522"/>
                <a:gd name="connsiteY33" fmla="*/ 223099 h 292100"/>
                <a:gd name="connsiteX34" fmla="*/ 49542 w 501522"/>
                <a:gd name="connsiteY34" fmla="*/ 223099 h 292100"/>
                <a:gd name="connsiteX35" fmla="*/ 42111 w 501522"/>
                <a:gd name="connsiteY35" fmla="*/ 221867 h 292100"/>
                <a:gd name="connsiteX36" fmla="*/ 144344 w 501522"/>
                <a:gd name="connsiteY36" fmla="*/ 199743 h 292100"/>
                <a:gd name="connsiteX37" fmla="*/ 145326 w 501522"/>
                <a:gd name="connsiteY37" fmla="*/ 199825 h 292100"/>
                <a:gd name="connsiteX38" fmla="*/ 145326 w 501522"/>
                <a:gd name="connsiteY38" fmla="*/ 200099 h 292100"/>
                <a:gd name="connsiteX39" fmla="*/ 145326 w 501522"/>
                <a:gd name="connsiteY39" fmla="*/ 196813 h 292100"/>
                <a:gd name="connsiteX40" fmla="*/ 148628 w 501522"/>
                <a:gd name="connsiteY40" fmla="*/ 200099 h 292100"/>
                <a:gd name="connsiteX41" fmla="*/ 145326 w 501522"/>
                <a:gd name="connsiteY41" fmla="*/ 199825 h 292100"/>
                <a:gd name="connsiteX42" fmla="*/ 122206 w 501522"/>
                <a:gd name="connsiteY42" fmla="*/ 196813 h 292100"/>
                <a:gd name="connsiteX43" fmla="*/ 123177 w 501522"/>
                <a:gd name="connsiteY43" fmla="*/ 197522 h 292100"/>
                <a:gd name="connsiteX44" fmla="*/ 122206 w 501522"/>
                <a:gd name="connsiteY44" fmla="*/ 197360 h 292100"/>
                <a:gd name="connsiteX45" fmla="*/ 99086 w 501522"/>
                <a:gd name="connsiteY45" fmla="*/ 183670 h 292100"/>
                <a:gd name="connsiteX46" fmla="*/ 95783 w 501522"/>
                <a:gd name="connsiteY46" fmla="*/ 186956 h 292100"/>
                <a:gd name="connsiteX47" fmla="*/ 99086 w 501522"/>
                <a:gd name="connsiteY47" fmla="*/ 186956 h 292100"/>
                <a:gd name="connsiteX48" fmla="*/ 99086 w 501522"/>
                <a:gd name="connsiteY48" fmla="*/ 190241 h 292100"/>
                <a:gd name="connsiteX49" fmla="*/ 105691 w 501522"/>
                <a:gd name="connsiteY49" fmla="*/ 186956 h 292100"/>
                <a:gd name="connsiteX50" fmla="*/ 102389 w 501522"/>
                <a:gd name="connsiteY50" fmla="*/ 186956 h 292100"/>
                <a:gd name="connsiteX51" fmla="*/ 99086 w 501522"/>
                <a:gd name="connsiteY51" fmla="*/ 183670 h 292100"/>
                <a:gd name="connsiteX52" fmla="*/ 75965 w 501522"/>
                <a:gd name="connsiteY52" fmla="*/ 180384 h 292100"/>
                <a:gd name="connsiteX53" fmla="*/ 69360 w 501522"/>
                <a:gd name="connsiteY53" fmla="*/ 183670 h 292100"/>
                <a:gd name="connsiteX54" fmla="*/ 72662 w 501522"/>
                <a:gd name="connsiteY54" fmla="*/ 183670 h 292100"/>
                <a:gd name="connsiteX55" fmla="*/ 75965 w 501522"/>
                <a:gd name="connsiteY55" fmla="*/ 183670 h 292100"/>
                <a:gd name="connsiteX56" fmla="*/ 75965 w 501522"/>
                <a:gd name="connsiteY56" fmla="*/ 180384 h 292100"/>
                <a:gd name="connsiteX57" fmla="*/ 108994 w 501522"/>
                <a:gd name="connsiteY57" fmla="*/ 170527 h 292100"/>
                <a:gd name="connsiteX58" fmla="*/ 102389 w 501522"/>
                <a:gd name="connsiteY58" fmla="*/ 173813 h 292100"/>
                <a:gd name="connsiteX59" fmla="*/ 112297 w 501522"/>
                <a:gd name="connsiteY59" fmla="*/ 173813 h 292100"/>
                <a:gd name="connsiteX60" fmla="*/ 112297 w 501522"/>
                <a:gd name="connsiteY60" fmla="*/ 177098 h 292100"/>
                <a:gd name="connsiteX61" fmla="*/ 116571 w 501522"/>
                <a:gd name="connsiteY61" fmla="*/ 175552 h 292100"/>
                <a:gd name="connsiteX62" fmla="*/ 118903 w 501522"/>
                <a:gd name="connsiteY62" fmla="*/ 177098 h 292100"/>
                <a:gd name="connsiteX63" fmla="*/ 118903 w 501522"/>
                <a:gd name="connsiteY63" fmla="*/ 173813 h 292100"/>
                <a:gd name="connsiteX64" fmla="*/ 116839 w 501522"/>
                <a:gd name="connsiteY64" fmla="*/ 175455 h 292100"/>
                <a:gd name="connsiteX65" fmla="*/ 116571 w 501522"/>
                <a:gd name="connsiteY65" fmla="*/ 175552 h 292100"/>
                <a:gd name="connsiteX66" fmla="*/ 113949 w 501522"/>
                <a:gd name="connsiteY66" fmla="*/ 173813 h 292100"/>
                <a:gd name="connsiteX67" fmla="*/ 108994 w 501522"/>
                <a:gd name="connsiteY67" fmla="*/ 170527 h 292100"/>
                <a:gd name="connsiteX68" fmla="*/ 103214 w 501522"/>
                <a:gd name="connsiteY68" fmla="*/ 164777 h 292100"/>
                <a:gd name="connsiteX69" fmla="*/ 102389 w 501522"/>
                <a:gd name="connsiteY69" fmla="*/ 167241 h 292100"/>
                <a:gd name="connsiteX70" fmla="*/ 108994 w 501522"/>
                <a:gd name="connsiteY70" fmla="*/ 167241 h 292100"/>
                <a:gd name="connsiteX71" fmla="*/ 103214 w 501522"/>
                <a:gd name="connsiteY71" fmla="*/ 164777 h 292100"/>
                <a:gd name="connsiteX72" fmla="*/ 175051 w 501522"/>
                <a:gd name="connsiteY72" fmla="*/ 160670 h 292100"/>
                <a:gd name="connsiteX73" fmla="*/ 181657 w 501522"/>
                <a:gd name="connsiteY73" fmla="*/ 160670 h 292100"/>
                <a:gd name="connsiteX74" fmla="*/ 181657 w 501522"/>
                <a:gd name="connsiteY74" fmla="*/ 163955 h 292100"/>
                <a:gd name="connsiteX75" fmla="*/ 175051 w 501522"/>
                <a:gd name="connsiteY75" fmla="*/ 160670 h 292100"/>
                <a:gd name="connsiteX76" fmla="*/ 211383 w 501522"/>
                <a:gd name="connsiteY76" fmla="*/ 150812 h 292100"/>
                <a:gd name="connsiteX77" fmla="*/ 208080 w 501522"/>
                <a:gd name="connsiteY77" fmla="*/ 154098 h 292100"/>
                <a:gd name="connsiteX78" fmla="*/ 211383 w 501522"/>
                <a:gd name="connsiteY78" fmla="*/ 154098 h 292100"/>
                <a:gd name="connsiteX79" fmla="*/ 211383 w 501522"/>
                <a:gd name="connsiteY79" fmla="*/ 150812 h 292100"/>
                <a:gd name="connsiteX80" fmla="*/ 148628 w 501522"/>
                <a:gd name="connsiteY80" fmla="*/ 147527 h 292100"/>
                <a:gd name="connsiteX81" fmla="*/ 151601 w 501522"/>
                <a:gd name="connsiteY81" fmla="*/ 150484 h 292100"/>
                <a:gd name="connsiteX82" fmla="*/ 148628 w 501522"/>
                <a:gd name="connsiteY82" fmla="*/ 150812 h 292100"/>
                <a:gd name="connsiteX83" fmla="*/ 142023 w 501522"/>
                <a:gd name="connsiteY83" fmla="*/ 154098 h 292100"/>
                <a:gd name="connsiteX84" fmla="*/ 151931 w 501522"/>
                <a:gd name="connsiteY84" fmla="*/ 154098 h 292100"/>
                <a:gd name="connsiteX85" fmla="*/ 158537 w 501522"/>
                <a:gd name="connsiteY85" fmla="*/ 150812 h 292100"/>
                <a:gd name="connsiteX86" fmla="*/ 151931 w 501522"/>
                <a:gd name="connsiteY86" fmla="*/ 150812 h 292100"/>
                <a:gd name="connsiteX87" fmla="*/ 151601 w 501522"/>
                <a:gd name="connsiteY87" fmla="*/ 150484 h 292100"/>
                <a:gd name="connsiteX88" fmla="*/ 152344 w 501522"/>
                <a:gd name="connsiteY88" fmla="*/ 150402 h 292100"/>
                <a:gd name="connsiteX89" fmla="*/ 148628 w 501522"/>
                <a:gd name="connsiteY89" fmla="*/ 147527 h 292100"/>
                <a:gd name="connsiteX90" fmla="*/ 198171 w 501522"/>
                <a:gd name="connsiteY90" fmla="*/ 144241 h 292100"/>
                <a:gd name="connsiteX91" fmla="*/ 211383 w 501522"/>
                <a:gd name="connsiteY91" fmla="*/ 144241 h 292100"/>
                <a:gd name="connsiteX92" fmla="*/ 198171 w 501522"/>
                <a:gd name="connsiteY92" fmla="*/ 144241 h 292100"/>
                <a:gd name="connsiteX93" fmla="*/ 217988 w 501522"/>
                <a:gd name="connsiteY93" fmla="*/ 140955 h 292100"/>
                <a:gd name="connsiteX94" fmla="*/ 214685 w 501522"/>
                <a:gd name="connsiteY94" fmla="*/ 144241 h 292100"/>
                <a:gd name="connsiteX95" fmla="*/ 217988 w 501522"/>
                <a:gd name="connsiteY95" fmla="*/ 144241 h 292100"/>
                <a:gd name="connsiteX96" fmla="*/ 252974 w 501522"/>
                <a:gd name="connsiteY96" fmla="*/ 140346 h 292100"/>
                <a:gd name="connsiteX97" fmla="*/ 253828 w 501522"/>
                <a:gd name="connsiteY97" fmla="*/ 141514 h 292100"/>
                <a:gd name="connsiteX98" fmla="*/ 251017 w 501522"/>
                <a:gd name="connsiteY98" fmla="*/ 140955 h 292100"/>
                <a:gd name="connsiteX99" fmla="*/ 208080 w 501522"/>
                <a:gd name="connsiteY99" fmla="*/ 137669 h 292100"/>
                <a:gd name="connsiteX100" fmla="*/ 211383 w 501522"/>
                <a:gd name="connsiteY100" fmla="*/ 140955 h 292100"/>
                <a:gd name="connsiteX101" fmla="*/ 212510 w 501522"/>
                <a:gd name="connsiteY101" fmla="*/ 140474 h 292100"/>
                <a:gd name="connsiteX102" fmla="*/ 212621 w 501522"/>
                <a:gd name="connsiteY102" fmla="*/ 140544 h 292100"/>
                <a:gd name="connsiteX103" fmla="*/ 214685 w 501522"/>
                <a:gd name="connsiteY103" fmla="*/ 140955 h 292100"/>
                <a:gd name="connsiteX104" fmla="*/ 214272 w 501522"/>
                <a:gd name="connsiteY104" fmla="*/ 139723 h 292100"/>
                <a:gd name="connsiteX105" fmla="*/ 212510 w 501522"/>
                <a:gd name="connsiteY105" fmla="*/ 140474 h 292100"/>
                <a:gd name="connsiteX106" fmla="*/ 254320 w 501522"/>
                <a:gd name="connsiteY106" fmla="*/ 134383 h 292100"/>
                <a:gd name="connsiteX107" fmla="*/ 257623 w 501522"/>
                <a:gd name="connsiteY107" fmla="*/ 138901 h 292100"/>
                <a:gd name="connsiteX108" fmla="*/ 252974 w 501522"/>
                <a:gd name="connsiteY108" fmla="*/ 140346 h 292100"/>
                <a:gd name="connsiteX109" fmla="*/ 251017 w 501522"/>
                <a:gd name="connsiteY109" fmla="*/ 137669 h 292100"/>
                <a:gd name="connsiteX110" fmla="*/ 254320 w 501522"/>
                <a:gd name="connsiteY110" fmla="*/ 134383 h 292100"/>
                <a:gd name="connsiteX111" fmla="*/ 260925 w 501522"/>
                <a:gd name="connsiteY111" fmla="*/ 121240 h 292100"/>
                <a:gd name="connsiteX112" fmla="*/ 254320 w 501522"/>
                <a:gd name="connsiteY112" fmla="*/ 124526 h 292100"/>
                <a:gd name="connsiteX113" fmla="*/ 277440 w 501522"/>
                <a:gd name="connsiteY113" fmla="*/ 131098 h 292100"/>
                <a:gd name="connsiteX114" fmla="*/ 260925 w 501522"/>
                <a:gd name="connsiteY114" fmla="*/ 124526 h 292100"/>
                <a:gd name="connsiteX115" fmla="*/ 267531 w 501522"/>
                <a:gd name="connsiteY115" fmla="*/ 121240 h 292100"/>
                <a:gd name="connsiteX116" fmla="*/ 306260 w 501522"/>
                <a:gd name="connsiteY116" fmla="*/ 120650 h 292100"/>
                <a:gd name="connsiteX117" fmla="*/ 309435 w 501522"/>
                <a:gd name="connsiteY117" fmla="*/ 120650 h 292100"/>
                <a:gd name="connsiteX118" fmla="*/ 309435 w 501522"/>
                <a:gd name="connsiteY118" fmla="*/ 122238 h 292100"/>
                <a:gd name="connsiteX119" fmla="*/ 306260 w 501522"/>
                <a:gd name="connsiteY119" fmla="*/ 122238 h 292100"/>
                <a:gd name="connsiteX120" fmla="*/ 306260 w 501522"/>
                <a:gd name="connsiteY120" fmla="*/ 121240 h 292100"/>
                <a:gd name="connsiteX121" fmla="*/ 303863 w 501522"/>
                <a:gd name="connsiteY121" fmla="*/ 121240 h 292100"/>
                <a:gd name="connsiteX122" fmla="*/ 304110 w 501522"/>
                <a:gd name="connsiteY122" fmla="*/ 121158 h 292100"/>
                <a:gd name="connsiteX123" fmla="*/ 306260 w 501522"/>
                <a:gd name="connsiteY123" fmla="*/ 121216 h 292100"/>
                <a:gd name="connsiteX124" fmla="*/ 244411 w 501522"/>
                <a:gd name="connsiteY124" fmla="*/ 104812 h 292100"/>
                <a:gd name="connsiteX125" fmla="*/ 244411 w 501522"/>
                <a:gd name="connsiteY125" fmla="*/ 108097 h 292100"/>
                <a:gd name="connsiteX126" fmla="*/ 251017 w 501522"/>
                <a:gd name="connsiteY126" fmla="*/ 108097 h 292100"/>
                <a:gd name="connsiteX127" fmla="*/ 254320 w 501522"/>
                <a:gd name="connsiteY127" fmla="*/ 98240 h 292100"/>
                <a:gd name="connsiteX128" fmla="*/ 257623 w 501522"/>
                <a:gd name="connsiteY128" fmla="*/ 101526 h 292100"/>
                <a:gd name="connsiteX129" fmla="*/ 270834 w 501522"/>
                <a:gd name="connsiteY129" fmla="*/ 98240 h 292100"/>
                <a:gd name="connsiteX130" fmla="*/ 254320 w 501522"/>
                <a:gd name="connsiteY130" fmla="*/ 98240 h 292100"/>
                <a:gd name="connsiteX131" fmla="*/ 287348 w 501522"/>
                <a:gd name="connsiteY131" fmla="*/ 85097 h 292100"/>
                <a:gd name="connsiteX132" fmla="*/ 287348 w 501522"/>
                <a:gd name="connsiteY132" fmla="*/ 88383 h 292100"/>
                <a:gd name="connsiteX133" fmla="*/ 274137 w 501522"/>
                <a:gd name="connsiteY133" fmla="*/ 88383 h 292100"/>
                <a:gd name="connsiteX134" fmla="*/ 293954 w 501522"/>
                <a:gd name="connsiteY134" fmla="*/ 88383 h 292100"/>
                <a:gd name="connsiteX135" fmla="*/ 267531 w 501522"/>
                <a:gd name="connsiteY135" fmla="*/ 85097 h 292100"/>
                <a:gd name="connsiteX136" fmla="*/ 267531 w 501522"/>
                <a:gd name="connsiteY136" fmla="*/ 91669 h 292100"/>
                <a:gd name="connsiteX137" fmla="*/ 267531 w 501522"/>
                <a:gd name="connsiteY137" fmla="*/ 85097 h 292100"/>
                <a:gd name="connsiteX138" fmla="*/ 310468 w 501522"/>
                <a:gd name="connsiteY138" fmla="*/ 81811 h 292100"/>
                <a:gd name="connsiteX139" fmla="*/ 307165 w 501522"/>
                <a:gd name="connsiteY139" fmla="*/ 88383 h 292100"/>
                <a:gd name="connsiteX140" fmla="*/ 313771 w 501522"/>
                <a:gd name="connsiteY140" fmla="*/ 81811 h 292100"/>
                <a:gd name="connsiteX141" fmla="*/ 277440 w 501522"/>
                <a:gd name="connsiteY141" fmla="*/ 81811 h 292100"/>
                <a:gd name="connsiteX142" fmla="*/ 277440 w 501522"/>
                <a:gd name="connsiteY142" fmla="*/ 85097 h 292100"/>
                <a:gd name="connsiteX143" fmla="*/ 293954 w 501522"/>
                <a:gd name="connsiteY143" fmla="*/ 81811 h 292100"/>
                <a:gd name="connsiteX144" fmla="*/ 277440 w 501522"/>
                <a:gd name="connsiteY144" fmla="*/ 81811 h 292100"/>
                <a:gd name="connsiteX145" fmla="*/ 270834 w 501522"/>
                <a:gd name="connsiteY145" fmla="*/ 81811 h 292100"/>
                <a:gd name="connsiteX146" fmla="*/ 274137 w 501522"/>
                <a:gd name="connsiteY146" fmla="*/ 81811 h 292100"/>
                <a:gd name="connsiteX147" fmla="*/ 270834 w 501522"/>
                <a:gd name="connsiteY147" fmla="*/ 81811 h 292100"/>
                <a:gd name="connsiteX148" fmla="*/ 313771 w 501522"/>
                <a:gd name="connsiteY148" fmla="*/ 78526 h 292100"/>
                <a:gd name="connsiteX149" fmla="*/ 307165 w 501522"/>
                <a:gd name="connsiteY149" fmla="*/ 81811 h 292100"/>
                <a:gd name="connsiteX150" fmla="*/ 320377 w 501522"/>
                <a:gd name="connsiteY150" fmla="*/ 78526 h 292100"/>
                <a:gd name="connsiteX151" fmla="*/ 297257 w 501522"/>
                <a:gd name="connsiteY151" fmla="*/ 62097 h 292100"/>
                <a:gd name="connsiteX152" fmla="*/ 293954 w 501522"/>
                <a:gd name="connsiteY152" fmla="*/ 68668 h 292100"/>
                <a:gd name="connsiteX153" fmla="*/ 297257 w 501522"/>
                <a:gd name="connsiteY153" fmla="*/ 62097 h 292100"/>
                <a:gd name="connsiteX154" fmla="*/ 363314 w 501522"/>
                <a:gd name="connsiteY154" fmla="*/ 58811 h 292100"/>
                <a:gd name="connsiteX155" fmla="*/ 360011 w 501522"/>
                <a:gd name="connsiteY155" fmla="*/ 62097 h 292100"/>
                <a:gd name="connsiteX156" fmla="*/ 350102 w 501522"/>
                <a:gd name="connsiteY156" fmla="*/ 65383 h 292100"/>
                <a:gd name="connsiteX157" fmla="*/ 344735 w 501522"/>
                <a:gd name="connsiteY157" fmla="*/ 62097 h 292100"/>
                <a:gd name="connsiteX158" fmla="*/ 345907 w 501522"/>
                <a:gd name="connsiteY158" fmla="*/ 60232 h 292100"/>
                <a:gd name="connsiteX159" fmla="*/ 353405 w 501522"/>
                <a:gd name="connsiteY159" fmla="*/ 62097 h 292100"/>
                <a:gd name="connsiteX160" fmla="*/ 356708 w 501522"/>
                <a:gd name="connsiteY160" fmla="*/ 62097 h 292100"/>
                <a:gd name="connsiteX161" fmla="*/ 363314 w 501522"/>
                <a:gd name="connsiteY161" fmla="*/ 58811 h 292100"/>
                <a:gd name="connsiteX162" fmla="*/ 346800 w 501522"/>
                <a:gd name="connsiteY162" fmla="*/ 58811 h 292100"/>
                <a:gd name="connsiteX163" fmla="*/ 345907 w 501522"/>
                <a:gd name="connsiteY163" fmla="*/ 60232 h 292100"/>
                <a:gd name="connsiteX164" fmla="*/ 343969 w 501522"/>
                <a:gd name="connsiteY164" fmla="*/ 59750 h 292100"/>
                <a:gd name="connsiteX165" fmla="*/ 361250 w 501522"/>
                <a:gd name="connsiteY165" fmla="*/ 58401 h 292100"/>
                <a:gd name="connsiteX166" fmla="*/ 363314 w 501522"/>
                <a:gd name="connsiteY166" fmla="*/ 58811 h 292100"/>
                <a:gd name="connsiteX167" fmla="*/ 361250 w 501522"/>
                <a:gd name="connsiteY167" fmla="*/ 58401 h 292100"/>
                <a:gd name="connsiteX168" fmla="*/ 357121 w 501522"/>
                <a:gd name="connsiteY168" fmla="*/ 54704 h 292100"/>
                <a:gd name="connsiteX169" fmla="*/ 363314 w 501522"/>
                <a:gd name="connsiteY169" fmla="*/ 55525 h 292100"/>
                <a:gd name="connsiteX170" fmla="*/ 356708 w 501522"/>
                <a:gd name="connsiteY170" fmla="*/ 55525 h 292100"/>
                <a:gd name="connsiteX171" fmla="*/ 361250 w 501522"/>
                <a:gd name="connsiteY171" fmla="*/ 58401 h 292100"/>
                <a:gd name="connsiteX172" fmla="*/ 357121 w 501522"/>
                <a:gd name="connsiteY172" fmla="*/ 57579 h 292100"/>
                <a:gd name="connsiteX173" fmla="*/ 353405 w 501522"/>
                <a:gd name="connsiteY173" fmla="*/ 58811 h 292100"/>
                <a:gd name="connsiteX174" fmla="*/ 357121 w 501522"/>
                <a:gd name="connsiteY174" fmla="*/ 54704 h 292100"/>
                <a:gd name="connsiteX175" fmla="*/ 310468 w 501522"/>
                <a:gd name="connsiteY175" fmla="*/ 45668 h 292100"/>
                <a:gd name="connsiteX176" fmla="*/ 310468 w 501522"/>
                <a:gd name="connsiteY176" fmla="*/ 47640 h 292100"/>
                <a:gd name="connsiteX177" fmla="*/ 303863 w 501522"/>
                <a:gd name="connsiteY177" fmla="*/ 48954 h 292100"/>
                <a:gd name="connsiteX178" fmla="*/ 310468 w 501522"/>
                <a:gd name="connsiteY178" fmla="*/ 45668 h 292100"/>
                <a:gd name="connsiteX179" fmla="*/ 363314 w 501522"/>
                <a:gd name="connsiteY179" fmla="*/ 42382 h 292100"/>
                <a:gd name="connsiteX180" fmla="*/ 379828 w 501522"/>
                <a:gd name="connsiteY180" fmla="*/ 48954 h 292100"/>
                <a:gd name="connsiteX181" fmla="*/ 376525 w 501522"/>
                <a:gd name="connsiteY181" fmla="*/ 48954 h 292100"/>
                <a:gd name="connsiteX182" fmla="*/ 379828 w 501522"/>
                <a:gd name="connsiteY182" fmla="*/ 52240 h 292100"/>
                <a:gd name="connsiteX183" fmla="*/ 363314 w 501522"/>
                <a:gd name="connsiteY183" fmla="*/ 42382 h 292100"/>
                <a:gd name="connsiteX184" fmla="*/ 445716 w 501522"/>
                <a:gd name="connsiteY184" fmla="*/ 36024 h 292100"/>
                <a:gd name="connsiteX185" fmla="*/ 452310 w 501522"/>
                <a:gd name="connsiteY185" fmla="*/ 39688 h 292100"/>
                <a:gd name="connsiteX186" fmla="*/ 446059 w 501522"/>
                <a:gd name="connsiteY186" fmla="*/ 38696 h 292100"/>
                <a:gd name="connsiteX187" fmla="*/ 346800 w 501522"/>
                <a:gd name="connsiteY187" fmla="*/ 35811 h 292100"/>
                <a:gd name="connsiteX188" fmla="*/ 350102 w 501522"/>
                <a:gd name="connsiteY188" fmla="*/ 39097 h 292100"/>
                <a:gd name="connsiteX189" fmla="*/ 340194 w 501522"/>
                <a:gd name="connsiteY189" fmla="*/ 42382 h 292100"/>
                <a:gd name="connsiteX190" fmla="*/ 346800 w 501522"/>
                <a:gd name="connsiteY190" fmla="*/ 42382 h 292100"/>
                <a:gd name="connsiteX191" fmla="*/ 343497 w 501522"/>
                <a:gd name="connsiteY191" fmla="*/ 45668 h 292100"/>
                <a:gd name="connsiteX192" fmla="*/ 346800 w 501522"/>
                <a:gd name="connsiteY192" fmla="*/ 48954 h 292100"/>
                <a:gd name="connsiteX193" fmla="*/ 360011 w 501522"/>
                <a:gd name="connsiteY193" fmla="*/ 39097 h 292100"/>
                <a:gd name="connsiteX194" fmla="*/ 346800 w 501522"/>
                <a:gd name="connsiteY194" fmla="*/ 35811 h 292100"/>
                <a:gd name="connsiteX195" fmla="*/ 438022 w 501522"/>
                <a:gd name="connsiteY195" fmla="*/ 31750 h 292100"/>
                <a:gd name="connsiteX196" fmla="*/ 445166 w 501522"/>
                <a:gd name="connsiteY196" fmla="*/ 31750 h 292100"/>
                <a:gd name="connsiteX197" fmla="*/ 445716 w 501522"/>
                <a:gd name="connsiteY197" fmla="*/ 36024 h 292100"/>
                <a:gd name="connsiteX198" fmla="*/ 442582 w 501522"/>
                <a:gd name="connsiteY198" fmla="*/ 22668 h 292100"/>
                <a:gd name="connsiteX199" fmla="*/ 445885 w 501522"/>
                <a:gd name="connsiteY199" fmla="*/ 22668 h 292100"/>
                <a:gd name="connsiteX200" fmla="*/ 449188 w 501522"/>
                <a:gd name="connsiteY200" fmla="*/ 25954 h 292100"/>
                <a:gd name="connsiteX201" fmla="*/ 442582 w 501522"/>
                <a:gd name="connsiteY201" fmla="*/ 22668 h 292100"/>
                <a:gd name="connsiteX202" fmla="*/ 429371 w 501522"/>
                <a:gd name="connsiteY202" fmla="*/ 22668 h 292100"/>
                <a:gd name="connsiteX203" fmla="*/ 429371 w 501522"/>
                <a:gd name="connsiteY203" fmla="*/ 29239 h 292100"/>
                <a:gd name="connsiteX204" fmla="*/ 432674 w 501522"/>
                <a:gd name="connsiteY204" fmla="*/ 25954 h 292100"/>
                <a:gd name="connsiteX205" fmla="*/ 376525 w 501522"/>
                <a:gd name="connsiteY205" fmla="*/ 22668 h 292100"/>
                <a:gd name="connsiteX206" fmla="*/ 377186 w 501522"/>
                <a:gd name="connsiteY206" fmla="*/ 23982 h 292100"/>
                <a:gd name="connsiteX207" fmla="*/ 373222 w 501522"/>
                <a:gd name="connsiteY207" fmla="*/ 25954 h 292100"/>
                <a:gd name="connsiteX208" fmla="*/ 377351 w 501522"/>
                <a:gd name="connsiteY208" fmla="*/ 24311 h 292100"/>
                <a:gd name="connsiteX209" fmla="*/ 377186 w 501522"/>
                <a:gd name="connsiteY209" fmla="*/ 23982 h 292100"/>
                <a:gd name="connsiteX210" fmla="*/ 379828 w 501522"/>
                <a:gd name="connsiteY210" fmla="*/ 22668 h 292100"/>
                <a:gd name="connsiteX211" fmla="*/ 376525 w 501522"/>
                <a:gd name="connsiteY211" fmla="*/ 22668 h 292100"/>
                <a:gd name="connsiteX212" fmla="*/ 491997 w 501522"/>
                <a:gd name="connsiteY212" fmla="*/ 22225 h 292100"/>
                <a:gd name="connsiteX213" fmla="*/ 488822 w 501522"/>
                <a:gd name="connsiteY213" fmla="*/ 25400 h 292100"/>
                <a:gd name="connsiteX214" fmla="*/ 491997 w 501522"/>
                <a:gd name="connsiteY214" fmla="*/ 22225 h 292100"/>
                <a:gd name="connsiteX215" fmla="*/ 480885 w 501522"/>
                <a:gd name="connsiteY215" fmla="*/ 19050 h 292100"/>
                <a:gd name="connsiteX216" fmla="*/ 480885 w 501522"/>
                <a:gd name="connsiteY216" fmla="*/ 22225 h 292100"/>
                <a:gd name="connsiteX217" fmla="*/ 477710 w 501522"/>
                <a:gd name="connsiteY217" fmla="*/ 22225 h 292100"/>
                <a:gd name="connsiteX218" fmla="*/ 480885 w 501522"/>
                <a:gd name="connsiteY218" fmla="*/ 19050 h 292100"/>
                <a:gd name="connsiteX219" fmla="*/ 482217 w 501522"/>
                <a:gd name="connsiteY219" fmla="*/ 12811 h 292100"/>
                <a:gd name="connsiteX220" fmla="*/ 488822 w 501522"/>
                <a:gd name="connsiteY220" fmla="*/ 16096 h 292100"/>
                <a:gd name="connsiteX221" fmla="*/ 478914 w 501522"/>
                <a:gd name="connsiteY221" fmla="*/ 16096 h 292100"/>
                <a:gd name="connsiteX222" fmla="*/ 481439 w 501522"/>
                <a:gd name="connsiteY222" fmla="*/ 16096 h 292100"/>
                <a:gd name="connsiteX223" fmla="*/ 482217 w 501522"/>
                <a:gd name="connsiteY223" fmla="*/ 16096 h 292100"/>
                <a:gd name="connsiteX224" fmla="*/ 481737 w 501522"/>
                <a:gd name="connsiteY224" fmla="*/ 16216 h 292100"/>
                <a:gd name="connsiteX225" fmla="*/ 469005 w 501522"/>
                <a:gd name="connsiteY225" fmla="*/ 19382 h 292100"/>
                <a:gd name="connsiteX226" fmla="*/ 475611 w 501522"/>
                <a:gd name="connsiteY226" fmla="*/ 16096 h 292100"/>
                <a:gd name="connsiteX227" fmla="*/ 482217 w 501522"/>
                <a:gd name="connsiteY227" fmla="*/ 12811 h 292100"/>
                <a:gd name="connsiteX228" fmla="*/ 478914 w 501522"/>
                <a:gd name="connsiteY228" fmla="*/ 9525 h 292100"/>
                <a:gd name="connsiteX229" fmla="*/ 475611 w 501522"/>
                <a:gd name="connsiteY229" fmla="*/ 16096 h 292100"/>
                <a:gd name="connsiteX230" fmla="*/ 465702 w 501522"/>
                <a:gd name="connsiteY230" fmla="*/ 19382 h 292100"/>
                <a:gd name="connsiteX231" fmla="*/ 462399 w 501522"/>
                <a:gd name="connsiteY231" fmla="*/ 19382 h 292100"/>
                <a:gd name="connsiteX232" fmla="*/ 472308 w 501522"/>
                <a:gd name="connsiteY232" fmla="*/ 25954 h 292100"/>
                <a:gd name="connsiteX233" fmla="*/ 462399 w 501522"/>
                <a:gd name="connsiteY233" fmla="*/ 25954 h 292100"/>
                <a:gd name="connsiteX234" fmla="*/ 449188 w 501522"/>
                <a:gd name="connsiteY234" fmla="*/ 22668 h 292100"/>
                <a:gd name="connsiteX235" fmla="*/ 442582 w 501522"/>
                <a:gd name="connsiteY235" fmla="*/ 22668 h 292100"/>
                <a:gd name="connsiteX236" fmla="*/ 439279 w 501522"/>
                <a:gd name="connsiteY236" fmla="*/ 22668 h 292100"/>
                <a:gd name="connsiteX237" fmla="*/ 455794 w 501522"/>
                <a:gd name="connsiteY237" fmla="*/ 25954 h 292100"/>
                <a:gd name="connsiteX238" fmla="*/ 462399 w 501522"/>
                <a:gd name="connsiteY238" fmla="*/ 32525 h 292100"/>
                <a:gd name="connsiteX239" fmla="*/ 435151 w 501522"/>
                <a:gd name="connsiteY239" fmla="*/ 31293 h 292100"/>
                <a:gd name="connsiteX240" fmla="*/ 428206 w 501522"/>
                <a:gd name="connsiteY240" fmla="*/ 31677 h 292100"/>
                <a:gd name="connsiteX241" fmla="*/ 428497 w 501522"/>
                <a:gd name="connsiteY241" fmla="*/ 31750 h 292100"/>
                <a:gd name="connsiteX242" fmla="*/ 425322 w 501522"/>
                <a:gd name="connsiteY242" fmla="*/ 34925 h 292100"/>
                <a:gd name="connsiteX243" fmla="*/ 419760 w 501522"/>
                <a:gd name="connsiteY243" fmla="*/ 32144 h 292100"/>
                <a:gd name="connsiteX244" fmla="*/ 412857 w 501522"/>
                <a:gd name="connsiteY244" fmla="*/ 32525 h 292100"/>
                <a:gd name="connsiteX245" fmla="*/ 412857 w 501522"/>
                <a:gd name="connsiteY245" fmla="*/ 39097 h 292100"/>
                <a:gd name="connsiteX246" fmla="*/ 402948 w 501522"/>
                <a:gd name="connsiteY246" fmla="*/ 39097 h 292100"/>
                <a:gd name="connsiteX247" fmla="*/ 409554 w 501522"/>
                <a:gd name="connsiteY247" fmla="*/ 45668 h 292100"/>
                <a:gd name="connsiteX248" fmla="*/ 379828 w 501522"/>
                <a:gd name="connsiteY248" fmla="*/ 39097 h 292100"/>
                <a:gd name="connsiteX249" fmla="*/ 386434 w 501522"/>
                <a:gd name="connsiteY249" fmla="*/ 42382 h 292100"/>
                <a:gd name="connsiteX250" fmla="*/ 369920 w 501522"/>
                <a:gd name="connsiteY250" fmla="*/ 39097 h 292100"/>
                <a:gd name="connsiteX251" fmla="*/ 363314 w 501522"/>
                <a:gd name="connsiteY251" fmla="*/ 42382 h 292100"/>
                <a:gd name="connsiteX252" fmla="*/ 363314 w 501522"/>
                <a:gd name="connsiteY252" fmla="*/ 48954 h 292100"/>
                <a:gd name="connsiteX253" fmla="*/ 360011 w 501522"/>
                <a:gd name="connsiteY253" fmla="*/ 52240 h 292100"/>
                <a:gd name="connsiteX254" fmla="*/ 353405 w 501522"/>
                <a:gd name="connsiteY254" fmla="*/ 52240 h 292100"/>
                <a:gd name="connsiteX255" fmla="*/ 336891 w 501522"/>
                <a:gd name="connsiteY255" fmla="*/ 52240 h 292100"/>
                <a:gd name="connsiteX256" fmla="*/ 340194 w 501522"/>
                <a:gd name="connsiteY256" fmla="*/ 58811 h 292100"/>
                <a:gd name="connsiteX257" fmla="*/ 343969 w 501522"/>
                <a:gd name="connsiteY257" fmla="*/ 59750 h 292100"/>
                <a:gd name="connsiteX258" fmla="*/ 336891 w 501522"/>
                <a:gd name="connsiteY258" fmla="*/ 62097 h 292100"/>
                <a:gd name="connsiteX259" fmla="*/ 326982 w 501522"/>
                <a:gd name="connsiteY259" fmla="*/ 65383 h 292100"/>
                <a:gd name="connsiteX260" fmla="*/ 320377 w 501522"/>
                <a:gd name="connsiteY260" fmla="*/ 75240 h 292100"/>
                <a:gd name="connsiteX261" fmla="*/ 330285 w 501522"/>
                <a:gd name="connsiteY261" fmla="*/ 75240 h 292100"/>
                <a:gd name="connsiteX262" fmla="*/ 330285 w 501522"/>
                <a:gd name="connsiteY262" fmla="*/ 81811 h 292100"/>
                <a:gd name="connsiteX263" fmla="*/ 336891 w 501522"/>
                <a:gd name="connsiteY263" fmla="*/ 81811 h 292100"/>
                <a:gd name="connsiteX264" fmla="*/ 340194 w 501522"/>
                <a:gd name="connsiteY264" fmla="*/ 81811 h 292100"/>
                <a:gd name="connsiteX265" fmla="*/ 323680 w 501522"/>
                <a:gd name="connsiteY265" fmla="*/ 85097 h 292100"/>
                <a:gd name="connsiteX266" fmla="*/ 330285 w 501522"/>
                <a:gd name="connsiteY266" fmla="*/ 88383 h 292100"/>
                <a:gd name="connsiteX267" fmla="*/ 320377 w 501522"/>
                <a:gd name="connsiteY267" fmla="*/ 85097 h 292100"/>
                <a:gd name="connsiteX268" fmla="*/ 317074 w 501522"/>
                <a:gd name="connsiteY268" fmla="*/ 91669 h 292100"/>
                <a:gd name="connsiteX269" fmla="*/ 330285 w 501522"/>
                <a:gd name="connsiteY269" fmla="*/ 91669 h 292100"/>
                <a:gd name="connsiteX270" fmla="*/ 313771 w 501522"/>
                <a:gd name="connsiteY270" fmla="*/ 94954 h 292100"/>
                <a:gd name="connsiteX271" fmla="*/ 317074 w 501522"/>
                <a:gd name="connsiteY271" fmla="*/ 94954 h 292100"/>
                <a:gd name="connsiteX272" fmla="*/ 313771 w 501522"/>
                <a:gd name="connsiteY272" fmla="*/ 98240 h 292100"/>
                <a:gd name="connsiteX273" fmla="*/ 320377 w 501522"/>
                <a:gd name="connsiteY273" fmla="*/ 94954 h 292100"/>
                <a:gd name="connsiteX274" fmla="*/ 310468 w 501522"/>
                <a:gd name="connsiteY274" fmla="*/ 101526 h 292100"/>
                <a:gd name="connsiteX275" fmla="*/ 310468 w 501522"/>
                <a:gd name="connsiteY275" fmla="*/ 104812 h 292100"/>
                <a:gd name="connsiteX276" fmla="*/ 303863 w 501522"/>
                <a:gd name="connsiteY276" fmla="*/ 104812 h 292100"/>
                <a:gd name="connsiteX277" fmla="*/ 307165 w 501522"/>
                <a:gd name="connsiteY277" fmla="*/ 108097 h 292100"/>
                <a:gd name="connsiteX278" fmla="*/ 300560 w 501522"/>
                <a:gd name="connsiteY278" fmla="*/ 108097 h 292100"/>
                <a:gd name="connsiteX279" fmla="*/ 310468 w 501522"/>
                <a:gd name="connsiteY279" fmla="*/ 114669 h 292100"/>
                <a:gd name="connsiteX280" fmla="*/ 313771 w 501522"/>
                <a:gd name="connsiteY280" fmla="*/ 117955 h 292100"/>
                <a:gd name="connsiteX281" fmla="*/ 304110 w 501522"/>
                <a:gd name="connsiteY281" fmla="*/ 121158 h 292100"/>
                <a:gd name="connsiteX282" fmla="*/ 291890 w 501522"/>
                <a:gd name="connsiteY282" fmla="*/ 120830 h 292100"/>
                <a:gd name="connsiteX283" fmla="*/ 274137 w 501522"/>
                <a:gd name="connsiteY283" fmla="*/ 117955 h 292100"/>
                <a:gd name="connsiteX284" fmla="*/ 277440 w 501522"/>
                <a:gd name="connsiteY284" fmla="*/ 121240 h 292100"/>
                <a:gd name="connsiteX285" fmla="*/ 280743 w 501522"/>
                <a:gd name="connsiteY285" fmla="*/ 131098 h 292100"/>
                <a:gd name="connsiteX286" fmla="*/ 284045 w 501522"/>
                <a:gd name="connsiteY286" fmla="*/ 134383 h 292100"/>
                <a:gd name="connsiteX287" fmla="*/ 277440 w 501522"/>
                <a:gd name="connsiteY287" fmla="*/ 134383 h 292100"/>
                <a:gd name="connsiteX288" fmla="*/ 287348 w 501522"/>
                <a:gd name="connsiteY288" fmla="*/ 137669 h 292100"/>
                <a:gd name="connsiteX289" fmla="*/ 277440 w 501522"/>
                <a:gd name="connsiteY289" fmla="*/ 137669 h 292100"/>
                <a:gd name="connsiteX290" fmla="*/ 284045 w 501522"/>
                <a:gd name="connsiteY290" fmla="*/ 140955 h 292100"/>
                <a:gd name="connsiteX291" fmla="*/ 270834 w 501522"/>
                <a:gd name="connsiteY291" fmla="*/ 140955 h 292100"/>
                <a:gd name="connsiteX292" fmla="*/ 274137 w 501522"/>
                <a:gd name="connsiteY292" fmla="*/ 134383 h 292100"/>
                <a:gd name="connsiteX293" fmla="*/ 254320 w 501522"/>
                <a:gd name="connsiteY293" fmla="*/ 131098 h 292100"/>
                <a:gd name="connsiteX294" fmla="*/ 241108 w 501522"/>
                <a:gd name="connsiteY294" fmla="*/ 134383 h 292100"/>
                <a:gd name="connsiteX295" fmla="*/ 227897 w 501522"/>
                <a:gd name="connsiteY295" fmla="*/ 134383 h 292100"/>
                <a:gd name="connsiteX296" fmla="*/ 231200 w 501522"/>
                <a:gd name="connsiteY296" fmla="*/ 140955 h 292100"/>
                <a:gd name="connsiteX297" fmla="*/ 247714 w 501522"/>
                <a:gd name="connsiteY297" fmla="*/ 144241 h 292100"/>
                <a:gd name="connsiteX298" fmla="*/ 254320 w 501522"/>
                <a:gd name="connsiteY298" fmla="*/ 142187 h 292100"/>
                <a:gd name="connsiteX299" fmla="*/ 253828 w 501522"/>
                <a:gd name="connsiteY299" fmla="*/ 141514 h 292100"/>
                <a:gd name="connsiteX300" fmla="*/ 267531 w 501522"/>
                <a:gd name="connsiteY300" fmla="*/ 144241 h 292100"/>
                <a:gd name="connsiteX301" fmla="*/ 257623 w 501522"/>
                <a:gd name="connsiteY301" fmla="*/ 147527 h 292100"/>
                <a:gd name="connsiteX302" fmla="*/ 251017 w 501522"/>
                <a:gd name="connsiteY302" fmla="*/ 154098 h 292100"/>
                <a:gd name="connsiteX303" fmla="*/ 237805 w 501522"/>
                <a:gd name="connsiteY303" fmla="*/ 154098 h 292100"/>
                <a:gd name="connsiteX304" fmla="*/ 221291 w 501522"/>
                <a:gd name="connsiteY304" fmla="*/ 144241 h 292100"/>
                <a:gd name="connsiteX305" fmla="*/ 214685 w 501522"/>
                <a:gd name="connsiteY305" fmla="*/ 150812 h 292100"/>
                <a:gd name="connsiteX306" fmla="*/ 217988 w 501522"/>
                <a:gd name="connsiteY306" fmla="*/ 157384 h 292100"/>
                <a:gd name="connsiteX307" fmla="*/ 237805 w 501522"/>
                <a:gd name="connsiteY307" fmla="*/ 157384 h 292100"/>
                <a:gd name="connsiteX308" fmla="*/ 231200 w 501522"/>
                <a:gd name="connsiteY308" fmla="*/ 163955 h 292100"/>
                <a:gd name="connsiteX309" fmla="*/ 224594 w 501522"/>
                <a:gd name="connsiteY309" fmla="*/ 160670 h 292100"/>
                <a:gd name="connsiteX310" fmla="*/ 224594 w 501522"/>
                <a:gd name="connsiteY310" fmla="*/ 163955 h 292100"/>
                <a:gd name="connsiteX311" fmla="*/ 214685 w 501522"/>
                <a:gd name="connsiteY311" fmla="*/ 167241 h 292100"/>
                <a:gd name="connsiteX312" fmla="*/ 208080 w 501522"/>
                <a:gd name="connsiteY312" fmla="*/ 170527 h 292100"/>
                <a:gd name="connsiteX313" fmla="*/ 204777 w 501522"/>
                <a:gd name="connsiteY313" fmla="*/ 170527 h 292100"/>
                <a:gd name="connsiteX314" fmla="*/ 198171 w 501522"/>
                <a:gd name="connsiteY314" fmla="*/ 167241 h 292100"/>
                <a:gd name="connsiteX315" fmla="*/ 208080 w 501522"/>
                <a:gd name="connsiteY315" fmla="*/ 167241 h 292100"/>
                <a:gd name="connsiteX316" fmla="*/ 201474 w 501522"/>
                <a:gd name="connsiteY316" fmla="*/ 157384 h 292100"/>
                <a:gd name="connsiteX317" fmla="*/ 184960 w 501522"/>
                <a:gd name="connsiteY317" fmla="*/ 157384 h 292100"/>
                <a:gd name="connsiteX318" fmla="*/ 171748 w 501522"/>
                <a:gd name="connsiteY318" fmla="*/ 160670 h 292100"/>
                <a:gd name="connsiteX319" fmla="*/ 181657 w 501522"/>
                <a:gd name="connsiteY319" fmla="*/ 163955 h 292100"/>
                <a:gd name="connsiteX320" fmla="*/ 178354 w 501522"/>
                <a:gd name="connsiteY320" fmla="*/ 163955 h 292100"/>
                <a:gd name="connsiteX321" fmla="*/ 171748 w 501522"/>
                <a:gd name="connsiteY321" fmla="*/ 163955 h 292100"/>
                <a:gd name="connsiteX322" fmla="*/ 171322 w 501522"/>
                <a:gd name="connsiteY322" fmla="*/ 163955 h 292100"/>
                <a:gd name="connsiteX323" fmla="*/ 171322 w 501522"/>
                <a:gd name="connsiteY323" fmla="*/ 168970 h 292100"/>
                <a:gd name="connsiteX324" fmla="*/ 171322 w 501522"/>
                <a:gd name="connsiteY324" fmla="*/ 171451 h 292100"/>
                <a:gd name="connsiteX325" fmla="*/ 168147 w 501522"/>
                <a:gd name="connsiteY325" fmla="*/ 167482 h 292100"/>
                <a:gd name="connsiteX326" fmla="*/ 170968 w 501522"/>
                <a:gd name="connsiteY326" fmla="*/ 163955 h 292100"/>
                <a:gd name="connsiteX327" fmla="*/ 155234 w 501522"/>
                <a:gd name="connsiteY327" fmla="*/ 163955 h 292100"/>
                <a:gd name="connsiteX328" fmla="*/ 161840 w 501522"/>
                <a:gd name="connsiteY328" fmla="*/ 167241 h 292100"/>
                <a:gd name="connsiteX329" fmla="*/ 158537 w 501522"/>
                <a:gd name="connsiteY329" fmla="*/ 170527 h 292100"/>
                <a:gd name="connsiteX330" fmla="*/ 151931 w 501522"/>
                <a:gd name="connsiteY330" fmla="*/ 170527 h 292100"/>
                <a:gd name="connsiteX331" fmla="*/ 158537 w 501522"/>
                <a:gd name="connsiteY331" fmla="*/ 177098 h 292100"/>
                <a:gd name="connsiteX332" fmla="*/ 155234 w 501522"/>
                <a:gd name="connsiteY332" fmla="*/ 183670 h 292100"/>
                <a:gd name="connsiteX333" fmla="*/ 158537 w 501522"/>
                <a:gd name="connsiteY333" fmla="*/ 183670 h 292100"/>
                <a:gd name="connsiteX334" fmla="*/ 151931 w 501522"/>
                <a:gd name="connsiteY334" fmla="*/ 196813 h 292100"/>
                <a:gd name="connsiteX335" fmla="*/ 145326 w 501522"/>
                <a:gd name="connsiteY335" fmla="*/ 193527 h 292100"/>
                <a:gd name="connsiteX336" fmla="*/ 138720 w 501522"/>
                <a:gd name="connsiteY336" fmla="*/ 196813 h 292100"/>
                <a:gd name="connsiteX337" fmla="*/ 140784 w 501522"/>
                <a:gd name="connsiteY337" fmla="*/ 198456 h 292100"/>
                <a:gd name="connsiteX338" fmla="*/ 144344 w 501522"/>
                <a:gd name="connsiteY338" fmla="*/ 199743 h 292100"/>
                <a:gd name="connsiteX339" fmla="*/ 138720 w 501522"/>
                <a:gd name="connsiteY339" fmla="*/ 199277 h 292100"/>
                <a:gd name="connsiteX340" fmla="*/ 128811 w 501522"/>
                <a:gd name="connsiteY340" fmla="*/ 193527 h 292100"/>
                <a:gd name="connsiteX341" fmla="*/ 118903 w 501522"/>
                <a:gd name="connsiteY341" fmla="*/ 196813 h 292100"/>
                <a:gd name="connsiteX342" fmla="*/ 122206 w 501522"/>
                <a:gd name="connsiteY342" fmla="*/ 197360 h 292100"/>
                <a:gd name="connsiteX343" fmla="*/ 122206 w 501522"/>
                <a:gd name="connsiteY343" fmla="*/ 203384 h 292100"/>
                <a:gd name="connsiteX344" fmla="*/ 128399 w 501522"/>
                <a:gd name="connsiteY344" fmla="*/ 201331 h 292100"/>
                <a:gd name="connsiteX345" fmla="*/ 123177 w 501522"/>
                <a:gd name="connsiteY345" fmla="*/ 197522 h 292100"/>
                <a:gd name="connsiteX346" fmla="*/ 128811 w 501522"/>
                <a:gd name="connsiteY346" fmla="*/ 198456 h 292100"/>
                <a:gd name="connsiteX347" fmla="*/ 138720 w 501522"/>
                <a:gd name="connsiteY347" fmla="*/ 200099 h 292100"/>
                <a:gd name="connsiteX348" fmla="*/ 118903 w 501522"/>
                <a:gd name="connsiteY348" fmla="*/ 206670 h 292100"/>
                <a:gd name="connsiteX349" fmla="*/ 112297 w 501522"/>
                <a:gd name="connsiteY349" fmla="*/ 203384 h 292100"/>
                <a:gd name="connsiteX350" fmla="*/ 102389 w 501522"/>
                <a:gd name="connsiteY350" fmla="*/ 203384 h 292100"/>
                <a:gd name="connsiteX351" fmla="*/ 108994 w 501522"/>
                <a:gd name="connsiteY351" fmla="*/ 209956 h 292100"/>
                <a:gd name="connsiteX352" fmla="*/ 118903 w 501522"/>
                <a:gd name="connsiteY352" fmla="*/ 206670 h 292100"/>
                <a:gd name="connsiteX353" fmla="*/ 128811 w 501522"/>
                <a:gd name="connsiteY353" fmla="*/ 219813 h 292100"/>
                <a:gd name="connsiteX354" fmla="*/ 125508 w 501522"/>
                <a:gd name="connsiteY354" fmla="*/ 219813 h 292100"/>
                <a:gd name="connsiteX355" fmla="*/ 112297 w 501522"/>
                <a:gd name="connsiteY355" fmla="*/ 223099 h 292100"/>
                <a:gd name="connsiteX356" fmla="*/ 118903 w 501522"/>
                <a:gd name="connsiteY356" fmla="*/ 226385 h 292100"/>
                <a:gd name="connsiteX357" fmla="*/ 95783 w 501522"/>
                <a:gd name="connsiteY357" fmla="*/ 236242 h 292100"/>
                <a:gd name="connsiteX358" fmla="*/ 92480 w 501522"/>
                <a:gd name="connsiteY358" fmla="*/ 232956 h 292100"/>
                <a:gd name="connsiteX359" fmla="*/ 85874 w 501522"/>
                <a:gd name="connsiteY359" fmla="*/ 236242 h 292100"/>
                <a:gd name="connsiteX360" fmla="*/ 82571 w 501522"/>
                <a:gd name="connsiteY360" fmla="*/ 242814 h 292100"/>
                <a:gd name="connsiteX361" fmla="*/ 89177 w 501522"/>
                <a:gd name="connsiteY361" fmla="*/ 246100 h 292100"/>
                <a:gd name="connsiteX362" fmla="*/ 75965 w 501522"/>
                <a:gd name="connsiteY362" fmla="*/ 246100 h 292100"/>
                <a:gd name="connsiteX363" fmla="*/ 89177 w 501522"/>
                <a:gd name="connsiteY363" fmla="*/ 249385 h 292100"/>
                <a:gd name="connsiteX364" fmla="*/ 79268 w 501522"/>
                <a:gd name="connsiteY364" fmla="*/ 252671 h 292100"/>
                <a:gd name="connsiteX365" fmla="*/ 82571 w 501522"/>
                <a:gd name="connsiteY365" fmla="*/ 255957 h 292100"/>
                <a:gd name="connsiteX366" fmla="*/ 72662 w 501522"/>
                <a:gd name="connsiteY366" fmla="*/ 262528 h 292100"/>
                <a:gd name="connsiteX367" fmla="*/ 66057 w 501522"/>
                <a:gd name="connsiteY367" fmla="*/ 262528 h 292100"/>
                <a:gd name="connsiteX368" fmla="*/ 59451 w 501522"/>
                <a:gd name="connsiteY368" fmla="*/ 265814 h 292100"/>
                <a:gd name="connsiteX369" fmla="*/ 62754 w 501522"/>
                <a:gd name="connsiteY369" fmla="*/ 269100 h 292100"/>
                <a:gd name="connsiteX370" fmla="*/ 49542 w 501522"/>
                <a:gd name="connsiteY370" fmla="*/ 272386 h 292100"/>
                <a:gd name="connsiteX371" fmla="*/ 56148 w 501522"/>
                <a:gd name="connsiteY371" fmla="*/ 275671 h 292100"/>
                <a:gd name="connsiteX372" fmla="*/ 36331 w 501522"/>
                <a:gd name="connsiteY372" fmla="*/ 275671 h 292100"/>
                <a:gd name="connsiteX373" fmla="*/ 39634 w 501522"/>
                <a:gd name="connsiteY373" fmla="*/ 285529 h 292100"/>
                <a:gd name="connsiteX374" fmla="*/ 36331 w 501522"/>
                <a:gd name="connsiteY374" fmla="*/ 285529 h 292100"/>
                <a:gd name="connsiteX375" fmla="*/ 31377 w 501522"/>
                <a:gd name="connsiteY375" fmla="*/ 286761 h 292100"/>
                <a:gd name="connsiteX376" fmla="*/ 33028 w 501522"/>
                <a:gd name="connsiteY376" fmla="*/ 285529 h 292100"/>
                <a:gd name="connsiteX377" fmla="*/ 29725 w 501522"/>
                <a:gd name="connsiteY377" fmla="*/ 285529 h 292100"/>
                <a:gd name="connsiteX378" fmla="*/ 31377 w 501522"/>
                <a:gd name="connsiteY378" fmla="*/ 286761 h 292100"/>
                <a:gd name="connsiteX379" fmla="*/ 29725 w 501522"/>
                <a:gd name="connsiteY379" fmla="*/ 287171 h 292100"/>
                <a:gd name="connsiteX380" fmla="*/ 23120 w 501522"/>
                <a:gd name="connsiteY380" fmla="*/ 288814 h 292100"/>
                <a:gd name="connsiteX381" fmla="*/ 29725 w 501522"/>
                <a:gd name="connsiteY381" fmla="*/ 292100 h 292100"/>
                <a:gd name="connsiteX382" fmla="*/ 3302 w 501522"/>
                <a:gd name="connsiteY382" fmla="*/ 288814 h 292100"/>
                <a:gd name="connsiteX383" fmla="*/ 3302 w 501522"/>
                <a:gd name="connsiteY383" fmla="*/ 282243 h 292100"/>
                <a:gd name="connsiteX384" fmla="*/ 9908 w 501522"/>
                <a:gd name="connsiteY384" fmla="*/ 278957 h 292100"/>
                <a:gd name="connsiteX385" fmla="*/ 0 w 501522"/>
                <a:gd name="connsiteY385" fmla="*/ 275671 h 292100"/>
                <a:gd name="connsiteX386" fmla="*/ 3302 w 501522"/>
                <a:gd name="connsiteY386" fmla="*/ 272386 h 292100"/>
                <a:gd name="connsiteX387" fmla="*/ 6605 w 501522"/>
                <a:gd name="connsiteY387" fmla="*/ 272386 h 292100"/>
                <a:gd name="connsiteX388" fmla="*/ 0 w 501522"/>
                <a:gd name="connsiteY388" fmla="*/ 259243 h 292100"/>
                <a:gd name="connsiteX389" fmla="*/ 9908 w 501522"/>
                <a:gd name="connsiteY389" fmla="*/ 265814 h 292100"/>
                <a:gd name="connsiteX390" fmla="*/ 13211 w 501522"/>
                <a:gd name="connsiteY390" fmla="*/ 259243 h 292100"/>
                <a:gd name="connsiteX391" fmla="*/ 6605 w 501522"/>
                <a:gd name="connsiteY391" fmla="*/ 259243 h 292100"/>
                <a:gd name="connsiteX392" fmla="*/ 6605 w 501522"/>
                <a:gd name="connsiteY392" fmla="*/ 249385 h 292100"/>
                <a:gd name="connsiteX393" fmla="*/ 13211 w 501522"/>
                <a:gd name="connsiteY393" fmla="*/ 242814 h 292100"/>
                <a:gd name="connsiteX394" fmla="*/ 16514 w 501522"/>
                <a:gd name="connsiteY394" fmla="*/ 236242 h 292100"/>
                <a:gd name="connsiteX395" fmla="*/ 23120 w 501522"/>
                <a:gd name="connsiteY395" fmla="*/ 242814 h 292100"/>
                <a:gd name="connsiteX396" fmla="*/ 23120 w 501522"/>
                <a:gd name="connsiteY396" fmla="*/ 239528 h 292100"/>
                <a:gd name="connsiteX397" fmla="*/ 29725 w 501522"/>
                <a:gd name="connsiteY397" fmla="*/ 242814 h 292100"/>
                <a:gd name="connsiteX398" fmla="*/ 29725 w 501522"/>
                <a:gd name="connsiteY398" fmla="*/ 239528 h 292100"/>
                <a:gd name="connsiteX399" fmla="*/ 23120 w 501522"/>
                <a:gd name="connsiteY399" fmla="*/ 232956 h 292100"/>
                <a:gd name="connsiteX400" fmla="*/ 33028 w 501522"/>
                <a:gd name="connsiteY400" fmla="*/ 229670 h 292100"/>
                <a:gd name="connsiteX401" fmla="*/ 36331 w 501522"/>
                <a:gd name="connsiteY401" fmla="*/ 223099 h 292100"/>
                <a:gd name="connsiteX402" fmla="*/ 33028 w 501522"/>
                <a:gd name="connsiteY402" fmla="*/ 223099 h 292100"/>
                <a:gd name="connsiteX403" fmla="*/ 36331 w 501522"/>
                <a:gd name="connsiteY403" fmla="*/ 219813 h 292100"/>
                <a:gd name="connsiteX404" fmla="*/ 39634 w 501522"/>
                <a:gd name="connsiteY404" fmla="*/ 219813 h 292100"/>
                <a:gd name="connsiteX405" fmla="*/ 46240 w 501522"/>
                <a:gd name="connsiteY405" fmla="*/ 216527 h 292100"/>
                <a:gd name="connsiteX406" fmla="*/ 49542 w 501522"/>
                <a:gd name="connsiteY406" fmla="*/ 216527 h 292100"/>
                <a:gd name="connsiteX407" fmla="*/ 39634 w 501522"/>
                <a:gd name="connsiteY407" fmla="*/ 213242 h 292100"/>
                <a:gd name="connsiteX408" fmla="*/ 52845 w 501522"/>
                <a:gd name="connsiteY408" fmla="*/ 206670 h 292100"/>
                <a:gd name="connsiteX409" fmla="*/ 49542 w 501522"/>
                <a:gd name="connsiteY409" fmla="*/ 203384 h 292100"/>
                <a:gd name="connsiteX410" fmla="*/ 59451 w 501522"/>
                <a:gd name="connsiteY410" fmla="*/ 200099 h 292100"/>
                <a:gd name="connsiteX411" fmla="*/ 46240 w 501522"/>
                <a:gd name="connsiteY411" fmla="*/ 200099 h 292100"/>
                <a:gd name="connsiteX412" fmla="*/ 62754 w 501522"/>
                <a:gd name="connsiteY412" fmla="*/ 196813 h 292100"/>
                <a:gd name="connsiteX413" fmla="*/ 52845 w 501522"/>
                <a:gd name="connsiteY413" fmla="*/ 190241 h 292100"/>
                <a:gd name="connsiteX414" fmla="*/ 59451 w 501522"/>
                <a:gd name="connsiteY414" fmla="*/ 190241 h 292100"/>
                <a:gd name="connsiteX415" fmla="*/ 79268 w 501522"/>
                <a:gd name="connsiteY415" fmla="*/ 177098 h 292100"/>
                <a:gd name="connsiteX416" fmla="*/ 92480 w 501522"/>
                <a:gd name="connsiteY416" fmla="*/ 163955 h 292100"/>
                <a:gd name="connsiteX417" fmla="*/ 92480 w 501522"/>
                <a:gd name="connsiteY417" fmla="*/ 160670 h 292100"/>
                <a:gd name="connsiteX418" fmla="*/ 105691 w 501522"/>
                <a:gd name="connsiteY418" fmla="*/ 160670 h 292100"/>
                <a:gd name="connsiteX419" fmla="*/ 102389 w 501522"/>
                <a:gd name="connsiteY419" fmla="*/ 150812 h 292100"/>
                <a:gd name="connsiteX420" fmla="*/ 112297 w 501522"/>
                <a:gd name="connsiteY420" fmla="*/ 150812 h 292100"/>
                <a:gd name="connsiteX421" fmla="*/ 105691 w 501522"/>
                <a:gd name="connsiteY421" fmla="*/ 147527 h 292100"/>
                <a:gd name="connsiteX422" fmla="*/ 118903 w 501522"/>
                <a:gd name="connsiteY422" fmla="*/ 137669 h 292100"/>
                <a:gd name="connsiteX423" fmla="*/ 122206 w 501522"/>
                <a:gd name="connsiteY423" fmla="*/ 134383 h 292100"/>
                <a:gd name="connsiteX424" fmla="*/ 128811 w 501522"/>
                <a:gd name="connsiteY424" fmla="*/ 134383 h 292100"/>
                <a:gd name="connsiteX425" fmla="*/ 142023 w 501522"/>
                <a:gd name="connsiteY425" fmla="*/ 127812 h 292100"/>
                <a:gd name="connsiteX426" fmla="*/ 132114 w 501522"/>
                <a:gd name="connsiteY426" fmla="*/ 137669 h 292100"/>
                <a:gd name="connsiteX427" fmla="*/ 125508 w 501522"/>
                <a:gd name="connsiteY427" fmla="*/ 147527 h 292100"/>
                <a:gd name="connsiteX428" fmla="*/ 135417 w 501522"/>
                <a:gd name="connsiteY428" fmla="*/ 140955 h 292100"/>
                <a:gd name="connsiteX429" fmla="*/ 142023 w 501522"/>
                <a:gd name="connsiteY429" fmla="*/ 137669 h 292100"/>
                <a:gd name="connsiteX430" fmla="*/ 151931 w 501522"/>
                <a:gd name="connsiteY430" fmla="*/ 131098 h 292100"/>
                <a:gd name="connsiteX431" fmla="*/ 142023 w 501522"/>
                <a:gd name="connsiteY431" fmla="*/ 134383 h 292100"/>
                <a:gd name="connsiteX432" fmla="*/ 145326 w 501522"/>
                <a:gd name="connsiteY432" fmla="*/ 127812 h 292100"/>
                <a:gd name="connsiteX433" fmla="*/ 155234 w 501522"/>
                <a:gd name="connsiteY433" fmla="*/ 127812 h 292100"/>
                <a:gd name="connsiteX434" fmla="*/ 161840 w 501522"/>
                <a:gd name="connsiteY434" fmla="*/ 121240 h 292100"/>
                <a:gd name="connsiteX435" fmla="*/ 168446 w 501522"/>
                <a:gd name="connsiteY435" fmla="*/ 121240 h 292100"/>
                <a:gd name="connsiteX436" fmla="*/ 175051 w 501522"/>
                <a:gd name="connsiteY436" fmla="*/ 124526 h 292100"/>
                <a:gd name="connsiteX437" fmla="*/ 181657 w 501522"/>
                <a:gd name="connsiteY437" fmla="*/ 131098 h 292100"/>
                <a:gd name="connsiteX438" fmla="*/ 178354 w 501522"/>
                <a:gd name="connsiteY438" fmla="*/ 131098 h 292100"/>
                <a:gd name="connsiteX439" fmla="*/ 184960 w 501522"/>
                <a:gd name="connsiteY439" fmla="*/ 131098 h 292100"/>
                <a:gd name="connsiteX440" fmla="*/ 175051 w 501522"/>
                <a:gd name="connsiteY440" fmla="*/ 124526 h 292100"/>
                <a:gd name="connsiteX441" fmla="*/ 184960 w 501522"/>
                <a:gd name="connsiteY441" fmla="*/ 124526 h 292100"/>
                <a:gd name="connsiteX442" fmla="*/ 178354 w 501522"/>
                <a:gd name="connsiteY442" fmla="*/ 117955 h 292100"/>
                <a:gd name="connsiteX443" fmla="*/ 181657 w 501522"/>
                <a:gd name="connsiteY443" fmla="*/ 117955 h 292100"/>
                <a:gd name="connsiteX444" fmla="*/ 184960 w 501522"/>
                <a:gd name="connsiteY444" fmla="*/ 121240 h 292100"/>
                <a:gd name="connsiteX445" fmla="*/ 188263 w 501522"/>
                <a:gd name="connsiteY445" fmla="*/ 121240 h 292100"/>
                <a:gd name="connsiteX446" fmla="*/ 194868 w 501522"/>
                <a:gd name="connsiteY446" fmla="*/ 121240 h 292100"/>
                <a:gd name="connsiteX447" fmla="*/ 204777 w 501522"/>
                <a:gd name="connsiteY447" fmla="*/ 121240 h 292100"/>
                <a:gd name="connsiteX448" fmla="*/ 201474 w 501522"/>
                <a:gd name="connsiteY448" fmla="*/ 114669 h 292100"/>
                <a:gd name="connsiteX449" fmla="*/ 198171 w 501522"/>
                <a:gd name="connsiteY449" fmla="*/ 114669 h 292100"/>
                <a:gd name="connsiteX450" fmla="*/ 201474 w 501522"/>
                <a:gd name="connsiteY450" fmla="*/ 108097 h 292100"/>
                <a:gd name="connsiteX451" fmla="*/ 206278 w 501522"/>
                <a:gd name="connsiteY451" fmla="*/ 110487 h 292100"/>
                <a:gd name="connsiteX452" fmla="*/ 204777 w 501522"/>
                <a:gd name="connsiteY452" fmla="*/ 111383 h 292100"/>
                <a:gd name="connsiteX453" fmla="*/ 208080 w 501522"/>
                <a:gd name="connsiteY453" fmla="*/ 111383 h 292100"/>
                <a:gd name="connsiteX454" fmla="*/ 206278 w 501522"/>
                <a:gd name="connsiteY454" fmla="*/ 110487 h 292100"/>
                <a:gd name="connsiteX455" fmla="*/ 206841 w 501522"/>
                <a:gd name="connsiteY455" fmla="*/ 110151 h 292100"/>
                <a:gd name="connsiteX456" fmla="*/ 211383 w 501522"/>
                <a:gd name="connsiteY456" fmla="*/ 111383 h 292100"/>
                <a:gd name="connsiteX457" fmla="*/ 214685 w 501522"/>
                <a:gd name="connsiteY457" fmla="*/ 108097 h 292100"/>
                <a:gd name="connsiteX458" fmla="*/ 221291 w 501522"/>
                <a:gd name="connsiteY458" fmla="*/ 111383 h 292100"/>
                <a:gd name="connsiteX459" fmla="*/ 217988 w 501522"/>
                <a:gd name="connsiteY459" fmla="*/ 108097 h 292100"/>
                <a:gd name="connsiteX460" fmla="*/ 234503 w 501522"/>
                <a:gd name="connsiteY460" fmla="*/ 111383 h 292100"/>
                <a:gd name="connsiteX461" fmla="*/ 231200 w 501522"/>
                <a:gd name="connsiteY461" fmla="*/ 108097 h 292100"/>
                <a:gd name="connsiteX462" fmla="*/ 237805 w 501522"/>
                <a:gd name="connsiteY462" fmla="*/ 108097 h 292100"/>
                <a:gd name="connsiteX463" fmla="*/ 241108 w 501522"/>
                <a:gd name="connsiteY463" fmla="*/ 104812 h 292100"/>
                <a:gd name="connsiteX464" fmla="*/ 251017 w 501522"/>
                <a:gd name="connsiteY464" fmla="*/ 101526 h 292100"/>
                <a:gd name="connsiteX465" fmla="*/ 244411 w 501522"/>
                <a:gd name="connsiteY465" fmla="*/ 98240 h 292100"/>
                <a:gd name="connsiteX466" fmla="*/ 247714 w 501522"/>
                <a:gd name="connsiteY466" fmla="*/ 98240 h 292100"/>
                <a:gd name="connsiteX467" fmla="*/ 260925 w 501522"/>
                <a:gd name="connsiteY467" fmla="*/ 91669 h 292100"/>
                <a:gd name="connsiteX468" fmla="*/ 251017 w 501522"/>
                <a:gd name="connsiteY468" fmla="*/ 91669 h 292100"/>
                <a:gd name="connsiteX469" fmla="*/ 267531 w 501522"/>
                <a:gd name="connsiteY469" fmla="*/ 78526 h 292100"/>
                <a:gd name="connsiteX470" fmla="*/ 270834 w 501522"/>
                <a:gd name="connsiteY470" fmla="*/ 78526 h 292100"/>
                <a:gd name="connsiteX471" fmla="*/ 264228 w 501522"/>
                <a:gd name="connsiteY471" fmla="*/ 75240 h 292100"/>
                <a:gd name="connsiteX472" fmla="*/ 287348 w 501522"/>
                <a:gd name="connsiteY472" fmla="*/ 65383 h 292100"/>
                <a:gd name="connsiteX473" fmla="*/ 274137 w 501522"/>
                <a:gd name="connsiteY473" fmla="*/ 62097 h 292100"/>
                <a:gd name="connsiteX474" fmla="*/ 290651 w 501522"/>
                <a:gd name="connsiteY474" fmla="*/ 55525 h 292100"/>
                <a:gd name="connsiteX475" fmla="*/ 303863 w 501522"/>
                <a:gd name="connsiteY475" fmla="*/ 48954 h 292100"/>
                <a:gd name="connsiteX476" fmla="*/ 310468 w 501522"/>
                <a:gd name="connsiteY476" fmla="*/ 48954 h 292100"/>
                <a:gd name="connsiteX477" fmla="*/ 310468 w 501522"/>
                <a:gd name="connsiteY477" fmla="*/ 47640 h 292100"/>
                <a:gd name="connsiteX478" fmla="*/ 320377 w 501522"/>
                <a:gd name="connsiteY478" fmla="*/ 45668 h 292100"/>
                <a:gd name="connsiteX479" fmla="*/ 313771 w 501522"/>
                <a:gd name="connsiteY479" fmla="*/ 39097 h 292100"/>
                <a:gd name="connsiteX480" fmla="*/ 320377 w 501522"/>
                <a:gd name="connsiteY480" fmla="*/ 35811 h 292100"/>
                <a:gd name="connsiteX481" fmla="*/ 333588 w 501522"/>
                <a:gd name="connsiteY481" fmla="*/ 32525 h 292100"/>
                <a:gd name="connsiteX482" fmla="*/ 330285 w 501522"/>
                <a:gd name="connsiteY482" fmla="*/ 29239 h 292100"/>
                <a:gd name="connsiteX483" fmla="*/ 343497 w 501522"/>
                <a:gd name="connsiteY483" fmla="*/ 25954 h 292100"/>
                <a:gd name="connsiteX484" fmla="*/ 356708 w 501522"/>
                <a:gd name="connsiteY484" fmla="*/ 25954 h 292100"/>
                <a:gd name="connsiteX485" fmla="*/ 369920 w 501522"/>
                <a:gd name="connsiteY485" fmla="*/ 22668 h 292100"/>
                <a:gd name="connsiteX486" fmla="*/ 383131 w 501522"/>
                <a:gd name="connsiteY486" fmla="*/ 19382 h 292100"/>
                <a:gd name="connsiteX487" fmla="*/ 409554 w 501522"/>
                <a:gd name="connsiteY487" fmla="*/ 29239 h 292100"/>
                <a:gd name="connsiteX488" fmla="*/ 399645 w 501522"/>
                <a:gd name="connsiteY488" fmla="*/ 22668 h 292100"/>
                <a:gd name="connsiteX489" fmla="*/ 409554 w 501522"/>
                <a:gd name="connsiteY489" fmla="*/ 19382 h 292100"/>
                <a:gd name="connsiteX490" fmla="*/ 412857 w 501522"/>
                <a:gd name="connsiteY490" fmla="*/ 22668 h 292100"/>
                <a:gd name="connsiteX491" fmla="*/ 412857 w 501522"/>
                <a:gd name="connsiteY491" fmla="*/ 16096 h 292100"/>
                <a:gd name="connsiteX492" fmla="*/ 419462 w 501522"/>
                <a:gd name="connsiteY492" fmla="*/ 22668 h 292100"/>
                <a:gd name="connsiteX493" fmla="*/ 426068 w 501522"/>
                <a:gd name="connsiteY493" fmla="*/ 19382 h 292100"/>
                <a:gd name="connsiteX494" fmla="*/ 435977 w 501522"/>
                <a:gd name="connsiteY494" fmla="*/ 19382 h 292100"/>
                <a:gd name="connsiteX495" fmla="*/ 445885 w 501522"/>
                <a:gd name="connsiteY495" fmla="*/ 12811 h 292100"/>
                <a:gd name="connsiteX496" fmla="*/ 449188 w 501522"/>
                <a:gd name="connsiteY496" fmla="*/ 16096 h 292100"/>
                <a:gd name="connsiteX497" fmla="*/ 455794 w 501522"/>
                <a:gd name="connsiteY497" fmla="*/ 16096 h 292100"/>
                <a:gd name="connsiteX498" fmla="*/ 462399 w 501522"/>
                <a:gd name="connsiteY498" fmla="*/ 12811 h 292100"/>
                <a:gd name="connsiteX499" fmla="*/ 465702 w 501522"/>
                <a:gd name="connsiteY499" fmla="*/ 12811 h 292100"/>
                <a:gd name="connsiteX500" fmla="*/ 478914 w 501522"/>
                <a:gd name="connsiteY500" fmla="*/ 9525 h 292100"/>
                <a:gd name="connsiteX501" fmla="*/ 501522 w 501522"/>
                <a:gd name="connsiteY501" fmla="*/ 0 h 292100"/>
                <a:gd name="connsiteX502" fmla="*/ 491997 w 501522"/>
                <a:gd name="connsiteY502" fmla="*/ 6350 h 292100"/>
                <a:gd name="connsiteX503" fmla="*/ 501522 w 501522"/>
                <a:gd name="connsiteY50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</a:cxnLst>
              <a:rect l="l" t="t" r="r" b="b"/>
              <a:pathLst>
                <a:path w="501522" h="292100">
                  <a:moveTo>
                    <a:pt x="39634" y="262528"/>
                  </a:moveTo>
                  <a:lnTo>
                    <a:pt x="42937" y="269100"/>
                  </a:lnTo>
                  <a:cubicBezTo>
                    <a:pt x="42937" y="269100"/>
                    <a:pt x="42937" y="269100"/>
                    <a:pt x="46240" y="269100"/>
                  </a:cubicBezTo>
                  <a:cubicBezTo>
                    <a:pt x="46240" y="269100"/>
                    <a:pt x="46240" y="269100"/>
                    <a:pt x="39634" y="262528"/>
                  </a:cubicBezTo>
                  <a:close/>
                  <a:moveTo>
                    <a:pt x="42937" y="259243"/>
                  </a:moveTo>
                  <a:cubicBezTo>
                    <a:pt x="46240" y="259243"/>
                    <a:pt x="46240" y="259243"/>
                    <a:pt x="49542" y="262528"/>
                  </a:cubicBezTo>
                  <a:cubicBezTo>
                    <a:pt x="46240" y="262528"/>
                    <a:pt x="46240" y="262528"/>
                    <a:pt x="42937" y="262528"/>
                  </a:cubicBezTo>
                  <a:cubicBezTo>
                    <a:pt x="46240" y="265814"/>
                    <a:pt x="49542" y="269100"/>
                    <a:pt x="52845" y="265814"/>
                  </a:cubicBezTo>
                  <a:cubicBezTo>
                    <a:pt x="52845" y="262528"/>
                    <a:pt x="49542" y="262528"/>
                    <a:pt x="49542" y="259243"/>
                  </a:cubicBezTo>
                  <a:cubicBezTo>
                    <a:pt x="46240" y="259243"/>
                    <a:pt x="46240" y="259243"/>
                    <a:pt x="42937" y="259243"/>
                  </a:cubicBezTo>
                  <a:close/>
                  <a:moveTo>
                    <a:pt x="26422" y="252671"/>
                  </a:moveTo>
                  <a:cubicBezTo>
                    <a:pt x="26422" y="255957"/>
                    <a:pt x="29725" y="255957"/>
                    <a:pt x="33028" y="255957"/>
                  </a:cubicBezTo>
                  <a:cubicBezTo>
                    <a:pt x="33028" y="255957"/>
                    <a:pt x="33028" y="255957"/>
                    <a:pt x="29725" y="252671"/>
                  </a:cubicBezTo>
                  <a:cubicBezTo>
                    <a:pt x="26422" y="252671"/>
                    <a:pt x="26422" y="252671"/>
                    <a:pt x="26422" y="252671"/>
                  </a:cubicBezTo>
                  <a:close/>
                  <a:moveTo>
                    <a:pt x="59451" y="249385"/>
                  </a:moveTo>
                  <a:cubicBezTo>
                    <a:pt x="59451" y="249385"/>
                    <a:pt x="59451" y="249385"/>
                    <a:pt x="59451" y="252671"/>
                  </a:cubicBezTo>
                  <a:cubicBezTo>
                    <a:pt x="59451" y="252671"/>
                    <a:pt x="56148" y="249385"/>
                    <a:pt x="56148" y="252671"/>
                  </a:cubicBezTo>
                  <a:cubicBezTo>
                    <a:pt x="56148" y="252671"/>
                    <a:pt x="59451" y="252671"/>
                    <a:pt x="59451" y="252671"/>
                  </a:cubicBezTo>
                  <a:cubicBezTo>
                    <a:pt x="56148" y="255957"/>
                    <a:pt x="52845" y="259243"/>
                    <a:pt x="62754" y="262528"/>
                  </a:cubicBezTo>
                  <a:cubicBezTo>
                    <a:pt x="62754" y="262528"/>
                    <a:pt x="62754" y="262528"/>
                    <a:pt x="66057" y="259243"/>
                  </a:cubicBezTo>
                  <a:cubicBezTo>
                    <a:pt x="62754" y="259243"/>
                    <a:pt x="62754" y="259243"/>
                    <a:pt x="62754" y="259243"/>
                  </a:cubicBezTo>
                  <a:cubicBezTo>
                    <a:pt x="62754" y="255957"/>
                    <a:pt x="69360" y="259243"/>
                    <a:pt x="69360" y="259243"/>
                  </a:cubicBezTo>
                  <a:cubicBezTo>
                    <a:pt x="66057" y="255957"/>
                    <a:pt x="62754" y="255957"/>
                    <a:pt x="59451" y="252671"/>
                  </a:cubicBezTo>
                  <a:cubicBezTo>
                    <a:pt x="62754" y="252671"/>
                    <a:pt x="62754" y="252671"/>
                    <a:pt x="62754" y="249385"/>
                  </a:cubicBezTo>
                  <a:cubicBezTo>
                    <a:pt x="62754" y="249385"/>
                    <a:pt x="62754" y="249385"/>
                    <a:pt x="59451" y="249385"/>
                  </a:cubicBezTo>
                  <a:close/>
                  <a:moveTo>
                    <a:pt x="98297" y="239713"/>
                  </a:moveTo>
                  <a:cubicBezTo>
                    <a:pt x="98297" y="246063"/>
                    <a:pt x="98297" y="239713"/>
                    <a:pt x="91947" y="242888"/>
                  </a:cubicBezTo>
                  <a:cubicBezTo>
                    <a:pt x="95122" y="242888"/>
                    <a:pt x="95122" y="242888"/>
                    <a:pt x="98297" y="239713"/>
                  </a:cubicBezTo>
                  <a:close/>
                  <a:moveTo>
                    <a:pt x="92480" y="226385"/>
                  </a:moveTo>
                  <a:cubicBezTo>
                    <a:pt x="95783" y="229670"/>
                    <a:pt x="89177" y="229670"/>
                    <a:pt x="95783" y="229670"/>
                  </a:cubicBezTo>
                  <a:cubicBezTo>
                    <a:pt x="95783" y="229670"/>
                    <a:pt x="105691" y="229670"/>
                    <a:pt x="99086" y="226385"/>
                  </a:cubicBezTo>
                  <a:cubicBezTo>
                    <a:pt x="99086" y="226385"/>
                    <a:pt x="99086" y="226385"/>
                    <a:pt x="92480" y="226385"/>
                  </a:cubicBezTo>
                  <a:close/>
                  <a:moveTo>
                    <a:pt x="42111" y="221867"/>
                  </a:moveTo>
                  <a:cubicBezTo>
                    <a:pt x="39634" y="221456"/>
                    <a:pt x="37982" y="221456"/>
                    <a:pt x="39634" y="223099"/>
                  </a:cubicBezTo>
                  <a:cubicBezTo>
                    <a:pt x="42937" y="223099"/>
                    <a:pt x="49542" y="226385"/>
                    <a:pt x="49542" y="223099"/>
                  </a:cubicBezTo>
                  <a:cubicBezTo>
                    <a:pt x="47891" y="223099"/>
                    <a:pt x="44588" y="222277"/>
                    <a:pt x="42111" y="221867"/>
                  </a:cubicBezTo>
                  <a:close/>
                  <a:moveTo>
                    <a:pt x="144344" y="199743"/>
                  </a:moveTo>
                  <a:lnTo>
                    <a:pt x="145326" y="199825"/>
                  </a:lnTo>
                  <a:lnTo>
                    <a:pt x="145326" y="200099"/>
                  </a:lnTo>
                  <a:close/>
                  <a:moveTo>
                    <a:pt x="145326" y="196813"/>
                  </a:moveTo>
                  <a:cubicBezTo>
                    <a:pt x="145326" y="196813"/>
                    <a:pt x="145326" y="196813"/>
                    <a:pt x="148628" y="200099"/>
                  </a:cubicBezTo>
                  <a:lnTo>
                    <a:pt x="145326" y="199825"/>
                  </a:lnTo>
                  <a:close/>
                  <a:moveTo>
                    <a:pt x="122206" y="196813"/>
                  </a:moveTo>
                  <a:lnTo>
                    <a:pt x="123177" y="197522"/>
                  </a:lnTo>
                  <a:lnTo>
                    <a:pt x="122206" y="197360"/>
                  </a:lnTo>
                  <a:close/>
                  <a:moveTo>
                    <a:pt x="99086" y="183670"/>
                  </a:moveTo>
                  <a:cubicBezTo>
                    <a:pt x="95783" y="186956"/>
                    <a:pt x="95783" y="186956"/>
                    <a:pt x="95783" y="186956"/>
                  </a:cubicBezTo>
                  <a:lnTo>
                    <a:pt x="99086" y="186956"/>
                  </a:lnTo>
                  <a:cubicBezTo>
                    <a:pt x="102389" y="186956"/>
                    <a:pt x="102389" y="190241"/>
                    <a:pt x="99086" y="190241"/>
                  </a:cubicBezTo>
                  <a:cubicBezTo>
                    <a:pt x="102389" y="190241"/>
                    <a:pt x="105691" y="190241"/>
                    <a:pt x="105691" y="186956"/>
                  </a:cubicBezTo>
                  <a:cubicBezTo>
                    <a:pt x="105691" y="186956"/>
                    <a:pt x="102389" y="186956"/>
                    <a:pt x="102389" y="186956"/>
                  </a:cubicBezTo>
                  <a:cubicBezTo>
                    <a:pt x="99086" y="183670"/>
                    <a:pt x="99086" y="183670"/>
                    <a:pt x="99086" y="183670"/>
                  </a:cubicBezTo>
                  <a:close/>
                  <a:moveTo>
                    <a:pt x="75965" y="180384"/>
                  </a:moveTo>
                  <a:cubicBezTo>
                    <a:pt x="75965" y="180384"/>
                    <a:pt x="75965" y="180384"/>
                    <a:pt x="69360" y="183670"/>
                  </a:cubicBezTo>
                  <a:cubicBezTo>
                    <a:pt x="69360" y="183670"/>
                    <a:pt x="69360" y="183670"/>
                    <a:pt x="72662" y="183670"/>
                  </a:cubicBezTo>
                  <a:lnTo>
                    <a:pt x="75965" y="183670"/>
                  </a:lnTo>
                  <a:cubicBezTo>
                    <a:pt x="75965" y="183670"/>
                    <a:pt x="75965" y="183670"/>
                    <a:pt x="75965" y="180384"/>
                  </a:cubicBezTo>
                  <a:close/>
                  <a:moveTo>
                    <a:pt x="108994" y="170527"/>
                  </a:moveTo>
                  <a:cubicBezTo>
                    <a:pt x="108994" y="170527"/>
                    <a:pt x="102389" y="170527"/>
                    <a:pt x="102389" y="173813"/>
                  </a:cubicBezTo>
                  <a:cubicBezTo>
                    <a:pt x="105691" y="173813"/>
                    <a:pt x="108994" y="170527"/>
                    <a:pt x="112297" y="173813"/>
                  </a:cubicBezTo>
                  <a:cubicBezTo>
                    <a:pt x="112297" y="173813"/>
                    <a:pt x="112297" y="173813"/>
                    <a:pt x="112297" y="177098"/>
                  </a:cubicBezTo>
                  <a:lnTo>
                    <a:pt x="116571" y="175552"/>
                  </a:lnTo>
                  <a:lnTo>
                    <a:pt x="118903" y="177098"/>
                  </a:lnTo>
                  <a:cubicBezTo>
                    <a:pt x="118903" y="173813"/>
                    <a:pt x="118903" y="173813"/>
                    <a:pt x="118903" y="173813"/>
                  </a:cubicBezTo>
                  <a:cubicBezTo>
                    <a:pt x="120554" y="175456"/>
                    <a:pt x="118903" y="175456"/>
                    <a:pt x="116839" y="175455"/>
                  </a:cubicBezTo>
                  <a:lnTo>
                    <a:pt x="116571" y="175552"/>
                  </a:lnTo>
                  <a:lnTo>
                    <a:pt x="113949" y="173813"/>
                  </a:lnTo>
                  <a:cubicBezTo>
                    <a:pt x="111471" y="172991"/>
                    <a:pt x="108994" y="172170"/>
                    <a:pt x="108994" y="170527"/>
                  </a:cubicBezTo>
                  <a:close/>
                  <a:moveTo>
                    <a:pt x="103214" y="164777"/>
                  </a:moveTo>
                  <a:cubicBezTo>
                    <a:pt x="101563" y="164777"/>
                    <a:pt x="100737" y="165598"/>
                    <a:pt x="102389" y="167241"/>
                  </a:cubicBezTo>
                  <a:cubicBezTo>
                    <a:pt x="112297" y="170527"/>
                    <a:pt x="105691" y="167241"/>
                    <a:pt x="108994" y="167241"/>
                  </a:cubicBezTo>
                  <a:cubicBezTo>
                    <a:pt x="107343" y="165598"/>
                    <a:pt x="104866" y="164777"/>
                    <a:pt x="103214" y="164777"/>
                  </a:cubicBezTo>
                  <a:close/>
                  <a:moveTo>
                    <a:pt x="175051" y="160670"/>
                  </a:moveTo>
                  <a:cubicBezTo>
                    <a:pt x="178354" y="160670"/>
                    <a:pt x="178354" y="160670"/>
                    <a:pt x="181657" y="160670"/>
                  </a:cubicBezTo>
                  <a:cubicBezTo>
                    <a:pt x="181657" y="160670"/>
                    <a:pt x="181657" y="160670"/>
                    <a:pt x="181657" y="163955"/>
                  </a:cubicBezTo>
                  <a:cubicBezTo>
                    <a:pt x="178354" y="163955"/>
                    <a:pt x="178354" y="163955"/>
                    <a:pt x="175051" y="160670"/>
                  </a:cubicBezTo>
                  <a:close/>
                  <a:moveTo>
                    <a:pt x="211383" y="150812"/>
                  </a:moveTo>
                  <a:cubicBezTo>
                    <a:pt x="208080" y="150812"/>
                    <a:pt x="208080" y="154098"/>
                    <a:pt x="208080" y="154098"/>
                  </a:cubicBezTo>
                  <a:cubicBezTo>
                    <a:pt x="211383" y="154098"/>
                    <a:pt x="211383" y="154098"/>
                    <a:pt x="211383" y="154098"/>
                  </a:cubicBezTo>
                  <a:cubicBezTo>
                    <a:pt x="211383" y="150812"/>
                    <a:pt x="211383" y="150812"/>
                    <a:pt x="211383" y="150812"/>
                  </a:cubicBezTo>
                  <a:close/>
                  <a:moveTo>
                    <a:pt x="148628" y="147527"/>
                  </a:moveTo>
                  <a:lnTo>
                    <a:pt x="151601" y="150484"/>
                  </a:lnTo>
                  <a:lnTo>
                    <a:pt x="148628" y="150812"/>
                  </a:lnTo>
                  <a:cubicBezTo>
                    <a:pt x="148628" y="150812"/>
                    <a:pt x="142023" y="150812"/>
                    <a:pt x="142023" y="154098"/>
                  </a:cubicBezTo>
                  <a:cubicBezTo>
                    <a:pt x="145326" y="150812"/>
                    <a:pt x="148628" y="154098"/>
                    <a:pt x="151931" y="154098"/>
                  </a:cubicBezTo>
                  <a:cubicBezTo>
                    <a:pt x="155234" y="154098"/>
                    <a:pt x="158537" y="154098"/>
                    <a:pt x="158537" y="150812"/>
                  </a:cubicBezTo>
                  <a:cubicBezTo>
                    <a:pt x="151931" y="150812"/>
                    <a:pt x="151931" y="150812"/>
                    <a:pt x="151931" y="150812"/>
                  </a:cubicBezTo>
                  <a:lnTo>
                    <a:pt x="151601" y="150484"/>
                  </a:lnTo>
                  <a:lnTo>
                    <a:pt x="152344" y="150402"/>
                  </a:lnTo>
                  <a:cubicBezTo>
                    <a:pt x="152757" y="149991"/>
                    <a:pt x="151931" y="149170"/>
                    <a:pt x="148628" y="147527"/>
                  </a:cubicBezTo>
                  <a:close/>
                  <a:moveTo>
                    <a:pt x="198171" y="144241"/>
                  </a:moveTo>
                  <a:cubicBezTo>
                    <a:pt x="201474" y="150812"/>
                    <a:pt x="208080" y="147527"/>
                    <a:pt x="211383" y="144241"/>
                  </a:cubicBezTo>
                  <a:cubicBezTo>
                    <a:pt x="208080" y="144241"/>
                    <a:pt x="204777" y="150812"/>
                    <a:pt x="198171" y="144241"/>
                  </a:cubicBezTo>
                  <a:close/>
                  <a:moveTo>
                    <a:pt x="217988" y="140955"/>
                  </a:moveTo>
                  <a:cubicBezTo>
                    <a:pt x="217988" y="140955"/>
                    <a:pt x="217988" y="140955"/>
                    <a:pt x="214685" y="144241"/>
                  </a:cubicBezTo>
                  <a:cubicBezTo>
                    <a:pt x="214685" y="144241"/>
                    <a:pt x="214685" y="144241"/>
                    <a:pt x="217988" y="144241"/>
                  </a:cubicBezTo>
                  <a:close/>
                  <a:moveTo>
                    <a:pt x="252974" y="140346"/>
                  </a:moveTo>
                  <a:lnTo>
                    <a:pt x="253828" y="141514"/>
                  </a:lnTo>
                  <a:lnTo>
                    <a:pt x="251017" y="140955"/>
                  </a:lnTo>
                  <a:close/>
                  <a:moveTo>
                    <a:pt x="208080" y="137669"/>
                  </a:moveTo>
                  <a:cubicBezTo>
                    <a:pt x="208080" y="137669"/>
                    <a:pt x="208080" y="137669"/>
                    <a:pt x="211383" y="140955"/>
                  </a:cubicBezTo>
                  <a:lnTo>
                    <a:pt x="212510" y="140474"/>
                  </a:lnTo>
                  <a:lnTo>
                    <a:pt x="212621" y="140544"/>
                  </a:lnTo>
                  <a:cubicBezTo>
                    <a:pt x="213860" y="141776"/>
                    <a:pt x="214685" y="142598"/>
                    <a:pt x="214685" y="140955"/>
                  </a:cubicBezTo>
                  <a:cubicBezTo>
                    <a:pt x="214685" y="139312"/>
                    <a:pt x="214685" y="139312"/>
                    <a:pt x="214272" y="139723"/>
                  </a:cubicBezTo>
                  <a:lnTo>
                    <a:pt x="212510" y="140474"/>
                  </a:lnTo>
                  <a:close/>
                  <a:moveTo>
                    <a:pt x="254320" y="134383"/>
                  </a:moveTo>
                  <a:cubicBezTo>
                    <a:pt x="257623" y="136026"/>
                    <a:pt x="258448" y="137669"/>
                    <a:pt x="257623" y="138901"/>
                  </a:cubicBezTo>
                  <a:lnTo>
                    <a:pt x="252974" y="140346"/>
                  </a:lnTo>
                  <a:lnTo>
                    <a:pt x="251017" y="137669"/>
                  </a:lnTo>
                  <a:cubicBezTo>
                    <a:pt x="247714" y="137669"/>
                    <a:pt x="247714" y="134383"/>
                    <a:pt x="254320" y="134383"/>
                  </a:cubicBezTo>
                  <a:close/>
                  <a:moveTo>
                    <a:pt x="260925" y="121240"/>
                  </a:moveTo>
                  <a:cubicBezTo>
                    <a:pt x="247714" y="117955"/>
                    <a:pt x="257623" y="124526"/>
                    <a:pt x="254320" y="124526"/>
                  </a:cubicBezTo>
                  <a:cubicBezTo>
                    <a:pt x="264228" y="134383"/>
                    <a:pt x="270834" y="127812"/>
                    <a:pt x="277440" y="131098"/>
                  </a:cubicBezTo>
                  <a:cubicBezTo>
                    <a:pt x="274137" y="127812"/>
                    <a:pt x="267531" y="121240"/>
                    <a:pt x="260925" y="124526"/>
                  </a:cubicBezTo>
                  <a:cubicBezTo>
                    <a:pt x="264228" y="121240"/>
                    <a:pt x="274137" y="127812"/>
                    <a:pt x="267531" y="121240"/>
                  </a:cubicBezTo>
                  <a:close/>
                  <a:moveTo>
                    <a:pt x="306260" y="120650"/>
                  </a:moveTo>
                  <a:lnTo>
                    <a:pt x="309435" y="120650"/>
                  </a:lnTo>
                  <a:lnTo>
                    <a:pt x="309435" y="122238"/>
                  </a:lnTo>
                  <a:lnTo>
                    <a:pt x="306260" y="122238"/>
                  </a:lnTo>
                  <a:lnTo>
                    <a:pt x="306260" y="121240"/>
                  </a:lnTo>
                  <a:lnTo>
                    <a:pt x="303863" y="121240"/>
                  </a:lnTo>
                  <a:lnTo>
                    <a:pt x="304110" y="121158"/>
                  </a:lnTo>
                  <a:lnTo>
                    <a:pt x="306260" y="121216"/>
                  </a:lnTo>
                  <a:close/>
                  <a:moveTo>
                    <a:pt x="244411" y="104812"/>
                  </a:moveTo>
                  <a:cubicBezTo>
                    <a:pt x="244411" y="108097"/>
                    <a:pt x="244411" y="108097"/>
                    <a:pt x="244411" y="108097"/>
                  </a:cubicBezTo>
                  <a:cubicBezTo>
                    <a:pt x="247714" y="108097"/>
                    <a:pt x="247714" y="108097"/>
                    <a:pt x="251017" y="108097"/>
                  </a:cubicBezTo>
                  <a:close/>
                  <a:moveTo>
                    <a:pt x="254320" y="98240"/>
                  </a:moveTo>
                  <a:cubicBezTo>
                    <a:pt x="247714" y="98240"/>
                    <a:pt x="264228" y="101526"/>
                    <a:pt x="257623" y="101526"/>
                  </a:cubicBezTo>
                  <a:cubicBezTo>
                    <a:pt x="264228" y="101526"/>
                    <a:pt x="267531" y="98240"/>
                    <a:pt x="270834" y="98240"/>
                  </a:cubicBezTo>
                  <a:cubicBezTo>
                    <a:pt x="264228" y="94954"/>
                    <a:pt x="257623" y="94954"/>
                    <a:pt x="254320" y="98240"/>
                  </a:cubicBezTo>
                  <a:close/>
                  <a:moveTo>
                    <a:pt x="287348" y="85097"/>
                  </a:moveTo>
                  <a:cubicBezTo>
                    <a:pt x="287348" y="88383"/>
                    <a:pt x="293954" y="88383"/>
                    <a:pt x="287348" y="88383"/>
                  </a:cubicBezTo>
                  <a:cubicBezTo>
                    <a:pt x="284045" y="88383"/>
                    <a:pt x="270834" y="85097"/>
                    <a:pt x="274137" y="88383"/>
                  </a:cubicBezTo>
                  <a:cubicBezTo>
                    <a:pt x="284045" y="88383"/>
                    <a:pt x="287348" y="91669"/>
                    <a:pt x="293954" y="88383"/>
                  </a:cubicBezTo>
                  <a:close/>
                  <a:moveTo>
                    <a:pt x="267531" y="85097"/>
                  </a:moveTo>
                  <a:cubicBezTo>
                    <a:pt x="267531" y="85097"/>
                    <a:pt x="267531" y="85097"/>
                    <a:pt x="267531" y="91669"/>
                  </a:cubicBezTo>
                  <a:cubicBezTo>
                    <a:pt x="277440" y="91669"/>
                    <a:pt x="267531" y="88383"/>
                    <a:pt x="267531" y="85097"/>
                  </a:cubicBezTo>
                  <a:close/>
                  <a:moveTo>
                    <a:pt x="310468" y="81811"/>
                  </a:moveTo>
                  <a:cubicBezTo>
                    <a:pt x="310468" y="85097"/>
                    <a:pt x="307165" y="85097"/>
                    <a:pt x="307165" y="88383"/>
                  </a:cubicBezTo>
                  <a:cubicBezTo>
                    <a:pt x="307165" y="85097"/>
                    <a:pt x="310468" y="85097"/>
                    <a:pt x="313771" y="81811"/>
                  </a:cubicBezTo>
                  <a:close/>
                  <a:moveTo>
                    <a:pt x="277440" y="81811"/>
                  </a:moveTo>
                  <a:cubicBezTo>
                    <a:pt x="280743" y="85097"/>
                    <a:pt x="277440" y="85097"/>
                    <a:pt x="277440" y="85097"/>
                  </a:cubicBezTo>
                  <a:cubicBezTo>
                    <a:pt x="284045" y="81811"/>
                    <a:pt x="290651" y="81811"/>
                    <a:pt x="293954" y="81811"/>
                  </a:cubicBezTo>
                  <a:cubicBezTo>
                    <a:pt x="287348" y="81811"/>
                    <a:pt x="280743" y="81811"/>
                    <a:pt x="277440" y="81811"/>
                  </a:cubicBezTo>
                  <a:close/>
                  <a:moveTo>
                    <a:pt x="270834" y="81811"/>
                  </a:moveTo>
                  <a:cubicBezTo>
                    <a:pt x="274137" y="85097"/>
                    <a:pt x="274137" y="81811"/>
                    <a:pt x="274137" y="81811"/>
                  </a:cubicBezTo>
                  <a:cubicBezTo>
                    <a:pt x="274137" y="81811"/>
                    <a:pt x="274137" y="81811"/>
                    <a:pt x="270834" y="81811"/>
                  </a:cubicBezTo>
                  <a:close/>
                  <a:moveTo>
                    <a:pt x="313771" y="78526"/>
                  </a:moveTo>
                  <a:cubicBezTo>
                    <a:pt x="307165" y="81811"/>
                    <a:pt x="307165" y="81811"/>
                    <a:pt x="307165" y="81811"/>
                  </a:cubicBezTo>
                  <a:cubicBezTo>
                    <a:pt x="313771" y="81811"/>
                    <a:pt x="323680" y="81811"/>
                    <a:pt x="320377" y="78526"/>
                  </a:cubicBezTo>
                  <a:close/>
                  <a:moveTo>
                    <a:pt x="297257" y="62097"/>
                  </a:moveTo>
                  <a:cubicBezTo>
                    <a:pt x="293954" y="62097"/>
                    <a:pt x="287348" y="65383"/>
                    <a:pt x="293954" y="68668"/>
                  </a:cubicBezTo>
                  <a:cubicBezTo>
                    <a:pt x="293954" y="68668"/>
                    <a:pt x="293954" y="65383"/>
                    <a:pt x="297257" y="62097"/>
                  </a:cubicBezTo>
                  <a:close/>
                  <a:moveTo>
                    <a:pt x="363314" y="58811"/>
                  </a:moveTo>
                  <a:cubicBezTo>
                    <a:pt x="369920" y="62097"/>
                    <a:pt x="360011" y="58811"/>
                    <a:pt x="360011" y="62097"/>
                  </a:cubicBezTo>
                  <a:cubicBezTo>
                    <a:pt x="353405" y="65383"/>
                    <a:pt x="356708" y="65383"/>
                    <a:pt x="350102" y="65383"/>
                  </a:cubicBezTo>
                  <a:cubicBezTo>
                    <a:pt x="345148" y="63740"/>
                    <a:pt x="344322" y="62918"/>
                    <a:pt x="344735" y="62097"/>
                  </a:cubicBezTo>
                  <a:lnTo>
                    <a:pt x="345907" y="60232"/>
                  </a:lnTo>
                  <a:lnTo>
                    <a:pt x="353405" y="62097"/>
                  </a:lnTo>
                  <a:cubicBezTo>
                    <a:pt x="353405" y="62097"/>
                    <a:pt x="356708" y="62097"/>
                    <a:pt x="356708" y="62097"/>
                  </a:cubicBezTo>
                  <a:cubicBezTo>
                    <a:pt x="360011" y="62097"/>
                    <a:pt x="360011" y="62097"/>
                    <a:pt x="363314" y="58811"/>
                  </a:cubicBezTo>
                  <a:close/>
                  <a:moveTo>
                    <a:pt x="346800" y="58811"/>
                  </a:moveTo>
                  <a:lnTo>
                    <a:pt x="345907" y="60232"/>
                  </a:lnTo>
                  <a:lnTo>
                    <a:pt x="343969" y="59750"/>
                  </a:lnTo>
                  <a:close/>
                  <a:moveTo>
                    <a:pt x="361250" y="58401"/>
                  </a:moveTo>
                  <a:lnTo>
                    <a:pt x="363314" y="58811"/>
                  </a:lnTo>
                  <a:cubicBezTo>
                    <a:pt x="361663" y="57168"/>
                    <a:pt x="361663" y="57990"/>
                    <a:pt x="361250" y="58401"/>
                  </a:cubicBezTo>
                  <a:close/>
                  <a:moveTo>
                    <a:pt x="357121" y="54704"/>
                  </a:moveTo>
                  <a:cubicBezTo>
                    <a:pt x="358360" y="53883"/>
                    <a:pt x="360011" y="53883"/>
                    <a:pt x="363314" y="55525"/>
                  </a:cubicBezTo>
                  <a:cubicBezTo>
                    <a:pt x="363314" y="55525"/>
                    <a:pt x="360011" y="55525"/>
                    <a:pt x="356708" y="55525"/>
                  </a:cubicBezTo>
                  <a:lnTo>
                    <a:pt x="361250" y="58401"/>
                  </a:lnTo>
                  <a:lnTo>
                    <a:pt x="357121" y="57579"/>
                  </a:lnTo>
                  <a:cubicBezTo>
                    <a:pt x="355057" y="57990"/>
                    <a:pt x="353405" y="58811"/>
                    <a:pt x="353405" y="58811"/>
                  </a:cubicBezTo>
                  <a:cubicBezTo>
                    <a:pt x="355057" y="57168"/>
                    <a:pt x="355882" y="55525"/>
                    <a:pt x="357121" y="54704"/>
                  </a:cubicBezTo>
                  <a:close/>
                  <a:moveTo>
                    <a:pt x="310468" y="45668"/>
                  </a:moveTo>
                  <a:lnTo>
                    <a:pt x="310468" y="47640"/>
                  </a:lnTo>
                  <a:lnTo>
                    <a:pt x="303863" y="48954"/>
                  </a:lnTo>
                  <a:cubicBezTo>
                    <a:pt x="310468" y="45668"/>
                    <a:pt x="310468" y="45668"/>
                    <a:pt x="310468" y="45668"/>
                  </a:cubicBezTo>
                  <a:close/>
                  <a:moveTo>
                    <a:pt x="363314" y="42382"/>
                  </a:moveTo>
                  <a:cubicBezTo>
                    <a:pt x="366617" y="42382"/>
                    <a:pt x="373222" y="45668"/>
                    <a:pt x="379828" y="48954"/>
                  </a:cubicBezTo>
                  <a:cubicBezTo>
                    <a:pt x="376525" y="48954"/>
                    <a:pt x="376525" y="48954"/>
                    <a:pt x="376525" y="48954"/>
                  </a:cubicBezTo>
                  <a:cubicBezTo>
                    <a:pt x="376525" y="48954"/>
                    <a:pt x="376525" y="48954"/>
                    <a:pt x="379828" y="52240"/>
                  </a:cubicBezTo>
                  <a:cubicBezTo>
                    <a:pt x="376525" y="55525"/>
                    <a:pt x="369920" y="45668"/>
                    <a:pt x="363314" y="42382"/>
                  </a:cubicBezTo>
                  <a:close/>
                  <a:moveTo>
                    <a:pt x="445716" y="36024"/>
                  </a:moveTo>
                  <a:lnTo>
                    <a:pt x="452310" y="39688"/>
                  </a:lnTo>
                  <a:cubicBezTo>
                    <a:pt x="452310" y="39688"/>
                    <a:pt x="448738" y="39688"/>
                    <a:pt x="446059" y="38696"/>
                  </a:cubicBezTo>
                  <a:close/>
                  <a:moveTo>
                    <a:pt x="346800" y="35811"/>
                  </a:moveTo>
                  <a:cubicBezTo>
                    <a:pt x="353405" y="39097"/>
                    <a:pt x="353405" y="39097"/>
                    <a:pt x="350102" y="39097"/>
                  </a:cubicBezTo>
                  <a:cubicBezTo>
                    <a:pt x="346800" y="39097"/>
                    <a:pt x="340194" y="39097"/>
                    <a:pt x="340194" y="42382"/>
                  </a:cubicBezTo>
                  <a:cubicBezTo>
                    <a:pt x="343497" y="42382"/>
                    <a:pt x="343497" y="42382"/>
                    <a:pt x="346800" y="42382"/>
                  </a:cubicBezTo>
                  <a:cubicBezTo>
                    <a:pt x="346800" y="45668"/>
                    <a:pt x="346800" y="45668"/>
                    <a:pt x="343497" y="45668"/>
                  </a:cubicBezTo>
                  <a:cubicBezTo>
                    <a:pt x="343497" y="45668"/>
                    <a:pt x="346800" y="45668"/>
                    <a:pt x="346800" y="48954"/>
                  </a:cubicBezTo>
                  <a:cubicBezTo>
                    <a:pt x="346800" y="45668"/>
                    <a:pt x="353405" y="39097"/>
                    <a:pt x="360011" y="39097"/>
                  </a:cubicBezTo>
                  <a:cubicBezTo>
                    <a:pt x="360011" y="35811"/>
                    <a:pt x="350102" y="35811"/>
                    <a:pt x="346800" y="35811"/>
                  </a:cubicBezTo>
                  <a:close/>
                  <a:moveTo>
                    <a:pt x="438022" y="31750"/>
                  </a:moveTo>
                  <a:cubicBezTo>
                    <a:pt x="441594" y="35719"/>
                    <a:pt x="445166" y="31750"/>
                    <a:pt x="445166" y="31750"/>
                  </a:cubicBezTo>
                  <a:lnTo>
                    <a:pt x="445716" y="36024"/>
                  </a:lnTo>
                  <a:close/>
                  <a:moveTo>
                    <a:pt x="442582" y="22668"/>
                  </a:moveTo>
                  <a:lnTo>
                    <a:pt x="445885" y="22668"/>
                  </a:lnTo>
                  <a:cubicBezTo>
                    <a:pt x="445885" y="25954"/>
                    <a:pt x="449188" y="25954"/>
                    <a:pt x="449188" y="25954"/>
                  </a:cubicBezTo>
                  <a:cubicBezTo>
                    <a:pt x="445885" y="22668"/>
                    <a:pt x="442582" y="22668"/>
                    <a:pt x="442582" y="22668"/>
                  </a:cubicBezTo>
                  <a:close/>
                  <a:moveTo>
                    <a:pt x="429371" y="22668"/>
                  </a:moveTo>
                  <a:cubicBezTo>
                    <a:pt x="429371" y="29239"/>
                    <a:pt x="429371" y="29239"/>
                    <a:pt x="429371" y="29239"/>
                  </a:cubicBezTo>
                  <a:cubicBezTo>
                    <a:pt x="432674" y="25954"/>
                    <a:pt x="432674" y="25954"/>
                    <a:pt x="432674" y="25954"/>
                  </a:cubicBezTo>
                  <a:close/>
                  <a:moveTo>
                    <a:pt x="376525" y="22668"/>
                  </a:moveTo>
                  <a:lnTo>
                    <a:pt x="377186" y="23982"/>
                  </a:lnTo>
                  <a:lnTo>
                    <a:pt x="373222" y="25954"/>
                  </a:lnTo>
                  <a:cubicBezTo>
                    <a:pt x="374874" y="24311"/>
                    <a:pt x="376525" y="24311"/>
                    <a:pt x="377351" y="24311"/>
                  </a:cubicBezTo>
                  <a:lnTo>
                    <a:pt x="377186" y="23982"/>
                  </a:lnTo>
                  <a:lnTo>
                    <a:pt x="379828" y="22668"/>
                  </a:lnTo>
                  <a:cubicBezTo>
                    <a:pt x="379828" y="22668"/>
                    <a:pt x="376525" y="22668"/>
                    <a:pt x="376525" y="22668"/>
                  </a:cubicBezTo>
                  <a:close/>
                  <a:moveTo>
                    <a:pt x="491997" y="22225"/>
                  </a:moveTo>
                  <a:cubicBezTo>
                    <a:pt x="498347" y="22225"/>
                    <a:pt x="488822" y="22225"/>
                    <a:pt x="488822" y="25400"/>
                  </a:cubicBezTo>
                  <a:cubicBezTo>
                    <a:pt x="488822" y="22225"/>
                    <a:pt x="485647" y="22225"/>
                    <a:pt x="491997" y="22225"/>
                  </a:cubicBezTo>
                  <a:close/>
                  <a:moveTo>
                    <a:pt x="480885" y="19050"/>
                  </a:moveTo>
                  <a:cubicBezTo>
                    <a:pt x="480885" y="19050"/>
                    <a:pt x="480885" y="22225"/>
                    <a:pt x="480885" y="22225"/>
                  </a:cubicBezTo>
                  <a:cubicBezTo>
                    <a:pt x="477710" y="22225"/>
                    <a:pt x="477710" y="22225"/>
                    <a:pt x="477710" y="22225"/>
                  </a:cubicBezTo>
                  <a:cubicBezTo>
                    <a:pt x="477710" y="22225"/>
                    <a:pt x="477710" y="19050"/>
                    <a:pt x="480885" y="19050"/>
                  </a:cubicBezTo>
                  <a:close/>
                  <a:moveTo>
                    <a:pt x="482217" y="12811"/>
                  </a:moveTo>
                  <a:cubicBezTo>
                    <a:pt x="482217" y="12811"/>
                    <a:pt x="482217" y="12811"/>
                    <a:pt x="488822" y="16096"/>
                  </a:cubicBezTo>
                  <a:cubicBezTo>
                    <a:pt x="485519" y="12811"/>
                    <a:pt x="482217" y="16096"/>
                    <a:pt x="478914" y="16096"/>
                  </a:cubicBezTo>
                  <a:lnTo>
                    <a:pt x="481439" y="16096"/>
                  </a:lnTo>
                  <a:lnTo>
                    <a:pt x="482217" y="16096"/>
                  </a:lnTo>
                  <a:lnTo>
                    <a:pt x="481737" y="16216"/>
                  </a:lnTo>
                  <a:lnTo>
                    <a:pt x="469005" y="19382"/>
                  </a:lnTo>
                  <a:cubicBezTo>
                    <a:pt x="472308" y="19382"/>
                    <a:pt x="472308" y="19382"/>
                    <a:pt x="475611" y="16096"/>
                  </a:cubicBezTo>
                  <a:cubicBezTo>
                    <a:pt x="482217" y="16096"/>
                    <a:pt x="485519" y="12811"/>
                    <a:pt x="482217" y="12811"/>
                  </a:cubicBezTo>
                  <a:close/>
                  <a:moveTo>
                    <a:pt x="478914" y="9525"/>
                  </a:moveTo>
                  <a:cubicBezTo>
                    <a:pt x="478914" y="12811"/>
                    <a:pt x="472308" y="12811"/>
                    <a:pt x="475611" y="16096"/>
                  </a:cubicBezTo>
                  <a:cubicBezTo>
                    <a:pt x="469005" y="16096"/>
                    <a:pt x="469005" y="16096"/>
                    <a:pt x="465702" y="19382"/>
                  </a:cubicBezTo>
                  <a:cubicBezTo>
                    <a:pt x="465702" y="19382"/>
                    <a:pt x="465702" y="19382"/>
                    <a:pt x="462399" y="19382"/>
                  </a:cubicBezTo>
                  <a:cubicBezTo>
                    <a:pt x="469005" y="25954"/>
                    <a:pt x="472308" y="22668"/>
                    <a:pt x="472308" y="25954"/>
                  </a:cubicBezTo>
                  <a:cubicBezTo>
                    <a:pt x="469005" y="29239"/>
                    <a:pt x="465702" y="29239"/>
                    <a:pt x="462399" y="25954"/>
                  </a:cubicBezTo>
                  <a:cubicBezTo>
                    <a:pt x="459097" y="25954"/>
                    <a:pt x="455794" y="22668"/>
                    <a:pt x="449188" y="22668"/>
                  </a:cubicBezTo>
                  <a:cubicBezTo>
                    <a:pt x="445885" y="22668"/>
                    <a:pt x="442582" y="16096"/>
                    <a:pt x="442582" y="22668"/>
                  </a:cubicBezTo>
                  <a:lnTo>
                    <a:pt x="439279" y="22668"/>
                  </a:lnTo>
                  <a:cubicBezTo>
                    <a:pt x="445885" y="29239"/>
                    <a:pt x="452491" y="29239"/>
                    <a:pt x="455794" y="25954"/>
                  </a:cubicBezTo>
                  <a:cubicBezTo>
                    <a:pt x="455794" y="29239"/>
                    <a:pt x="459097" y="29239"/>
                    <a:pt x="462399" y="32525"/>
                  </a:cubicBezTo>
                  <a:cubicBezTo>
                    <a:pt x="452491" y="32525"/>
                    <a:pt x="443408" y="31704"/>
                    <a:pt x="435151" y="31293"/>
                  </a:cubicBezTo>
                  <a:lnTo>
                    <a:pt x="428206" y="31677"/>
                  </a:lnTo>
                  <a:lnTo>
                    <a:pt x="428497" y="31750"/>
                  </a:lnTo>
                  <a:cubicBezTo>
                    <a:pt x="425322" y="34925"/>
                    <a:pt x="422147" y="34925"/>
                    <a:pt x="425322" y="34925"/>
                  </a:cubicBezTo>
                  <a:lnTo>
                    <a:pt x="419760" y="32144"/>
                  </a:lnTo>
                  <a:lnTo>
                    <a:pt x="412857" y="32525"/>
                  </a:lnTo>
                  <a:cubicBezTo>
                    <a:pt x="422765" y="35811"/>
                    <a:pt x="409554" y="32525"/>
                    <a:pt x="412857" y="39097"/>
                  </a:cubicBezTo>
                  <a:cubicBezTo>
                    <a:pt x="409554" y="35811"/>
                    <a:pt x="406251" y="39097"/>
                    <a:pt x="402948" y="39097"/>
                  </a:cubicBezTo>
                  <a:cubicBezTo>
                    <a:pt x="402948" y="42382"/>
                    <a:pt x="412857" y="39097"/>
                    <a:pt x="409554" y="45668"/>
                  </a:cubicBezTo>
                  <a:cubicBezTo>
                    <a:pt x="402948" y="45668"/>
                    <a:pt x="389737" y="35811"/>
                    <a:pt x="379828" y="39097"/>
                  </a:cubicBezTo>
                  <a:cubicBezTo>
                    <a:pt x="383131" y="42382"/>
                    <a:pt x="383131" y="42382"/>
                    <a:pt x="386434" y="42382"/>
                  </a:cubicBezTo>
                  <a:cubicBezTo>
                    <a:pt x="379828" y="42382"/>
                    <a:pt x="376525" y="39097"/>
                    <a:pt x="369920" y="39097"/>
                  </a:cubicBezTo>
                  <a:cubicBezTo>
                    <a:pt x="366617" y="39097"/>
                    <a:pt x="363314" y="39097"/>
                    <a:pt x="363314" y="42382"/>
                  </a:cubicBezTo>
                  <a:cubicBezTo>
                    <a:pt x="363314" y="45668"/>
                    <a:pt x="363314" y="48954"/>
                    <a:pt x="363314" y="48954"/>
                  </a:cubicBezTo>
                  <a:cubicBezTo>
                    <a:pt x="363314" y="52240"/>
                    <a:pt x="360011" y="52240"/>
                    <a:pt x="360011" y="52240"/>
                  </a:cubicBezTo>
                  <a:cubicBezTo>
                    <a:pt x="356708" y="52240"/>
                    <a:pt x="356708" y="52240"/>
                    <a:pt x="353405" y="52240"/>
                  </a:cubicBezTo>
                  <a:cubicBezTo>
                    <a:pt x="350102" y="52240"/>
                    <a:pt x="343497" y="52240"/>
                    <a:pt x="336891" y="52240"/>
                  </a:cubicBezTo>
                  <a:cubicBezTo>
                    <a:pt x="336891" y="52240"/>
                    <a:pt x="330285" y="55525"/>
                    <a:pt x="340194" y="58811"/>
                  </a:cubicBezTo>
                  <a:lnTo>
                    <a:pt x="343969" y="59750"/>
                  </a:lnTo>
                  <a:lnTo>
                    <a:pt x="336891" y="62097"/>
                  </a:lnTo>
                  <a:cubicBezTo>
                    <a:pt x="333588" y="62097"/>
                    <a:pt x="330285" y="65383"/>
                    <a:pt x="326982" y="65383"/>
                  </a:cubicBezTo>
                  <a:cubicBezTo>
                    <a:pt x="320377" y="68668"/>
                    <a:pt x="313771" y="71954"/>
                    <a:pt x="320377" y="75240"/>
                  </a:cubicBezTo>
                  <a:cubicBezTo>
                    <a:pt x="323680" y="75240"/>
                    <a:pt x="326982" y="75240"/>
                    <a:pt x="330285" y="75240"/>
                  </a:cubicBezTo>
                  <a:cubicBezTo>
                    <a:pt x="330285" y="78526"/>
                    <a:pt x="317074" y="78526"/>
                    <a:pt x="330285" y="81811"/>
                  </a:cubicBezTo>
                  <a:cubicBezTo>
                    <a:pt x="330285" y="78526"/>
                    <a:pt x="333588" y="81811"/>
                    <a:pt x="336891" y="81811"/>
                  </a:cubicBezTo>
                  <a:cubicBezTo>
                    <a:pt x="336891" y="81811"/>
                    <a:pt x="340194" y="81811"/>
                    <a:pt x="340194" y="81811"/>
                  </a:cubicBezTo>
                  <a:cubicBezTo>
                    <a:pt x="333588" y="81811"/>
                    <a:pt x="326982" y="85097"/>
                    <a:pt x="323680" y="85097"/>
                  </a:cubicBezTo>
                  <a:cubicBezTo>
                    <a:pt x="326982" y="85097"/>
                    <a:pt x="326982" y="88383"/>
                    <a:pt x="330285" y="88383"/>
                  </a:cubicBezTo>
                  <a:cubicBezTo>
                    <a:pt x="326982" y="91669"/>
                    <a:pt x="323680" y="88383"/>
                    <a:pt x="320377" y="85097"/>
                  </a:cubicBezTo>
                  <a:cubicBezTo>
                    <a:pt x="320377" y="88383"/>
                    <a:pt x="310468" y="88383"/>
                    <a:pt x="317074" y="91669"/>
                  </a:cubicBezTo>
                  <a:cubicBezTo>
                    <a:pt x="320377" y="91669"/>
                    <a:pt x="323680" y="88383"/>
                    <a:pt x="330285" y="91669"/>
                  </a:cubicBezTo>
                  <a:cubicBezTo>
                    <a:pt x="323680" y="91669"/>
                    <a:pt x="320377" y="91669"/>
                    <a:pt x="313771" y="94954"/>
                  </a:cubicBezTo>
                  <a:cubicBezTo>
                    <a:pt x="313771" y="94954"/>
                    <a:pt x="313771" y="94954"/>
                    <a:pt x="317074" y="94954"/>
                  </a:cubicBezTo>
                  <a:cubicBezTo>
                    <a:pt x="313771" y="94954"/>
                    <a:pt x="313771" y="94954"/>
                    <a:pt x="313771" y="98240"/>
                  </a:cubicBezTo>
                  <a:cubicBezTo>
                    <a:pt x="317074" y="98240"/>
                    <a:pt x="320377" y="98240"/>
                    <a:pt x="320377" y="94954"/>
                  </a:cubicBezTo>
                  <a:cubicBezTo>
                    <a:pt x="320377" y="98240"/>
                    <a:pt x="317074" y="98240"/>
                    <a:pt x="310468" y="101526"/>
                  </a:cubicBezTo>
                  <a:cubicBezTo>
                    <a:pt x="307165" y="101526"/>
                    <a:pt x="303863" y="101526"/>
                    <a:pt x="310468" y="104812"/>
                  </a:cubicBezTo>
                  <a:cubicBezTo>
                    <a:pt x="310468" y="104812"/>
                    <a:pt x="310468" y="104812"/>
                    <a:pt x="303863" y="104812"/>
                  </a:cubicBezTo>
                  <a:cubicBezTo>
                    <a:pt x="303863" y="108097"/>
                    <a:pt x="307165" y="108097"/>
                    <a:pt x="307165" y="108097"/>
                  </a:cubicBezTo>
                  <a:cubicBezTo>
                    <a:pt x="307165" y="108097"/>
                    <a:pt x="307165" y="108097"/>
                    <a:pt x="300560" y="108097"/>
                  </a:cubicBezTo>
                  <a:cubicBezTo>
                    <a:pt x="293954" y="111383"/>
                    <a:pt x="310468" y="111383"/>
                    <a:pt x="310468" y="114669"/>
                  </a:cubicBezTo>
                  <a:cubicBezTo>
                    <a:pt x="310468" y="114669"/>
                    <a:pt x="313771" y="117955"/>
                    <a:pt x="313771" y="117955"/>
                  </a:cubicBezTo>
                  <a:lnTo>
                    <a:pt x="304110" y="121158"/>
                  </a:lnTo>
                  <a:lnTo>
                    <a:pt x="291890" y="120830"/>
                  </a:lnTo>
                  <a:cubicBezTo>
                    <a:pt x="286523" y="121241"/>
                    <a:pt x="280743" y="121241"/>
                    <a:pt x="274137" y="117955"/>
                  </a:cubicBezTo>
                  <a:cubicBezTo>
                    <a:pt x="274137" y="121240"/>
                    <a:pt x="277440" y="121240"/>
                    <a:pt x="277440" y="121240"/>
                  </a:cubicBezTo>
                  <a:cubicBezTo>
                    <a:pt x="274137" y="124526"/>
                    <a:pt x="287348" y="124526"/>
                    <a:pt x="280743" y="131098"/>
                  </a:cubicBezTo>
                  <a:cubicBezTo>
                    <a:pt x="280743" y="131098"/>
                    <a:pt x="284045" y="131098"/>
                    <a:pt x="284045" y="134383"/>
                  </a:cubicBezTo>
                  <a:cubicBezTo>
                    <a:pt x="280743" y="131098"/>
                    <a:pt x="277440" y="134383"/>
                    <a:pt x="277440" y="134383"/>
                  </a:cubicBezTo>
                  <a:cubicBezTo>
                    <a:pt x="280743" y="134383"/>
                    <a:pt x="284045" y="137669"/>
                    <a:pt x="287348" y="137669"/>
                  </a:cubicBezTo>
                  <a:cubicBezTo>
                    <a:pt x="280743" y="137669"/>
                    <a:pt x="280743" y="137669"/>
                    <a:pt x="277440" y="137669"/>
                  </a:cubicBezTo>
                  <a:cubicBezTo>
                    <a:pt x="277440" y="137669"/>
                    <a:pt x="277440" y="137669"/>
                    <a:pt x="284045" y="140955"/>
                  </a:cubicBezTo>
                  <a:cubicBezTo>
                    <a:pt x="277440" y="144241"/>
                    <a:pt x="274137" y="134383"/>
                    <a:pt x="270834" y="140955"/>
                  </a:cubicBezTo>
                  <a:cubicBezTo>
                    <a:pt x="270834" y="137669"/>
                    <a:pt x="274137" y="137669"/>
                    <a:pt x="274137" y="134383"/>
                  </a:cubicBezTo>
                  <a:cubicBezTo>
                    <a:pt x="264228" y="137669"/>
                    <a:pt x="257623" y="131098"/>
                    <a:pt x="254320" y="131098"/>
                  </a:cubicBezTo>
                  <a:cubicBezTo>
                    <a:pt x="247714" y="131098"/>
                    <a:pt x="244411" y="131098"/>
                    <a:pt x="241108" y="134383"/>
                  </a:cubicBezTo>
                  <a:cubicBezTo>
                    <a:pt x="237805" y="137669"/>
                    <a:pt x="234503" y="137669"/>
                    <a:pt x="227897" y="134383"/>
                  </a:cubicBezTo>
                  <a:cubicBezTo>
                    <a:pt x="227897" y="137669"/>
                    <a:pt x="231200" y="137669"/>
                    <a:pt x="231200" y="140955"/>
                  </a:cubicBezTo>
                  <a:cubicBezTo>
                    <a:pt x="237805" y="140955"/>
                    <a:pt x="241108" y="140955"/>
                    <a:pt x="247714" y="144241"/>
                  </a:cubicBezTo>
                  <a:cubicBezTo>
                    <a:pt x="252668" y="144241"/>
                    <a:pt x="254320" y="143419"/>
                    <a:pt x="254320" y="142187"/>
                  </a:cubicBezTo>
                  <a:lnTo>
                    <a:pt x="253828" y="141514"/>
                  </a:lnTo>
                  <a:lnTo>
                    <a:pt x="267531" y="144241"/>
                  </a:lnTo>
                  <a:cubicBezTo>
                    <a:pt x="260925" y="144241"/>
                    <a:pt x="260925" y="147527"/>
                    <a:pt x="257623" y="147527"/>
                  </a:cubicBezTo>
                  <a:cubicBezTo>
                    <a:pt x="254320" y="150812"/>
                    <a:pt x="254320" y="154098"/>
                    <a:pt x="251017" y="154098"/>
                  </a:cubicBezTo>
                  <a:cubicBezTo>
                    <a:pt x="247714" y="150812"/>
                    <a:pt x="241108" y="150812"/>
                    <a:pt x="237805" y="154098"/>
                  </a:cubicBezTo>
                  <a:cubicBezTo>
                    <a:pt x="237805" y="150812"/>
                    <a:pt x="224594" y="150812"/>
                    <a:pt x="221291" y="144241"/>
                  </a:cubicBezTo>
                  <a:cubicBezTo>
                    <a:pt x="214685" y="147527"/>
                    <a:pt x="227897" y="154098"/>
                    <a:pt x="214685" y="150812"/>
                  </a:cubicBezTo>
                  <a:cubicBezTo>
                    <a:pt x="221291" y="154098"/>
                    <a:pt x="211383" y="154098"/>
                    <a:pt x="217988" y="157384"/>
                  </a:cubicBezTo>
                  <a:cubicBezTo>
                    <a:pt x="217988" y="154098"/>
                    <a:pt x="231200" y="157384"/>
                    <a:pt x="237805" y="157384"/>
                  </a:cubicBezTo>
                  <a:cubicBezTo>
                    <a:pt x="234503" y="160670"/>
                    <a:pt x="231200" y="163955"/>
                    <a:pt x="231200" y="163955"/>
                  </a:cubicBezTo>
                  <a:cubicBezTo>
                    <a:pt x="231200" y="163955"/>
                    <a:pt x="224594" y="160670"/>
                    <a:pt x="224594" y="160670"/>
                  </a:cubicBezTo>
                  <a:cubicBezTo>
                    <a:pt x="224594" y="160670"/>
                    <a:pt x="224594" y="160670"/>
                    <a:pt x="224594" y="163955"/>
                  </a:cubicBezTo>
                  <a:cubicBezTo>
                    <a:pt x="221291" y="160670"/>
                    <a:pt x="217988" y="163955"/>
                    <a:pt x="214685" y="167241"/>
                  </a:cubicBezTo>
                  <a:cubicBezTo>
                    <a:pt x="211383" y="167241"/>
                    <a:pt x="208080" y="170527"/>
                    <a:pt x="208080" y="170527"/>
                  </a:cubicBezTo>
                  <a:cubicBezTo>
                    <a:pt x="204777" y="170527"/>
                    <a:pt x="204777" y="170527"/>
                    <a:pt x="204777" y="170527"/>
                  </a:cubicBezTo>
                  <a:cubicBezTo>
                    <a:pt x="201474" y="167241"/>
                    <a:pt x="201474" y="167241"/>
                    <a:pt x="198171" y="167241"/>
                  </a:cubicBezTo>
                  <a:cubicBezTo>
                    <a:pt x="201474" y="167241"/>
                    <a:pt x="201474" y="163955"/>
                    <a:pt x="208080" y="167241"/>
                  </a:cubicBezTo>
                  <a:cubicBezTo>
                    <a:pt x="211383" y="163955"/>
                    <a:pt x="201474" y="160670"/>
                    <a:pt x="201474" y="157384"/>
                  </a:cubicBezTo>
                  <a:cubicBezTo>
                    <a:pt x="194868" y="154098"/>
                    <a:pt x="191566" y="157384"/>
                    <a:pt x="184960" y="157384"/>
                  </a:cubicBezTo>
                  <a:cubicBezTo>
                    <a:pt x="181657" y="160670"/>
                    <a:pt x="178354" y="160670"/>
                    <a:pt x="171748" y="160670"/>
                  </a:cubicBezTo>
                  <a:cubicBezTo>
                    <a:pt x="175051" y="160670"/>
                    <a:pt x="178354" y="160670"/>
                    <a:pt x="181657" y="163955"/>
                  </a:cubicBezTo>
                  <a:cubicBezTo>
                    <a:pt x="181657" y="163955"/>
                    <a:pt x="181657" y="163955"/>
                    <a:pt x="178354" y="163955"/>
                  </a:cubicBezTo>
                  <a:cubicBezTo>
                    <a:pt x="178354" y="163955"/>
                    <a:pt x="175051" y="163955"/>
                    <a:pt x="171748" y="163955"/>
                  </a:cubicBezTo>
                  <a:lnTo>
                    <a:pt x="171322" y="163955"/>
                  </a:lnTo>
                  <a:lnTo>
                    <a:pt x="171322" y="168970"/>
                  </a:lnTo>
                  <a:cubicBezTo>
                    <a:pt x="169735" y="169466"/>
                    <a:pt x="168147" y="169466"/>
                    <a:pt x="171322" y="171451"/>
                  </a:cubicBezTo>
                  <a:cubicBezTo>
                    <a:pt x="168147" y="171451"/>
                    <a:pt x="168147" y="171451"/>
                    <a:pt x="168147" y="167482"/>
                  </a:cubicBezTo>
                  <a:lnTo>
                    <a:pt x="170968" y="163955"/>
                  </a:lnTo>
                  <a:lnTo>
                    <a:pt x="155234" y="163955"/>
                  </a:lnTo>
                  <a:cubicBezTo>
                    <a:pt x="155234" y="163955"/>
                    <a:pt x="155234" y="163955"/>
                    <a:pt x="161840" y="167241"/>
                  </a:cubicBezTo>
                  <a:cubicBezTo>
                    <a:pt x="151931" y="167241"/>
                    <a:pt x="165143" y="170527"/>
                    <a:pt x="158537" y="170527"/>
                  </a:cubicBezTo>
                  <a:cubicBezTo>
                    <a:pt x="155234" y="170527"/>
                    <a:pt x="155234" y="170527"/>
                    <a:pt x="151931" y="170527"/>
                  </a:cubicBezTo>
                  <a:cubicBezTo>
                    <a:pt x="151931" y="173813"/>
                    <a:pt x="158537" y="173813"/>
                    <a:pt x="158537" y="177098"/>
                  </a:cubicBezTo>
                  <a:cubicBezTo>
                    <a:pt x="142023" y="173813"/>
                    <a:pt x="165143" y="180384"/>
                    <a:pt x="155234" y="183670"/>
                  </a:cubicBezTo>
                  <a:cubicBezTo>
                    <a:pt x="155234" y="183670"/>
                    <a:pt x="155234" y="183670"/>
                    <a:pt x="158537" y="183670"/>
                  </a:cubicBezTo>
                  <a:cubicBezTo>
                    <a:pt x="148628" y="183670"/>
                    <a:pt x="155234" y="193527"/>
                    <a:pt x="151931" y="196813"/>
                  </a:cubicBezTo>
                  <a:cubicBezTo>
                    <a:pt x="148628" y="196813"/>
                    <a:pt x="155234" y="193527"/>
                    <a:pt x="145326" y="193527"/>
                  </a:cubicBezTo>
                  <a:cubicBezTo>
                    <a:pt x="145326" y="193527"/>
                    <a:pt x="142023" y="193527"/>
                    <a:pt x="138720" y="196813"/>
                  </a:cubicBezTo>
                  <a:cubicBezTo>
                    <a:pt x="140371" y="196813"/>
                    <a:pt x="140371" y="197634"/>
                    <a:pt x="140784" y="198456"/>
                  </a:cubicBezTo>
                  <a:lnTo>
                    <a:pt x="144344" y="199743"/>
                  </a:lnTo>
                  <a:lnTo>
                    <a:pt x="138720" y="199277"/>
                  </a:lnTo>
                  <a:cubicBezTo>
                    <a:pt x="136243" y="197634"/>
                    <a:pt x="133766" y="195170"/>
                    <a:pt x="128811" y="193527"/>
                  </a:cubicBezTo>
                  <a:cubicBezTo>
                    <a:pt x="128811" y="196813"/>
                    <a:pt x="122206" y="193527"/>
                    <a:pt x="118903" y="196813"/>
                  </a:cubicBezTo>
                  <a:lnTo>
                    <a:pt x="122206" y="197360"/>
                  </a:lnTo>
                  <a:lnTo>
                    <a:pt x="122206" y="203384"/>
                  </a:lnTo>
                  <a:cubicBezTo>
                    <a:pt x="127160" y="203384"/>
                    <a:pt x="128811" y="202563"/>
                    <a:pt x="128399" y="201331"/>
                  </a:cubicBezTo>
                  <a:lnTo>
                    <a:pt x="123177" y="197522"/>
                  </a:lnTo>
                  <a:lnTo>
                    <a:pt x="128811" y="198456"/>
                  </a:lnTo>
                  <a:cubicBezTo>
                    <a:pt x="132114" y="198456"/>
                    <a:pt x="135417" y="198456"/>
                    <a:pt x="138720" y="200099"/>
                  </a:cubicBezTo>
                  <a:cubicBezTo>
                    <a:pt x="138720" y="203384"/>
                    <a:pt x="128811" y="206670"/>
                    <a:pt x="118903" y="206670"/>
                  </a:cubicBezTo>
                  <a:cubicBezTo>
                    <a:pt x="118903" y="206670"/>
                    <a:pt x="118903" y="206670"/>
                    <a:pt x="112297" y="203384"/>
                  </a:cubicBezTo>
                  <a:cubicBezTo>
                    <a:pt x="112297" y="206670"/>
                    <a:pt x="105691" y="206670"/>
                    <a:pt x="102389" y="203384"/>
                  </a:cubicBezTo>
                  <a:cubicBezTo>
                    <a:pt x="105691" y="206670"/>
                    <a:pt x="102389" y="206670"/>
                    <a:pt x="108994" y="209956"/>
                  </a:cubicBezTo>
                  <a:cubicBezTo>
                    <a:pt x="112297" y="209956"/>
                    <a:pt x="112297" y="206670"/>
                    <a:pt x="118903" y="206670"/>
                  </a:cubicBezTo>
                  <a:cubicBezTo>
                    <a:pt x="135417" y="213242"/>
                    <a:pt x="115600" y="216527"/>
                    <a:pt x="128811" y="219813"/>
                  </a:cubicBezTo>
                  <a:lnTo>
                    <a:pt x="125508" y="219813"/>
                  </a:lnTo>
                  <a:cubicBezTo>
                    <a:pt x="128811" y="226385"/>
                    <a:pt x="108994" y="219813"/>
                    <a:pt x="112297" y="223099"/>
                  </a:cubicBezTo>
                  <a:cubicBezTo>
                    <a:pt x="115600" y="226385"/>
                    <a:pt x="115600" y="223099"/>
                    <a:pt x="118903" y="226385"/>
                  </a:cubicBezTo>
                  <a:cubicBezTo>
                    <a:pt x="115600" y="232956"/>
                    <a:pt x="95783" y="226385"/>
                    <a:pt x="95783" y="236242"/>
                  </a:cubicBezTo>
                  <a:cubicBezTo>
                    <a:pt x="95783" y="236242"/>
                    <a:pt x="95783" y="236242"/>
                    <a:pt x="92480" y="232956"/>
                  </a:cubicBezTo>
                  <a:cubicBezTo>
                    <a:pt x="82571" y="229670"/>
                    <a:pt x="82571" y="232956"/>
                    <a:pt x="85874" y="236242"/>
                  </a:cubicBezTo>
                  <a:cubicBezTo>
                    <a:pt x="85874" y="239528"/>
                    <a:pt x="85874" y="242814"/>
                    <a:pt x="82571" y="242814"/>
                  </a:cubicBezTo>
                  <a:cubicBezTo>
                    <a:pt x="85874" y="246100"/>
                    <a:pt x="89177" y="242814"/>
                    <a:pt x="89177" y="246100"/>
                  </a:cubicBezTo>
                  <a:cubicBezTo>
                    <a:pt x="85874" y="249385"/>
                    <a:pt x="72662" y="239528"/>
                    <a:pt x="75965" y="246100"/>
                  </a:cubicBezTo>
                  <a:cubicBezTo>
                    <a:pt x="79268" y="246100"/>
                    <a:pt x="82571" y="249385"/>
                    <a:pt x="89177" y="249385"/>
                  </a:cubicBezTo>
                  <a:cubicBezTo>
                    <a:pt x="85874" y="252671"/>
                    <a:pt x="85874" y="255957"/>
                    <a:pt x="79268" y="252671"/>
                  </a:cubicBezTo>
                  <a:cubicBezTo>
                    <a:pt x="79268" y="255957"/>
                    <a:pt x="82571" y="255957"/>
                    <a:pt x="82571" y="255957"/>
                  </a:cubicBezTo>
                  <a:cubicBezTo>
                    <a:pt x="75965" y="255957"/>
                    <a:pt x="75965" y="259243"/>
                    <a:pt x="72662" y="262528"/>
                  </a:cubicBezTo>
                  <a:lnTo>
                    <a:pt x="66057" y="262528"/>
                  </a:lnTo>
                  <a:cubicBezTo>
                    <a:pt x="62754" y="262528"/>
                    <a:pt x="62754" y="265814"/>
                    <a:pt x="59451" y="265814"/>
                  </a:cubicBezTo>
                  <a:cubicBezTo>
                    <a:pt x="59451" y="265814"/>
                    <a:pt x="59451" y="265814"/>
                    <a:pt x="62754" y="269100"/>
                  </a:cubicBezTo>
                  <a:cubicBezTo>
                    <a:pt x="59451" y="269100"/>
                    <a:pt x="52845" y="265814"/>
                    <a:pt x="49542" y="272386"/>
                  </a:cubicBezTo>
                  <a:cubicBezTo>
                    <a:pt x="49542" y="272386"/>
                    <a:pt x="49542" y="272386"/>
                    <a:pt x="56148" y="275671"/>
                  </a:cubicBezTo>
                  <a:cubicBezTo>
                    <a:pt x="49542" y="272386"/>
                    <a:pt x="46240" y="282243"/>
                    <a:pt x="36331" y="275671"/>
                  </a:cubicBezTo>
                  <a:cubicBezTo>
                    <a:pt x="36331" y="278957"/>
                    <a:pt x="46240" y="282243"/>
                    <a:pt x="39634" y="285529"/>
                  </a:cubicBezTo>
                  <a:lnTo>
                    <a:pt x="36331" y="285529"/>
                  </a:lnTo>
                  <a:lnTo>
                    <a:pt x="31377" y="286761"/>
                  </a:lnTo>
                  <a:lnTo>
                    <a:pt x="33028" y="285529"/>
                  </a:lnTo>
                  <a:lnTo>
                    <a:pt x="29725" y="285529"/>
                  </a:lnTo>
                  <a:lnTo>
                    <a:pt x="31377" y="286761"/>
                  </a:lnTo>
                  <a:lnTo>
                    <a:pt x="29725" y="287171"/>
                  </a:lnTo>
                  <a:cubicBezTo>
                    <a:pt x="28074" y="287171"/>
                    <a:pt x="26423" y="287171"/>
                    <a:pt x="23120" y="288814"/>
                  </a:cubicBezTo>
                  <a:cubicBezTo>
                    <a:pt x="23120" y="288814"/>
                    <a:pt x="29725" y="288814"/>
                    <a:pt x="29725" y="292100"/>
                  </a:cubicBezTo>
                  <a:cubicBezTo>
                    <a:pt x="19817" y="292100"/>
                    <a:pt x="13211" y="288814"/>
                    <a:pt x="3302" y="288814"/>
                  </a:cubicBezTo>
                  <a:cubicBezTo>
                    <a:pt x="3302" y="285529"/>
                    <a:pt x="6605" y="285529"/>
                    <a:pt x="3302" y="282243"/>
                  </a:cubicBezTo>
                  <a:cubicBezTo>
                    <a:pt x="3302" y="282243"/>
                    <a:pt x="3302" y="282243"/>
                    <a:pt x="9908" y="278957"/>
                  </a:cubicBezTo>
                  <a:cubicBezTo>
                    <a:pt x="9908" y="275671"/>
                    <a:pt x="3302" y="275671"/>
                    <a:pt x="0" y="275671"/>
                  </a:cubicBezTo>
                  <a:cubicBezTo>
                    <a:pt x="0" y="275671"/>
                    <a:pt x="0" y="275671"/>
                    <a:pt x="3302" y="272386"/>
                  </a:cubicBezTo>
                  <a:cubicBezTo>
                    <a:pt x="3302" y="272386"/>
                    <a:pt x="3302" y="272386"/>
                    <a:pt x="6605" y="272386"/>
                  </a:cubicBezTo>
                  <a:cubicBezTo>
                    <a:pt x="-3303" y="269100"/>
                    <a:pt x="13211" y="262528"/>
                    <a:pt x="0" y="259243"/>
                  </a:cubicBezTo>
                  <a:cubicBezTo>
                    <a:pt x="3302" y="259243"/>
                    <a:pt x="6605" y="262528"/>
                    <a:pt x="9908" y="265814"/>
                  </a:cubicBezTo>
                  <a:cubicBezTo>
                    <a:pt x="16514" y="265814"/>
                    <a:pt x="13211" y="262528"/>
                    <a:pt x="13211" y="259243"/>
                  </a:cubicBezTo>
                  <a:cubicBezTo>
                    <a:pt x="9908" y="259243"/>
                    <a:pt x="9908" y="259243"/>
                    <a:pt x="6605" y="259243"/>
                  </a:cubicBezTo>
                  <a:cubicBezTo>
                    <a:pt x="16514" y="259243"/>
                    <a:pt x="3302" y="252671"/>
                    <a:pt x="6605" y="249385"/>
                  </a:cubicBezTo>
                  <a:cubicBezTo>
                    <a:pt x="13211" y="249385"/>
                    <a:pt x="13211" y="246100"/>
                    <a:pt x="13211" y="242814"/>
                  </a:cubicBezTo>
                  <a:cubicBezTo>
                    <a:pt x="16514" y="239528"/>
                    <a:pt x="13211" y="236242"/>
                    <a:pt x="16514" y="236242"/>
                  </a:cubicBezTo>
                  <a:cubicBezTo>
                    <a:pt x="23120" y="236242"/>
                    <a:pt x="16514" y="242814"/>
                    <a:pt x="23120" y="242814"/>
                  </a:cubicBezTo>
                  <a:cubicBezTo>
                    <a:pt x="26422" y="242814"/>
                    <a:pt x="23120" y="239528"/>
                    <a:pt x="23120" y="239528"/>
                  </a:cubicBezTo>
                  <a:cubicBezTo>
                    <a:pt x="23120" y="239528"/>
                    <a:pt x="23120" y="239528"/>
                    <a:pt x="29725" y="242814"/>
                  </a:cubicBezTo>
                  <a:cubicBezTo>
                    <a:pt x="33028" y="242814"/>
                    <a:pt x="26422" y="239528"/>
                    <a:pt x="29725" y="239528"/>
                  </a:cubicBezTo>
                  <a:cubicBezTo>
                    <a:pt x="29725" y="236242"/>
                    <a:pt x="26422" y="239528"/>
                    <a:pt x="23120" y="232956"/>
                  </a:cubicBezTo>
                  <a:cubicBezTo>
                    <a:pt x="29725" y="232956"/>
                    <a:pt x="33028" y="229670"/>
                    <a:pt x="33028" y="229670"/>
                  </a:cubicBezTo>
                  <a:cubicBezTo>
                    <a:pt x="33028" y="226385"/>
                    <a:pt x="33028" y="223099"/>
                    <a:pt x="36331" y="223099"/>
                  </a:cubicBezTo>
                  <a:cubicBezTo>
                    <a:pt x="36331" y="223099"/>
                    <a:pt x="36331" y="223099"/>
                    <a:pt x="33028" y="223099"/>
                  </a:cubicBezTo>
                  <a:cubicBezTo>
                    <a:pt x="33028" y="223099"/>
                    <a:pt x="36331" y="223099"/>
                    <a:pt x="36331" y="219813"/>
                  </a:cubicBezTo>
                  <a:lnTo>
                    <a:pt x="39634" y="219813"/>
                  </a:lnTo>
                  <a:cubicBezTo>
                    <a:pt x="42937" y="219813"/>
                    <a:pt x="46240" y="216527"/>
                    <a:pt x="46240" y="216527"/>
                  </a:cubicBezTo>
                  <a:lnTo>
                    <a:pt x="49542" y="216527"/>
                  </a:lnTo>
                  <a:cubicBezTo>
                    <a:pt x="49542" y="216527"/>
                    <a:pt x="49542" y="216527"/>
                    <a:pt x="39634" y="213242"/>
                  </a:cubicBezTo>
                  <a:cubicBezTo>
                    <a:pt x="49542" y="213242"/>
                    <a:pt x="46240" y="209956"/>
                    <a:pt x="52845" y="206670"/>
                  </a:cubicBezTo>
                  <a:cubicBezTo>
                    <a:pt x="52845" y="206670"/>
                    <a:pt x="52845" y="206670"/>
                    <a:pt x="49542" y="203384"/>
                  </a:cubicBezTo>
                  <a:cubicBezTo>
                    <a:pt x="49542" y="203384"/>
                    <a:pt x="59451" y="203384"/>
                    <a:pt x="59451" y="200099"/>
                  </a:cubicBezTo>
                  <a:cubicBezTo>
                    <a:pt x="59451" y="203384"/>
                    <a:pt x="49542" y="200099"/>
                    <a:pt x="46240" y="200099"/>
                  </a:cubicBezTo>
                  <a:cubicBezTo>
                    <a:pt x="52845" y="196813"/>
                    <a:pt x="56148" y="196813"/>
                    <a:pt x="62754" y="196813"/>
                  </a:cubicBezTo>
                  <a:cubicBezTo>
                    <a:pt x="59451" y="193527"/>
                    <a:pt x="59451" y="190241"/>
                    <a:pt x="52845" y="190241"/>
                  </a:cubicBezTo>
                  <a:lnTo>
                    <a:pt x="59451" y="190241"/>
                  </a:lnTo>
                  <a:cubicBezTo>
                    <a:pt x="59451" y="183670"/>
                    <a:pt x="69360" y="180384"/>
                    <a:pt x="79268" y="177098"/>
                  </a:cubicBezTo>
                  <a:cubicBezTo>
                    <a:pt x="89177" y="173813"/>
                    <a:pt x="95783" y="170527"/>
                    <a:pt x="92480" y="163955"/>
                  </a:cubicBezTo>
                  <a:cubicBezTo>
                    <a:pt x="92480" y="163955"/>
                    <a:pt x="92480" y="163955"/>
                    <a:pt x="92480" y="160670"/>
                  </a:cubicBezTo>
                  <a:cubicBezTo>
                    <a:pt x="92480" y="160670"/>
                    <a:pt x="92480" y="160670"/>
                    <a:pt x="105691" y="160670"/>
                  </a:cubicBezTo>
                  <a:cubicBezTo>
                    <a:pt x="105691" y="157384"/>
                    <a:pt x="102389" y="154098"/>
                    <a:pt x="102389" y="150812"/>
                  </a:cubicBezTo>
                  <a:cubicBezTo>
                    <a:pt x="105691" y="157384"/>
                    <a:pt x="105691" y="150812"/>
                    <a:pt x="112297" y="150812"/>
                  </a:cubicBezTo>
                  <a:cubicBezTo>
                    <a:pt x="112297" y="147527"/>
                    <a:pt x="108994" y="147527"/>
                    <a:pt x="105691" y="147527"/>
                  </a:cubicBezTo>
                  <a:cubicBezTo>
                    <a:pt x="105691" y="144241"/>
                    <a:pt x="112297" y="140955"/>
                    <a:pt x="118903" y="137669"/>
                  </a:cubicBezTo>
                  <a:cubicBezTo>
                    <a:pt x="118903" y="137669"/>
                    <a:pt x="122206" y="137669"/>
                    <a:pt x="122206" y="134383"/>
                  </a:cubicBezTo>
                  <a:cubicBezTo>
                    <a:pt x="125508" y="134383"/>
                    <a:pt x="128811" y="134383"/>
                    <a:pt x="128811" y="134383"/>
                  </a:cubicBezTo>
                  <a:cubicBezTo>
                    <a:pt x="132114" y="131098"/>
                    <a:pt x="138720" y="131098"/>
                    <a:pt x="142023" y="127812"/>
                  </a:cubicBezTo>
                  <a:cubicBezTo>
                    <a:pt x="135417" y="134383"/>
                    <a:pt x="132114" y="137669"/>
                    <a:pt x="132114" y="137669"/>
                  </a:cubicBezTo>
                  <a:cubicBezTo>
                    <a:pt x="128811" y="140955"/>
                    <a:pt x="128811" y="144241"/>
                    <a:pt x="125508" y="147527"/>
                  </a:cubicBezTo>
                  <a:cubicBezTo>
                    <a:pt x="132114" y="144241"/>
                    <a:pt x="132114" y="140955"/>
                    <a:pt x="135417" y="140955"/>
                  </a:cubicBezTo>
                  <a:cubicBezTo>
                    <a:pt x="138720" y="137669"/>
                    <a:pt x="138720" y="137669"/>
                    <a:pt x="142023" y="137669"/>
                  </a:cubicBezTo>
                  <a:cubicBezTo>
                    <a:pt x="142023" y="134383"/>
                    <a:pt x="145326" y="134383"/>
                    <a:pt x="151931" y="131098"/>
                  </a:cubicBezTo>
                  <a:cubicBezTo>
                    <a:pt x="148628" y="134383"/>
                    <a:pt x="145326" y="134383"/>
                    <a:pt x="142023" y="134383"/>
                  </a:cubicBezTo>
                  <a:cubicBezTo>
                    <a:pt x="142023" y="131098"/>
                    <a:pt x="142023" y="131098"/>
                    <a:pt x="145326" y="127812"/>
                  </a:cubicBezTo>
                  <a:cubicBezTo>
                    <a:pt x="148628" y="127812"/>
                    <a:pt x="151931" y="127812"/>
                    <a:pt x="155234" y="127812"/>
                  </a:cubicBezTo>
                  <a:cubicBezTo>
                    <a:pt x="161840" y="124526"/>
                    <a:pt x="165143" y="124526"/>
                    <a:pt x="161840" y="121240"/>
                  </a:cubicBezTo>
                  <a:cubicBezTo>
                    <a:pt x="165143" y="121240"/>
                    <a:pt x="168446" y="121240"/>
                    <a:pt x="168446" y="121240"/>
                  </a:cubicBezTo>
                  <a:cubicBezTo>
                    <a:pt x="171748" y="121240"/>
                    <a:pt x="171748" y="124526"/>
                    <a:pt x="175051" y="124526"/>
                  </a:cubicBezTo>
                  <a:cubicBezTo>
                    <a:pt x="175051" y="127812"/>
                    <a:pt x="178354" y="127812"/>
                    <a:pt x="181657" y="131098"/>
                  </a:cubicBezTo>
                  <a:cubicBezTo>
                    <a:pt x="181657" y="131098"/>
                    <a:pt x="181657" y="131098"/>
                    <a:pt x="178354" y="131098"/>
                  </a:cubicBezTo>
                  <a:cubicBezTo>
                    <a:pt x="184960" y="137669"/>
                    <a:pt x="181657" y="127812"/>
                    <a:pt x="184960" y="131098"/>
                  </a:cubicBezTo>
                  <a:cubicBezTo>
                    <a:pt x="181657" y="127812"/>
                    <a:pt x="178354" y="127812"/>
                    <a:pt x="175051" y="124526"/>
                  </a:cubicBezTo>
                  <a:cubicBezTo>
                    <a:pt x="178354" y="124526"/>
                    <a:pt x="181657" y="127812"/>
                    <a:pt x="184960" y="124526"/>
                  </a:cubicBezTo>
                  <a:cubicBezTo>
                    <a:pt x="181657" y="124526"/>
                    <a:pt x="178354" y="121240"/>
                    <a:pt x="178354" y="117955"/>
                  </a:cubicBezTo>
                  <a:cubicBezTo>
                    <a:pt x="178354" y="117955"/>
                    <a:pt x="178354" y="117955"/>
                    <a:pt x="181657" y="117955"/>
                  </a:cubicBezTo>
                  <a:cubicBezTo>
                    <a:pt x="181657" y="117955"/>
                    <a:pt x="181657" y="117955"/>
                    <a:pt x="184960" y="121240"/>
                  </a:cubicBezTo>
                  <a:lnTo>
                    <a:pt x="188263" y="121240"/>
                  </a:lnTo>
                  <a:lnTo>
                    <a:pt x="194868" y="121240"/>
                  </a:lnTo>
                  <a:cubicBezTo>
                    <a:pt x="198171" y="121240"/>
                    <a:pt x="198171" y="121240"/>
                    <a:pt x="204777" y="121240"/>
                  </a:cubicBezTo>
                  <a:cubicBezTo>
                    <a:pt x="201474" y="117955"/>
                    <a:pt x="204777" y="117955"/>
                    <a:pt x="201474" y="114669"/>
                  </a:cubicBezTo>
                  <a:cubicBezTo>
                    <a:pt x="201474" y="114669"/>
                    <a:pt x="194868" y="111383"/>
                    <a:pt x="198171" y="114669"/>
                  </a:cubicBezTo>
                  <a:cubicBezTo>
                    <a:pt x="188263" y="111383"/>
                    <a:pt x="198171" y="111383"/>
                    <a:pt x="201474" y="108097"/>
                  </a:cubicBezTo>
                  <a:lnTo>
                    <a:pt x="206278" y="110487"/>
                  </a:lnTo>
                  <a:lnTo>
                    <a:pt x="204777" y="111383"/>
                  </a:lnTo>
                  <a:cubicBezTo>
                    <a:pt x="204777" y="111383"/>
                    <a:pt x="208080" y="111383"/>
                    <a:pt x="208080" y="111383"/>
                  </a:cubicBezTo>
                  <a:lnTo>
                    <a:pt x="206278" y="110487"/>
                  </a:lnTo>
                  <a:lnTo>
                    <a:pt x="206841" y="110151"/>
                  </a:lnTo>
                  <a:cubicBezTo>
                    <a:pt x="208080" y="110562"/>
                    <a:pt x="209731" y="111383"/>
                    <a:pt x="211383" y="111383"/>
                  </a:cubicBezTo>
                  <a:cubicBezTo>
                    <a:pt x="214685" y="111383"/>
                    <a:pt x="217988" y="111383"/>
                    <a:pt x="214685" y="108097"/>
                  </a:cubicBezTo>
                  <a:cubicBezTo>
                    <a:pt x="214685" y="108097"/>
                    <a:pt x="214685" y="108097"/>
                    <a:pt x="221291" y="111383"/>
                  </a:cubicBezTo>
                  <a:cubicBezTo>
                    <a:pt x="221291" y="111383"/>
                    <a:pt x="217988" y="108097"/>
                    <a:pt x="217988" y="108097"/>
                  </a:cubicBezTo>
                  <a:cubicBezTo>
                    <a:pt x="231200" y="114669"/>
                    <a:pt x="224594" y="104812"/>
                    <a:pt x="234503" y="111383"/>
                  </a:cubicBezTo>
                  <a:cubicBezTo>
                    <a:pt x="237805" y="111383"/>
                    <a:pt x="227897" y="108097"/>
                    <a:pt x="231200" y="108097"/>
                  </a:cubicBezTo>
                  <a:cubicBezTo>
                    <a:pt x="231200" y="108097"/>
                    <a:pt x="234503" y="108097"/>
                    <a:pt x="237805" y="108097"/>
                  </a:cubicBezTo>
                  <a:cubicBezTo>
                    <a:pt x="241108" y="108097"/>
                    <a:pt x="244411" y="108097"/>
                    <a:pt x="241108" y="104812"/>
                  </a:cubicBezTo>
                  <a:cubicBezTo>
                    <a:pt x="247714" y="104812"/>
                    <a:pt x="247714" y="101526"/>
                    <a:pt x="251017" y="101526"/>
                  </a:cubicBezTo>
                  <a:cubicBezTo>
                    <a:pt x="251017" y="101526"/>
                    <a:pt x="251017" y="101526"/>
                    <a:pt x="244411" y="98240"/>
                  </a:cubicBezTo>
                  <a:lnTo>
                    <a:pt x="247714" y="98240"/>
                  </a:lnTo>
                  <a:cubicBezTo>
                    <a:pt x="254320" y="94954"/>
                    <a:pt x="257623" y="94954"/>
                    <a:pt x="260925" y="91669"/>
                  </a:cubicBezTo>
                  <a:cubicBezTo>
                    <a:pt x="257623" y="88383"/>
                    <a:pt x="254320" y="88383"/>
                    <a:pt x="251017" y="91669"/>
                  </a:cubicBezTo>
                  <a:cubicBezTo>
                    <a:pt x="247714" y="85097"/>
                    <a:pt x="264228" y="85097"/>
                    <a:pt x="267531" y="78526"/>
                  </a:cubicBezTo>
                  <a:lnTo>
                    <a:pt x="270834" y="78526"/>
                  </a:lnTo>
                  <a:cubicBezTo>
                    <a:pt x="267531" y="78526"/>
                    <a:pt x="267531" y="75240"/>
                    <a:pt x="264228" y="75240"/>
                  </a:cubicBezTo>
                  <a:cubicBezTo>
                    <a:pt x="267531" y="71954"/>
                    <a:pt x="274137" y="65383"/>
                    <a:pt x="287348" y="65383"/>
                  </a:cubicBezTo>
                  <a:cubicBezTo>
                    <a:pt x="284045" y="65383"/>
                    <a:pt x="284045" y="62097"/>
                    <a:pt x="274137" y="62097"/>
                  </a:cubicBezTo>
                  <a:cubicBezTo>
                    <a:pt x="280743" y="62097"/>
                    <a:pt x="287348" y="58811"/>
                    <a:pt x="290651" y="55525"/>
                  </a:cubicBezTo>
                  <a:cubicBezTo>
                    <a:pt x="293954" y="52240"/>
                    <a:pt x="300560" y="48954"/>
                    <a:pt x="303863" y="48954"/>
                  </a:cubicBezTo>
                  <a:cubicBezTo>
                    <a:pt x="303863" y="48954"/>
                    <a:pt x="303863" y="48954"/>
                    <a:pt x="310468" y="48954"/>
                  </a:cubicBezTo>
                  <a:lnTo>
                    <a:pt x="310468" y="47640"/>
                  </a:lnTo>
                  <a:lnTo>
                    <a:pt x="320377" y="45668"/>
                  </a:lnTo>
                  <a:cubicBezTo>
                    <a:pt x="317074" y="42382"/>
                    <a:pt x="313771" y="42382"/>
                    <a:pt x="313771" y="39097"/>
                  </a:cubicBezTo>
                  <a:cubicBezTo>
                    <a:pt x="317074" y="39097"/>
                    <a:pt x="320377" y="39097"/>
                    <a:pt x="320377" y="35811"/>
                  </a:cubicBezTo>
                  <a:cubicBezTo>
                    <a:pt x="323680" y="32525"/>
                    <a:pt x="326982" y="29239"/>
                    <a:pt x="333588" y="32525"/>
                  </a:cubicBezTo>
                  <a:cubicBezTo>
                    <a:pt x="330285" y="29239"/>
                    <a:pt x="330285" y="32525"/>
                    <a:pt x="330285" y="29239"/>
                  </a:cubicBezTo>
                  <a:cubicBezTo>
                    <a:pt x="333588" y="29239"/>
                    <a:pt x="336891" y="29239"/>
                    <a:pt x="343497" y="25954"/>
                  </a:cubicBezTo>
                  <a:cubicBezTo>
                    <a:pt x="346800" y="25954"/>
                    <a:pt x="353405" y="25954"/>
                    <a:pt x="356708" y="25954"/>
                  </a:cubicBezTo>
                  <a:cubicBezTo>
                    <a:pt x="363314" y="22668"/>
                    <a:pt x="366617" y="22668"/>
                    <a:pt x="369920" y="22668"/>
                  </a:cubicBezTo>
                  <a:cubicBezTo>
                    <a:pt x="376525" y="22668"/>
                    <a:pt x="379828" y="19382"/>
                    <a:pt x="383131" y="19382"/>
                  </a:cubicBezTo>
                  <a:cubicBezTo>
                    <a:pt x="389737" y="29239"/>
                    <a:pt x="399645" y="22668"/>
                    <a:pt x="409554" y="29239"/>
                  </a:cubicBezTo>
                  <a:cubicBezTo>
                    <a:pt x="409554" y="22668"/>
                    <a:pt x="406251" y="25954"/>
                    <a:pt x="399645" y="22668"/>
                  </a:cubicBezTo>
                  <a:cubicBezTo>
                    <a:pt x="406251" y="22668"/>
                    <a:pt x="399645" y="16096"/>
                    <a:pt x="409554" y="19382"/>
                  </a:cubicBezTo>
                  <a:cubicBezTo>
                    <a:pt x="410380" y="21025"/>
                    <a:pt x="411206" y="22668"/>
                    <a:pt x="412857" y="22668"/>
                  </a:cubicBezTo>
                  <a:cubicBezTo>
                    <a:pt x="412857" y="22668"/>
                    <a:pt x="412857" y="22668"/>
                    <a:pt x="412857" y="16096"/>
                  </a:cubicBezTo>
                  <a:cubicBezTo>
                    <a:pt x="412857" y="16096"/>
                    <a:pt x="412857" y="16096"/>
                    <a:pt x="419462" y="22668"/>
                  </a:cubicBezTo>
                  <a:cubicBezTo>
                    <a:pt x="422765" y="19382"/>
                    <a:pt x="426068" y="19382"/>
                    <a:pt x="426068" y="19382"/>
                  </a:cubicBezTo>
                  <a:cubicBezTo>
                    <a:pt x="429371" y="19382"/>
                    <a:pt x="432674" y="19382"/>
                    <a:pt x="435977" y="19382"/>
                  </a:cubicBezTo>
                  <a:cubicBezTo>
                    <a:pt x="439279" y="16096"/>
                    <a:pt x="442582" y="16096"/>
                    <a:pt x="445885" y="12811"/>
                  </a:cubicBezTo>
                  <a:cubicBezTo>
                    <a:pt x="445885" y="12811"/>
                    <a:pt x="449188" y="16096"/>
                    <a:pt x="449188" y="16096"/>
                  </a:cubicBezTo>
                  <a:cubicBezTo>
                    <a:pt x="449188" y="16096"/>
                    <a:pt x="452491" y="16096"/>
                    <a:pt x="455794" y="16096"/>
                  </a:cubicBezTo>
                  <a:cubicBezTo>
                    <a:pt x="459097" y="16096"/>
                    <a:pt x="462399" y="16096"/>
                    <a:pt x="462399" y="12811"/>
                  </a:cubicBezTo>
                  <a:cubicBezTo>
                    <a:pt x="462399" y="9525"/>
                    <a:pt x="465702" y="9525"/>
                    <a:pt x="465702" y="12811"/>
                  </a:cubicBezTo>
                  <a:cubicBezTo>
                    <a:pt x="469005" y="12811"/>
                    <a:pt x="475611" y="12811"/>
                    <a:pt x="478914" y="9525"/>
                  </a:cubicBezTo>
                  <a:close/>
                  <a:moveTo>
                    <a:pt x="501522" y="0"/>
                  </a:moveTo>
                  <a:cubicBezTo>
                    <a:pt x="501522" y="3175"/>
                    <a:pt x="498347" y="6350"/>
                    <a:pt x="491997" y="6350"/>
                  </a:cubicBezTo>
                  <a:cubicBezTo>
                    <a:pt x="491997" y="6350"/>
                    <a:pt x="491997" y="0"/>
                    <a:pt x="501522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ṥļïḋé">
              <a:extLst>
                <a:ext uri="{FF2B5EF4-FFF2-40B4-BE49-F238E27FC236}">
                  <a16:creationId xmlns:a16="http://schemas.microsoft.com/office/drawing/2014/main" id="{16C7CD3E-8F11-4A21-9F48-841504719C19}"/>
                </a:ext>
              </a:extLst>
            </p:cNvPr>
            <p:cNvSpPr/>
            <p:nvPr/>
          </p:nvSpPr>
          <p:spPr bwMode="auto">
            <a:xfrm>
              <a:off x="5888038" y="5013326"/>
              <a:ext cx="6350" cy="476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2" y="1"/>
                    <a:pt x="0" y="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sḻíḑé">
              <a:extLst>
                <a:ext uri="{FF2B5EF4-FFF2-40B4-BE49-F238E27FC236}">
                  <a16:creationId xmlns:a16="http://schemas.microsoft.com/office/drawing/2014/main" id="{6EFF7D31-F27F-49C0-AE05-434ADB65CB7E}"/>
                </a:ext>
              </a:extLst>
            </p:cNvPr>
            <p:cNvSpPr/>
            <p:nvPr/>
          </p:nvSpPr>
          <p:spPr bwMode="auto">
            <a:xfrm>
              <a:off x="5888038" y="5003801"/>
              <a:ext cx="6350" cy="3175"/>
            </a:xfrm>
            <a:custGeom>
              <a:avLst/>
              <a:gdLst>
                <a:gd name="T0" fmla="*/ 1 w 2"/>
                <a:gd name="T1" fmla="*/ 1 h 1"/>
                <a:gd name="T2" fmla="*/ 2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ṡ1iḍe">
              <a:extLst>
                <a:ext uri="{FF2B5EF4-FFF2-40B4-BE49-F238E27FC236}">
                  <a16:creationId xmlns:a16="http://schemas.microsoft.com/office/drawing/2014/main" id="{F110A4A3-251E-489A-B258-76C99002432A}"/>
                </a:ext>
              </a:extLst>
            </p:cNvPr>
            <p:cNvSpPr/>
            <p:nvPr/>
          </p:nvSpPr>
          <p:spPr bwMode="auto">
            <a:xfrm>
              <a:off x="5894387" y="4825196"/>
              <a:ext cx="473076" cy="350055"/>
            </a:xfrm>
            <a:custGeom>
              <a:avLst/>
              <a:gdLst>
                <a:gd name="connsiteX0" fmla="*/ 430081 w 473076"/>
                <a:gd name="connsiteY0" fmla="*/ 333550 h 350055"/>
                <a:gd name="connsiteX1" fmla="*/ 436695 w 473076"/>
                <a:gd name="connsiteY1" fmla="*/ 333550 h 350055"/>
                <a:gd name="connsiteX2" fmla="*/ 430081 w 473076"/>
                <a:gd name="connsiteY2" fmla="*/ 333550 h 350055"/>
                <a:gd name="connsiteX3" fmla="*/ 443310 w 473076"/>
                <a:gd name="connsiteY3" fmla="*/ 330249 h 350055"/>
                <a:gd name="connsiteX4" fmla="*/ 443310 w 473076"/>
                <a:gd name="connsiteY4" fmla="*/ 333550 h 350055"/>
                <a:gd name="connsiteX5" fmla="*/ 449925 w 473076"/>
                <a:gd name="connsiteY5" fmla="*/ 330249 h 350055"/>
                <a:gd name="connsiteX6" fmla="*/ 436695 w 473076"/>
                <a:gd name="connsiteY6" fmla="*/ 323647 h 350055"/>
                <a:gd name="connsiteX7" fmla="*/ 440003 w 473076"/>
                <a:gd name="connsiteY7" fmla="*/ 326948 h 350055"/>
                <a:gd name="connsiteX8" fmla="*/ 446618 w 473076"/>
                <a:gd name="connsiteY8" fmla="*/ 326948 h 350055"/>
                <a:gd name="connsiteX9" fmla="*/ 449925 w 473076"/>
                <a:gd name="connsiteY9" fmla="*/ 323647 h 350055"/>
                <a:gd name="connsiteX10" fmla="*/ 440003 w 473076"/>
                <a:gd name="connsiteY10" fmla="*/ 326948 h 350055"/>
                <a:gd name="connsiteX11" fmla="*/ 440003 w 473076"/>
                <a:gd name="connsiteY11" fmla="*/ 323647 h 350055"/>
                <a:gd name="connsiteX12" fmla="*/ 436695 w 473076"/>
                <a:gd name="connsiteY12" fmla="*/ 323647 h 350055"/>
                <a:gd name="connsiteX13" fmla="*/ 446088 w 473076"/>
                <a:gd name="connsiteY13" fmla="*/ 310367 h 350055"/>
                <a:gd name="connsiteX14" fmla="*/ 446088 w 473076"/>
                <a:gd name="connsiteY14" fmla="*/ 313542 h 350055"/>
                <a:gd name="connsiteX15" fmla="*/ 446088 w 473076"/>
                <a:gd name="connsiteY15" fmla="*/ 310367 h 350055"/>
                <a:gd name="connsiteX16" fmla="*/ 436695 w 473076"/>
                <a:gd name="connsiteY16" fmla="*/ 303841 h 350055"/>
                <a:gd name="connsiteX17" fmla="*/ 433388 w 473076"/>
                <a:gd name="connsiteY17" fmla="*/ 307142 h 350055"/>
                <a:gd name="connsiteX18" fmla="*/ 436695 w 473076"/>
                <a:gd name="connsiteY18" fmla="*/ 307142 h 350055"/>
                <a:gd name="connsiteX19" fmla="*/ 436695 w 473076"/>
                <a:gd name="connsiteY19" fmla="*/ 303841 h 350055"/>
                <a:gd name="connsiteX20" fmla="*/ 397008 w 473076"/>
                <a:gd name="connsiteY20" fmla="*/ 300540 h 350055"/>
                <a:gd name="connsiteX21" fmla="*/ 390393 w 473076"/>
                <a:gd name="connsiteY21" fmla="*/ 303841 h 350055"/>
                <a:gd name="connsiteX22" fmla="*/ 397008 w 473076"/>
                <a:gd name="connsiteY22" fmla="*/ 300540 h 350055"/>
                <a:gd name="connsiteX23" fmla="*/ 423466 w 473076"/>
                <a:gd name="connsiteY23" fmla="*/ 293938 h 350055"/>
                <a:gd name="connsiteX24" fmla="*/ 430081 w 473076"/>
                <a:gd name="connsiteY24" fmla="*/ 293938 h 350055"/>
                <a:gd name="connsiteX25" fmla="*/ 426774 w 473076"/>
                <a:gd name="connsiteY25" fmla="*/ 293938 h 350055"/>
                <a:gd name="connsiteX26" fmla="*/ 423466 w 473076"/>
                <a:gd name="connsiteY26" fmla="*/ 293938 h 350055"/>
                <a:gd name="connsiteX27" fmla="*/ 406930 w 473076"/>
                <a:gd name="connsiteY27" fmla="*/ 287336 h 350055"/>
                <a:gd name="connsiteX28" fmla="*/ 410237 w 473076"/>
                <a:gd name="connsiteY28" fmla="*/ 290637 h 350055"/>
                <a:gd name="connsiteX29" fmla="*/ 413544 w 473076"/>
                <a:gd name="connsiteY29" fmla="*/ 287336 h 350055"/>
                <a:gd name="connsiteX30" fmla="*/ 410237 w 473076"/>
                <a:gd name="connsiteY30" fmla="*/ 287336 h 350055"/>
                <a:gd name="connsiteX31" fmla="*/ 406930 w 473076"/>
                <a:gd name="connsiteY31" fmla="*/ 287336 h 350055"/>
                <a:gd name="connsiteX32" fmla="*/ 145040 w 473076"/>
                <a:gd name="connsiteY32" fmla="*/ 281662 h 350055"/>
                <a:gd name="connsiteX33" fmla="*/ 145040 w 473076"/>
                <a:gd name="connsiteY33" fmla="*/ 284967 h 350055"/>
                <a:gd name="connsiteX34" fmla="*/ 138401 w 473076"/>
                <a:gd name="connsiteY34" fmla="*/ 284967 h 350055"/>
                <a:gd name="connsiteX35" fmla="*/ 145040 w 473076"/>
                <a:gd name="connsiteY35" fmla="*/ 281662 h 350055"/>
                <a:gd name="connsiteX36" fmla="*/ 440003 w 473076"/>
                <a:gd name="connsiteY36" fmla="*/ 281559 h 350055"/>
                <a:gd name="connsiteX37" fmla="*/ 440003 w 473076"/>
                <a:gd name="connsiteY37" fmla="*/ 284035 h 350055"/>
                <a:gd name="connsiteX38" fmla="*/ 436695 w 473076"/>
                <a:gd name="connsiteY38" fmla="*/ 284035 h 350055"/>
                <a:gd name="connsiteX39" fmla="*/ 436695 w 473076"/>
                <a:gd name="connsiteY39" fmla="*/ 282384 h 350055"/>
                <a:gd name="connsiteX40" fmla="*/ 440003 w 473076"/>
                <a:gd name="connsiteY40" fmla="*/ 280734 h 350055"/>
                <a:gd name="connsiteX41" fmla="*/ 443310 w 473076"/>
                <a:gd name="connsiteY41" fmla="*/ 280734 h 350055"/>
                <a:gd name="connsiteX42" fmla="*/ 440003 w 473076"/>
                <a:gd name="connsiteY42" fmla="*/ 281559 h 350055"/>
                <a:gd name="connsiteX43" fmla="*/ 400315 w 473076"/>
                <a:gd name="connsiteY43" fmla="*/ 280734 h 350055"/>
                <a:gd name="connsiteX44" fmla="*/ 400315 w 473076"/>
                <a:gd name="connsiteY44" fmla="*/ 284035 h 350055"/>
                <a:gd name="connsiteX45" fmla="*/ 406930 w 473076"/>
                <a:gd name="connsiteY45" fmla="*/ 280734 h 350055"/>
                <a:gd name="connsiteX46" fmla="*/ 441243 w 473076"/>
                <a:gd name="connsiteY46" fmla="*/ 279496 h 350055"/>
                <a:gd name="connsiteX47" fmla="*/ 443310 w 473076"/>
                <a:gd name="connsiteY47" fmla="*/ 280734 h 350055"/>
                <a:gd name="connsiteX48" fmla="*/ 440795 w 473076"/>
                <a:gd name="connsiteY48" fmla="*/ 279618 h 350055"/>
                <a:gd name="connsiteX49" fmla="*/ 397008 w 473076"/>
                <a:gd name="connsiteY49" fmla="*/ 277433 h 350055"/>
                <a:gd name="connsiteX50" fmla="*/ 397008 w 473076"/>
                <a:gd name="connsiteY50" fmla="*/ 280734 h 350055"/>
                <a:gd name="connsiteX51" fmla="*/ 397008 w 473076"/>
                <a:gd name="connsiteY51" fmla="*/ 277433 h 350055"/>
                <a:gd name="connsiteX52" fmla="*/ 137319 w 473076"/>
                <a:gd name="connsiteY52" fmla="*/ 269489 h 350055"/>
                <a:gd name="connsiteX53" fmla="*/ 142876 w 473076"/>
                <a:gd name="connsiteY53" fmla="*/ 270680 h 350055"/>
                <a:gd name="connsiteX54" fmla="*/ 131763 w 473076"/>
                <a:gd name="connsiteY54" fmla="*/ 270680 h 350055"/>
                <a:gd name="connsiteX55" fmla="*/ 137319 w 473076"/>
                <a:gd name="connsiteY55" fmla="*/ 269489 h 350055"/>
                <a:gd name="connsiteX56" fmla="*/ 168515 w 473076"/>
                <a:gd name="connsiteY56" fmla="*/ 267608 h 350055"/>
                <a:gd name="connsiteX57" fmla="*/ 171595 w 473076"/>
                <a:gd name="connsiteY57" fmla="*/ 268444 h 350055"/>
                <a:gd name="connsiteX58" fmla="*/ 168275 w 473076"/>
                <a:gd name="connsiteY58" fmla="*/ 268444 h 350055"/>
                <a:gd name="connsiteX59" fmla="*/ 430213 w 473076"/>
                <a:gd name="connsiteY59" fmla="*/ 261155 h 350055"/>
                <a:gd name="connsiteX60" fmla="*/ 433388 w 473076"/>
                <a:gd name="connsiteY60" fmla="*/ 261155 h 350055"/>
                <a:gd name="connsiteX61" fmla="*/ 433388 w 473076"/>
                <a:gd name="connsiteY61" fmla="*/ 264330 h 350055"/>
                <a:gd name="connsiteX62" fmla="*/ 430213 w 473076"/>
                <a:gd name="connsiteY62" fmla="*/ 261155 h 350055"/>
                <a:gd name="connsiteX63" fmla="*/ 422804 w 473076"/>
                <a:gd name="connsiteY63" fmla="*/ 261154 h 350055"/>
                <a:gd name="connsiteX64" fmla="*/ 430213 w 473076"/>
                <a:gd name="connsiteY64" fmla="*/ 264329 h 350055"/>
                <a:gd name="connsiteX65" fmla="*/ 422804 w 473076"/>
                <a:gd name="connsiteY65" fmla="*/ 261154 h 350055"/>
                <a:gd name="connsiteX66" fmla="*/ 403622 w 473076"/>
                <a:gd name="connsiteY66" fmla="*/ 260928 h 350055"/>
                <a:gd name="connsiteX67" fmla="*/ 400315 w 473076"/>
                <a:gd name="connsiteY67" fmla="*/ 264229 h 350055"/>
                <a:gd name="connsiteX68" fmla="*/ 397008 w 473076"/>
                <a:gd name="connsiteY68" fmla="*/ 264229 h 350055"/>
                <a:gd name="connsiteX69" fmla="*/ 400315 w 473076"/>
                <a:gd name="connsiteY69" fmla="*/ 267530 h 350055"/>
                <a:gd name="connsiteX70" fmla="*/ 404449 w 473076"/>
                <a:gd name="connsiteY70" fmla="*/ 265467 h 350055"/>
                <a:gd name="connsiteX71" fmla="*/ 404344 w 473076"/>
                <a:gd name="connsiteY71" fmla="*/ 264889 h 350055"/>
                <a:gd name="connsiteX72" fmla="*/ 403225 w 473076"/>
                <a:gd name="connsiteY72" fmla="*/ 264330 h 350055"/>
                <a:gd name="connsiteX73" fmla="*/ 404242 w 473076"/>
                <a:gd name="connsiteY73" fmla="*/ 264330 h 350055"/>
                <a:gd name="connsiteX74" fmla="*/ 383779 w 473076"/>
                <a:gd name="connsiteY74" fmla="*/ 254326 h 350055"/>
                <a:gd name="connsiteX75" fmla="*/ 380471 w 473076"/>
                <a:gd name="connsiteY75" fmla="*/ 257627 h 350055"/>
                <a:gd name="connsiteX76" fmla="*/ 385322 w 473076"/>
                <a:gd name="connsiteY76" fmla="*/ 255206 h 350055"/>
                <a:gd name="connsiteX77" fmla="*/ 386673 w 473076"/>
                <a:gd name="connsiteY77" fmla="*/ 255976 h 350055"/>
                <a:gd name="connsiteX78" fmla="*/ 387086 w 473076"/>
                <a:gd name="connsiteY78" fmla="*/ 257627 h 350055"/>
                <a:gd name="connsiteX79" fmla="*/ 387086 w 473076"/>
                <a:gd name="connsiteY79" fmla="*/ 254326 h 350055"/>
                <a:gd name="connsiteX80" fmla="*/ 385322 w 473076"/>
                <a:gd name="connsiteY80" fmla="*/ 255206 h 350055"/>
                <a:gd name="connsiteX81" fmla="*/ 140891 w 473076"/>
                <a:gd name="connsiteY81" fmla="*/ 250682 h 350055"/>
                <a:gd name="connsiteX82" fmla="*/ 151679 w 473076"/>
                <a:gd name="connsiteY82" fmla="*/ 251921 h 350055"/>
                <a:gd name="connsiteX83" fmla="*/ 141721 w 473076"/>
                <a:gd name="connsiteY83" fmla="*/ 251921 h 350055"/>
                <a:gd name="connsiteX84" fmla="*/ 135082 w 473076"/>
                <a:gd name="connsiteY84" fmla="*/ 251921 h 350055"/>
                <a:gd name="connsiteX85" fmla="*/ 140891 w 473076"/>
                <a:gd name="connsiteY85" fmla="*/ 250682 h 350055"/>
                <a:gd name="connsiteX86" fmla="*/ 154998 w 473076"/>
                <a:gd name="connsiteY86" fmla="*/ 248616 h 350055"/>
                <a:gd name="connsiteX87" fmla="*/ 158317 w 473076"/>
                <a:gd name="connsiteY87" fmla="*/ 251921 h 350055"/>
                <a:gd name="connsiteX88" fmla="*/ 168275 w 473076"/>
                <a:gd name="connsiteY88" fmla="*/ 251921 h 350055"/>
                <a:gd name="connsiteX89" fmla="*/ 164956 w 473076"/>
                <a:gd name="connsiteY89" fmla="*/ 248616 h 350055"/>
                <a:gd name="connsiteX90" fmla="*/ 161637 w 473076"/>
                <a:gd name="connsiteY90" fmla="*/ 248616 h 350055"/>
                <a:gd name="connsiteX91" fmla="*/ 158317 w 473076"/>
                <a:gd name="connsiteY91" fmla="*/ 248616 h 350055"/>
                <a:gd name="connsiteX92" fmla="*/ 154998 w 473076"/>
                <a:gd name="connsiteY92" fmla="*/ 248616 h 350055"/>
                <a:gd name="connsiteX93" fmla="*/ 141721 w 473076"/>
                <a:gd name="connsiteY93" fmla="*/ 245312 h 350055"/>
                <a:gd name="connsiteX94" fmla="*/ 145040 w 473076"/>
                <a:gd name="connsiteY94" fmla="*/ 245312 h 350055"/>
                <a:gd name="connsiteX95" fmla="*/ 141721 w 473076"/>
                <a:gd name="connsiteY95" fmla="*/ 248616 h 350055"/>
                <a:gd name="connsiteX96" fmla="*/ 141721 w 473076"/>
                <a:gd name="connsiteY96" fmla="*/ 245312 h 350055"/>
                <a:gd name="connsiteX97" fmla="*/ 403622 w 473076"/>
                <a:gd name="connsiteY97" fmla="*/ 244423 h 350055"/>
                <a:gd name="connsiteX98" fmla="*/ 400315 w 473076"/>
                <a:gd name="connsiteY98" fmla="*/ 251025 h 350055"/>
                <a:gd name="connsiteX99" fmla="*/ 403622 w 473076"/>
                <a:gd name="connsiteY99" fmla="*/ 244423 h 350055"/>
                <a:gd name="connsiteX100" fmla="*/ 397008 w 473076"/>
                <a:gd name="connsiteY100" fmla="*/ 244423 h 350055"/>
                <a:gd name="connsiteX101" fmla="*/ 397008 w 473076"/>
                <a:gd name="connsiteY101" fmla="*/ 247724 h 350055"/>
                <a:gd name="connsiteX102" fmla="*/ 397008 w 473076"/>
                <a:gd name="connsiteY102" fmla="*/ 244423 h 350055"/>
                <a:gd name="connsiteX103" fmla="*/ 142875 w 473076"/>
                <a:gd name="connsiteY103" fmla="*/ 235755 h 350055"/>
                <a:gd name="connsiteX104" fmla="*/ 149225 w 473076"/>
                <a:gd name="connsiteY104" fmla="*/ 238930 h 350055"/>
                <a:gd name="connsiteX105" fmla="*/ 146050 w 473076"/>
                <a:gd name="connsiteY105" fmla="*/ 238930 h 350055"/>
                <a:gd name="connsiteX106" fmla="*/ 142875 w 473076"/>
                <a:gd name="connsiteY106" fmla="*/ 235755 h 350055"/>
                <a:gd name="connsiteX107" fmla="*/ 404449 w 473076"/>
                <a:gd name="connsiteY107" fmla="*/ 229981 h 350055"/>
                <a:gd name="connsiteX108" fmla="*/ 403622 w 473076"/>
                <a:gd name="connsiteY108" fmla="*/ 231219 h 350055"/>
                <a:gd name="connsiteX109" fmla="*/ 402382 w 473076"/>
                <a:gd name="connsiteY109" fmla="*/ 231219 h 350055"/>
                <a:gd name="connsiteX110" fmla="*/ 400315 w 473076"/>
                <a:gd name="connsiteY110" fmla="*/ 231219 h 350055"/>
                <a:gd name="connsiteX111" fmla="*/ 404449 w 473076"/>
                <a:gd name="connsiteY111" fmla="*/ 229981 h 350055"/>
                <a:gd name="connsiteX112" fmla="*/ 168275 w 473076"/>
                <a:gd name="connsiteY112" fmla="*/ 228789 h 350055"/>
                <a:gd name="connsiteX113" fmla="*/ 171595 w 473076"/>
                <a:gd name="connsiteY113" fmla="*/ 228789 h 350055"/>
                <a:gd name="connsiteX114" fmla="*/ 172009 w 473076"/>
                <a:gd name="connsiteY114" fmla="*/ 228789 h 350055"/>
                <a:gd name="connsiteX115" fmla="*/ 174914 w 473076"/>
                <a:gd name="connsiteY115" fmla="*/ 228789 h 350055"/>
                <a:gd name="connsiteX116" fmla="*/ 179063 w 473076"/>
                <a:gd name="connsiteY116" fmla="*/ 228789 h 350055"/>
                <a:gd name="connsiteX117" fmla="*/ 181553 w 473076"/>
                <a:gd name="connsiteY117" fmla="*/ 228789 h 350055"/>
                <a:gd name="connsiteX118" fmla="*/ 168275 w 473076"/>
                <a:gd name="connsiteY118" fmla="*/ 228789 h 350055"/>
                <a:gd name="connsiteX119" fmla="*/ 141721 w 473076"/>
                <a:gd name="connsiteY119" fmla="*/ 228789 h 350055"/>
                <a:gd name="connsiteX120" fmla="*/ 145040 w 473076"/>
                <a:gd name="connsiteY120" fmla="*/ 228789 h 350055"/>
                <a:gd name="connsiteX121" fmla="*/ 144210 w 473076"/>
                <a:gd name="connsiteY121" fmla="*/ 230028 h 350055"/>
                <a:gd name="connsiteX122" fmla="*/ 140983 w 473076"/>
                <a:gd name="connsiteY122" fmla="*/ 229340 h 350055"/>
                <a:gd name="connsiteX123" fmla="*/ 138401 w 473076"/>
                <a:gd name="connsiteY123" fmla="*/ 228789 h 350055"/>
                <a:gd name="connsiteX124" fmla="*/ 140983 w 473076"/>
                <a:gd name="connsiteY124" fmla="*/ 229340 h 350055"/>
                <a:gd name="connsiteX125" fmla="*/ 140061 w 473076"/>
                <a:gd name="connsiteY125" fmla="*/ 230028 h 350055"/>
                <a:gd name="connsiteX126" fmla="*/ 138401 w 473076"/>
                <a:gd name="connsiteY126" fmla="*/ 228789 h 350055"/>
                <a:gd name="connsiteX127" fmla="*/ 363538 w 473076"/>
                <a:gd name="connsiteY127" fmla="*/ 227817 h 350055"/>
                <a:gd name="connsiteX128" fmla="*/ 363538 w 473076"/>
                <a:gd name="connsiteY128" fmla="*/ 230992 h 350055"/>
                <a:gd name="connsiteX129" fmla="*/ 360363 w 473076"/>
                <a:gd name="connsiteY129" fmla="*/ 230992 h 350055"/>
                <a:gd name="connsiteX130" fmla="*/ 363538 w 473076"/>
                <a:gd name="connsiteY130" fmla="*/ 227817 h 350055"/>
                <a:gd name="connsiteX131" fmla="*/ 182797 w 473076"/>
                <a:gd name="connsiteY131" fmla="*/ 227550 h 350055"/>
                <a:gd name="connsiteX132" fmla="*/ 184872 w 473076"/>
                <a:gd name="connsiteY132" fmla="*/ 228789 h 350055"/>
                <a:gd name="connsiteX133" fmla="*/ 188191 w 473076"/>
                <a:gd name="connsiteY133" fmla="*/ 228789 h 350055"/>
                <a:gd name="connsiteX134" fmla="*/ 182797 w 473076"/>
                <a:gd name="connsiteY134" fmla="*/ 227550 h 350055"/>
                <a:gd name="connsiteX135" fmla="*/ 173669 w 473076"/>
                <a:gd name="connsiteY135" fmla="*/ 227550 h 350055"/>
                <a:gd name="connsiteX136" fmla="*/ 168275 w 473076"/>
                <a:gd name="connsiteY136" fmla="*/ 228789 h 350055"/>
                <a:gd name="connsiteX137" fmla="*/ 181553 w 473076"/>
                <a:gd name="connsiteY137" fmla="*/ 232093 h 350055"/>
                <a:gd name="connsiteX138" fmla="*/ 181553 w 473076"/>
                <a:gd name="connsiteY138" fmla="*/ 228789 h 350055"/>
                <a:gd name="connsiteX139" fmla="*/ 173669 w 473076"/>
                <a:gd name="connsiteY139" fmla="*/ 227550 h 350055"/>
                <a:gd name="connsiteX140" fmla="*/ 139700 w 473076"/>
                <a:gd name="connsiteY140" fmla="*/ 224642 h 350055"/>
                <a:gd name="connsiteX141" fmla="*/ 139700 w 473076"/>
                <a:gd name="connsiteY141" fmla="*/ 227817 h 350055"/>
                <a:gd name="connsiteX142" fmla="*/ 136525 w 473076"/>
                <a:gd name="connsiteY142" fmla="*/ 227817 h 350055"/>
                <a:gd name="connsiteX143" fmla="*/ 181553 w 473076"/>
                <a:gd name="connsiteY143" fmla="*/ 222180 h 350055"/>
                <a:gd name="connsiteX144" fmla="*/ 191510 w 473076"/>
                <a:gd name="connsiteY144" fmla="*/ 225484 h 350055"/>
                <a:gd name="connsiteX145" fmla="*/ 188191 w 473076"/>
                <a:gd name="connsiteY145" fmla="*/ 222180 h 350055"/>
                <a:gd name="connsiteX146" fmla="*/ 181553 w 473076"/>
                <a:gd name="connsiteY146" fmla="*/ 222180 h 350055"/>
                <a:gd name="connsiteX147" fmla="*/ 146050 w 473076"/>
                <a:gd name="connsiteY147" fmla="*/ 221467 h 350055"/>
                <a:gd name="connsiteX148" fmla="*/ 147638 w 473076"/>
                <a:gd name="connsiteY148" fmla="*/ 221467 h 350055"/>
                <a:gd name="connsiteX149" fmla="*/ 147638 w 473076"/>
                <a:gd name="connsiteY149" fmla="*/ 223055 h 350055"/>
                <a:gd name="connsiteX150" fmla="*/ 146050 w 473076"/>
                <a:gd name="connsiteY150" fmla="*/ 223055 h 350055"/>
                <a:gd name="connsiteX151" fmla="*/ 413544 w 473076"/>
                <a:gd name="connsiteY151" fmla="*/ 221316 h 350055"/>
                <a:gd name="connsiteX152" fmla="*/ 410237 w 473076"/>
                <a:gd name="connsiteY152" fmla="*/ 224617 h 350055"/>
                <a:gd name="connsiteX153" fmla="*/ 410237 w 473076"/>
                <a:gd name="connsiteY153" fmla="*/ 223626 h 350055"/>
                <a:gd name="connsiteX154" fmla="*/ 410237 w 473076"/>
                <a:gd name="connsiteY154" fmla="*/ 221316 h 350055"/>
                <a:gd name="connsiteX155" fmla="*/ 410237 w 473076"/>
                <a:gd name="connsiteY155" fmla="*/ 223626 h 350055"/>
                <a:gd name="connsiteX156" fmla="*/ 409410 w 473076"/>
                <a:gd name="connsiteY156" fmla="*/ 224204 h 350055"/>
                <a:gd name="connsiteX157" fmla="*/ 410237 w 473076"/>
                <a:gd name="connsiteY157" fmla="*/ 224617 h 350055"/>
                <a:gd name="connsiteX158" fmla="*/ 403622 w 473076"/>
                <a:gd name="connsiteY158" fmla="*/ 224617 h 350055"/>
                <a:gd name="connsiteX159" fmla="*/ 410237 w 473076"/>
                <a:gd name="connsiteY159" fmla="*/ 221316 h 350055"/>
                <a:gd name="connsiteX160" fmla="*/ 367242 w 473076"/>
                <a:gd name="connsiteY160" fmla="*/ 218015 h 350055"/>
                <a:gd name="connsiteX161" fmla="*/ 360628 w 473076"/>
                <a:gd name="connsiteY161" fmla="*/ 221316 h 350055"/>
                <a:gd name="connsiteX162" fmla="*/ 363935 w 473076"/>
                <a:gd name="connsiteY162" fmla="*/ 221316 h 350055"/>
                <a:gd name="connsiteX163" fmla="*/ 367242 w 473076"/>
                <a:gd name="connsiteY163" fmla="*/ 218015 h 350055"/>
                <a:gd name="connsiteX164" fmla="*/ 359387 w 473076"/>
                <a:gd name="connsiteY164" fmla="*/ 213476 h 350055"/>
                <a:gd name="connsiteX165" fmla="*/ 354013 w 473076"/>
                <a:gd name="connsiteY165" fmla="*/ 214714 h 350055"/>
                <a:gd name="connsiteX166" fmla="*/ 357320 w 473076"/>
                <a:gd name="connsiteY166" fmla="*/ 214714 h 350055"/>
                <a:gd name="connsiteX167" fmla="*/ 359387 w 473076"/>
                <a:gd name="connsiteY167" fmla="*/ 213476 h 350055"/>
                <a:gd name="connsiteX168" fmla="*/ 363935 w 473076"/>
                <a:gd name="connsiteY168" fmla="*/ 208112 h 350055"/>
                <a:gd name="connsiteX169" fmla="*/ 360628 w 473076"/>
                <a:gd name="connsiteY169" fmla="*/ 214714 h 350055"/>
                <a:gd name="connsiteX170" fmla="*/ 367242 w 473076"/>
                <a:gd name="connsiteY170" fmla="*/ 208112 h 350055"/>
                <a:gd name="connsiteX171" fmla="*/ 170765 w 473076"/>
                <a:gd name="connsiteY171" fmla="*/ 207722 h 350055"/>
                <a:gd name="connsiteX172" fmla="*/ 164956 w 473076"/>
                <a:gd name="connsiteY172" fmla="*/ 208961 h 350055"/>
                <a:gd name="connsiteX173" fmla="*/ 174914 w 473076"/>
                <a:gd name="connsiteY173" fmla="*/ 208961 h 350055"/>
                <a:gd name="connsiteX174" fmla="*/ 174914 w 473076"/>
                <a:gd name="connsiteY174" fmla="*/ 212266 h 350055"/>
                <a:gd name="connsiteX175" fmla="*/ 181553 w 473076"/>
                <a:gd name="connsiteY175" fmla="*/ 212266 h 350055"/>
                <a:gd name="connsiteX176" fmla="*/ 181553 w 473076"/>
                <a:gd name="connsiteY176" fmla="*/ 208961 h 350055"/>
                <a:gd name="connsiteX177" fmla="*/ 170765 w 473076"/>
                <a:gd name="connsiteY177" fmla="*/ 207722 h 350055"/>
                <a:gd name="connsiteX178" fmla="*/ 171595 w 473076"/>
                <a:gd name="connsiteY178" fmla="*/ 202683 h 350055"/>
                <a:gd name="connsiteX179" fmla="*/ 172424 w 473076"/>
                <a:gd name="connsiteY179" fmla="*/ 203591 h 350055"/>
                <a:gd name="connsiteX180" fmla="*/ 171595 w 473076"/>
                <a:gd name="connsiteY180" fmla="*/ 205657 h 350055"/>
                <a:gd name="connsiteX181" fmla="*/ 171293 w 473076"/>
                <a:gd name="connsiteY181" fmla="*/ 202352 h 350055"/>
                <a:gd name="connsiteX182" fmla="*/ 171595 w 473076"/>
                <a:gd name="connsiteY182" fmla="*/ 202352 h 350055"/>
                <a:gd name="connsiteX183" fmla="*/ 171595 w 473076"/>
                <a:gd name="connsiteY183" fmla="*/ 202683 h 350055"/>
                <a:gd name="connsiteX184" fmla="*/ 154998 w 473076"/>
                <a:gd name="connsiteY184" fmla="*/ 202352 h 350055"/>
                <a:gd name="connsiteX185" fmla="*/ 161637 w 473076"/>
                <a:gd name="connsiteY185" fmla="*/ 202352 h 350055"/>
                <a:gd name="connsiteX186" fmla="*/ 161637 w 473076"/>
                <a:gd name="connsiteY186" fmla="*/ 205657 h 350055"/>
                <a:gd name="connsiteX187" fmla="*/ 158317 w 473076"/>
                <a:gd name="connsiteY187" fmla="*/ 205657 h 350055"/>
                <a:gd name="connsiteX188" fmla="*/ 154998 w 473076"/>
                <a:gd name="connsiteY188" fmla="*/ 202352 h 350055"/>
                <a:gd name="connsiteX189" fmla="*/ 344091 w 473076"/>
                <a:gd name="connsiteY189" fmla="*/ 201510 h 350055"/>
                <a:gd name="connsiteX190" fmla="*/ 347398 w 473076"/>
                <a:gd name="connsiteY190" fmla="*/ 201510 h 350055"/>
                <a:gd name="connsiteX191" fmla="*/ 344091 w 473076"/>
                <a:gd name="connsiteY191" fmla="*/ 201510 h 350055"/>
                <a:gd name="connsiteX192" fmla="*/ 191510 w 473076"/>
                <a:gd name="connsiteY192" fmla="*/ 199047 h 350055"/>
                <a:gd name="connsiteX193" fmla="*/ 194830 w 473076"/>
                <a:gd name="connsiteY193" fmla="*/ 199047 h 350055"/>
                <a:gd name="connsiteX194" fmla="*/ 191510 w 473076"/>
                <a:gd name="connsiteY194" fmla="*/ 199047 h 350055"/>
                <a:gd name="connsiteX195" fmla="*/ 330200 w 473076"/>
                <a:gd name="connsiteY195" fmla="*/ 196067 h 350055"/>
                <a:gd name="connsiteX196" fmla="*/ 333375 w 473076"/>
                <a:gd name="connsiteY196" fmla="*/ 199242 h 350055"/>
                <a:gd name="connsiteX197" fmla="*/ 330200 w 473076"/>
                <a:gd name="connsiteY197" fmla="*/ 199242 h 350055"/>
                <a:gd name="connsiteX198" fmla="*/ 367242 w 473076"/>
                <a:gd name="connsiteY198" fmla="*/ 194908 h 350055"/>
                <a:gd name="connsiteX199" fmla="*/ 363935 w 473076"/>
                <a:gd name="connsiteY199" fmla="*/ 198209 h 350055"/>
                <a:gd name="connsiteX200" fmla="*/ 365588 w 473076"/>
                <a:gd name="connsiteY200" fmla="*/ 198209 h 350055"/>
                <a:gd name="connsiteX201" fmla="*/ 363935 w 473076"/>
                <a:gd name="connsiteY201" fmla="*/ 201510 h 350055"/>
                <a:gd name="connsiteX202" fmla="*/ 367242 w 473076"/>
                <a:gd name="connsiteY202" fmla="*/ 198209 h 350055"/>
                <a:gd name="connsiteX203" fmla="*/ 370549 w 473076"/>
                <a:gd name="connsiteY203" fmla="*/ 201510 h 350055"/>
                <a:gd name="connsiteX204" fmla="*/ 370549 w 473076"/>
                <a:gd name="connsiteY204" fmla="*/ 198209 h 350055"/>
                <a:gd name="connsiteX205" fmla="*/ 367242 w 473076"/>
                <a:gd name="connsiteY205" fmla="*/ 198209 h 350055"/>
                <a:gd name="connsiteX206" fmla="*/ 365588 w 473076"/>
                <a:gd name="connsiteY206" fmla="*/ 198209 h 350055"/>
                <a:gd name="connsiteX207" fmla="*/ 189021 w 473076"/>
                <a:gd name="connsiteY207" fmla="*/ 194504 h 350055"/>
                <a:gd name="connsiteX208" fmla="*/ 188191 w 473076"/>
                <a:gd name="connsiteY208" fmla="*/ 195743 h 350055"/>
                <a:gd name="connsiteX209" fmla="*/ 194830 w 473076"/>
                <a:gd name="connsiteY209" fmla="*/ 195743 h 350055"/>
                <a:gd name="connsiteX210" fmla="*/ 189021 w 473076"/>
                <a:gd name="connsiteY210" fmla="*/ 194504 h 350055"/>
                <a:gd name="connsiteX211" fmla="*/ 379413 w 473076"/>
                <a:gd name="connsiteY211" fmla="*/ 192892 h 350055"/>
                <a:gd name="connsiteX212" fmla="*/ 382588 w 473076"/>
                <a:gd name="connsiteY212" fmla="*/ 192892 h 350055"/>
                <a:gd name="connsiteX213" fmla="*/ 382588 w 473076"/>
                <a:gd name="connsiteY213" fmla="*/ 196067 h 350055"/>
                <a:gd name="connsiteX214" fmla="*/ 239226 w 473076"/>
                <a:gd name="connsiteY214" fmla="*/ 191199 h 350055"/>
                <a:gd name="connsiteX215" fmla="*/ 241300 w 473076"/>
                <a:gd name="connsiteY215" fmla="*/ 192438 h 350055"/>
                <a:gd name="connsiteX216" fmla="*/ 238957 w 473076"/>
                <a:gd name="connsiteY216" fmla="*/ 191272 h 350055"/>
                <a:gd name="connsiteX217" fmla="*/ 211426 w 473076"/>
                <a:gd name="connsiteY217" fmla="*/ 189134 h 350055"/>
                <a:gd name="connsiteX218" fmla="*/ 214746 w 473076"/>
                <a:gd name="connsiteY218" fmla="*/ 192438 h 350055"/>
                <a:gd name="connsiteX219" fmla="*/ 218065 w 473076"/>
                <a:gd name="connsiteY219" fmla="*/ 189134 h 350055"/>
                <a:gd name="connsiteX220" fmla="*/ 164956 w 473076"/>
                <a:gd name="connsiteY220" fmla="*/ 189134 h 350055"/>
                <a:gd name="connsiteX221" fmla="*/ 168275 w 473076"/>
                <a:gd name="connsiteY221" fmla="*/ 189134 h 350055"/>
                <a:gd name="connsiteX222" fmla="*/ 167891 w 473076"/>
                <a:gd name="connsiteY222" fmla="*/ 189363 h 350055"/>
                <a:gd name="connsiteX223" fmla="*/ 377164 w 473076"/>
                <a:gd name="connsiteY223" fmla="*/ 188306 h 350055"/>
                <a:gd name="connsiteX224" fmla="*/ 377164 w 473076"/>
                <a:gd name="connsiteY224" fmla="*/ 191607 h 350055"/>
                <a:gd name="connsiteX225" fmla="*/ 376007 w 473076"/>
                <a:gd name="connsiteY225" fmla="*/ 191772 h 350055"/>
                <a:gd name="connsiteX226" fmla="*/ 369888 w 473076"/>
                <a:gd name="connsiteY226" fmla="*/ 188129 h 350055"/>
                <a:gd name="connsiteX227" fmla="*/ 376238 w 473076"/>
                <a:gd name="connsiteY227" fmla="*/ 188129 h 350055"/>
                <a:gd name="connsiteX228" fmla="*/ 369888 w 473076"/>
                <a:gd name="connsiteY228" fmla="*/ 188129 h 350055"/>
                <a:gd name="connsiteX229" fmla="*/ 0 w 473076"/>
                <a:gd name="connsiteY229" fmla="*/ 186298 h 350055"/>
                <a:gd name="connsiteX230" fmla="*/ 3310 w 473076"/>
                <a:gd name="connsiteY230" fmla="*/ 186298 h 350055"/>
                <a:gd name="connsiteX231" fmla="*/ 6621 w 473076"/>
                <a:gd name="connsiteY231" fmla="*/ 186298 h 350055"/>
                <a:gd name="connsiteX232" fmla="*/ 6621 w 473076"/>
                <a:gd name="connsiteY232" fmla="*/ 189595 h 350055"/>
                <a:gd name="connsiteX233" fmla="*/ 5684 w 473076"/>
                <a:gd name="connsiteY233" fmla="*/ 189128 h 350055"/>
                <a:gd name="connsiteX234" fmla="*/ 3175 w 473076"/>
                <a:gd name="connsiteY234" fmla="*/ 192893 h 350055"/>
                <a:gd name="connsiteX235" fmla="*/ 3175 w 473076"/>
                <a:gd name="connsiteY235" fmla="*/ 188130 h 350055"/>
                <a:gd name="connsiteX236" fmla="*/ 3679 w 473076"/>
                <a:gd name="connsiteY236" fmla="*/ 188130 h 350055"/>
                <a:gd name="connsiteX237" fmla="*/ 174914 w 473076"/>
                <a:gd name="connsiteY237" fmla="*/ 185829 h 350055"/>
                <a:gd name="connsiteX238" fmla="*/ 175578 w 473076"/>
                <a:gd name="connsiteY238" fmla="*/ 186820 h 350055"/>
                <a:gd name="connsiteX239" fmla="*/ 173491 w 473076"/>
                <a:gd name="connsiteY239" fmla="*/ 186301 h 350055"/>
                <a:gd name="connsiteX240" fmla="*/ 171595 w 473076"/>
                <a:gd name="connsiteY240" fmla="*/ 185829 h 350055"/>
                <a:gd name="connsiteX241" fmla="*/ 173491 w 473076"/>
                <a:gd name="connsiteY241" fmla="*/ 186301 h 350055"/>
                <a:gd name="connsiteX242" fmla="*/ 173342 w 473076"/>
                <a:gd name="connsiteY242" fmla="*/ 186351 h 350055"/>
                <a:gd name="connsiteX243" fmla="*/ 363538 w 473076"/>
                <a:gd name="connsiteY243" fmla="*/ 184954 h 350055"/>
                <a:gd name="connsiteX244" fmla="*/ 361950 w 473076"/>
                <a:gd name="connsiteY244" fmla="*/ 186144 h 350055"/>
                <a:gd name="connsiteX245" fmla="*/ 361633 w 473076"/>
                <a:gd name="connsiteY245" fmla="*/ 185906 h 350055"/>
                <a:gd name="connsiteX246" fmla="*/ 360363 w 473076"/>
                <a:gd name="connsiteY246" fmla="*/ 184954 h 350055"/>
                <a:gd name="connsiteX247" fmla="*/ 361633 w 473076"/>
                <a:gd name="connsiteY247" fmla="*/ 185906 h 350055"/>
                <a:gd name="connsiteX248" fmla="*/ 357188 w 473076"/>
                <a:gd name="connsiteY248" fmla="*/ 188129 h 350055"/>
                <a:gd name="connsiteX249" fmla="*/ 231757 w 473076"/>
                <a:gd name="connsiteY249" fmla="*/ 184590 h 350055"/>
                <a:gd name="connsiteX250" fmla="*/ 231342 w 473076"/>
                <a:gd name="connsiteY250" fmla="*/ 185829 h 350055"/>
                <a:gd name="connsiteX251" fmla="*/ 234662 w 473076"/>
                <a:gd name="connsiteY251" fmla="*/ 185829 h 350055"/>
                <a:gd name="connsiteX252" fmla="*/ 231757 w 473076"/>
                <a:gd name="connsiteY252" fmla="*/ 184590 h 350055"/>
                <a:gd name="connsiteX253" fmla="*/ 224704 w 473076"/>
                <a:gd name="connsiteY253" fmla="*/ 179220 h 350055"/>
                <a:gd name="connsiteX254" fmla="*/ 225118 w 473076"/>
                <a:gd name="connsiteY254" fmla="*/ 180459 h 350055"/>
                <a:gd name="connsiteX255" fmla="*/ 226236 w 473076"/>
                <a:gd name="connsiteY255" fmla="*/ 179982 h 350055"/>
                <a:gd name="connsiteX256" fmla="*/ 228023 w 473076"/>
                <a:gd name="connsiteY256" fmla="*/ 180872 h 350055"/>
                <a:gd name="connsiteX257" fmla="*/ 228023 w 473076"/>
                <a:gd name="connsiteY257" fmla="*/ 182524 h 350055"/>
                <a:gd name="connsiteX258" fmla="*/ 231342 w 473076"/>
                <a:gd name="connsiteY258" fmla="*/ 182524 h 350055"/>
                <a:gd name="connsiteX259" fmla="*/ 228023 w 473076"/>
                <a:gd name="connsiteY259" fmla="*/ 180872 h 350055"/>
                <a:gd name="connsiteX260" fmla="*/ 228023 w 473076"/>
                <a:gd name="connsiteY260" fmla="*/ 179220 h 350055"/>
                <a:gd name="connsiteX261" fmla="*/ 226236 w 473076"/>
                <a:gd name="connsiteY261" fmla="*/ 179982 h 350055"/>
                <a:gd name="connsiteX262" fmla="*/ 192088 w 473076"/>
                <a:gd name="connsiteY262" fmla="*/ 178605 h 350055"/>
                <a:gd name="connsiteX263" fmla="*/ 195263 w 473076"/>
                <a:gd name="connsiteY263" fmla="*/ 181780 h 350055"/>
                <a:gd name="connsiteX264" fmla="*/ 192088 w 473076"/>
                <a:gd name="connsiteY264" fmla="*/ 178605 h 350055"/>
                <a:gd name="connsiteX265" fmla="*/ 360363 w 473076"/>
                <a:gd name="connsiteY265" fmla="*/ 175429 h 350055"/>
                <a:gd name="connsiteX266" fmla="*/ 363538 w 473076"/>
                <a:gd name="connsiteY266" fmla="*/ 178604 h 350055"/>
                <a:gd name="connsiteX267" fmla="*/ 360363 w 473076"/>
                <a:gd name="connsiteY267" fmla="*/ 178604 h 350055"/>
                <a:gd name="connsiteX268" fmla="*/ 360363 w 473076"/>
                <a:gd name="connsiteY268" fmla="*/ 175429 h 350055"/>
                <a:gd name="connsiteX269" fmla="*/ 347398 w 473076"/>
                <a:gd name="connsiteY269" fmla="*/ 175102 h 350055"/>
                <a:gd name="connsiteX270" fmla="*/ 350706 w 473076"/>
                <a:gd name="connsiteY270" fmla="*/ 178403 h 350055"/>
                <a:gd name="connsiteX271" fmla="*/ 347398 w 473076"/>
                <a:gd name="connsiteY271" fmla="*/ 175102 h 350055"/>
                <a:gd name="connsiteX272" fmla="*/ 258727 w 473076"/>
                <a:gd name="connsiteY272" fmla="*/ 174676 h 350055"/>
                <a:gd name="connsiteX273" fmla="*/ 264535 w 473076"/>
                <a:gd name="connsiteY273" fmla="*/ 175915 h 350055"/>
                <a:gd name="connsiteX274" fmla="*/ 263291 w 473076"/>
                <a:gd name="connsiteY274" fmla="*/ 175915 h 350055"/>
                <a:gd name="connsiteX275" fmla="*/ 257897 w 473076"/>
                <a:gd name="connsiteY275" fmla="*/ 175915 h 350055"/>
                <a:gd name="connsiteX276" fmla="*/ 258727 w 473076"/>
                <a:gd name="connsiteY276" fmla="*/ 174676 h 350055"/>
                <a:gd name="connsiteX277" fmla="*/ 228853 w 473076"/>
                <a:gd name="connsiteY277" fmla="*/ 174676 h 350055"/>
                <a:gd name="connsiteX278" fmla="*/ 228023 w 473076"/>
                <a:gd name="connsiteY278" fmla="*/ 175915 h 350055"/>
                <a:gd name="connsiteX279" fmla="*/ 231342 w 473076"/>
                <a:gd name="connsiteY279" fmla="*/ 175915 h 350055"/>
                <a:gd name="connsiteX280" fmla="*/ 234662 w 473076"/>
                <a:gd name="connsiteY280" fmla="*/ 175915 h 350055"/>
                <a:gd name="connsiteX281" fmla="*/ 228853 w 473076"/>
                <a:gd name="connsiteY281" fmla="*/ 174676 h 350055"/>
                <a:gd name="connsiteX282" fmla="*/ 11113 w 473076"/>
                <a:gd name="connsiteY282" fmla="*/ 172255 h 350055"/>
                <a:gd name="connsiteX283" fmla="*/ 20638 w 473076"/>
                <a:gd name="connsiteY283" fmla="*/ 175430 h 350055"/>
                <a:gd name="connsiteX284" fmla="*/ 17463 w 473076"/>
                <a:gd name="connsiteY284" fmla="*/ 175430 h 350055"/>
                <a:gd name="connsiteX285" fmla="*/ 11113 w 473076"/>
                <a:gd name="connsiteY285" fmla="*/ 172255 h 350055"/>
                <a:gd name="connsiteX286" fmla="*/ 213474 w 473076"/>
                <a:gd name="connsiteY286" fmla="*/ 167900 h 350055"/>
                <a:gd name="connsiteX287" fmla="*/ 214746 w 473076"/>
                <a:gd name="connsiteY287" fmla="*/ 168289 h 350055"/>
                <a:gd name="connsiteX288" fmla="*/ 214746 w 473076"/>
                <a:gd name="connsiteY288" fmla="*/ 169306 h 350055"/>
                <a:gd name="connsiteX289" fmla="*/ 36416 w 473076"/>
                <a:gd name="connsiteY289" fmla="*/ 166515 h 350055"/>
                <a:gd name="connsiteX290" fmla="*/ 39726 w 473076"/>
                <a:gd name="connsiteY290" fmla="*/ 166515 h 350055"/>
                <a:gd name="connsiteX291" fmla="*/ 37984 w 473076"/>
                <a:gd name="connsiteY291" fmla="*/ 166775 h 350055"/>
                <a:gd name="connsiteX292" fmla="*/ 204788 w 473076"/>
                <a:gd name="connsiteY292" fmla="*/ 166001 h 350055"/>
                <a:gd name="connsiteX293" fmla="*/ 211758 w 473076"/>
                <a:gd name="connsiteY293" fmla="*/ 166001 h 350055"/>
                <a:gd name="connsiteX294" fmla="*/ 213474 w 473076"/>
                <a:gd name="connsiteY294" fmla="*/ 167900 h 350055"/>
                <a:gd name="connsiteX295" fmla="*/ 212671 w 473076"/>
                <a:gd name="connsiteY295" fmla="*/ 167654 h 350055"/>
                <a:gd name="connsiteX296" fmla="*/ 204788 w 473076"/>
                <a:gd name="connsiteY296" fmla="*/ 166001 h 350055"/>
                <a:gd name="connsiteX297" fmla="*/ 198149 w 473076"/>
                <a:gd name="connsiteY297" fmla="*/ 166001 h 350055"/>
                <a:gd name="connsiteX298" fmla="*/ 198149 w 473076"/>
                <a:gd name="connsiteY298" fmla="*/ 166993 h 350055"/>
                <a:gd name="connsiteX299" fmla="*/ 197319 w 473076"/>
                <a:gd name="connsiteY299" fmla="*/ 166414 h 350055"/>
                <a:gd name="connsiteX300" fmla="*/ 198149 w 473076"/>
                <a:gd name="connsiteY300" fmla="*/ 166001 h 350055"/>
                <a:gd name="connsiteX301" fmla="*/ 198149 w 473076"/>
                <a:gd name="connsiteY301" fmla="*/ 166001 h 350055"/>
                <a:gd name="connsiteX302" fmla="*/ 201468 w 473076"/>
                <a:gd name="connsiteY302" fmla="*/ 166001 h 350055"/>
                <a:gd name="connsiteX303" fmla="*/ 204788 w 473076"/>
                <a:gd name="connsiteY303" fmla="*/ 166001 h 350055"/>
                <a:gd name="connsiteX304" fmla="*/ 204456 w 473076"/>
                <a:gd name="connsiteY304" fmla="*/ 166332 h 350055"/>
                <a:gd name="connsiteX305" fmla="*/ 211012 w 473076"/>
                <a:gd name="connsiteY305" fmla="*/ 165175 h 350055"/>
                <a:gd name="connsiteX306" fmla="*/ 214746 w 473076"/>
                <a:gd name="connsiteY306" fmla="*/ 166001 h 350055"/>
                <a:gd name="connsiteX307" fmla="*/ 211758 w 473076"/>
                <a:gd name="connsiteY307" fmla="*/ 166001 h 350055"/>
                <a:gd name="connsiteX308" fmla="*/ 52968 w 473076"/>
                <a:gd name="connsiteY308" fmla="*/ 163218 h 350055"/>
                <a:gd name="connsiteX309" fmla="*/ 49658 w 473076"/>
                <a:gd name="connsiteY309" fmla="*/ 166515 h 350055"/>
                <a:gd name="connsiteX310" fmla="*/ 56279 w 473076"/>
                <a:gd name="connsiteY310" fmla="*/ 169812 h 350055"/>
                <a:gd name="connsiteX311" fmla="*/ 56279 w 473076"/>
                <a:gd name="connsiteY311" fmla="*/ 166515 h 350055"/>
                <a:gd name="connsiteX312" fmla="*/ 52968 w 473076"/>
                <a:gd name="connsiteY312" fmla="*/ 166515 h 350055"/>
                <a:gd name="connsiteX313" fmla="*/ 56279 w 473076"/>
                <a:gd name="connsiteY313" fmla="*/ 163218 h 350055"/>
                <a:gd name="connsiteX314" fmla="*/ 52968 w 473076"/>
                <a:gd name="connsiteY314" fmla="*/ 163218 h 350055"/>
                <a:gd name="connsiteX315" fmla="*/ 218065 w 473076"/>
                <a:gd name="connsiteY315" fmla="*/ 162697 h 350055"/>
                <a:gd name="connsiteX316" fmla="*/ 221384 w 473076"/>
                <a:gd name="connsiteY316" fmla="*/ 166001 h 350055"/>
                <a:gd name="connsiteX317" fmla="*/ 228023 w 473076"/>
                <a:gd name="connsiteY317" fmla="*/ 166001 h 350055"/>
                <a:gd name="connsiteX318" fmla="*/ 221384 w 473076"/>
                <a:gd name="connsiteY318" fmla="*/ 162697 h 350055"/>
                <a:gd name="connsiteX319" fmla="*/ 218065 w 473076"/>
                <a:gd name="connsiteY319" fmla="*/ 162697 h 350055"/>
                <a:gd name="connsiteX320" fmla="*/ 301096 w 473076"/>
                <a:gd name="connsiteY320" fmla="*/ 161898 h 350055"/>
                <a:gd name="connsiteX321" fmla="*/ 297789 w 473076"/>
                <a:gd name="connsiteY321" fmla="*/ 165199 h 350055"/>
                <a:gd name="connsiteX322" fmla="*/ 304403 w 473076"/>
                <a:gd name="connsiteY322" fmla="*/ 161898 h 350055"/>
                <a:gd name="connsiteX323" fmla="*/ 301096 w 473076"/>
                <a:gd name="connsiteY323" fmla="*/ 161898 h 350055"/>
                <a:gd name="connsiteX324" fmla="*/ 33105 w 473076"/>
                <a:gd name="connsiteY324" fmla="*/ 159921 h 350055"/>
                <a:gd name="connsiteX325" fmla="*/ 36416 w 473076"/>
                <a:gd name="connsiteY325" fmla="*/ 159921 h 350055"/>
                <a:gd name="connsiteX326" fmla="*/ 36416 w 473076"/>
                <a:gd name="connsiteY326" fmla="*/ 160250 h 350055"/>
                <a:gd name="connsiteX327" fmla="*/ 294637 w 473076"/>
                <a:gd name="connsiteY327" fmla="*/ 156379 h 350055"/>
                <a:gd name="connsiteX328" fmla="*/ 294895 w 473076"/>
                <a:gd name="connsiteY328" fmla="*/ 158184 h 350055"/>
                <a:gd name="connsiteX329" fmla="*/ 297789 w 473076"/>
                <a:gd name="connsiteY329" fmla="*/ 158597 h 350055"/>
                <a:gd name="connsiteX330" fmla="*/ 296678 w 473076"/>
                <a:gd name="connsiteY330" fmla="*/ 156379 h 350055"/>
                <a:gd name="connsiteX331" fmla="*/ 290957 w 473076"/>
                <a:gd name="connsiteY331" fmla="*/ 156379 h 350055"/>
                <a:gd name="connsiteX332" fmla="*/ 290347 w 473076"/>
                <a:gd name="connsiteY332" fmla="*/ 159422 h 350055"/>
                <a:gd name="connsiteX333" fmla="*/ 294482 w 473076"/>
                <a:gd name="connsiteY333" fmla="*/ 158597 h 350055"/>
                <a:gd name="connsiteX334" fmla="*/ 294482 w 473076"/>
                <a:gd name="connsiteY334" fmla="*/ 156379 h 350055"/>
                <a:gd name="connsiteX335" fmla="*/ 94763 w 473076"/>
                <a:gd name="connsiteY335" fmla="*/ 155799 h 350055"/>
                <a:gd name="connsiteX336" fmla="*/ 96005 w 473076"/>
                <a:gd name="connsiteY336" fmla="*/ 159921 h 350055"/>
                <a:gd name="connsiteX337" fmla="*/ 96005 w 473076"/>
                <a:gd name="connsiteY337" fmla="*/ 156623 h 350055"/>
                <a:gd name="connsiteX338" fmla="*/ 94763 w 473076"/>
                <a:gd name="connsiteY338" fmla="*/ 155799 h 350055"/>
                <a:gd name="connsiteX339" fmla="*/ 49658 w 473076"/>
                <a:gd name="connsiteY339" fmla="*/ 155304 h 350055"/>
                <a:gd name="connsiteX340" fmla="*/ 54581 w 473076"/>
                <a:gd name="connsiteY340" fmla="*/ 156285 h 350055"/>
                <a:gd name="connsiteX341" fmla="*/ 49658 w 473076"/>
                <a:gd name="connsiteY341" fmla="*/ 156623 h 350055"/>
                <a:gd name="connsiteX342" fmla="*/ 270344 w 473076"/>
                <a:gd name="connsiteY342" fmla="*/ 154849 h 350055"/>
                <a:gd name="connsiteX343" fmla="*/ 274493 w 473076"/>
                <a:gd name="connsiteY343" fmla="*/ 156088 h 350055"/>
                <a:gd name="connsiteX344" fmla="*/ 270393 w 473076"/>
                <a:gd name="connsiteY344" fmla="*/ 154922 h 350055"/>
                <a:gd name="connsiteX345" fmla="*/ 227193 w 473076"/>
                <a:gd name="connsiteY345" fmla="*/ 154849 h 350055"/>
                <a:gd name="connsiteX346" fmla="*/ 228023 w 473076"/>
                <a:gd name="connsiteY346" fmla="*/ 156088 h 350055"/>
                <a:gd name="connsiteX347" fmla="*/ 231342 w 473076"/>
                <a:gd name="connsiteY347" fmla="*/ 156088 h 350055"/>
                <a:gd name="connsiteX348" fmla="*/ 227193 w 473076"/>
                <a:gd name="connsiteY348" fmla="*/ 154849 h 350055"/>
                <a:gd name="connsiteX349" fmla="*/ 41933 w 473076"/>
                <a:gd name="connsiteY349" fmla="*/ 154425 h 350055"/>
                <a:gd name="connsiteX350" fmla="*/ 46347 w 473076"/>
                <a:gd name="connsiteY350" fmla="*/ 156623 h 350055"/>
                <a:gd name="connsiteX351" fmla="*/ 39726 w 473076"/>
                <a:gd name="connsiteY351" fmla="*/ 156623 h 350055"/>
                <a:gd name="connsiteX352" fmla="*/ 43037 w 473076"/>
                <a:gd name="connsiteY352" fmla="*/ 156623 h 350055"/>
                <a:gd name="connsiteX353" fmla="*/ 39726 w 473076"/>
                <a:gd name="connsiteY353" fmla="*/ 156623 h 350055"/>
                <a:gd name="connsiteX354" fmla="*/ 294851 w 473076"/>
                <a:gd name="connsiteY354" fmla="*/ 153944 h 350055"/>
                <a:gd name="connsiteX355" fmla="*/ 294787 w 473076"/>
                <a:gd name="connsiteY355" fmla="*/ 154179 h 350055"/>
                <a:gd name="connsiteX356" fmla="*/ 296376 w 473076"/>
                <a:gd name="connsiteY356" fmla="*/ 155775 h 350055"/>
                <a:gd name="connsiteX357" fmla="*/ 295547 w 473076"/>
                <a:gd name="connsiteY357" fmla="*/ 154122 h 350055"/>
                <a:gd name="connsiteX358" fmla="*/ 295317 w 473076"/>
                <a:gd name="connsiteY358" fmla="*/ 154295 h 350055"/>
                <a:gd name="connsiteX359" fmla="*/ 99315 w 473076"/>
                <a:gd name="connsiteY359" fmla="*/ 153326 h 350055"/>
                <a:gd name="connsiteX360" fmla="*/ 105937 w 473076"/>
                <a:gd name="connsiteY360" fmla="*/ 156623 h 350055"/>
                <a:gd name="connsiteX361" fmla="*/ 99315 w 473076"/>
                <a:gd name="connsiteY361" fmla="*/ 153326 h 350055"/>
                <a:gd name="connsiteX362" fmla="*/ 82763 w 473076"/>
                <a:gd name="connsiteY362" fmla="*/ 153326 h 350055"/>
                <a:gd name="connsiteX363" fmla="*/ 89384 w 473076"/>
                <a:gd name="connsiteY363" fmla="*/ 156623 h 350055"/>
                <a:gd name="connsiteX364" fmla="*/ 82763 w 473076"/>
                <a:gd name="connsiteY364" fmla="*/ 153326 h 350055"/>
                <a:gd name="connsiteX365" fmla="*/ 39726 w 473076"/>
                <a:gd name="connsiteY365" fmla="*/ 153326 h 350055"/>
                <a:gd name="connsiteX366" fmla="*/ 42485 w 473076"/>
                <a:gd name="connsiteY366" fmla="*/ 153876 h 350055"/>
                <a:gd name="connsiteX367" fmla="*/ 41933 w 473076"/>
                <a:gd name="connsiteY367" fmla="*/ 154425 h 350055"/>
                <a:gd name="connsiteX368" fmla="*/ 307975 w 473076"/>
                <a:gd name="connsiteY368" fmla="*/ 153204 h 350055"/>
                <a:gd name="connsiteX369" fmla="*/ 304800 w 473076"/>
                <a:gd name="connsiteY369" fmla="*/ 156379 h 350055"/>
                <a:gd name="connsiteX370" fmla="*/ 307975 w 473076"/>
                <a:gd name="connsiteY370" fmla="*/ 153204 h 350055"/>
                <a:gd name="connsiteX371" fmla="*/ 225119 w 473076"/>
                <a:gd name="connsiteY371" fmla="*/ 151544 h 350055"/>
                <a:gd name="connsiteX372" fmla="*/ 228023 w 473076"/>
                <a:gd name="connsiteY372" fmla="*/ 152783 h 350055"/>
                <a:gd name="connsiteX373" fmla="*/ 224704 w 473076"/>
                <a:gd name="connsiteY373" fmla="*/ 152783 h 350055"/>
                <a:gd name="connsiteX374" fmla="*/ 225119 w 473076"/>
                <a:gd name="connsiteY374" fmla="*/ 151544 h 350055"/>
                <a:gd name="connsiteX375" fmla="*/ 284873 w 473076"/>
                <a:gd name="connsiteY375" fmla="*/ 150881 h 350055"/>
                <a:gd name="connsiteX376" fmla="*/ 284973 w 473076"/>
                <a:gd name="connsiteY376" fmla="*/ 151582 h 350055"/>
                <a:gd name="connsiteX377" fmla="*/ 285669 w 473076"/>
                <a:gd name="connsiteY377" fmla="*/ 151681 h 350055"/>
                <a:gd name="connsiteX378" fmla="*/ 53975 w 473076"/>
                <a:gd name="connsiteY378" fmla="*/ 150030 h 350055"/>
                <a:gd name="connsiteX379" fmla="*/ 57150 w 473076"/>
                <a:gd name="connsiteY379" fmla="*/ 153205 h 350055"/>
                <a:gd name="connsiteX380" fmla="*/ 53975 w 473076"/>
                <a:gd name="connsiteY380" fmla="*/ 153205 h 350055"/>
                <a:gd name="connsiteX381" fmla="*/ 53975 w 473076"/>
                <a:gd name="connsiteY381" fmla="*/ 150030 h 350055"/>
                <a:gd name="connsiteX382" fmla="*/ 82763 w 473076"/>
                <a:gd name="connsiteY382" fmla="*/ 150029 h 350055"/>
                <a:gd name="connsiteX383" fmla="*/ 86073 w 473076"/>
                <a:gd name="connsiteY383" fmla="*/ 153326 h 350055"/>
                <a:gd name="connsiteX384" fmla="*/ 92694 w 473076"/>
                <a:gd name="connsiteY384" fmla="*/ 156623 h 350055"/>
                <a:gd name="connsiteX385" fmla="*/ 82763 w 473076"/>
                <a:gd name="connsiteY385" fmla="*/ 150029 h 350055"/>
                <a:gd name="connsiteX386" fmla="*/ 49658 w 473076"/>
                <a:gd name="connsiteY386" fmla="*/ 150029 h 350055"/>
                <a:gd name="connsiteX387" fmla="*/ 49658 w 473076"/>
                <a:gd name="connsiteY387" fmla="*/ 155304 h 350055"/>
                <a:gd name="connsiteX388" fmla="*/ 42485 w 473076"/>
                <a:gd name="connsiteY388" fmla="*/ 153876 h 350055"/>
                <a:gd name="connsiteX389" fmla="*/ 43037 w 473076"/>
                <a:gd name="connsiteY389" fmla="*/ 153326 h 350055"/>
                <a:gd name="connsiteX390" fmla="*/ 49658 w 473076"/>
                <a:gd name="connsiteY390" fmla="*/ 150029 h 350055"/>
                <a:gd name="connsiteX391" fmla="*/ 292000 w 473076"/>
                <a:gd name="connsiteY391" fmla="*/ 148461 h 350055"/>
                <a:gd name="connsiteX392" fmla="*/ 291310 w 473076"/>
                <a:gd name="connsiteY392" fmla="*/ 148982 h 350055"/>
                <a:gd name="connsiteX393" fmla="*/ 292542 w 473076"/>
                <a:gd name="connsiteY393" fmla="*/ 148870 h 350055"/>
                <a:gd name="connsiteX394" fmla="*/ 225822 w 473076"/>
                <a:gd name="connsiteY394" fmla="*/ 148244 h 350055"/>
                <a:gd name="connsiteX395" fmla="*/ 228600 w 473076"/>
                <a:gd name="connsiteY395" fmla="*/ 150030 h 350055"/>
                <a:gd name="connsiteX396" fmla="*/ 225425 w 473076"/>
                <a:gd name="connsiteY396" fmla="*/ 150030 h 350055"/>
                <a:gd name="connsiteX397" fmla="*/ 225822 w 473076"/>
                <a:gd name="connsiteY397" fmla="*/ 148244 h 350055"/>
                <a:gd name="connsiteX398" fmla="*/ 147318 w 473076"/>
                <a:gd name="connsiteY398" fmla="*/ 147557 h 350055"/>
                <a:gd name="connsiteX399" fmla="*/ 145663 w 473076"/>
                <a:gd name="connsiteY399" fmla="*/ 150029 h 350055"/>
                <a:gd name="connsiteX400" fmla="*/ 148973 w 473076"/>
                <a:gd name="connsiteY400" fmla="*/ 150029 h 350055"/>
                <a:gd name="connsiteX401" fmla="*/ 147318 w 473076"/>
                <a:gd name="connsiteY401" fmla="*/ 147557 h 350055"/>
                <a:gd name="connsiteX402" fmla="*/ 235327 w 473076"/>
                <a:gd name="connsiteY402" fmla="*/ 146174 h 350055"/>
                <a:gd name="connsiteX403" fmla="*/ 235047 w 473076"/>
                <a:gd name="connsiteY403" fmla="*/ 146732 h 350055"/>
                <a:gd name="connsiteX404" fmla="*/ 229706 w 473076"/>
                <a:gd name="connsiteY404" fmla="*/ 146732 h 350055"/>
                <a:gd name="connsiteX405" fmla="*/ 235491 w 473076"/>
                <a:gd name="connsiteY405" fmla="*/ 148652 h 350055"/>
                <a:gd name="connsiteX406" fmla="*/ 237981 w 473076"/>
                <a:gd name="connsiteY406" fmla="*/ 146174 h 350055"/>
                <a:gd name="connsiteX407" fmla="*/ 175872 w 473076"/>
                <a:gd name="connsiteY407" fmla="*/ 145496 h 350055"/>
                <a:gd name="connsiteX408" fmla="*/ 175458 w 473076"/>
                <a:gd name="connsiteY408" fmla="*/ 146732 h 350055"/>
                <a:gd name="connsiteX409" fmla="*/ 178768 w 473076"/>
                <a:gd name="connsiteY409" fmla="*/ 146732 h 350055"/>
                <a:gd name="connsiteX410" fmla="*/ 175872 w 473076"/>
                <a:gd name="connsiteY410" fmla="*/ 145496 h 350055"/>
                <a:gd name="connsiteX411" fmla="*/ 39688 w 473076"/>
                <a:gd name="connsiteY411" fmla="*/ 145267 h 350055"/>
                <a:gd name="connsiteX412" fmla="*/ 42863 w 473076"/>
                <a:gd name="connsiteY412" fmla="*/ 150030 h 350055"/>
                <a:gd name="connsiteX413" fmla="*/ 39688 w 473076"/>
                <a:gd name="connsiteY413" fmla="*/ 150030 h 350055"/>
                <a:gd name="connsiteX414" fmla="*/ 39688 w 473076"/>
                <a:gd name="connsiteY414" fmla="*/ 145267 h 350055"/>
                <a:gd name="connsiteX415" fmla="*/ 218494 w 473076"/>
                <a:gd name="connsiteY415" fmla="*/ 143435 h 350055"/>
                <a:gd name="connsiteX416" fmla="*/ 221805 w 473076"/>
                <a:gd name="connsiteY416" fmla="*/ 146732 h 350055"/>
                <a:gd name="connsiteX417" fmla="*/ 218494 w 473076"/>
                <a:gd name="connsiteY417" fmla="*/ 143435 h 350055"/>
                <a:gd name="connsiteX418" fmla="*/ 56279 w 473076"/>
                <a:gd name="connsiteY418" fmla="*/ 143435 h 350055"/>
                <a:gd name="connsiteX419" fmla="*/ 59589 w 473076"/>
                <a:gd name="connsiteY419" fmla="*/ 143435 h 350055"/>
                <a:gd name="connsiteX420" fmla="*/ 62900 w 473076"/>
                <a:gd name="connsiteY420" fmla="*/ 143435 h 350055"/>
                <a:gd name="connsiteX421" fmla="*/ 64224 w 473076"/>
                <a:gd name="connsiteY421" fmla="*/ 146073 h 350055"/>
                <a:gd name="connsiteX422" fmla="*/ 240823 w 473076"/>
                <a:gd name="connsiteY422" fmla="*/ 140980 h 350055"/>
                <a:gd name="connsiteX423" fmla="*/ 238926 w 473076"/>
                <a:gd name="connsiteY423" fmla="*/ 142869 h 350055"/>
                <a:gd name="connsiteX424" fmla="*/ 241668 w 473076"/>
                <a:gd name="connsiteY424" fmla="*/ 142869 h 350055"/>
                <a:gd name="connsiteX425" fmla="*/ 241668 w 473076"/>
                <a:gd name="connsiteY425" fmla="*/ 141400 h 350055"/>
                <a:gd name="connsiteX426" fmla="*/ 238358 w 473076"/>
                <a:gd name="connsiteY426" fmla="*/ 140138 h 350055"/>
                <a:gd name="connsiteX427" fmla="*/ 237981 w 473076"/>
                <a:gd name="connsiteY427" fmla="*/ 140889 h 350055"/>
                <a:gd name="connsiteX428" fmla="*/ 237981 w 473076"/>
                <a:gd name="connsiteY428" fmla="*/ 142869 h 350055"/>
                <a:gd name="connsiteX429" fmla="*/ 238358 w 473076"/>
                <a:gd name="connsiteY429" fmla="*/ 142869 h 350055"/>
                <a:gd name="connsiteX430" fmla="*/ 238358 w 473076"/>
                <a:gd name="connsiteY430" fmla="*/ 142611 h 350055"/>
                <a:gd name="connsiteX431" fmla="*/ 157663 w 473076"/>
                <a:gd name="connsiteY431" fmla="*/ 139314 h 350055"/>
                <a:gd name="connsiteX432" fmla="*/ 155594 w 473076"/>
                <a:gd name="connsiteY432" fmla="*/ 140138 h 350055"/>
                <a:gd name="connsiteX433" fmla="*/ 158905 w 473076"/>
                <a:gd name="connsiteY433" fmla="*/ 143435 h 350055"/>
                <a:gd name="connsiteX434" fmla="*/ 162215 w 473076"/>
                <a:gd name="connsiteY434" fmla="*/ 143435 h 350055"/>
                <a:gd name="connsiteX435" fmla="*/ 157663 w 473076"/>
                <a:gd name="connsiteY435" fmla="*/ 139314 h 350055"/>
                <a:gd name="connsiteX436" fmla="*/ 131179 w 473076"/>
                <a:gd name="connsiteY436" fmla="*/ 138901 h 350055"/>
                <a:gd name="connsiteX437" fmla="*/ 129110 w 473076"/>
                <a:gd name="connsiteY437" fmla="*/ 140138 h 350055"/>
                <a:gd name="connsiteX438" fmla="*/ 132421 w 473076"/>
                <a:gd name="connsiteY438" fmla="*/ 140138 h 350055"/>
                <a:gd name="connsiteX439" fmla="*/ 135731 w 473076"/>
                <a:gd name="connsiteY439" fmla="*/ 140138 h 350055"/>
                <a:gd name="connsiteX440" fmla="*/ 131179 w 473076"/>
                <a:gd name="connsiteY440" fmla="*/ 138901 h 350055"/>
                <a:gd name="connsiteX441" fmla="*/ 185389 w 473076"/>
                <a:gd name="connsiteY441" fmla="*/ 136841 h 350055"/>
                <a:gd name="connsiteX442" fmla="*/ 185389 w 473076"/>
                <a:gd name="connsiteY442" fmla="*/ 140138 h 350055"/>
                <a:gd name="connsiteX443" fmla="*/ 188700 w 473076"/>
                <a:gd name="connsiteY443" fmla="*/ 140138 h 350055"/>
                <a:gd name="connsiteX444" fmla="*/ 185389 w 473076"/>
                <a:gd name="connsiteY444" fmla="*/ 136841 h 350055"/>
                <a:gd name="connsiteX445" fmla="*/ 175458 w 473076"/>
                <a:gd name="connsiteY445" fmla="*/ 136841 h 350055"/>
                <a:gd name="connsiteX446" fmla="*/ 178768 w 473076"/>
                <a:gd name="connsiteY446" fmla="*/ 143435 h 350055"/>
                <a:gd name="connsiteX447" fmla="*/ 178768 w 473076"/>
                <a:gd name="connsiteY447" fmla="*/ 140138 h 350055"/>
                <a:gd name="connsiteX448" fmla="*/ 175458 w 473076"/>
                <a:gd name="connsiteY448" fmla="*/ 136841 h 350055"/>
                <a:gd name="connsiteX449" fmla="*/ 283709 w 473076"/>
                <a:gd name="connsiteY449" fmla="*/ 136376 h 350055"/>
                <a:gd name="connsiteX450" fmla="*/ 284259 w 473076"/>
                <a:gd name="connsiteY450" fmla="*/ 136930 h 350055"/>
                <a:gd name="connsiteX451" fmla="*/ 284259 w 473076"/>
                <a:gd name="connsiteY451" fmla="*/ 136653 h 350055"/>
                <a:gd name="connsiteX452" fmla="*/ 280392 w 473076"/>
                <a:gd name="connsiteY452" fmla="*/ 136376 h 350055"/>
                <a:gd name="connsiteX453" fmla="*/ 280392 w 473076"/>
                <a:gd name="connsiteY453" fmla="*/ 139710 h 350055"/>
                <a:gd name="connsiteX454" fmla="*/ 287026 w 473076"/>
                <a:gd name="connsiteY454" fmla="*/ 143044 h 350055"/>
                <a:gd name="connsiteX455" fmla="*/ 283709 w 473076"/>
                <a:gd name="connsiteY455" fmla="*/ 139710 h 350055"/>
                <a:gd name="connsiteX456" fmla="*/ 134490 w 473076"/>
                <a:gd name="connsiteY456" fmla="*/ 135604 h 350055"/>
                <a:gd name="connsiteX457" fmla="*/ 132421 w 473076"/>
                <a:gd name="connsiteY457" fmla="*/ 136841 h 350055"/>
                <a:gd name="connsiteX458" fmla="*/ 139042 w 473076"/>
                <a:gd name="connsiteY458" fmla="*/ 136841 h 350055"/>
                <a:gd name="connsiteX459" fmla="*/ 134490 w 473076"/>
                <a:gd name="connsiteY459" fmla="*/ 135604 h 350055"/>
                <a:gd name="connsiteX460" fmla="*/ 272409 w 473076"/>
                <a:gd name="connsiteY460" fmla="*/ 135020 h 350055"/>
                <a:gd name="connsiteX461" fmla="*/ 273759 w 473076"/>
                <a:gd name="connsiteY461" fmla="*/ 136376 h 350055"/>
                <a:gd name="connsiteX462" fmla="*/ 273759 w 473076"/>
                <a:gd name="connsiteY462" fmla="*/ 135385 h 350055"/>
                <a:gd name="connsiteX463" fmla="*/ 299874 w 473076"/>
                <a:gd name="connsiteY463" fmla="*/ 134186 h 350055"/>
                <a:gd name="connsiteX464" fmla="*/ 297478 w 473076"/>
                <a:gd name="connsiteY464" fmla="*/ 135543 h 350055"/>
                <a:gd name="connsiteX465" fmla="*/ 302188 w 473076"/>
                <a:gd name="connsiteY465" fmla="*/ 135543 h 350055"/>
                <a:gd name="connsiteX466" fmla="*/ 270442 w 473076"/>
                <a:gd name="connsiteY466" fmla="*/ 133043 h 350055"/>
                <a:gd name="connsiteX467" fmla="*/ 272160 w 473076"/>
                <a:gd name="connsiteY467" fmla="*/ 134770 h 350055"/>
                <a:gd name="connsiteX468" fmla="*/ 273354 w 473076"/>
                <a:gd name="connsiteY468" fmla="*/ 134561 h 350055"/>
                <a:gd name="connsiteX469" fmla="*/ 273759 w 473076"/>
                <a:gd name="connsiteY469" fmla="*/ 134962 h 350055"/>
                <a:gd name="connsiteX470" fmla="*/ 273759 w 473076"/>
                <a:gd name="connsiteY470" fmla="*/ 134491 h 350055"/>
                <a:gd name="connsiteX471" fmla="*/ 273354 w 473076"/>
                <a:gd name="connsiteY471" fmla="*/ 134561 h 350055"/>
                <a:gd name="connsiteX472" fmla="*/ 271822 w 473076"/>
                <a:gd name="connsiteY472" fmla="*/ 133043 h 350055"/>
                <a:gd name="connsiteX473" fmla="*/ 317642 w 473076"/>
                <a:gd name="connsiteY473" fmla="*/ 131504 h 350055"/>
                <a:gd name="connsiteX474" fmla="*/ 318120 w 473076"/>
                <a:gd name="connsiteY474" fmla="*/ 132626 h 350055"/>
                <a:gd name="connsiteX475" fmla="*/ 316876 w 473076"/>
                <a:gd name="connsiteY475" fmla="*/ 133043 h 350055"/>
                <a:gd name="connsiteX476" fmla="*/ 99315 w 473076"/>
                <a:gd name="connsiteY476" fmla="*/ 130247 h 350055"/>
                <a:gd name="connsiteX477" fmla="*/ 102626 w 473076"/>
                <a:gd name="connsiteY477" fmla="*/ 130247 h 350055"/>
                <a:gd name="connsiteX478" fmla="*/ 102626 w 473076"/>
                <a:gd name="connsiteY478" fmla="*/ 133544 h 350055"/>
                <a:gd name="connsiteX479" fmla="*/ 99315 w 473076"/>
                <a:gd name="connsiteY479" fmla="*/ 130247 h 350055"/>
                <a:gd name="connsiteX480" fmla="*/ 96005 w 473076"/>
                <a:gd name="connsiteY480" fmla="*/ 130247 h 350055"/>
                <a:gd name="connsiteX481" fmla="*/ 99315 w 473076"/>
                <a:gd name="connsiteY481" fmla="*/ 130247 h 350055"/>
                <a:gd name="connsiteX482" fmla="*/ 99315 w 473076"/>
                <a:gd name="connsiteY482" fmla="*/ 131895 h 350055"/>
                <a:gd name="connsiteX483" fmla="*/ 313560 w 473076"/>
                <a:gd name="connsiteY483" fmla="*/ 129709 h 350055"/>
                <a:gd name="connsiteX484" fmla="*/ 313928 w 473076"/>
                <a:gd name="connsiteY484" fmla="*/ 129709 h 350055"/>
                <a:gd name="connsiteX485" fmla="*/ 316876 w 473076"/>
                <a:gd name="connsiteY485" fmla="*/ 133043 h 350055"/>
                <a:gd name="connsiteX486" fmla="*/ 313560 w 473076"/>
                <a:gd name="connsiteY486" fmla="*/ 129709 h 350055"/>
                <a:gd name="connsiteX487" fmla="*/ 254910 w 473076"/>
                <a:gd name="connsiteY487" fmla="*/ 128550 h 350055"/>
                <a:gd name="connsiteX488" fmla="*/ 254910 w 473076"/>
                <a:gd name="connsiteY488" fmla="*/ 129871 h 350055"/>
                <a:gd name="connsiteX489" fmla="*/ 257110 w 473076"/>
                <a:gd name="connsiteY489" fmla="*/ 131332 h 350055"/>
                <a:gd name="connsiteX490" fmla="*/ 255830 w 473076"/>
                <a:gd name="connsiteY490" fmla="*/ 128781 h 350055"/>
                <a:gd name="connsiteX491" fmla="*/ 99315 w 473076"/>
                <a:gd name="connsiteY491" fmla="*/ 126949 h 350055"/>
                <a:gd name="connsiteX492" fmla="*/ 102626 w 473076"/>
                <a:gd name="connsiteY492" fmla="*/ 130247 h 350055"/>
                <a:gd name="connsiteX493" fmla="*/ 99315 w 473076"/>
                <a:gd name="connsiteY493" fmla="*/ 126949 h 350055"/>
                <a:gd name="connsiteX494" fmla="*/ 358336 w 473076"/>
                <a:gd name="connsiteY494" fmla="*/ 125660 h 350055"/>
                <a:gd name="connsiteX495" fmla="*/ 359994 w 473076"/>
                <a:gd name="connsiteY495" fmla="*/ 126375 h 350055"/>
                <a:gd name="connsiteX496" fmla="*/ 356677 w 473076"/>
                <a:gd name="connsiteY496" fmla="*/ 126375 h 350055"/>
                <a:gd name="connsiteX497" fmla="*/ 359579 w 473076"/>
                <a:gd name="connsiteY497" fmla="*/ 125125 h 350055"/>
                <a:gd name="connsiteX498" fmla="*/ 359994 w 473076"/>
                <a:gd name="connsiteY498" fmla="*/ 126375 h 350055"/>
                <a:gd name="connsiteX499" fmla="*/ 358999 w 473076"/>
                <a:gd name="connsiteY499" fmla="*/ 125375 h 350055"/>
                <a:gd name="connsiteX500" fmla="*/ 352946 w 473076"/>
                <a:gd name="connsiteY500" fmla="*/ 125125 h 350055"/>
                <a:gd name="connsiteX501" fmla="*/ 353361 w 473076"/>
                <a:gd name="connsiteY501" fmla="*/ 126375 h 350055"/>
                <a:gd name="connsiteX502" fmla="*/ 352775 w 473076"/>
                <a:gd name="connsiteY502" fmla="*/ 125198 h 350055"/>
                <a:gd name="connsiteX503" fmla="*/ 208563 w 473076"/>
                <a:gd name="connsiteY503" fmla="*/ 123652 h 350055"/>
                <a:gd name="connsiteX504" fmla="*/ 211873 w 473076"/>
                <a:gd name="connsiteY504" fmla="*/ 126949 h 350055"/>
                <a:gd name="connsiteX505" fmla="*/ 212841 w 473076"/>
                <a:gd name="connsiteY505" fmla="*/ 125985 h 350055"/>
                <a:gd name="connsiteX506" fmla="*/ 212004 w 473076"/>
                <a:gd name="connsiteY506" fmla="*/ 125985 h 350055"/>
                <a:gd name="connsiteX507" fmla="*/ 212873 w 473076"/>
                <a:gd name="connsiteY507" fmla="*/ 123652 h 350055"/>
                <a:gd name="connsiteX508" fmla="*/ 211873 w 473076"/>
                <a:gd name="connsiteY508" fmla="*/ 123652 h 350055"/>
                <a:gd name="connsiteX509" fmla="*/ 208563 w 473076"/>
                <a:gd name="connsiteY509" fmla="*/ 123652 h 350055"/>
                <a:gd name="connsiteX510" fmla="*/ 376238 w 473076"/>
                <a:gd name="connsiteY510" fmla="*/ 123042 h 350055"/>
                <a:gd name="connsiteX511" fmla="*/ 377826 w 473076"/>
                <a:gd name="connsiteY511" fmla="*/ 123042 h 350055"/>
                <a:gd name="connsiteX512" fmla="*/ 377826 w 473076"/>
                <a:gd name="connsiteY512" fmla="*/ 124630 h 350055"/>
                <a:gd name="connsiteX513" fmla="*/ 376238 w 473076"/>
                <a:gd name="connsiteY513" fmla="*/ 124630 h 350055"/>
                <a:gd name="connsiteX514" fmla="*/ 155575 w 473076"/>
                <a:gd name="connsiteY514" fmla="*/ 123042 h 350055"/>
                <a:gd name="connsiteX515" fmla="*/ 152400 w 473076"/>
                <a:gd name="connsiteY515" fmla="*/ 126217 h 350055"/>
                <a:gd name="connsiteX516" fmla="*/ 155575 w 473076"/>
                <a:gd name="connsiteY516" fmla="*/ 123042 h 350055"/>
                <a:gd name="connsiteX517" fmla="*/ 356677 w 473076"/>
                <a:gd name="connsiteY517" fmla="*/ 123041 h 350055"/>
                <a:gd name="connsiteX518" fmla="*/ 358999 w 473076"/>
                <a:gd name="connsiteY518" fmla="*/ 125375 h 350055"/>
                <a:gd name="connsiteX519" fmla="*/ 358336 w 473076"/>
                <a:gd name="connsiteY519" fmla="*/ 125660 h 350055"/>
                <a:gd name="connsiteX520" fmla="*/ 357092 w 473076"/>
                <a:gd name="connsiteY520" fmla="*/ 125125 h 350055"/>
                <a:gd name="connsiteX521" fmla="*/ 356677 w 473076"/>
                <a:gd name="connsiteY521" fmla="*/ 126375 h 350055"/>
                <a:gd name="connsiteX522" fmla="*/ 356677 w 473076"/>
                <a:gd name="connsiteY522" fmla="*/ 123041 h 350055"/>
                <a:gd name="connsiteX523" fmla="*/ 187045 w 473076"/>
                <a:gd name="connsiteY523" fmla="*/ 122828 h 350055"/>
                <a:gd name="connsiteX524" fmla="*/ 185389 w 473076"/>
                <a:gd name="connsiteY524" fmla="*/ 126949 h 350055"/>
                <a:gd name="connsiteX525" fmla="*/ 188700 w 473076"/>
                <a:gd name="connsiteY525" fmla="*/ 123652 h 350055"/>
                <a:gd name="connsiteX526" fmla="*/ 187045 w 473076"/>
                <a:gd name="connsiteY526" fmla="*/ 122828 h 350055"/>
                <a:gd name="connsiteX527" fmla="*/ 218546 w 473076"/>
                <a:gd name="connsiteY527" fmla="*/ 122694 h 350055"/>
                <a:gd name="connsiteX528" fmla="*/ 218042 w 473076"/>
                <a:gd name="connsiteY528" fmla="*/ 123202 h 350055"/>
                <a:gd name="connsiteX529" fmla="*/ 218494 w 473076"/>
                <a:gd name="connsiteY529" fmla="*/ 123652 h 350055"/>
                <a:gd name="connsiteX530" fmla="*/ 217594 w 473076"/>
                <a:gd name="connsiteY530" fmla="*/ 123652 h 350055"/>
                <a:gd name="connsiteX531" fmla="*/ 216154 w 473076"/>
                <a:gd name="connsiteY531" fmla="*/ 125101 h 350055"/>
                <a:gd name="connsiteX532" fmla="*/ 217667 w 473076"/>
                <a:gd name="connsiteY532" fmla="*/ 127362 h 350055"/>
                <a:gd name="connsiteX533" fmla="*/ 220150 w 473076"/>
                <a:gd name="connsiteY533" fmla="*/ 126125 h 350055"/>
                <a:gd name="connsiteX534" fmla="*/ 221358 w 473076"/>
                <a:gd name="connsiteY534" fmla="*/ 125523 h 350055"/>
                <a:gd name="connsiteX535" fmla="*/ 432991 w 473076"/>
                <a:gd name="connsiteY535" fmla="*/ 121851 h 350055"/>
                <a:gd name="connsiteX536" fmla="*/ 433388 w 473076"/>
                <a:gd name="connsiteY536" fmla="*/ 123042 h 350055"/>
                <a:gd name="connsiteX537" fmla="*/ 430213 w 473076"/>
                <a:gd name="connsiteY537" fmla="*/ 123042 h 350055"/>
                <a:gd name="connsiteX538" fmla="*/ 432991 w 473076"/>
                <a:gd name="connsiteY538" fmla="*/ 121851 h 350055"/>
                <a:gd name="connsiteX539" fmla="*/ 218086 w 473076"/>
                <a:gd name="connsiteY539" fmla="*/ 119867 h 350055"/>
                <a:gd name="connsiteX540" fmla="*/ 216398 w 473076"/>
                <a:gd name="connsiteY540" fmla="*/ 121565 h 350055"/>
                <a:gd name="connsiteX541" fmla="*/ 216883 w 473076"/>
                <a:gd name="connsiteY541" fmla="*/ 122047 h 350055"/>
                <a:gd name="connsiteX542" fmla="*/ 219364 w 473076"/>
                <a:gd name="connsiteY542" fmla="*/ 121049 h 350055"/>
                <a:gd name="connsiteX543" fmla="*/ 218777 w 473076"/>
                <a:gd name="connsiteY543" fmla="*/ 119867 h 350055"/>
                <a:gd name="connsiteX544" fmla="*/ 379895 w 473076"/>
                <a:gd name="connsiteY544" fmla="*/ 119708 h 350055"/>
                <a:gd name="connsiteX545" fmla="*/ 383211 w 473076"/>
                <a:gd name="connsiteY545" fmla="*/ 123041 h 350055"/>
                <a:gd name="connsiteX546" fmla="*/ 383211 w 473076"/>
                <a:gd name="connsiteY546" fmla="*/ 123457 h 350055"/>
                <a:gd name="connsiteX547" fmla="*/ 383211 w 473076"/>
                <a:gd name="connsiteY547" fmla="*/ 126375 h 350055"/>
                <a:gd name="connsiteX548" fmla="*/ 379895 w 473076"/>
                <a:gd name="connsiteY548" fmla="*/ 119708 h 350055"/>
                <a:gd name="connsiteX549" fmla="*/ 207821 w 473076"/>
                <a:gd name="connsiteY549" fmla="*/ 119403 h 350055"/>
                <a:gd name="connsiteX550" fmla="*/ 210014 w 473076"/>
                <a:gd name="connsiteY550" fmla="*/ 121405 h 350055"/>
                <a:gd name="connsiteX551" fmla="*/ 210218 w 473076"/>
                <a:gd name="connsiteY551" fmla="*/ 121592 h 350055"/>
                <a:gd name="connsiteX552" fmla="*/ 213183 w 473076"/>
                <a:gd name="connsiteY552" fmla="*/ 122822 h 350055"/>
                <a:gd name="connsiteX553" fmla="*/ 213230 w 473076"/>
                <a:gd name="connsiteY553" fmla="*/ 122694 h 350055"/>
                <a:gd name="connsiteX554" fmla="*/ 212004 w 473076"/>
                <a:gd name="connsiteY554" fmla="*/ 119403 h 350055"/>
                <a:gd name="connsiteX555" fmla="*/ 179504 w 473076"/>
                <a:gd name="connsiteY555" fmla="*/ 119256 h 350055"/>
                <a:gd name="connsiteX556" fmla="*/ 182079 w 473076"/>
                <a:gd name="connsiteY556" fmla="*/ 120355 h 350055"/>
                <a:gd name="connsiteX557" fmla="*/ 182079 w 473076"/>
                <a:gd name="connsiteY557" fmla="*/ 123652 h 350055"/>
                <a:gd name="connsiteX558" fmla="*/ 180755 w 473076"/>
                <a:gd name="connsiteY558" fmla="*/ 122993 h 350055"/>
                <a:gd name="connsiteX559" fmla="*/ 352351 w 473076"/>
                <a:gd name="connsiteY559" fmla="*/ 117388 h 350055"/>
                <a:gd name="connsiteX560" fmla="*/ 352399 w 473076"/>
                <a:gd name="connsiteY560" fmla="*/ 117478 h 350055"/>
                <a:gd name="connsiteX561" fmla="*/ 350458 w 473076"/>
                <a:gd name="connsiteY561" fmla="*/ 119707 h 350055"/>
                <a:gd name="connsiteX562" fmla="*/ 350375 w 473076"/>
                <a:gd name="connsiteY562" fmla="*/ 120374 h 350055"/>
                <a:gd name="connsiteX563" fmla="*/ 350044 w 473076"/>
                <a:gd name="connsiteY563" fmla="*/ 119708 h 350055"/>
                <a:gd name="connsiteX564" fmla="*/ 178768 w 473076"/>
                <a:gd name="connsiteY564" fmla="*/ 117058 h 350055"/>
                <a:gd name="connsiteX565" fmla="*/ 179504 w 473076"/>
                <a:gd name="connsiteY565" fmla="*/ 119256 h 350055"/>
                <a:gd name="connsiteX566" fmla="*/ 179182 w 473076"/>
                <a:gd name="connsiteY566" fmla="*/ 119119 h 350055"/>
                <a:gd name="connsiteX567" fmla="*/ 178768 w 473076"/>
                <a:gd name="connsiteY567" fmla="*/ 120355 h 350055"/>
                <a:gd name="connsiteX568" fmla="*/ 178768 w 473076"/>
                <a:gd name="connsiteY568" fmla="*/ 117058 h 350055"/>
                <a:gd name="connsiteX569" fmla="*/ 403225 w 473076"/>
                <a:gd name="connsiteY569" fmla="*/ 116692 h 350055"/>
                <a:gd name="connsiteX570" fmla="*/ 406400 w 473076"/>
                <a:gd name="connsiteY570" fmla="*/ 119867 h 350055"/>
                <a:gd name="connsiteX571" fmla="*/ 403225 w 473076"/>
                <a:gd name="connsiteY571" fmla="*/ 116692 h 350055"/>
                <a:gd name="connsiteX572" fmla="*/ 343410 w 473076"/>
                <a:gd name="connsiteY572" fmla="*/ 116374 h 350055"/>
                <a:gd name="connsiteX573" fmla="*/ 350044 w 473076"/>
                <a:gd name="connsiteY573" fmla="*/ 123041 h 350055"/>
                <a:gd name="connsiteX574" fmla="*/ 350375 w 473076"/>
                <a:gd name="connsiteY574" fmla="*/ 120374 h 350055"/>
                <a:gd name="connsiteX575" fmla="*/ 352775 w 473076"/>
                <a:gd name="connsiteY575" fmla="*/ 125198 h 350055"/>
                <a:gd name="connsiteX576" fmla="*/ 350044 w 473076"/>
                <a:gd name="connsiteY576" fmla="*/ 126375 h 350055"/>
                <a:gd name="connsiteX577" fmla="*/ 346727 w 473076"/>
                <a:gd name="connsiteY577" fmla="*/ 126375 h 350055"/>
                <a:gd name="connsiteX578" fmla="*/ 343410 w 473076"/>
                <a:gd name="connsiteY578" fmla="*/ 116374 h 350055"/>
                <a:gd name="connsiteX579" fmla="*/ 436279 w 473076"/>
                <a:gd name="connsiteY579" fmla="*/ 113040 h 350055"/>
                <a:gd name="connsiteX580" fmla="*/ 439596 w 473076"/>
                <a:gd name="connsiteY580" fmla="*/ 116374 h 350055"/>
                <a:gd name="connsiteX581" fmla="*/ 436279 w 473076"/>
                <a:gd name="connsiteY581" fmla="*/ 119708 h 350055"/>
                <a:gd name="connsiteX582" fmla="*/ 436279 w 473076"/>
                <a:gd name="connsiteY582" fmla="*/ 116374 h 350055"/>
                <a:gd name="connsiteX583" fmla="*/ 436279 w 473076"/>
                <a:gd name="connsiteY583" fmla="*/ 113040 h 350055"/>
                <a:gd name="connsiteX584" fmla="*/ 333460 w 473076"/>
                <a:gd name="connsiteY584" fmla="*/ 113040 h 350055"/>
                <a:gd name="connsiteX585" fmla="*/ 336777 w 473076"/>
                <a:gd name="connsiteY585" fmla="*/ 116374 h 350055"/>
                <a:gd name="connsiteX586" fmla="*/ 333460 w 473076"/>
                <a:gd name="connsiteY586" fmla="*/ 113040 h 350055"/>
                <a:gd name="connsiteX587" fmla="*/ 251214 w 473076"/>
                <a:gd name="connsiteY587" fmla="*/ 112624 h 350055"/>
                <a:gd name="connsiteX588" fmla="*/ 250986 w 473076"/>
                <a:gd name="connsiteY588" fmla="*/ 112737 h 350055"/>
                <a:gd name="connsiteX589" fmla="*/ 251134 w 473076"/>
                <a:gd name="connsiteY589" fmla="*/ 112782 h 350055"/>
                <a:gd name="connsiteX590" fmla="*/ 246764 w 473076"/>
                <a:gd name="connsiteY590" fmla="*/ 109917 h 350055"/>
                <a:gd name="connsiteX591" fmla="*/ 243438 w 473076"/>
                <a:gd name="connsiteY591" fmla="*/ 110970 h 350055"/>
                <a:gd name="connsiteX592" fmla="*/ 244468 w 473076"/>
                <a:gd name="connsiteY592" fmla="*/ 111054 h 350055"/>
                <a:gd name="connsiteX593" fmla="*/ 403112 w 473076"/>
                <a:gd name="connsiteY593" fmla="*/ 109706 h 350055"/>
                <a:gd name="connsiteX594" fmla="*/ 403112 w 473076"/>
                <a:gd name="connsiteY594" fmla="*/ 116374 h 350055"/>
                <a:gd name="connsiteX595" fmla="*/ 403112 w 473076"/>
                <a:gd name="connsiteY595" fmla="*/ 119708 h 350055"/>
                <a:gd name="connsiteX596" fmla="*/ 403112 w 473076"/>
                <a:gd name="connsiteY596" fmla="*/ 109706 h 350055"/>
                <a:gd name="connsiteX597" fmla="*/ 336777 w 473076"/>
                <a:gd name="connsiteY597" fmla="*/ 109706 h 350055"/>
                <a:gd name="connsiteX598" fmla="*/ 336777 w 473076"/>
                <a:gd name="connsiteY598" fmla="*/ 113040 h 350055"/>
                <a:gd name="connsiteX599" fmla="*/ 340094 w 473076"/>
                <a:gd name="connsiteY599" fmla="*/ 113040 h 350055"/>
                <a:gd name="connsiteX600" fmla="*/ 336777 w 473076"/>
                <a:gd name="connsiteY600" fmla="*/ 109706 h 350055"/>
                <a:gd name="connsiteX601" fmla="*/ 303609 w 473076"/>
                <a:gd name="connsiteY601" fmla="*/ 109706 h 350055"/>
                <a:gd name="connsiteX602" fmla="*/ 303609 w 473076"/>
                <a:gd name="connsiteY602" fmla="*/ 113040 h 350055"/>
                <a:gd name="connsiteX603" fmla="*/ 306926 w 473076"/>
                <a:gd name="connsiteY603" fmla="*/ 113040 h 350055"/>
                <a:gd name="connsiteX604" fmla="*/ 303609 w 473076"/>
                <a:gd name="connsiteY604" fmla="*/ 109706 h 350055"/>
                <a:gd name="connsiteX605" fmla="*/ 241624 w 473076"/>
                <a:gd name="connsiteY605" fmla="*/ 109350 h 350055"/>
                <a:gd name="connsiteX606" fmla="*/ 241445 w 473076"/>
                <a:gd name="connsiteY606" fmla="*/ 109530 h 350055"/>
                <a:gd name="connsiteX607" fmla="*/ 247545 w 473076"/>
                <a:gd name="connsiteY607" fmla="*/ 109530 h 350055"/>
                <a:gd name="connsiteX608" fmla="*/ 247909 w 473076"/>
                <a:gd name="connsiteY608" fmla="*/ 109350 h 350055"/>
                <a:gd name="connsiteX609" fmla="*/ 316876 w 473076"/>
                <a:gd name="connsiteY609" fmla="*/ 106373 h 350055"/>
                <a:gd name="connsiteX610" fmla="*/ 316876 w 473076"/>
                <a:gd name="connsiteY610" fmla="*/ 109706 h 350055"/>
                <a:gd name="connsiteX611" fmla="*/ 320193 w 473076"/>
                <a:gd name="connsiteY611" fmla="*/ 109706 h 350055"/>
                <a:gd name="connsiteX612" fmla="*/ 316876 w 473076"/>
                <a:gd name="connsiteY612" fmla="*/ 106373 h 350055"/>
                <a:gd name="connsiteX613" fmla="*/ 244716 w 473076"/>
                <a:gd name="connsiteY613" fmla="*/ 106238 h 350055"/>
                <a:gd name="connsiteX614" fmla="*/ 241655 w 473076"/>
                <a:gd name="connsiteY614" fmla="*/ 109318 h 350055"/>
                <a:gd name="connsiteX615" fmla="*/ 245843 w 473076"/>
                <a:gd name="connsiteY615" fmla="*/ 108940 h 350055"/>
                <a:gd name="connsiteX616" fmla="*/ 246890 w 473076"/>
                <a:gd name="connsiteY616" fmla="*/ 107488 h 350055"/>
                <a:gd name="connsiteX617" fmla="*/ 300782 w 473076"/>
                <a:gd name="connsiteY617" fmla="*/ 106075 h 350055"/>
                <a:gd name="connsiteX618" fmla="*/ 301884 w 473076"/>
                <a:gd name="connsiteY618" fmla="*/ 107167 h 350055"/>
                <a:gd name="connsiteX619" fmla="*/ 300750 w 473076"/>
                <a:gd name="connsiteY619" fmla="*/ 106717 h 350055"/>
                <a:gd name="connsiteX620" fmla="*/ 301951 w 473076"/>
                <a:gd name="connsiteY620" fmla="*/ 107623 h 350055"/>
                <a:gd name="connsiteX621" fmla="*/ 302174 w 473076"/>
                <a:gd name="connsiteY621" fmla="*/ 107455 h 350055"/>
                <a:gd name="connsiteX622" fmla="*/ 301884 w 473076"/>
                <a:gd name="connsiteY622" fmla="*/ 107167 h 350055"/>
                <a:gd name="connsiteX623" fmla="*/ 302324 w 473076"/>
                <a:gd name="connsiteY623" fmla="*/ 107341 h 350055"/>
                <a:gd name="connsiteX624" fmla="*/ 303609 w 473076"/>
                <a:gd name="connsiteY624" fmla="*/ 106373 h 350055"/>
                <a:gd name="connsiteX625" fmla="*/ 302623 w 473076"/>
                <a:gd name="connsiteY625" fmla="*/ 106075 h 350055"/>
                <a:gd name="connsiteX626" fmla="*/ 369944 w 473076"/>
                <a:gd name="connsiteY626" fmla="*/ 103039 h 350055"/>
                <a:gd name="connsiteX627" fmla="*/ 373261 w 473076"/>
                <a:gd name="connsiteY627" fmla="*/ 109706 h 350055"/>
                <a:gd name="connsiteX628" fmla="*/ 373261 w 473076"/>
                <a:gd name="connsiteY628" fmla="*/ 107623 h 350055"/>
                <a:gd name="connsiteX629" fmla="*/ 373261 w 473076"/>
                <a:gd name="connsiteY629" fmla="*/ 106373 h 350055"/>
                <a:gd name="connsiteX630" fmla="*/ 369944 w 473076"/>
                <a:gd name="connsiteY630" fmla="*/ 103039 h 350055"/>
                <a:gd name="connsiteX631" fmla="*/ 198919 w 473076"/>
                <a:gd name="connsiteY631" fmla="*/ 102947 h 350055"/>
                <a:gd name="connsiteX632" fmla="*/ 195648 w 473076"/>
                <a:gd name="connsiteY632" fmla="*/ 106238 h 350055"/>
                <a:gd name="connsiteX633" fmla="*/ 198919 w 473076"/>
                <a:gd name="connsiteY633" fmla="*/ 106238 h 350055"/>
                <a:gd name="connsiteX634" fmla="*/ 373261 w 473076"/>
                <a:gd name="connsiteY634" fmla="*/ 99705 h 350055"/>
                <a:gd name="connsiteX635" fmla="*/ 373261 w 473076"/>
                <a:gd name="connsiteY635" fmla="*/ 103039 h 350055"/>
                <a:gd name="connsiteX636" fmla="*/ 376578 w 473076"/>
                <a:gd name="connsiteY636" fmla="*/ 106373 h 350055"/>
                <a:gd name="connsiteX637" fmla="*/ 373261 w 473076"/>
                <a:gd name="connsiteY637" fmla="*/ 99705 h 350055"/>
                <a:gd name="connsiteX638" fmla="*/ 323510 w 473076"/>
                <a:gd name="connsiteY638" fmla="*/ 99705 h 350055"/>
                <a:gd name="connsiteX639" fmla="*/ 326827 w 473076"/>
                <a:gd name="connsiteY639" fmla="*/ 103039 h 350055"/>
                <a:gd name="connsiteX640" fmla="*/ 323510 w 473076"/>
                <a:gd name="connsiteY640" fmla="*/ 99705 h 350055"/>
                <a:gd name="connsiteX641" fmla="*/ 241332 w 473076"/>
                <a:gd name="connsiteY641" fmla="*/ 99543 h 350055"/>
                <a:gd name="connsiteX642" fmla="*/ 241445 w 473076"/>
                <a:gd name="connsiteY642" fmla="*/ 99656 h 350055"/>
                <a:gd name="connsiteX643" fmla="*/ 234902 w 473076"/>
                <a:gd name="connsiteY643" fmla="*/ 99656 h 350055"/>
                <a:gd name="connsiteX644" fmla="*/ 231631 w 473076"/>
                <a:gd name="connsiteY644" fmla="*/ 102947 h 350055"/>
                <a:gd name="connsiteX645" fmla="*/ 238173 w 473076"/>
                <a:gd name="connsiteY645" fmla="*/ 102947 h 350055"/>
                <a:gd name="connsiteX646" fmla="*/ 241445 w 473076"/>
                <a:gd name="connsiteY646" fmla="*/ 99656 h 350055"/>
                <a:gd name="connsiteX647" fmla="*/ 241561 w 473076"/>
                <a:gd name="connsiteY647" fmla="*/ 99656 h 350055"/>
                <a:gd name="connsiteX648" fmla="*/ 241502 w 473076"/>
                <a:gd name="connsiteY648" fmla="*/ 99627 h 350055"/>
                <a:gd name="connsiteX649" fmla="*/ 241445 w 473076"/>
                <a:gd name="connsiteY649" fmla="*/ 99656 h 350055"/>
                <a:gd name="connsiteX650" fmla="*/ 241475 w 473076"/>
                <a:gd name="connsiteY650" fmla="*/ 99614 h 350055"/>
                <a:gd name="connsiteX651" fmla="*/ 271041 w 473076"/>
                <a:gd name="connsiteY651" fmla="*/ 99527 h 350055"/>
                <a:gd name="connsiteX652" fmla="*/ 271041 w 473076"/>
                <a:gd name="connsiteY652" fmla="*/ 102801 h 350055"/>
                <a:gd name="connsiteX653" fmla="*/ 274346 w 473076"/>
                <a:gd name="connsiteY653" fmla="*/ 102801 h 350055"/>
                <a:gd name="connsiteX654" fmla="*/ 271041 w 473076"/>
                <a:gd name="connsiteY654" fmla="*/ 99527 h 350055"/>
                <a:gd name="connsiteX655" fmla="*/ 298924 w 473076"/>
                <a:gd name="connsiteY655" fmla="*/ 98657 h 350055"/>
                <a:gd name="connsiteX656" fmla="*/ 299956 w 473076"/>
                <a:gd name="connsiteY656" fmla="*/ 99936 h 350055"/>
                <a:gd name="connsiteX657" fmla="*/ 300383 w 473076"/>
                <a:gd name="connsiteY657" fmla="*/ 101417 h 350055"/>
                <a:gd name="connsiteX658" fmla="*/ 303137 w 473076"/>
                <a:gd name="connsiteY658" fmla="*/ 102801 h 350055"/>
                <a:gd name="connsiteX659" fmla="*/ 303491 w 473076"/>
                <a:gd name="connsiteY659" fmla="*/ 102801 h 350055"/>
                <a:gd name="connsiteX660" fmla="*/ 301659 w 473076"/>
                <a:gd name="connsiteY660" fmla="*/ 99118 h 350055"/>
                <a:gd name="connsiteX661" fmla="*/ 369944 w 473076"/>
                <a:gd name="connsiteY661" fmla="*/ 96371 h 350055"/>
                <a:gd name="connsiteX662" fmla="*/ 366628 w 473076"/>
                <a:gd name="connsiteY662" fmla="*/ 99705 h 350055"/>
                <a:gd name="connsiteX663" fmla="*/ 369944 w 473076"/>
                <a:gd name="connsiteY663" fmla="*/ 96371 h 350055"/>
                <a:gd name="connsiteX664" fmla="*/ 274346 w 473076"/>
                <a:gd name="connsiteY664" fmla="*/ 96253 h 350055"/>
                <a:gd name="connsiteX665" fmla="*/ 277650 w 473076"/>
                <a:gd name="connsiteY665" fmla="*/ 96253 h 350055"/>
                <a:gd name="connsiteX666" fmla="*/ 247909 w 473076"/>
                <a:gd name="connsiteY666" fmla="*/ 96253 h 350055"/>
                <a:gd name="connsiteX667" fmla="*/ 251213 w 473076"/>
                <a:gd name="connsiteY667" fmla="*/ 96253 h 350055"/>
                <a:gd name="connsiteX668" fmla="*/ 249010 w 473076"/>
                <a:gd name="connsiteY668" fmla="*/ 97344 h 350055"/>
                <a:gd name="connsiteX669" fmla="*/ 208732 w 473076"/>
                <a:gd name="connsiteY669" fmla="*/ 93074 h 350055"/>
                <a:gd name="connsiteX670" fmla="*/ 205461 w 473076"/>
                <a:gd name="connsiteY670" fmla="*/ 96365 h 350055"/>
                <a:gd name="connsiteX671" fmla="*/ 210913 w 473076"/>
                <a:gd name="connsiteY671" fmla="*/ 93622 h 350055"/>
                <a:gd name="connsiteX672" fmla="*/ 212004 w 473076"/>
                <a:gd name="connsiteY672" fmla="*/ 93897 h 350055"/>
                <a:gd name="connsiteX673" fmla="*/ 212004 w 473076"/>
                <a:gd name="connsiteY673" fmla="*/ 96365 h 350055"/>
                <a:gd name="connsiteX674" fmla="*/ 215638 w 473076"/>
                <a:gd name="connsiteY674" fmla="*/ 93805 h 350055"/>
                <a:gd name="connsiteX675" fmla="*/ 218546 w 473076"/>
                <a:gd name="connsiteY675" fmla="*/ 93074 h 350055"/>
                <a:gd name="connsiteX676" fmla="*/ 215275 w 473076"/>
                <a:gd name="connsiteY676" fmla="*/ 93074 h 350055"/>
                <a:gd name="connsiteX677" fmla="*/ 216093 w 473076"/>
                <a:gd name="connsiteY677" fmla="*/ 93485 h 350055"/>
                <a:gd name="connsiteX678" fmla="*/ 215638 w 473076"/>
                <a:gd name="connsiteY678" fmla="*/ 93805 h 350055"/>
                <a:gd name="connsiteX679" fmla="*/ 213639 w 473076"/>
                <a:gd name="connsiteY679" fmla="*/ 94308 h 350055"/>
                <a:gd name="connsiteX680" fmla="*/ 212004 w 473076"/>
                <a:gd name="connsiteY680" fmla="*/ 93897 h 350055"/>
                <a:gd name="connsiteX681" fmla="*/ 212004 w 473076"/>
                <a:gd name="connsiteY681" fmla="*/ 93074 h 350055"/>
                <a:gd name="connsiteX682" fmla="*/ 210913 w 473076"/>
                <a:gd name="connsiteY682" fmla="*/ 93622 h 350055"/>
                <a:gd name="connsiteX683" fmla="*/ 250440 w 473076"/>
                <a:gd name="connsiteY683" fmla="*/ 91840 h 350055"/>
                <a:gd name="connsiteX684" fmla="*/ 251258 w 473076"/>
                <a:gd name="connsiteY684" fmla="*/ 93074 h 350055"/>
                <a:gd name="connsiteX685" fmla="*/ 249769 w 473076"/>
                <a:gd name="connsiteY685" fmla="*/ 91984 h 350055"/>
                <a:gd name="connsiteX686" fmla="*/ 262366 w 473076"/>
                <a:gd name="connsiteY686" fmla="*/ 91751 h 350055"/>
                <a:gd name="connsiteX687" fmla="*/ 264432 w 473076"/>
                <a:gd name="connsiteY687" fmla="*/ 92978 h 350055"/>
                <a:gd name="connsiteX688" fmla="*/ 267736 w 473076"/>
                <a:gd name="connsiteY688" fmla="*/ 92978 h 350055"/>
                <a:gd name="connsiteX689" fmla="*/ 262366 w 473076"/>
                <a:gd name="connsiteY689" fmla="*/ 91751 h 350055"/>
                <a:gd name="connsiteX690" fmla="*/ 280955 w 473076"/>
                <a:gd name="connsiteY690" fmla="*/ 86430 h 350055"/>
                <a:gd name="connsiteX691" fmla="*/ 284259 w 473076"/>
                <a:gd name="connsiteY691" fmla="*/ 88977 h 350055"/>
                <a:gd name="connsiteX692" fmla="*/ 284259 w 473076"/>
                <a:gd name="connsiteY692" fmla="*/ 89340 h 350055"/>
                <a:gd name="connsiteX693" fmla="*/ 280955 w 473076"/>
                <a:gd name="connsiteY693" fmla="*/ 89704 h 350055"/>
                <a:gd name="connsiteX694" fmla="*/ 284259 w 473076"/>
                <a:gd name="connsiteY694" fmla="*/ 89704 h 350055"/>
                <a:gd name="connsiteX695" fmla="*/ 284259 w 473076"/>
                <a:gd name="connsiteY695" fmla="*/ 89340 h 350055"/>
                <a:gd name="connsiteX696" fmla="*/ 284673 w 473076"/>
                <a:gd name="connsiteY696" fmla="*/ 89295 h 350055"/>
                <a:gd name="connsiteX697" fmla="*/ 284259 w 473076"/>
                <a:gd name="connsiteY697" fmla="*/ 88977 h 350055"/>
                <a:gd name="connsiteX698" fmla="*/ 284259 w 473076"/>
                <a:gd name="connsiteY698" fmla="*/ 86430 h 350055"/>
                <a:gd name="connsiteX699" fmla="*/ 280955 w 473076"/>
                <a:gd name="connsiteY699" fmla="*/ 86430 h 350055"/>
                <a:gd name="connsiteX700" fmla="*/ 297478 w 473076"/>
                <a:gd name="connsiteY700" fmla="*/ 83156 h 350055"/>
                <a:gd name="connsiteX701" fmla="*/ 304087 w 473076"/>
                <a:gd name="connsiteY701" fmla="*/ 83156 h 350055"/>
                <a:gd name="connsiteX702" fmla="*/ 297478 w 473076"/>
                <a:gd name="connsiteY702" fmla="*/ 83156 h 350055"/>
                <a:gd name="connsiteX703" fmla="*/ 239712 w 473076"/>
                <a:gd name="connsiteY703" fmla="*/ 82164 h 350055"/>
                <a:gd name="connsiteX704" fmla="*/ 241300 w 473076"/>
                <a:gd name="connsiteY704" fmla="*/ 83355 h 350055"/>
                <a:gd name="connsiteX705" fmla="*/ 238125 w 473076"/>
                <a:gd name="connsiteY705" fmla="*/ 83355 h 350055"/>
                <a:gd name="connsiteX706" fmla="*/ 239712 w 473076"/>
                <a:gd name="connsiteY706" fmla="*/ 82164 h 350055"/>
                <a:gd name="connsiteX707" fmla="*/ 215275 w 473076"/>
                <a:gd name="connsiteY707" fmla="*/ 79909 h 350055"/>
                <a:gd name="connsiteX708" fmla="*/ 215275 w 473076"/>
                <a:gd name="connsiteY708" fmla="*/ 82871 h 350055"/>
                <a:gd name="connsiteX709" fmla="*/ 212004 w 473076"/>
                <a:gd name="connsiteY709" fmla="*/ 83200 h 350055"/>
                <a:gd name="connsiteX710" fmla="*/ 214048 w 473076"/>
                <a:gd name="connsiteY710" fmla="*/ 83200 h 350055"/>
                <a:gd name="connsiteX711" fmla="*/ 215275 w 473076"/>
                <a:gd name="connsiteY711" fmla="*/ 83200 h 350055"/>
                <a:gd name="connsiteX712" fmla="*/ 215275 w 473076"/>
                <a:gd name="connsiteY712" fmla="*/ 82871 h 350055"/>
                <a:gd name="connsiteX713" fmla="*/ 216093 w 473076"/>
                <a:gd name="connsiteY713" fmla="*/ 82789 h 350055"/>
                <a:gd name="connsiteX714" fmla="*/ 215275 w 473076"/>
                <a:gd name="connsiteY714" fmla="*/ 79909 h 350055"/>
                <a:gd name="connsiteX715" fmla="*/ 297478 w 473076"/>
                <a:gd name="connsiteY715" fmla="*/ 79882 h 350055"/>
                <a:gd name="connsiteX716" fmla="*/ 302021 w 473076"/>
                <a:gd name="connsiteY716" fmla="*/ 81110 h 350055"/>
                <a:gd name="connsiteX717" fmla="*/ 302251 w 473076"/>
                <a:gd name="connsiteY717" fmla="*/ 80973 h 350055"/>
                <a:gd name="connsiteX718" fmla="*/ 302435 w 473076"/>
                <a:gd name="connsiteY718" fmla="*/ 81110 h 350055"/>
                <a:gd name="connsiteX719" fmla="*/ 304087 w 473076"/>
                <a:gd name="connsiteY719" fmla="*/ 79882 h 350055"/>
                <a:gd name="connsiteX720" fmla="*/ 302251 w 473076"/>
                <a:gd name="connsiteY720" fmla="*/ 80973 h 350055"/>
                <a:gd name="connsiteX721" fmla="*/ 300782 w 473076"/>
                <a:gd name="connsiteY721" fmla="*/ 79882 h 350055"/>
                <a:gd name="connsiteX722" fmla="*/ 297478 w 473076"/>
                <a:gd name="connsiteY722" fmla="*/ 79882 h 350055"/>
                <a:gd name="connsiteX723" fmla="*/ 202190 w 473076"/>
                <a:gd name="connsiteY723" fmla="*/ 73327 h 350055"/>
                <a:gd name="connsiteX724" fmla="*/ 195648 w 473076"/>
                <a:gd name="connsiteY724" fmla="*/ 76618 h 350055"/>
                <a:gd name="connsiteX725" fmla="*/ 202190 w 473076"/>
                <a:gd name="connsiteY725" fmla="*/ 76618 h 350055"/>
                <a:gd name="connsiteX726" fmla="*/ 202190 w 473076"/>
                <a:gd name="connsiteY726" fmla="*/ 73327 h 350055"/>
                <a:gd name="connsiteX727" fmla="*/ 228360 w 473076"/>
                <a:gd name="connsiteY727" fmla="*/ 70036 h 350055"/>
                <a:gd name="connsiteX728" fmla="*/ 221817 w 473076"/>
                <a:gd name="connsiteY728" fmla="*/ 73327 h 350055"/>
                <a:gd name="connsiteX729" fmla="*/ 228360 w 473076"/>
                <a:gd name="connsiteY729" fmla="*/ 70036 h 350055"/>
                <a:gd name="connsiteX730" fmla="*/ 360363 w 473076"/>
                <a:gd name="connsiteY730" fmla="*/ 67480 h 350055"/>
                <a:gd name="connsiteX731" fmla="*/ 363538 w 473076"/>
                <a:gd name="connsiteY731" fmla="*/ 70655 h 350055"/>
                <a:gd name="connsiteX732" fmla="*/ 360363 w 473076"/>
                <a:gd name="connsiteY732" fmla="*/ 70655 h 350055"/>
                <a:gd name="connsiteX733" fmla="*/ 360363 w 473076"/>
                <a:gd name="connsiteY733" fmla="*/ 67480 h 350055"/>
                <a:gd name="connsiteX734" fmla="*/ 274346 w 473076"/>
                <a:gd name="connsiteY734" fmla="*/ 66785 h 350055"/>
                <a:gd name="connsiteX735" fmla="*/ 277650 w 473076"/>
                <a:gd name="connsiteY735" fmla="*/ 66785 h 350055"/>
                <a:gd name="connsiteX736" fmla="*/ 274346 w 473076"/>
                <a:gd name="connsiteY736" fmla="*/ 70059 h 350055"/>
                <a:gd name="connsiteX737" fmla="*/ 274346 w 473076"/>
                <a:gd name="connsiteY737" fmla="*/ 66785 h 350055"/>
                <a:gd name="connsiteX738" fmla="*/ 337133 w 473076"/>
                <a:gd name="connsiteY738" fmla="*/ 63511 h 350055"/>
                <a:gd name="connsiteX739" fmla="*/ 333828 w 473076"/>
                <a:gd name="connsiteY739" fmla="*/ 66785 h 350055"/>
                <a:gd name="connsiteX740" fmla="*/ 340438 w 473076"/>
                <a:gd name="connsiteY740" fmla="*/ 66785 h 350055"/>
                <a:gd name="connsiteX741" fmla="*/ 337133 w 473076"/>
                <a:gd name="connsiteY741" fmla="*/ 63511 h 350055"/>
                <a:gd name="connsiteX742" fmla="*/ 358162 w 473076"/>
                <a:gd name="connsiteY742" fmla="*/ 62320 h 350055"/>
                <a:gd name="connsiteX743" fmla="*/ 360265 w 473076"/>
                <a:gd name="connsiteY743" fmla="*/ 63511 h 350055"/>
                <a:gd name="connsiteX744" fmla="*/ 356960 w 473076"/>
                <a:gd name="connsiteY744" fmla="*/ 63511 h 350055"/>
                <a:gd name="connsiteX745" fmla="*/ 353184 w 473076"/>
                <a:gd name="connsiteY745" fmla="*/ 62107 h 350055"/>
                <a:gd name="connsiteX746" fmla="*/ 356547 w 473076"/>
                <a:gd name="connsiteY746" fmla="*/ 64329 h 350055"/>
                <a:gd name="connsiteX747" fmla="*/ 360265 w 473076"/>
                <a:gd name="connsiteY747" fmla="*/ 63511 h 350055"/>
                <a:gd name="connsiteX748" fmla="*/ 360265 w 473076"/>
                <a:gd name="connsiteY748" fmla="*/ 66785 h 350055"/>
                <a:gd name="connsiteX749" fmla="*/ 356960 w 473076"/>
                <a:gd name="connsiteY749" fmla="*/ 66785 h 350055"/>
                <a:gd name="connsiteX750" fmla="*/ 352830 w 473076"/>
                <a:gd name="connsiteY750" fmla="*/ 63511 h 350055"/>
                <a:gd name="connsiteX751" fmla="*/ 356960 w 473076"/>
                <a:gd name="connsiteY751" fmla="*/ 60236 h 350055"/>
                <a:gd name="connsiteX752" fmla="*/ 360265 w 473076"/>
                <a:gd name="connsiteY752" fmla="*/ 60236 h 350055"/>
                <a:gd name="connsiteX753" fmla="*/ 358162 w 473076"/>
                <a:gd name="connsiteY753" fmla="*/ 62320 h 350055"/>
                <a:gd name="connsiteX754" fmla="*/ 357373 w 473076"/>
                <a:gd name="connsiteY754" fmla="*/ 61874 h 350055"/>
                <a:gd name="connsiteX755" fmla="*/ 356960 w 473076"/>
                <a:gd name="connsiteY755" fmla="*/ 60236 h 350055"/>
                <a:gd name="connsiteX756" fmla="*/ 350351 w 473076"/>
                <a:gd name="connsiteY756" fmla="*/ 60236 h 350055"/>
                <a:gd name="connsiteX757" fmla="*/ 353656 w 473076"/>
                <a:gd name="connsiteY757" fmla="*/ 60236 h 350055"/>
                <a:gd name="connsiteX758" fmla="*/ 353184 w 473076"/>
                <a:gd name="connsiteY758" fmla="*/ 62107 h 350055"/>
                <a:gd name="connsiteX759" fmla="*/ 304087 w 473076"/>
                <a:gd name="connsiteY759" fmla="*/ 60236 h 350055"/>
                <a:gd name="connsiteX760" fmla="*/ 307392 w 473076"/>
                <a:gd name="connsiteY760" fmla="*/ 63511 h 350055"/>
                <a:gd name="connsiteX761" fmla="*/ 314001 w 473076"/>
                <a:gd name="connsiteY761" fmla="*/ 63511 h 350055"/>
                <a:gd name="connsiteX762" fmla="*/ 304087 w 473076"/>
                <a:gd name="connsiteY762" fmla="*/ 60236 h 350055"/>
                <a:gd name="connsiteX763" fmla="*/ 244716 w 473076"/>
                <a:gd name="connsiteY763" fmla="*/ 60162 h 350055"/>
                <a:gd name="connsiteX764" fmla="*/ 245942 w 473076"/>
                <a:gd name="connsiteY764" fmla="*/ 60162 h 350055"/>
                <a:gd name="connsiteX765" fmla="*/ 247987 w 473076"/>
                <a:gd name="connsiteY765" fmla="*/ 60162 h 350055"/>
                <a:gd name="connsiteX766" fmla="*/ 254529 w 473076"/>
                <a:gd name="connsiteY766" fmla="*/ 60162 h 350055"/>
                <a:gd name="connsiteX767" fmla="*/ 247987 w 473076"/>
                <a:gd name="connsiteY767" fmla="*/ 63453 h 350055"/>
                <a:gd name="connsiteX768" fmla="*/ 244716 w 473076"/>
                <a:gd name="connsiteY768" fmla="*/ 60162 h 350055"/>
                <a:gd name="connsiteX769" fmla="*/ 320610 w 473076"/>
                <a:gd name="connsiteY769" fmla="*/ 59418 h 350055"/>
                <a:gd name="connsiteX770" fmla="*/ 317305 w 473076"/>
                <a:gd name="connsiteY770" fmla="*/ 60236 h 350055"/>
                <a:gd name="connsiteX771" fmla="*/ 322713 w 473076"/>
                <a:gd name="connsiteY771" fmla="*/ 62022 h 350055"/>
                <a:gd name="connsiteX772" fmla="*/ 323915 w 473076"/>
                <a:gd name="connsiteY772" fmla="*/ 63511 h 350055"/>
                <a:gd name="connsiteX773" fmla="*/ 323915 w 473076"/>
                <a:gd name="connsiteY773" fmla="*/ 62419 h 350055"/>
                <a:gd name="connsiteX774" fmla="*/ 327219 w 473076"/>
                <a:gd name="connsiteY774" fmla="*/ 63511 h 350055"/>
                <a:gd name="connsiteX775" fmla="*/ 323915 w 473076"/>
                <a:gd name="connsiteY775" fmla="*/ 60236 h 350055"/>
                <a:gd name="connsiteX776" fmla="*/ 323915 w 473076"/>
                <a:gd name="connsiteY776" fmla="*/ 62419 h 350055"/>
                <a:gd name="connsiteX777" fmla="*/ 322713 w 473076"/>
                <a:gd name="connsiteY777" fmla="*/ 62022 h 350055"/>
                <a:gd name="connsiteX778" fmla="*/ 361917 w 473076"/>
                <a:gd name="connsiteY778" fmla="*/ 58599 h 350055"/>
                <a:gd name="connsiteX779" fmla="*/ 363570 w 473076"/>
                <a:gd name="connsiteY779" fmla="*/ 60236 h 350055"/>
                <a:gd name="connsiteX780" fmla="*/ 366874 w 473076"/>
                <a:gd name="connsiteY780" fmla="*/ 63511 h 350055"/>
                <a:gd name="connsiteX781" fmla="*/ 362331 w 473076"/>
                <a:gd name="connsiteY781" fmla="*/ 59827 h 350055"/>
                <a:gd name="connsiteX782" fmla="*/ 314001 w 473076"/>
                <a:gd name="connsiteY782" fmla="*/ 56962 h 350055"/>
                <a:gd name="connsiteX783" fmla="*/ 314001 w 473076"/>
                <a:gd name="connsiteY783" fmla="*/ 60236 h 350055"/>
                <a:gd name="connsiteX784" fmla="*/ 314001 w 473076"/>
                <a:gd name="connsiteY784" fmla="*/ 56962 h 350055"/>
                <a:gd name="connsiteX785" fmla="*/ 306152 w 473076"/>
                <a:gd name="connsiteY785" fmla="*/ 55734 h 350055"/>
                <a:gd name="connsiteX786" fmla="*/ 306600 w 473076"/>
                <a:gd name="connsiteY786" fmla="*/ 55855 h 350055"/>
                <a:gd name="connsiteX787" fmla="*/ 304087 w 473076"/>
                <a:gd name="connsiteY787" fmla="*/ 56962 h 350055"/>
                <a:gd name="connsiteX788" fmla="*/ 306152 w 473076"/>
                <a:gd name="connsiteY788" fmla="*/ 55734 h 350055"/>
                <a:gd name="connsiteX789" fmla="*/ 360265 w 473076"/>
                <a:gd name="connsiteY789" fmla="*/ 53688 h 350055"/>
                <a:gd name="connsiteX790" fmla="*/ 361917 w 473076"/>
                <a:gd name="connsiteY790" fmla="*/ 58599 h 350055"/>
                <a:gd name="connsiteX791" fmla="*/ 360265 w 473076"/>
                <a:gd name="connsiteY791" fmla="*/ 56962 h 350055"/>
                <a:gd name="connsiteX792" fmla="*/ 382588 w 473076"/>
                <a:gd name="connsiteY792" fmla="*/ 53192 h 350055"/>
                <a:gd name="connsiteX793" fmla="*/ 387351 w 473076"/>
                <a:gd name="connsiteY793" fmla="*/ 53192 h 350055"/>
                <a:gd name="connsiteX794" fmla="*/ 387351 w 473076"/>
                <a:gd name="connsiteY794" fmla="*/ 59542 h 350055"/>
                <a:gd name="connsiteX795" fmla="*/ 382588 w 473076"/>
                <a:gd name="connsiteY795" fmla="*/ 53192 h 350055"/>
                <a:gd name="connsiteX796" fmla="*/ 327632 w 473076"/>
                <a:gd name="connsiteY796" fmla="*/ 52460 h 350055"/>
                <a:gd name="connsiteX797" fmla="*/ 327219 w 473076"/>
                <a:gd name="connsiteY797" fmla="*/ 53688 h 350055"/>
                <a:gd name="connsiteX798" fmla="*/ 330524 w 473076"/>
                <a:gd name="connsiteY798" fmla="*/ 53688 h 350055"/>
                <a:gd name="connsiteX799" fmla="*/ 327632 w 473076"/>
                <a:gd name="connsiteY799" fmla="*/ 52460 h 350055"/>
                <a:gd name="connsiteX800" fmla="*/ 407987 w 473076"/>
                <a:gd name="connsiteY800" fmla="*/ 52398 h 350055"/>
                <a:gd name="connsiteX801" fmla="*/ 409575 w 473076"/>
                <a:gd name="connsiteY801" fmla="*/ 56367 h 350055"/>
                <a:gd name="connsiteX802" fmla="*/ 406400 w 473076"/>
                <a:gd name="connsiteY802" fmla="*/ 53192 h 350055"/>
                <a:gd name="connsiteX803" fmla="*/ 407987 w 473076"/>
                <a:gd name="connsiteY803" fmla="*/ 52398 h 350055"/>
                <a:gd name="connsiteX804" fmla="*/ 352334 w 473076"/>
                <a:gd name="connsiteY804" fmla="*/ 50414 h 350055"/>
                <a:gd name="connsiteX805" fmla="*/ 353656 w 473076"/>
                <a:gd name="connsiteY805" fmla="*/ 50414 h 350055"/>
                <a:gd name="connsiteX806" fmla="*/ 352830 w 473076"/>
                <a:gd name="connsiteY806" fmla="*/ 51232 h 350055"/>
                <a:gd name="connsiteX807" fmla="*/ 406400 w 473076"/>
                <a:gd name="connsiteY807" fmla="*/ 50017 h 350055"/>
                <a:gd name="connsiteX808" fmla="*/ 407988 w 473076"/>
                <a:gd name="connsiteY808" fmla="*/ 50017 h 350055"/>
                <a:gd name="connsiteX809" fmla="*/ 407988 w 473076"/>
                <a:gd name="connsiteY809" fmla="*/ 51605 h 350055"/>
                <a:gd name="connsiteX810" fmla="*/ 406400 w 473076"/>
                <a:gd name="connsiteY810" fmla="*/ 51605 h 350055"/>
                <a:gd name="connsiteX811" fmla="*/ 350351 w 473076"/>
                <a:gd name="connsiteY811" fmla="*/ 47139 h 350055"/>
                <a:gd name="connsiteX812" fmla="*/ 352334 w 473076"/>
                <a:gd name="connsiteY812" fmla="*/ 50414 h 350055"/>
                <a:gd name="connsiteX813" fmla="*/ 350351 w 473076"/>
                <a:gd name="connsiteY813" fmla="*/ 50414 h 350055"/>
                <a:gd name="connsiteX814" fmla="*/ 352830 w 473076"/>
                <a:gd name="connsiteY814" fmla="*/ 51232 h 350055"/>
                <a:gd name="connsiteX815" fmla="*/ 350351 w 473076"/>
                <a:gd name="connsiteY815" fmla="*/ 53688 h 350055"/>
                <a:gd name="connsiteX816" fmla="*/ 353656 w 473076"/>
                <a:gd name="connsiteY816" fmla="*/ 53688 h 350055"/>
                <a:gd name="connsiteX817" fmla="*/ 356960 w 473076"/>
                <a:gd name="connsiteY817" fmla="*/ 50414 h 350055"/>
                <a:gd name="connsiteX818" fmla="*/ 350351 w 473076"/>
                <a:gd name="connsiteY818" fmla="*/ 47139 h 350055"/>
                <a:gd name="connsiteX819" fmla="*/ 254000 w 473076"/>
                <a:gd name="connsiteY819" fmla="*/ 40492 h 350055"/>
                <a:gd name="connsiteX820" fmla="*/ 260945 w 473076"/>
                <a:gd name="connsiteY820" fmla="*/ 43270 h 350055"/>
                <a:gd name="connsiteX821" fmla="*/ 257969 w 473076"/>
                <a:gd name="connsiteY821" fmla="*/ 42079 h 350055"/>
                <a:gd name="connsiteX822" fmla="*/ 254000 w 473076"/>
                <a:gd name="connsiteY822" fmla="*/ 40492 h 350055"/>
                <a:gd name="connsiteX823" fmla="*/ 251258 w 473076"/>
                <a:gd name="connsiteY823" fmla="*/ 30541 h 350055"/>
                <a:gd name="connsiteX824" fmla="*/ 254529 w 473076"/>
                <a:gd name="connsiteY824" fmla="*/ 30541 h 350055"/>
                <a:gd name="connsiteX825" fmla="*/ 257801 w 473076"/>
                <a:gd name="connsiteY825" fmla="*/ 33833 h 350055"/>
                <a:gd name="connsiteX826" fmla="*/ 251258 w 473076"/>
                <a:gd name="connsiteY826" fmla="*/ 30541 h 350055"/>
                <a:gd name="connsiteX827" fmla="*/ 251258 w 473076"/>
                <a:gd name="connsiteY827" fmla="*/ 25605 h 350055"/>
                <a:gd name="connsiteX828" fmla="*/ 257801 w 473076"/>
                <a:gd name="connsiteY828" fmla="*/ 27250 h 350055"/>
                <a:gd name="connsiteX829" fmla="*/ 258339 w 473076"/>
                <a:gd name="connsiteY829" fmla="*/ 27792 h 350055"/>
                <a:gd name="connsiteX830" fmla="*/ 265113 w 473076"/>
                <a:gd name="connsiteY830" fmla="*/ 27792 h 350055"/>
                <a:gd name="connsiteX831" fmla="*/ 262632 w 473076"/>
                <a:gd name="connsiteY831" fmla="*/ 28982 h 350055"/>
                <a:gd name="connsiteX832" fmla="*/ 258661 w 473076"/>
                <a:gd name="connsiteY832" fmla="*/ 28116 h 350055"/>
                <a:gd name="connsiteX833" fmla="*/ 261072 w 473076"/>
                <a:gd name="connsiteY833" fmla="*/ 30541 h 350055"/>
                <a:gd name="connsiteX834" fmla="*/ 247987 w 473076"/>
                <a:gd name="connsiteY834" fmla="*/ 23959 h 350055"/>
                <a:gd name="connsiteX835" fmla="*/ 251258 w 473076"/>
                <a:gd name="connsiteY835" fmla="*/ 25605 h 350055"/>
                <a:gd name="connsiteX836" fmla="*/ 249077 w 473076"/>
                <a:gd name="connsiteY836" fmla="*/ 25056 h 350055"/>
                <a:gd name="connsiteX837" fmla="*/ 252673 w 473076"/>
                <a:gd name="connsiteY837" fmla="*/ 23692 h 350055"/>
                <a:gd name="connsiteX838" fmla="*/ 254529 w 473076"/>
                <a:gd name="connsiteY838" fmla="*/ 23959 h 350055"/>
                <a:gd name="connsiteX839" fmla="*/ 251258 w 473076"/>
                <a:gd name="connsiteY839" fmla="*/ 23959 h 350055"/>
                <a:gd name="connsiteX840" fmla="*/ 231631 w 473076"/>
                <a:gd name="connsiteY840" fmla="*/ 20668 h 350055"/>
                <a:gd name="connsiteX841" fmla="*/ 234902 w 473076"/>
                <a:gd name="connsiteY841" fmla="*/ 23959 h 350055"/>
                <a:gd name="connsiteX842" fmla="*/ 238173 w 473076"/>
                <a:gd name="connsiteY842" fmla="*/ 23959 h 350055"/>
                <a:gd name="connsiteX843" fmla="*/ 238173 w 473076"/>
                <a:gd name="connsiteY843" fmla="*/ 27250 h 350055"/>
                <a:gd name="connsiteX844" fmla="*/ 241445 w 473076"/>
                <a:gd name="connsiteY844" fmla="*/ 27250 h 350055"/>
                <a:gd name="connsiteX845" fmla="*/ 241445 w 473076"/>
                <a:gd name="connsiteY845" fmla="*/ 23959 h 350055"/>
                <a:gd name="connsiteX846" fmla="*/ 231631 w 473076"/>
                <a:gd name="connsiteY846" fmla="*/ 20668 h 350055"/>
                <a:gd name="connsiteX847" fmla="*/ 247987 w 473076"/>
                <a:gd name="connsiteY847" fmla="*/ 17377 h 350055"/>
                <a:gd name="connsiteX848" fmla="*/ 251258 w 473076"/>
                <a:gd name="connsiteY848" fmla="*/ 20668 h 350055"/>
                <a:gd name="connsiteX849" fmla="*/ 251258 w 473076"/>
                <a:gd name="connsiteY849" fmla="*/ 17377 h 350055"/>
                <a:gd name="connsiteX850" fmla="*/ 247987 w 473076"/>
                <a:gd name="connsiteY850" fmla="*/ 17377 h 350055"/>
                <a:gd name="connsiteX851" fmla="*/ 268288 w 473076"/>
                <a:gd name="connsiteY851" fmla="*/ 13505 h 350055"/>
                <a:gd name="connsiteX852" fmla="*/ 271145 w 473076"/>
                <a:gd name="connsiteY852" fmla="*/ 14457 h 350055"/>
                <a:gd name="connsiteX853" fmla="*/ 271066 w 473076"/>
                <a:gd name="connsiteY853" fmla="*/ 14695 h 350055"/>
                <a:gd name="connsiteX854" fmla="*/ 268288 w 473076"/>
                <a:gd name="connsiteY854" fmla="*/ 13505 h 350055"/>
                <a:gd name="connsiteX855" fmla="*/ 280699 w 473076"/>
                <a:gd name="connsiteY855" fmla="*/ 7503 h 350055"/>
                <a:gd name="connsiteX856" fmla="*/ 283970 w 473076"/>
                <a:gd name="connsiteY856" fmla="*/ 7503 h 350055"/>
                <a:gd name="connsiteX857" fmla="*/ 283970 w 473076"/>
                <a:gd name="connsiteY857" fmla="*/ 10794 h 350055"/>
                <a:gd name="connsiteX858" fmla="*/ 280699 w 473076"/>
                <a:gd name="connsiteY858" fmla="*/ 7503 h 350055"/>
                <a:gd name="connsiteX859" fmla="*/ 289322 w 473076"/>
                <a:gd name="connsiteY859" fmla="*/ 5964 h 350055"/>
                <a:gd name="connsiteX860" fmla="*/ 293688 w 473076"/>
                <a:gd name="connsiteY860" fmla="*/ 7155 h 350055"/>
                <a:gd name="connsiteX861" fmla="*/ 287338 w 473076"/>
                <a:gd name="connsiteY861" fmla="*/ 7155 h 350055"/>
                <a:gd name="connsiteX862" fmla="*/ 289322 w 473076"/>
                <a:gd name="connsiteY862" fmla="*/ 5964 h 350055"/>
                <a:gd name="connsiteX863" fmla="*/ 261072 w 473076"/>
                <a:gd name="connsiteY863" fmla="*/ 921 h 350055"/>
                <a:gd name="connsiteX864" fmla="*/ 264343 w 473076"/>
                <a:gd name="connsiteY864" fmla="*/ 4212 h 350055"/>
                <a:gd name="connsiteX865" fmla="*/ 274157 w 473076"/>
                <a:gd name="connsiteY865" fmla="*/ 4212 h 350055"/>
                <a:gd name="connsiteX866" fmla="*/ 270885 w 473076"/>
                <a:gd name="connsiteY866" fmla="*/ 921 h 350055"/>
                <a:gd name="connsiteX867" fmla="*/ 280699 w 473076"/>
                <a:gd name="connsiteY867" fmla="*/ 4212 h 350055"/>
                <a:gd name="connsiteX868" fmla="*/ 280699 w 473076"/>
                <a:gd name="connsiteY868" fmla="*/ 7503 h 350055"/>
                <a:gd name="connsiteX869" fmla="*/ 280699 w 473076"/>
                <a:gd name="connsiteY869" fmla="*/ 10330 h 350055"/>
                <a:gd name="connsiteX870" fmla="*/ 280699 w 473076"/>
                <a:gd name="connsiteY870" fmla="*/ 10794 h 350055"/>
                <a:gd name="connsiteX871" fmla="*/ 280238 w 473076"/>
                <a:gd name="connsiteY871" fmla="*/ 10330 h 350055"/>
                <a:gd name="connsiteX872" fmla="*/ 277428 w 473076"/>
                <a:gd name="connsiteY872" fmla="*/ 7503 h 350055"/>
                <a:gd name="connsiteX873" fmla="*/ 274157 w 473076"/>
                <a:gd name="connsiteY873" fmla="*/ 7503 h 350055"/>
                <a:gd name="connsiteX874" fmla="*/ 277428 w 473076"/>
                <a:gd name="connsiteY874" fmla="*/ 14086 h 350055"/>
                <a:gd name="connsiteX875" fmla="*/ 267614 w 473076"/>
                <a:gd name="connsiteY875" fmla="*/ 7503 h 350055"/>
                <a:gd name="connsiteX876" fmla="*/ 261072 w 473076"/>
                <a:gd name="connsiteY876" fmla="*/ 7503 h 350055"/>
                <a:gd name="connsiteX877" fmla="*/ 267614 w 473076"/>
                <a:gd name="connsiteY877" fmla="*/ 10794 h 350055"/>
                <a:gd name="connsiteX878" fmla="*/ 264343 w 473076"/>
                <a:gd name="connsiteY878" fmla="*/ 7503 h 350055"/>
                <a:gd name="connsiteX879" fmla="*/ 270885 w 473076"/>
                <a:gd name="connsiteY879" fmla="*/ 10794 h 350055"/>
                <a:gd name="connsiteX880" fmla="*/ 274157 w 473076"/>
                <a:gd name="connsiteY880" fmla="*/ 14086 h 350055"/>
                <a:gd name="connsiteX881" fmla="*/ 272161 w 473076"/>
                <a:gd name="connsiteY881" fmla="*/ 13854 h 350055"/>
                <a:gd name="connsiteX882" fmla="*/ 277813 w 473076"/>
                <a:gd name="connsiteY882" fmla="*/ 16680 h 350055"/>
                <a:gd name="connsiteX883" fmla="*/ 271145 w 473076"/>
                <a:gd name="connsiteY883" fmla="*/ 14457 h 350055"/>
                <a:gd name="connsiteX884" fmla="*/ 271377 w 473076"/>
                <a:gd name="connsiteY884" fmla="*/ 13763 h 350055"/>
                <a:gd name="connsiteX885" fmla="*/ 263525 w 473076"/>
                <a:gd name="connsiteY885" fmla="*/ 12851 h 350055"/>
                <a:gd name="connsiteX886" fmla="*/ 260495 w 473076"/>
                <a:gd name="connsiteY886" fmla="*/ 13505 h 350055"/>
                <a:gd name="connsiteX887" fmla="*/ 261144 w 473076"/>
                <a:gd name="connsiteY887" fmla="*/ 13505 h 350055"/>
                <a:gd name="connsiteX888" fmla="*/ 265113 w 473076"/>
                <a:gd name="connsiteY888" fmla="*/ 13505 h 350055"/>
                <a:gd name="connsiteX889" fmla="*/ 265113 w 473076"/>
                <a:gd name="connsiteY889" fmla="*/ 16680 h 350055"/>
                <a:gd name="connsiteX890" fmla="*/ 258338 w 473076"/>
                <a:gd name="connsiteY890" fmla="*/ 13970 h 350055"/>
                <a:gd name="connsiteX891" fmla="*/ 257801 w 473076"/>
                <a:gd name="connsiteY891" fmla="*/ 14086 h 350055"/>
                <a:gd name="connsiteX892" fmla="*/ 261072 w 473076"/>
                <a:gd name="connsiteY892" fmla="*/ 20668 h 350055"/>
                <a:gd name="connsiteX893" fmla="*/ 257801 w 473076"/>
                <a:gd name="connsiteY893" fmla="*/ 20668 h 350055"/>
                <a:gd name="connsiteX894" fmla="*/ 264343 w 473076"/>
                <a:gd name="connsiteY894" fmla="*/ 23959 h 350055"/>
                <a:gd name="connsiteX895" fmla="*/ 257801 w 473076"/>
                <a:gd name="connsiteY895" fmla="*/ 22725 h 350055"/>
                <a:gd name="connsiteX896" fmla="*/ 252673 w 473076"/>
                <a:gd name="connsiteY896" fmla="*/ 23692 h 350055"/>
                <a:gd name="connsiteX897" fmla="*/ 245942 w 473076"/>
                <a:gd name="connsiteY897" fmla="*/ 22725 h 350055"/>
                <a:gd name="connsiteX898" fmla="*/ 244716 w 473076"/>
                <a:gd name="connsiteY898" fmla="*/ 23959 h 350055"/>
                <a:gd name="connsiteX899" fmla="*/ 249077 w 473076"/>
                <a:gd name="connsiteY899" fmla="*/ 25056 h 350055"/>
                <a:gd name="connsiteX900" fmla="*/ 251258 w 473076"/>
                <a:gd name="connsiteY900" fmla="*/ 27250 h 350055"/>
                <a:gd name="connsiteX901" fmla="*/ 241445 w 473076"/>
                <a:gd name="connsiteY901" fmla="*/ 30541 h 350055"/>
                <a:gd name="connsiteX902" fmla="*/ 244716 w 473076"/>
                <a:gd name="connsiteY902" fmla="*/ 30541 h 350055"/>
                <a:gd name="connsiteX903" fmla="*/ 257801 w 473076"/>
                <a:gd name="connsiteY903" fmla="*/ 33833 h 350055"/>
                <a:gd name="connsiteX904" fmla="*/ 261072 w 473076"/>
                <a:gd name="connsiteY904" fmla="*/ 33833 h 350055"/>
                <a:gd name="connsiteX905" fmla="*/ 254529 w 473076"/>
                <a:gd name="connsiteY905" fmla="*/ 37124 h 350055"/>
                <a:gd name="connsiteX906" fmla="*/ 247987 w 473076"/>
                <a:gd name="connsiteY906" fmla="*/ 33833 h 350055"/>
                <a:gd name="connsiteX907" fmla="*/ 241445 w 473076"/>
                <a:gd name="connsiteY907" fmla="*/ 33833 h 350055"/>
                <a:gd name="connsiteX908" fmla="*/ 241445 w 473076"/>
                <a:gd name="connsiteY908" fmla="*/ 40415 h 350055"/>
                <a:gd name="connsiteX909" fmla="*/ 243489 w 473076"/>
                <a:gd name="connsiteY909" fmla="*/ 40415 h 350055"/>
                <a:gd name="connsiteX910" fmla="*/ 244716 w 473076"/>
                <a:gd name="connsiteY910" fmla="*/ 40415 h 350055"/>
                <a:gd name="connsiteX911" fmla="*/ 247987 w 473076"/>
                <a:gd name="connsiteY911" fmla="*/ 40415 h 350055"/>
                <a:gd name="connsiteX912" fmla="*/ 251258 w 473076"/>
                <a:gd name="connsiteY912" fmla="*/ 43706 h 350055"/>
                <a:gd name="connsiteX913" fmla="*/ 252076 w 473076"/>
                <a:gd name="connsiteY913" fmla="*/ 42472 h 350055"/>
                <a:gd name="connsiteX914" fmla="*/ 257618 w 473076"/>
                <a:gd name="connsiteY914" fmla="*/ 43667 h 350055"/>
                <a:gd name="connsiteX915" fmla="*/ 261938 w 473076"/>
                <a:gd name="connsiteY915" fmla="*/ 43667 h 350055"/>
                <a:gd name="connsiteX916" fmla="*/ 257175 w 473076"/>
                <a:gd name="connsiteY916" fmla="*/ 46842 h 350055"/>
                <a:gd name="connsiteX917" fmla="*/ 257175 w 473076"/>
                <a:gd name="connsiteY917" fmla="*/ 43706 h 350055"/>
                <a:gd name="connsiteX918" fmla="*/ 254529 w 473076"/>
                <a:gd name="connsiteY918" fmla="*/ 43706 h 350055"/>
                <a:gd name="connsiteX919" fmla="*/ 247987 w 473076"/>
                <a:gd name="connsiteY919" fmla="*/ 43706 h 350055"/>
                <a:gd name="connsiteX920" fmla="*/ 244716 w 473076"/>
                <a:gd name="connsiteY920" fmla="*/ 43706 h 350055"/>
                <a:gd name="connsiteX921" fmla="*/ 254529 w 473076"/>
                <a:gd name="connsiteY921" fmla="*/ 46997 h 350055"/>
                <a:gd name="connsiteX922" fmla="*/ 247987 w 473076"/>
                <a:gd name="connsiteY922" fmla="*/ 46997 h 350055"/>
                <a:gd name="connsiteX923" fmla="*/ 247987 w 473076"/>
                <a:gd name="connsiteY923" fmla="*/ 50288 h 350055"/>
                <a:gd name="connsiteX924" fmla="*/ 244716 w 473076"/>
                <a:gd name="connsiteY924" fmla="*/ 50288 h 350055"/>
                <a:gd name="connsiteX925" fmla="*/ 241445 w 473076"/>
                <a:gd name="connsiteY925" fmla="*/ 50288 h 350055"/>
                <a:gd name="connsiteX926" fmla="*/ 251258 w 473076"/>
                <a:gd name="connsiteY926" fmla="*/ 53580 h 350055"/>
                <a:gd name="connsiteX927" fmla="*/ 231631 w 473076"/>
                <a:gd name="connsiteY927" fmla="*/ 56871 h 350055"/>
                <a:gd name="connsiteX928" fmla="*/ 238173 w 473076"/>
                <a:gd name="connsiteY928" fmla="*/ 56871 h 350055"/>
                <a:gd name="connsiteX929" fmla="*/ 244716 w 473076"/>
                <a:gd name="connsiteY929" fmla="*/ 56871 h 350055"/>
                <a:gd name="connsiteX930" fmla="*/ 244716 w 473076"/>
                <a:gd name="connsiteY930" fmla="*/ 58105 h 350055"/>
                <a:gd name="connsiteX931" fmla="*/ 244716 w 473076"/>
                <a:gd name="connsiteY931" fmla="*/ 60162 h 350055"/>
                <a:gd name="connsiteX932" fmla="*/ 241445 w 473076"/>
                <a:gd name="connsiteY932" fmla="*/ 60162 h 350055"/>
                <a:gd name="connsiteX933" fmla="*/ 235720 w 473076"/>
                <a:gd name="connsiteY933" fmla="*/ 60162 h 350055"/>
                <a:gd name="connsiteX934" fmla="*/ 231631 w 473076"/>
                <a:gd name="connsiteY934" fmla="*/ 60162 h 350055"/>
                <a:gd name="connsiteX935" fmla="*/ 228360 w 473076"/>
                <a:gd name="connsiteY935" fmla="*/ 56871 h 350055"/>
                <a:gd name="connsiteX936" fmla="*/ 225089 w 473076"/>
                <a:gd name="connsiteY936" fmla="*/ 56871 h 350055"/>
                <a:gd name="connsiteX937" fmla="*/ 225089 w 473076"/>
                <a:gd name="connsiteY937" fmla="*/ 60162 h 350055"/>
                <a:gd name="connsiteX938" fmla="*/ 228360 w 473076"/>
                <a:gd name="connsiteY938" fmla="*/ 60162 h 350055"/>
                <a:gd name="connsiteX939" fmla="*/ 221817 w 473076"/>
                <a:gd name="connsiteY939" fmla="*/ 66744 h 350055"/>
                <a:gd name="connsiteX940" fmla="*/ 231631 w 473076"/>
                <a:gd name="connsiteY940" fmla="*/ 66744 h 350055"/>
                <a:gd name="connsiteX941" fmla="*/ 241445 w 473076"/>
                <a:gd name="connsiteY941" fmla="*/ 63453 h 350055"/>
                <a:gd name="connsiteX942" fmla="*/ 241802 w 473076"/>
                <a:gd name="connsiteY942" fmla="*/ 63453 h 350055"/>
                <a:gd name="connsiteX943" fmla="*/ 247987 w 473076"/>
                <a:gd name="connsiteY943" fmla="*/ 63453 h 350055"/>
                <a:gd name="connsiteX944" fmla="*/ 251258 w 473076"/>
                <a:gd name="connsiteY944" fmla="*/ 66744 h 350055"/>
                <a:gd name="connsiteX945" fmla="*/ 244716 w 473076"/>
                <a:gd name="connsiteY945" fmla="*/ 66744 h 350055"/>
                <a:gd name="connsiteX946" fmla="*/ 231631 w 473076"/>
                <a:gd name="connsiteY946" fmla="*/ 70036 h 350055"/>
                <a:gd name="connsiteX947" fmla="*/ 234902 w 473076"/>
                <a:gd name="connsiteY947" fmla="*/ 70036 h 350055"/>
                <a:gd name="connsiteX948" fmla="*/ 244716 w 473076"/>
                <a:gd name="connsiteY948" fmla="*/ 70036 h 350055"/>
                <a:gd name="connsiteX949" fmla="*/ 247987 w 473076"/>
                <a:gd name="connsiteY949" fmla="*/ 70036 h 350055"/>
                <a:gd name="connsiteX950" fmla="*/ 251258 w 473076"/>
                <a:gd name="connsiteY950" fmla="*/ 70036 h 350055"/>
                <a:gd name="connsiteX951" fmla="*/ 254529 w 473076"/>
                <a:gd name="connsiteY951" fmla="*/ 70036 h 350055"/>
                <a:gd name="connsiteX952" fmla="*/ 247987 w 473076"/>
                <a:gd name="connsiteY952" fmla="*/ 76618 h 350055"/>
                <a:gd name="connsiteX953" fmla="*/ 251258 w 473076"/>
                <a:gd name="connsiteY953" fmla="*/ 73327 h 350055"/>
                <a:gd name="connsiteX954" fmla="*/ 238173 w 473076"/>
                <a:gd name="connsiteY954" fmla="*/ 73327 h 350055"/>
                <a:gd name="connsiteX955" fmla="*/ 231631 w 473076"/>
                <a:gd name="connsiteY955" fmla="*/ 79909 h 350055"/>
                <a:gd name="connsiteX956" fmla="*/ 234902 w 473076"/>
                <a:gd name="connsiteY956" fmla="*/ 79909 h 350055"/>
                <a:gd name="connsiteX957" fmla="*/ 238173 w 473076"/>
                <a:gd name="connsiteY957" fmla="*/ 79909 h 350055"/>
                <a:gd name="connsiteX958" fmla="*/ 241445 w 473076"/>
                <a:gd name="connsiteY958" fmla="*/ 79909 h 350055"/>
                <a:gd name="connsiteX959" fmla="*/ 228360 w 473076"/>
                <a:gd name="connsiteY959" fmla="*/ 83200 h 350055"/>
                <a:gd name="connsiteX960" fmla="*/ 234902 w 473076"/>
                <a:gd name="connsiteY960" fmla="*/ 83200 h 350055"/>
                <a:gd name="connsiteX961" fmla="*/ 234902 w 473076"/>
                <a:gd name="connsiteY961" fmla="*/ 86491 h 350055"/>
                <a:gd name="connsiteX962" fmla="*/ 238173 w 473076"/>
                <a:gd name="connsiteY962" fmla="*/ 86491 h 350055"/>
                <a:gd name="connsiteX963" fmla="*/ 241445 w 473076"/>
                <a:gd name="connsiteY963" fmla="*/ 89783 h 350055"/>
                <a:gd name="connsiteX964" fmla="*/ 244716 w 473076"/>
                <a:gd name="connsiteY964" fmla="*/ 86491 h 350055"/>
                <a:gd name="connsiteX965" fmla="*/ 246760 w 473076"/>
                <a:gd name="connsiteY965" fmla="*/ 89783 h 350055"/>
                <a:gd name="connsiteX966" fmla="*/ 249769 w 473076"/>
                <a:gd name="connsiteY966" fmla="*/ 91984 h 350055"/>
                <a:gd name="connsiteX967" fmla="*/ 244716 w 473076"/>
                <a:gd name="connsiteY967" fmla="*/ 93074 h 350055"/>
                <a:gd name="connsiteX968" fmla="*/ 247987 w 473076"/>
                <a:gd name="connsiteY968" fmla="*/ 93074 h 350055"/>
                <a:gd name="connsiteX969" fmla="*/ 251258 w 473076"/>
                <a:gd name="connsiteY969" fmla="*/ 93074 h 350055"/>
                <a:gd name="connsiteX970" fmla="*/ 234902 w 473076"/>
                <a:gd name="connsiteY970" fmla="*/ 96365 h 350055"/>
                <a:gd name="connsiteX971" fmla="*/ 238173 w 473076"/>
                <a:gd name="connsiteY971" fmla="*/ 96365 h 350055"/>
                <a:gd name="connsiteX972" fmla="*/ 241316 w 473076"/>
                <a:gd name="connsiteY972" fmla="*/ 99527 h 350055"/>
                <a:gd name="connsiteX973" fmla="*/ 241537 w 473076"/>
                <a:gd name="connsiteY973" fmla="*/ 99527 h 350055"/>
                <a:gd name="connsiteX974" fmla="*/ 243489 w 473076"/>
                <a:gd name="connsiteY974" fmla="*/ 96776 h 350055"/>
                <a:gd name="connsiteX975" fmla="*/ 238173 w 473076"/>
                <a:gd name="connsiteY975" fmla="*/ 96365 h 350055"/>
                <a:gd name="connsiteX976" fmla="*/ 238991 w 473076"/>
                <a:gd name="connsiteY976" fmla="*/ 96365 h 350055"/>
                <a:gd name="connsiteX977" fmla="*/ 247987 w 473076"/>
                <a:gd name="connsiteY977" fmla="*/ 96365 h 350055"/>
                <a:gd name="connsiteX978" fmla="*/ 247169 w 473076"/>
                <a:gd name="connsiteY978" fmla="*/ 96776 h 350055"/>
                <a:gd name="connsiteX979" fmla="*/ 241702 w 473076"/>
                <a:gd name="connsiteY979" fmla="*/ 99527 h 350055"/>
                <a:gd name="connsiteX980" fmla="*/ 244604 w 473076"/>
                <a:gd name="connsiteY980" fmla="*/ 99527 h 350055"/>
                <a:gd name="connsiteX981" fmla="*/ 249010 w 473076"/>
                <a:gd name="connsiteY981" fmla="*/ 97344 h 350055"/>
                <a:gd name="connsiteX982" fmla="*/ 251214 w 473076"/>
                <a:gd name="connsiteY982" fmla="*/ 99527 h 350055"/>
                <a:gd name="connsiteX983" fmla="*/ 254518 w 473076"/>
                <a:gd name="connsiteY983" fmla="*/ 96253 h 350055"/>
                <a:gd name="connsiteX984" fmla="*/ 251214 w 473076"/>
                <a:gd name="connsiteY984" fmla="*/ 96253 h 350055"/>
                <a:gd name="connsiteX985" fmla="*/ 251213 w 473076"/>
                <a:gd name="connsiteY985" fmla="*/ 96253 h 350055"/>
                <a:gd name="connsiteX986" fmla="*/ 252040 w 473076"/>
                <a:gd name="connsiteY986" fmla="*/ 95843 h 350055"/>
                <a:gd name="connsiteX987" fmla="*/ 254518 w 473076"/>
                <a:gd name="connsiteY987" fmla="*/ 89704 h 350055"/>
                <a:gd name="connsiteX988" fmla="*/ 261127 w 473076"/>
                <a:gd name="connsiteY988" fmla="*/ 89704 h 350055"/>
                <a:gd name="connsiteX989" fmla="*/ 254518 w 473076"/>
                <a:gd name="connsiteY989" fmla="*/ 86430 h 350055"/>
                <a:gd name="connsiteX990" fmla="*/ 261127 w 473076"/>
                <a:gd name="connsiteY990" fmla="*/ 86430 h 350055"/>
                <a:gd name="connsiteX991" fmla="*/ 254518 w 473076"/>
                <a:gd name="connsiteY991" fmla="*/ 86430 h 350055"/>
                <a:gd name="connsiteX992" fmla="*/ 261127 w 473076"/>
                <a:gd name="connsiteY992" fmla="*/ 79882 h 350055"/>
                <a:gd name="connsiteX993" fmla="*/ 267736 w 473076"/>
                <a:gd name="connsiteY993" fmla="*/ 86430 h 350055"/>
                <a:gd name="connsiteX994" fmla="*/ 267736 w 473076"/>
                <a:gd name="connsiteY994" fmla="*/ 79882 h 350055"/>
                <a:gd name="connsiteX995" fmla="*/ 264432 w 473076"/>
                <a:gd name="connsiteY995" fmla="*/ 79882 h 350055"/>
                <a:gd name="connsiteX996" fmla="*/ 264432 w 473076"/>
                <a:gd name="connsiteY996" fmla="*/ 76607 h 350055"/>
                <a:gd name="connsiteX997" fmla="*/ 272280 w 473076"/>
                <a:gd name="connsiteY997" fmla="*/ 76607 h 350055"/>
                <a:gd name="connsiteX998" fmla="*/ 274346 w 473076"/>
                <a:gd name="connsiteY998" fmla="*/ 76607 h 350055"/>
                <a:gd name="connsiteX999" fmla="*/ 277650 w 473076"/>
                <a:gd name="connsiteY999" fmla="*/ 76607 h 350055"/>
                <a:gd name="connsiteX1000" fmla="*/ 276411 w 473076"/>
                <a:gd name="connsiteY1000" fmla="*/ 76198 h 350055"/>
                <a:gd name="connsiteX1001" fmla="*/ 274346 w 473076"/>
                <a:gd name="connsiteY1001" fmla="*/ 75516 h 350055"/>
                <a:gd name="connsiteX1002" fmla="*/ 267736 w 473076"/>
                <a:gd name="connsiteY1002" fmla="*/ 73333 h 350055"/>
                <a:gd name="connsiteX1003" fmla="*/ 274346 w 473076"/>
                <a:gd name="connsiteY1003" fmla="*/ 73333 h 350055"/>
                <a:gd name="connsiteX1004" fmla="*/ 277650 w 473076"/>
                <a:gd name="connsiteY1004" fmla="*/ 73333 h 350055"/>
                <a:gd name="connsiteX1005" fmla="*/ 279303 w 473076"/>
                <a:gd name="connsiteY1005" fmla="*/ 73333 h 350055"/>
                <a:gd name="connsiteX1006" fmla="*/ 284259 w 473076"/>
                <a:gd name="connsiteY1006" fmla="*/ 73333 h 350055"/>
                <a:gd name="connsiteX1007" fmla="*/ 277650 w 473076"/>
                <a:gd name="connsiteY1007" fmla="*/ 66785 h 350055"/>
                <a:gd name="connsiteX1008" fmla="*/ 280955 w 473076"/>
                <a:gd name="connsiteY1008" fmla="*/ 63511 h 350055"/>
                <a:gd name="connsiteX1009" fmla="*/ 287564 w 473076"/>
                <a:gd name="connsiteY1009" fmla="*/ 66785 h 350055"/>
                <a:gd name="connsiteX1010" fmla="*/ 284259 w 473076"/>
                <a:gd name="connsiteY1010" fmla="*/ 63511 h 350055"/>
                <a:gd name="connsiteX1011" fmla="*/ 294173 w 473076"/>
                <a:gd name="connsiteY1011" fmla="*/ 66785 h 350055"/>
                <a:gd name="connsiteX1012" fmla="*/ 290869 w 473076"/>
                <a:gd name="connsiteY1012" fmla="*/ 63511 h 350055"/>
                <a:gd name="connsiteX1013" fmla="*/ 297478 w 473076"/>
                <a:gd name="connsiteY1013" fmla="*/ 63511 h 350055"/>
                <a:gd name="connsiteX1014" fmla="*/ 304087 w 473076"/>
                <a:gd name="connsiteY1014" fmla="*/ 63511 h 350055"/>
                <a:gd name="connsiteX1015" fmla="*/ 300782 w 473076"/>
                <a:gd name="connsiteY1015" fmla="*/ 60236 h 350055"/>
                <a:gd name="connsiteX1016" fmla="*/ 310696 w 473076"/>
                <a:gd name="connsiteY1016" fmla="*/ 56962 h 350055"/>
                <a:gd name="connsiteX1017" fmla="*/ 306600 w 473076"/>
                <a:gd name="connsiteY1017" fmla="*/ 55855 h 350055"/>
                <a:gd name="connsiteX1018" fmla="*/ 307805 w 473076"/>
                <a:gd name="connsiteY1018" fmla="*/ 55325 h 350055"/>
                <a:gd name="connsiteX1019" fmla="*/ 314001 w 473076"/>
                <a:gd name="connsiteY1019" fmla="*/ 53688 h 350055"/>
                <a:gd name="connsiteX1020" fmla="*/ 317305 w 473076"/>
                <a:gd name="connsiteY1020" fmla="*/ 53688 h 350055"/>
                <a:gd name="connsiteX1021" fmla="*/ 310696 w 473076"/>
                <a:gd name="connsiteY1021" fmla="*/ 50414 h 350055"/>
                <a:gd name="connsiteX1022" fmla="*/ 327219 w 473076"/>
                <a:gd name="connsiteY1022" fmla="*/ 50414 h 350055"/>
                <a:gd name="connsiteX1023" fmla="*/ 320610 w 473076"/>
                <a:gd name="connsiteY1023" fmla="*/ 47139 h 350055"/>
                <a:gd name="connsiteX1024" fmla="*/ 324534 w 473076"/>
                <a:gd name="connsiteY1024" fmla="*/ 47753 h 350055"/>
                <a:gd name="connsiteX1025" fmla="*/ 328458 w 473076"/>
                <a:gd name="connsiteY1025" fmla="*/ 48367 h 350055"/>
                <a:gd name="connsiteX1026" fmla="*/ 333375 w 473076"/>
                <a:gd name="connsiteY1026" fmla="*/ 47243 h 350055"/>
                <a:gd name="connsiteX1027" fmla="*/ 333375 w 473076"/>
                <a:gd name="connsiteY1027" fmla="*/ 46842 h 350055"/>
                <a:gd name="connsiteX1028" fmla="*/ 334963 w 473076"/>
                <a:gd name="connsiteY1028" fmla="*/ 46842 h 350055"/>
                <a:gd name="connsiteX1029" fmla="*/ 334963 w 473076"/>
                <a:gd name="connsiteY1029" fmla="*/ 47139 h 350055"/>
                <a:gd name="connsiteX1030" fmla="*/ 337133 w 473076"/>
                <a:gd name="connsiteY1030" fmla="*/ 47139 h 350055"/>
                <a:gd name="connsiteX1031" fmla="*/ 340438 w 473076"/>
                <a:gd name="connsiteY1031" fmla="*/ 47139 h 350055"/>
                <a:gd name="connsiteX1032" fmla="*/ 337133 w 473076"/>
                <a:gd name="connsiteY1032" fmla="*/ 43865 h 350055"/>
                <a:gd name="connsiteX1033" fmla="*/ 343742 w 473076"/>
                <a:gd name="connsiteY1033" fmla="*/ 43865 h 350055"/>
                <a:gd name="connsiteX1034" fmla="*/ 343742 w 473076"/>
                <a:gd name="connsiteY1034" fmla="*/ 40591 h 350055"/>
                <a:gd name="connsiteX1035" fmla="*/ 353656 w 473076"/>
                <a:gd name="connsiteY1035" fmla="*/ 40591 h 350055"/>
                <a:gd name="connsiteX1036" fmla="*/ 360265 w 473076"/>
                <a:gd name="connsiteY1036" fmla="*/ 40591 h 350055"/>
                <a:gd name="connsiteX1037" fmla="*/ 360265 w 473076"/>
                <a:gd name="connsiteY1037" fmla="*/ 43865 h 350055"/>
                <a:gd name="connsiteX1038" fmla="*/ 363570 w 473076"/>
                <a:gd name="connsiteY1038" fmla="*/ 43865 h 350055"/>
                <a:gd name="connsiteX1039" fmla="*/ 360265 w 473076"/>
                <a:gd name="connsiteY1039" fmla="*/ 40591 h 350055"/>
                <a:gd name="connsiteX1040" fmla="*/ 363570 w 473076"/>
                <a:gd name="connsiteY1040" fmla="*/ 40591 h 350055"/>
                <a:gd name="connsiteX1041" fmla="*/ 373483 w 473076"/>
                <a:gd name="connsiteY1041" fmla="*/ 47139 h 350055"/>
                <a:gd name="connsiteX1042" fmla="*/ 370179 w 473076"/>
                <a:gd name="connsiteY1042" fmla="*/ 40591 h 350055"/>
                <a:gd name="connsiteX1043" fmla="*/ 373483 w 473076"/>
                <a:gd name="connsiteY1043" fmla="*/ 40591 h 350055"/>
                <a:gd name="connsiteX1044" fmla="*/ 373483 w 473076"/>
                <a:gd name="connsiteY1044" fmla="*/ 37317 h 350055"/>
                <a:gd name="connsiteX1045" fmla="*/ 376788 w 473076"/>
                <a:gd name="connsiteY1045" fmla="*/ 43865 h 350055"/>
                <a:gd name="connsiteX1046" fmla="*/ 390006 w 473076"/>
                <a:gd name="connsiteY1046" fmla="*/ 40591 h 350055"/>
                <a:gd name="connsiteX1047" fmla="*/ 390006 w 473076"/>
                <a:gd name="connsiteY1047" fmla="*/ 43865 h 350055"/>
                <a:gd name="connsiteX1048" fmla="*/ 396616 w 473076"/>
                <a:gd name="connsiteY1048" fmla="*/ 47139 h 350055"/>
                <a:gd name="connsiteX1049" fmla="*/ 396616 w 473076"/>
                <a:gd name="connsiteY1049" fmla="*/ 43865 h 350055"/>
                <a:gd name="connsiteX1050" fmla="*/ 403225 w 473076"/>
                <a:gd name="connsiteY1050" fmla="*/ 50414 h 350055"/>
                <a:gd name="connsiteX1051" fmla="*/ 399920 w 473076"/>
                <a:gd name="connsiteY1051" fmla="*/ 50414 h 350055"/>
                <a:gd name="connsiteX1052" fmla="*/ 403225 w 473076"/>
                <a:gd name="connsiteY1052" fmla="*/ 50414 h 350055"/>
                <a:gd name="connsiteX1053" fmla="*/ 399920 w 473076"/>
                <a:gd name="connsiteY1053" fmla="*/ 53688 h 350055"/>
                <a:gd name="connsiteX1054" fmla="*/ 396616 w 473076"/>
                <a:gd name="connsiteY1054" fmla="*/ 50414 h 350055"/>
                <a:gd name="connsiteX1055" fmla="*/ 393311 w 473076"/>
                <a:gd name="connsiteY1055" fmla="*/ 50414 h 350055"/>
                <a:gd name="connsiteX1056" fmla="*/ 393311 w 473076"/>
                <a:gd name="connsiteY1056" fmla="*/ 53688 h 350055"/>
                <a:gd name="connsiteX1057" fmla="*/ 390006 w 473076"/>
                <a:gd name="connsiteY1057" fmla="*/ 47139 h 350055"/>
                <a:gd name="connsiteX1058" fmla="*/ 386702 w 473076"/>
                <a:gd name="connsiteY1058" fmla="*/ 43865 h 350055"/>
                <a:gd name="connsiteX1059" fmla="*/ 386702 w 473076"/>
                <a:gd name="connsiteY1059" fmla="*/ 47139 h 350055"/>
                <a:gd name="connsiteX1060" fmla="*/ 383397 w 473076"/>
                <a:gd name="connsiteY1060" fmla="*/ 47139 h 350055"/>
                <a:gd name="connsiteX1061" fmla="*/ 390006 w 473076"/>
                <a:gd name="connsiteY1061" fmla="*/ 50414 h 350055"/>
                <a:gd name="connsiteX1062" fmla="*/ 390006 w 473076"/>
                <a:gd name="connsiteY1062" fmla="*/ 53688 h 350055"/>
                <a:gd name="connsiteX1063" fmla="*/ 382984 w 473076"/>
                <a:gd name="connsiteY1063" fmla="*/ 50823 h 350055"/>
                <a:gd name="connsiteX1064" fmla="*/ 376777 w 473076"/>
                <a:gd name="connsiteY1064" fmla="*/ 50556 h 350055"/>
                <a:gd name="connsiteX1065" fmla="*/ 373483 w 473076"/>
                <a:gd name="connsiteY1065" fmla="*/ 50414 h 350055"/>
                <a:gd name="connsiteX1066" fmla="*/ 373483 w 473076"/>
                <a:gd name="connsiteY1066" fmla="*/ 53688 h 350055"/>
                <a:gd name="connsiteX1067" fmla="*/ 370179 w 473076"/>
                <a:gd name="connsiteY1067" fmla="*/ 53688 h 350055"/>
                <a:gd name="connsiteX1068" fmla="*/ 373483 w 473076"/>
                <a:gd name="connsiteY1068" fmla="*/ 60236 h 350055"/>
                <a:gd name="connsiteX1069" fmla="*/ 363570 w 473076"/>
                <a:gd name="connsiteY1069" fmla="*/ 53688 h 350055"/>
                <a:gd name="connsiteX1070" fmla="*/ 366874 w 473076"/>
                <a:gd name="connsiteY1070" fmla="*/ 56962 h 350055"/>
                <a:gd name="connsiteX1071" fmla="*/ 356960 w 473076"/>
                <a:gd name="connsiteY1071" fmla="*/ 53688 h 350055"/>
                <a:gd name="connsiteX1072" fmla="*/ 360265 w 473076"/>
                <a:gd name="connsiteY1072" fmla="*/ 56962 h 350055"/>
                <a:gd name="connsiteX1073" fmla="*/ 353656 w 473076"/>
                <a:gd name="connsiteY1073" fmla="*/ 56962 h 350055"/>
                <a:gd name="connsiteX1074" fmla="*/ 350351 w 473076"/>
                <a:gd name="connsiteY1074" fmla="*/ 56962 h 350055"/>
                <a:gd name="connsiteX1075" fmla="*/ 350351 w 473076"/>
                <a:gd name="connsiteY1075" fmla="*/ 60236 h 350055"/>
                <a:gd name="connsiteX1076" fmla="*/ 343742 w 473076"/>
                <a:gd name="connsiteY1076" fmla="*/ 60236 h 350055"/>
                <a:gd name="connsiteX1077" fmla="*/ 343742 w 473076"/>
                <a:gd name="connsiteY1077" fmla="*/ 63511 h 350055"/>
                <a:gd name="connsiteX1078" fmla="*/ 347047 w 473076"/>
                <a:gd name="connsiteY1078" fmla="*/ 66785 h 350055"/>
                <a:gd name="connsiteX1079" fmla="*/ 347047 w 473076"/>
                <a:gd name="connsiteY1079" fmla="*/ 70059 h 350055"/>
                <a:gd name="connsiteX1080" fmla="*/ 350351 w 473076"/>
                <a:gd name="connsiteY1080" fmla="*/ 70059 h 350055"/>
                <a:gd name="connsiteX1081" fmla="*/ 351070 w 473076"/>
                <a:gd name="connsiteY1081" fmla="*/ 70771 h 350055"/>
                <a:gd name="connsiteX1082" fmla="*/ 353656 w 473076"/>
                <a:gd name="connsiteY1082" fmla="*/ 73333 h 350055"/>
                <a:gd name="connsiteX1083" fmla="*/ 343742 w 473076"/>
                <a:gd name="connsiteY1083" fmla="*/ 70059 h 350055"/>
                <a:gd name="connsiteX1084" fmla="*/ 340438 w 473076"/>
                <a:gd name="connsiteY1084" fmla="*/ 70059 h 350055"/>
                <a:gd name="connsiteX1085" fmla="*/ 343742 w 473076"/>
                <a:gd name="connsiteY1085" fmla="*/ 73333 h 350055"/>
                <a:gd name="connsiteX1086" fmla="*/ 337133 w 473076"/>
                <a:gd name="connsiteY1086" fmla="*/ 73333 h 350055"/>
                <a:gd name="connsiteX1087" fmla="*/ 333828 w 473076"/>
                <a:gd name="connsiteY1087" fmla="*/ 73333 h 350055"/>
                <a:gd name="connsiteX1088" fmla="*/ 340438 w 473076"/>
                <a:gd name="connsiteY1088" fmla="*/ 76607 h 350055"/>
                <a:gd name="connsiteX1089" fmla="*/ 343742 w 473076"/>
                <a:gd name="connsiteY1089" fmla="*/ 79882 h 350055"/>
                <a:gd name="connsiteX1090" fmla="*/ 340438 w 473076"/>
                <a:gd name="connsiteY1090" fmla="*/ 79882 h 350055"/>
                <a:gd name="connsiteX1091" fmla="*/ 320610 w 473076"/>
                <a:gd name="connsiteY1091" fmla="*/ 73333 h 350055"/>
                <a:gd name="connsiteX1092" fmla="*/ 323915 w 473076"/>
                <a:gd name="connsiteY1092" fmla="*/ 76607 h 350055"/>
                <a:gd name="connsiteX1093" fmla="*/ 330524 w 473076"/>
                <a:gd name="connsiteY1093" fmla="*/ 79882 h 350055"/>
                <a:gd name="connsiteX1094" fmla="*/ 337133 w 473076"/>
                <a:gd name="connsiteY1094" fmla="*/ 83156 h 350055"/>
                <a:gd name="connsiteX1095" fmla="*/ 330524 w 473076"/>
                <a:gd name="connsiteY1095" fmla="*/ 83156 h 350055"/>
                <a:gd name="connsiteX1096" fmla="*/ 327219 w 473076"/>
                <a:gd name="connsiteY1096" fmla="*/ 79882 h 350055"/>
                <a:gd name="connsiteX1097" fmla="*/ 322262 w 473076"/>
                <a:gd name="connsiteY1097" fmla="*/ 75789 h 350055"/>
                <a:gd name="connsiteX1098" fmla="*/ 319784 w 473076"/>
                <a:gd name="connsiteY1098" fmla="*/ 76198 h 350055"/>
                <a:gd name="connsiteX1099" fmla="*/ 318722 w 473076"/>
                <a:gd name="connsiteY1099" fmla="*/ 75672 h 350055"/>
                <a:gd name="connsiteX1100" fmla="*/ 319784 w 473076"/>
                <a:gd name="connsiteY1100" fmla="*/ 74970 h 350055"/>
                <a:gd name="connsiteX1101" fmla="*/ 317305 w 473076"/>
                <a:gd name="connsiteY1101" fmla="*/ 73333 h 350055"/>
                <a:gd name="connsiteX1102" fmla="*/ 314001 w 473076"/>
                <a:gd name="connsiteY1102" fmla="*/ 73333 h 350055"/>
                <a:gd name="connsiteX1103" fmla="*/ 318722 w 473076"/>
                <a:gd name="connsiteY1103" fmla="*/ 75672 h 350055"/>
                <a:gd name="connsiteX1104" fmla="*/ 317305 w 473076"/>
                <a:gd name="connsiteY1104" fmla="*/ 76607 h 350055"/>
                <a:gd name="connsiteX1105" fmla="*/ 319784 w 473076"/>
                <a:gd name="connsiteY1105" fmla="*/ 76198 h 350055"/>
                <a:gd name="connsiteX1106" fmla="*/ 323089 w 473076"/>
                <a:gd name="connsiteY1106" fmla="*/ 77835 h 350055"/>
                <a:gd name="connsiteX1107" fmla="*/ 327219 w 473076"/>
                <a:gd name="connsiteY1107" fmla="*/ 79882 h 350055"/>
                <a:gd name="connsiteX1108" fmla="*/ 314001 w 473076"/>
                <a:gd name="connsiteY1108" fmla="*/ 76607 h 350055"/>
                <a:gd name="connsiteX1109" fmla="*/ 304087 w 473076"/>
                <a:gd name="connsiteY1109" fmla="*/ 76607 h 350055"/>
                <a:gd name="connsiteX1110" fmla="*/ 310696 w 473076"/>
                <a:gd name="connsiteY1110" fmla="*/ 79882 h 350055"/>
                <a:gd name="connsiteX1111" fmla="*/ 323915 w 473076"/>
                <a:gd name="connsiteY1111" fmla="*/ 83156 h 350055"/>
                <a:gd name="connsiteX1112" fmla="*/ 320610 w 473076"/>
                <a:gd name="connsiteY1112" fmla="*/ 79882 h 350055"/>
                <a:gd name="connsiteX1113" fmla="*/ 330524 w 473076"/>
                <a:gd name="connsiteY1113" fmla="*/ 83156 h 350055"/>
                <a:gd name="connsiteX1114" fmla="*/ 330524 w 473076"/>
                <a:gd name="connsiteY1114" fmla="*/ 86430 h 350055"/>
                <a:gd name="connsiteX1115" fmla="*/ 323915 w 473076"/>
                <a:gd name="connsiteY1115" fmla="*/ 86430 h 350055"/>
                <a:gd name="connsiteX1116" fmla="*/ 310696 w 473076"/>
                <a:gd name="connsiteY1116" fmla="*/ 83156 h 350055"/>
                <a:gd name="connsiteX1117" fmla="*/ 310696 w 473076"/>
                <a:gd name="connsiteY1117" fmla="*/ 86430 h 350055"/>
                <a:gd name="connsiteX1118" fmla="*/ 320610 w 473076"/>
                <a:gd name="connsiteY1118" fmla="*/ 89704 h 350055"/>
                <a:gd name="connsiteX1119" fmla="*/ 327219 w 473076"/>
                <a:gd name="connsiteY1119" fmla="*/ 89704 h 350055"/>
                <a:gd name="connsiteX1120" fmla="*/ 330524 w 473076"/>
                <a:gd name="connsiteY1120" fmla="*/ 92978 h 350055"/>
                <a:gd name="connsiteX1121" fmla="*/ 323915 w 473076"/>
                <a:gd name="connsiteY1121" fmla="*/ 89704 h 350055"/>
                <a:gd name="connsiteX1122" fmla="*/ 327219 w 473076"/>
                <a:gd name="connsiteY1122" fmla="*/ 92978 h 350055"/>
                <a:gd name="connsiteX1123" fmla="*/ 325825 w 473076"/>
                <a:gd name="connsiteY1123" fmla="*/ 93899 h 350055"/>
                <a:gd name="connsiteX1124" fmla="*/ 324056 w 473076"/>
                <a:gd name="connsiteY1124" fmla="*/ 93587 h 350055"/>
                <a:gd name="connsiteX1125" fmla="*/ 320610 w 473076"/>
                <a:gd name="connsiteY1125" fmla="*/ 92978 h 350055"/>
                <a:gd name="connsiteX1126" fmla="*/ 323915 w 473076"/>
                <a:gd name="connsiteY1126" fmla="*/ 92978 h 350055"/>
                <a:gd name="connsiteX1127" fmla="*/ 310696 w 473076"/>
                <a:gd name="connsiteY1127" fmla="*/ 89704 h 350055"/>
                <a:gd name="connsiteX1128" fmla="*/ 300782 w 473076"/>
                <a:gd name="connsiteY1128" fmla="*/ 92978 h 350055"/>
                <a:gd name="connsiteX1129" fmla="*/ 304087 w 473076"/>
                <a:gd name="connsiteY1129" fmla="*/ 92978 h 350055"/>
                <a:gd name="connsiteX1130" fmla="*/ 307392 w 473076"/>
                <a:gd name="connsiteY1130" fmla="*/ 92978 h 350055"/>
                <a:gd name="connsiteX1131" fmla="*/ 310696 w 473076"/>
                <a:gd name="connsiteY1131" fmla="*/ 92978 h 350055"/>
                <a:gd name="connsiteX1132" fmla="*/ 294173 w 473076"/>
                <a:gd name="connsiteY1132" fmla="*/ 92978 h 350055"/>
                <a:gd name="connsiteX1133" fmla="*/ 300782 w 473076"/>
                <a:gd name="connsiteY1133" fmla="*/ 96253 h 350055"/>
                <a:gd name="connsiteX1134" fmla="*/ 299543 w 473076"/>
                <a:gd name="connsiteY1134" fmla="*/ 96253 h 350055"/>
                <a:gd name="connsiteX1135" fmla="*/ 297478 w 473076"/>
                <a:gd name="connsiteY1135" fmla="*/ 96253 h 350055"/>
                <a:gd name="connsiteX1136" fmla="*/ 301135 w 473076"/>
                <a:gd name="connsiteY1136" fmla="*/ 98064 h 350055"/>
                <a:gd name="connsiteX1137" fmla="*/ 300293 w 473076"/>
                <a:gd name="connsiteY1137" fmla="*/ 96371 h 350055"/>
                <a:gd name="connsiteX1138" fmla="*/ 306926 w 473076"/>
                <a:gd name="connsiteY1138" fmla="*/ 99705 h 350055"/>
                <a:gd name="connsiteX1139" fmla="*/ 303609 w 473076"/>
                <a:gd name="connsiteY1139" fmla="*/ 96371 h 350055"/>
                <a:gd name="connsiteX1140" fmla="*/ 313560 w 473076"/>
                <a:gd name="connsiteY1140" fmla="*/ 93038 h 350055"/>
                <a:gd name="connsiteX1141" fmla="*/ 310243 w 473076"/>
                <a:gd name="connsiteY1141" fmla="*/ 99705 h 350055"/>
                <a:gd name="connsiteX1142" fmla="*/ 316876 w 473076"/>
                <a:gd name="connsiteY1142" fmla="*/ 99705 h 350055"/>
                <a:gd name="connsiteX1143" fmla="*/ 313560 w 473076"/>
                <a:gd name="connsiteY1143" fmla="*/ 96371 h 350055"/>
                <a:gd name="connsiteX1144" fmla="*/ 316876 w 473076"/>
                <a:gd name="connsiteY1144" fmla="*/ 93038 h 350055"/>
                <a:gd name="connsiteX1145" fmla="*/ 326827 w 473076"/>
                <a:gd name="connsiteY1145" fmla="*/ 96371 h 350055"/>
                <a:gd name="connsiteX1146" fmla="*/ 326827 w 473076"/>
                <a:gd name="connsiteY1146" fmla="*/ 93038 h 350055"/>
                <a:gd name="connsiteX1147" fmla="*/ 333460 w 473076"/>
                <a:gd name="connsiteY1147" fmla="*/ 99705 h 350055"/>
                <a:gd name="connsiteX1148" fmla="*/ 333460 w 473076"/>
                <a:gd name="connsiteY1148" fmla="*/ 96371 h 350055"/>
                <a:gd name="connsiteX1149" fmla="*/ 333460 w 473076"/>
                <a:gd name="connsiteY1149" fmla="*/ 93038 h 350055"/>
                <a:gd name="connsiteX1150" fmla="*/ 333460 w 473076"/>
                <a:gd name="connsiteY1150" fmla="*/ 89704 h 350055"/>
                <a:gd name="connsiteX1151" fmla="*/ 336777 w 473076"/>
                <a:gd name="connsiteY1151" fmla="*/ 93038 h 350055"/>
                <a:gd name="connsiteX1152" fmla="*/ 340094 w 473076"/>
                <a:gd name="connsiteY1152" fmla="*/ 93038 h 350055"/>
                <a:gd name="connsiteX1153" fmla="*/ 343410 w 473076"/>
                <a:gd name="connsiteY1153" fmla="*/ 96371 h 350055"/>
                <a:gd name="connsiteX1154" fmla="*/ 343410 w 473076"/>
                <a:gd name="connsiteY1154" fmla="*/ 93038 h 350055"/>
                <a:gd name="connsiteX1155" fmla="*/ 346727 w 473076"/>
                <a:gd name="connsiteY1155" fmla="*/ 99705 h 350055"/>
                <a:gd name="connsiteX1156" fmla="*/ 346727 w 473076"/>
                <a:gd name="connsiteY1156" fmla="*/ 96371 h 350055"/>
                <a:gd name="connsiteX1157" fmla="*/ 353361 w 473076"/>
                <a:gd name="connsiteY1157" fmla="*/ 96371 h 350055"/>
                <a:gd name="connsiteX1158" fmla="*/ 356677 w 473076"/>
                <a:gd name="connsiteY1158" fmla="*/ 99705 h 350055"/>
                <a:gd name="connsiteX1159" fmla="*/ 356677 w 473076"/>
                <a:gd name="connsiteY1159" fmla="*/ 96371 h 350055"/>
                <a:gd name="connsiteX1160" fmla="*/ 359994 w 473076"/>
                <a:gd name="connsiteY1160" fmla="*/ 96371 h 350055"/>
                <a:gd name="connsiteX1161" fmla="*/ 359994 w 473076"/>
                <a:gd name="connsiteY1161" fmla="*/ 99705 h 350055"/>
                <a:gd name="connsiteX1162" fmla="*/ 363311 w 473076"/>
                <a:gd name="connsiteY1162" fmla="*/ 103039 h 350055"/>
                <a:gd name="connsiteX1163" fmla="*/ 359994 w 473076"/>
                <a:gd name="connsiteY1163" fmla="*/ 96371 h 350055"/>
                <a:gd name="connsiteX1164" fmla="*/ 366628 w 473076"/>
                <a:gd name="connsiteY1164" fmla="*/ 96371 h 350055"/>
                <a:gd name="connsiteX1165" fmla="*/ 363311 w 473076"/>
                <a:gd name="connsiteY1165" fmla="*/ 93038 h 350055"/>
                <a:gd name="connsiteX1166" fmla="*/ 373261 w 473076"/>
                <a:gd name="connsiteY1166" fmla="*/ 96371 h 350055"/>
                <a:gd name="connsiteX1167" fmla="*/ 373261 w 473076"/>
                <a:gd name="connsiteY1167" fmla="*/ 93038 h 350055"/>
                <a:gd name="connsiteX1168" fmla="*/ 383211 w 473076"/>
                <a:gd name="connsiteY1168" fmla="*/ 99705 h 350055"/>
                <a:gd name="connsiteX1169" fmla="*/ 379895 w 473076"/>
                <a:gd name="connsiteY1169" fmla="*/ 93038 h 350055"/>
                <a:gd name="connsiteX1170" fmla="*/ 389845 w 473076"/>
                <a:gd name="connsiteY1170" fmla="*/ 96371 h 350055"/>
                <a:gd name="connsiteX1171" fmla="*/ 390525 w 473076"/>
                <a:gd name="connsiteY1171" fmla="*/ 96371 h 350055"/>
                <a:gd name="connsiteX1172" fmla="*/ 390525 w 473076"/>
                <a:gd name="connsiteY1172" fmla="*/ 96054 h 350055"/>
                <a:gd name="connsiteX1173" fmla="*/ 392113 w 473076"/>
                <a:gd name="connsiteY1173" fmla="*/ 96054 h 350055"/>
                <a:gd name="connsiteX1174" fmla="*/ 392113 w 473076"/>
                <a:gd name="connsiteY1174" fmla="*/ 96371 h 350055"/>
                <a:gd name="connsiteX1175" fmla="*/ 393162 w 473076"/>
                <a:gd name="connsiteY1175" fmla="*/ 96371 h 350055"/>
                <a:gd name="connsiteX1176" fmla="*/ 393162 w 473076"/>
                <a:gd name="connsiteY1176" fmla="*/ 99705 h 350055"/>
                <a:gd name="connsiteX1177" fmla="*/ 396478 w 473076"/>
                <a:gd name="connsiteY1177" fmla="*/ 96371 h 350055"/>
                <a:gd name="connsiteX1178" fmla="*/ 399795 w 473076"/>
                <a:gd name="connsiteY1178" fmla="*/ 96371 h 350055"/>
                <a:gd name="connsiteX1179" fmla="*/ 399795 w 473076"/>
                <a:gd name="connsiteY1179" fmla="*/ 93038 h 350055"/>
                <a:gd name="connsiteX1180" fmla="*/ 416379 w 473076"/>
                <a:gd name="connsiteY1180" fmla="*/ 96371 h 350055"/>
                <a:gd name="connsiteX1181" fmla="*/ 419696 w 473076"/>
                <a:gd name="connsiteY1181" fmla="*/ 106373 h 350055"/>
                <a:gd name="connsiteX1182" fmla="*/ 419696 w 473076"/>
                <a:gd name="connsiteY1182" fmla="*/ 103039 h 350055"/>
                <a:gd name="connsiteX1183" fmla="*/ 423012 w 473076"/>
                <a:gd name="connsiteY1183" fmla="*/ 99705 h 350055"/>
                <a:gd name="connsiteX1184" fmla="*/ 423012 w 473076"/>
                <a:gd name="connsiteY1184" fmla="*/ 103039 h 350055"/>
                <a:gd name="connsiteX1185" fmla="*/ 429646 w 473076"/>
                <a:gd name="connsiteY1185" fmla="*/ 103039 h 350055"/>
                <a:gd name="connsiteX1186" fmla="*/ 436279 w 473076"/>
                <a:gd name="connsiteY1186" fmla="*/ 103039 h 350055"/>
                <a:gd name="connsiteX1187" fmla="*/ 432963 w 473076"/>
                <a:gd name="connsiteY1187" fmla="*/ 106373 h 350055"/>
                <a:gd name="connsiteX1188" fmla="*/ 439596 w 473076"/>
                <a:gd name="connsiteY1188" fmla="*/ 109706 h 350055"/>
                <a:gd name="connsiteX1189" fmla="*/ 439596 w 473076"/>
                <a:gd name="connsiteY1189" fmla="*/ 106373 h 350055"/>
                <a:gd name="connsiteX1190" fmla="*/ 442913 w 473076"/>
                <a:gd name="connsiteY1190" fmla="*/ 113040 h 350055"/>
                <a:gd name="connsiteX1191" fmla="*/ 436279 w 473076"/>
                <a:gd name="connsiteY1191" fmla="*/ 113040 h 350055"/>
                <a:gd name="connsiteX1192" fmla="*/ 432963 w 473076"/>
                <a:gd name="connsiteY1192" fmla="*/ 113040 h 350055"/>
                <a:gd name="connsiteX1193" fmla="*/ 429646 w 473076"/>
                <a:gd name="connsiteY1193" fmla="*/ 116374 h 350055"/>
                <a:gd name="connsiteX1194" fmla="*/ 428402 w 473076"/>
                <a:gd name="connsiteY1194" fmla="*/ 115540 h 350055"/>
                <a:gd name="connsiteX1195" fmla="*/ 428741 w 473076"/>
                <a:gd name="connsiteY1195" fmla="*/ 113949 h 350055"/>
                <a:gd name="connsiteX1196" fmla="*/ 429646 w 473076"/>
                <a:gd name="connsiteY1196" fmla="*/ 113040 h 350055"/>
                <a:gd name="connsiteX1197" fmla="*/ 429060 w 473076"/>
                <a:gd name="connsiteY1197" fmla="*/ 112452 h 350055"/>
                <a:gd name="connsiteX1198" fmla="*/ 429646 w 473076"/>
                <a:gd name="connsiteY1198" fmla="*/ 109706 h 350055"/>
                <a:gd name="connsiteX1199" fmla="*/ 432963 w 473076"/>
                <a:gd name="connsiteY1199" fmla="*/ 109706 h 350055"/>
                <a:gd name="connsiteX1200" fmla="*/ 429646 w 473076"/>
                <a:gd name="connsiteY1200" fmla="*/ 106373 h 350055"/>
                <a:gd name="connsiteX1201" fmla="*/ 429646 w 473076"/>
                <a:gd name="connsiteY1201" fmla="*/ 109706 h 350055"/>
                <a:gd name="connsiteX1202" fmla="*/ 426329 w 473076"/>
                <a:gd name="connsiteY1202" fmla="*/ 109706 h 350055"/>
                <a:gd name="connsiteX1203" fmla="*/ 429060 w 473076"/>
                <a:gd name="connsiteY1203" fmla="*/ 112452 h 350055"/>
                <a:gd name="connsiteX1204" fmla="*/ 428741 w 473076"/>
                <a:gd name="connsiteY1204" fmla="*/ 113949 h 350055"/>
                <a:gd name="connsiteX1205" fmla="*/ 426329 w 473076"/>
                <a:gd name="connsiteY1205" fmla="*/ 116374 h 350055"/>
                <a:gd name="connsiteX1206" fmla="*/ 419100 w 473076"/>
                <a:gd name="connsiteY1206" fmla="*/ 111530 h 350055"/>
                <a:gd name="connsiteX1207" fmla="*/ 416379 w 473076"/>
                <a:gd name="connsiteY1207" fmla="*/ 109706 h 350055"/>
                <a:gd name="connsiteX1208" fmla="*/ 416379 w 473076"/>
                <a:gd name="connsiteY1208" fmla="*/ 116374 h 350055"/>
                <a:gd name="connsiteX1209" fmla="*/ 413062 w 473076"/>
                <a:gd name="connsiteY1209" fmla="*/ 113040 h 350055"/>
                <a:gd name="connsiteX1210" fmla="*/ 413062 w 473076"/>
                <a:gd name="connsiteY1210" fmla="*/ 119708 h 350055"/>
                <a:gd name="connsiteX1211" fmla="*/ 406429 w 473076"/>
                <a:gd name="connsiteY1211" fmla="*/ 113040 h 350055"/>
                <a:gd name="connsiteX1212" fmla="*/ 403112 w 473076"/>
                <a:gd name="connsiteY1212" fmla="*/ 109706 h 350055"/>
                <a:gd name="connsiteX1213" fmla="*/ 399795 w 473076"/>
                <a:gd name="connsiteY1213" fmla="*/ 113040 h 350055"/>
                <a:gd name="connsiteX1214" fmla="*/ 396478 w 473076"/>
                <a:gd name="connsiteY1214" fmla="*/ 109706 h 350055"/>
                <a:gd name="connsiteX1215" fmla="*/ 402496 w 473076"/>
                <a:gd name="connsiteY1215" fmla="*/ 106682 h 350055"/>
                <a:gd name="connsiteX1216" fmla="*/ 402593 w 473076"/>
                <a:gd name="connsiteY1216" fmla="*/ 106789 h 350055"/>
                <a:gd name="connsiteX1217" fmla="*/ 402617 w 473076"/>
                <a:gd name="connsiteY1217" fmla="*/ 106622 h 350055"/>
                <a:gd name="connsiteX1218" fmla="*/ 403112 w 473076"/>
                <a:gd name="connsiteY1218" fmla="*/ 106373 h 350055"/>
                <a:gd name="connsiteX1219" fmla="*/ 403112 w 473076"/>
                <a:gd name="connsiteY1219" fmla="*/ 103039 h 350055"/>
                <a:gd name="connsiteX1220" fmla="*/ 402617 w 473076"/>
                <a:gd name="connsiteY1220" fmla="*/ 106622 h 350055"/>
                <a:gd name="connsiteX1221" fmla="*/ 402496 w 473076"/>
                <a:gd name="connsiteY1221" fmla="*/ 106682 h 350055"/>
                <a:gd name="connsiteX1222" fmla="*/ 401453 w 473076"/>
                <a:gd name="connsiteY1222" fmla="*/ 105539 h 350055"/>
                <a:gd name="connsiteX1223" fmla="*/ 399795 w 473076"/>
                <a:gd name="connsiteY1223" fmla="*/ 103039 h 350055"/>
                <a:gd name="connsiteX1224" fmla="*/ 399795 w 473076"/>
                <a:gd name="connsiteY1224" fmla="*/ 106373 h 350055"/>
                <a:gd name="connsiteX1225" fmla="*/ 396478 w 473076"/>
                <a:gd name="connsiteY1225" fmla="*/ 109706 h 350055"/>
                <a:gd name="connsiteX1226" fmla="*/ 393162 w 473076"/>
                <a:gd name="connsiteY1226" fmla="*/ 113040 h 350055"/>
                <a:gd name="connsiteX1227" fmla="*/ 396478 w 473076"/>
                <a:gd name="connsiteY1227" fmla="*/ 119708 h 350055"/>
                <a:gd name="connsiteX1228" fmla="*/ 393162 w 473076"/>
                <a:gd name="connsiteY1228" fmla="*/ 123041 h 350055"/>
                <a:gd name="connsiteX1229" fmla="*/ 389845 w 473076"/>
                <a:gd name="connsiteY1229" fmla="*/ 119708 h 350055"/>
                <a:gd name="connsiteX1230" fmla="*/ 393162 w 473076"/>
                <a:gd name="connsiteY1230" fmla="*/ 116374 h 350055"/>
                <a:gd name="connsiteX1231" fmla="*/ 383211 w 473076"/>
                <a:gd name="connsiteY1231" fmla="*/ 116374 h 350055"/>
                <a:gd name="connsiteX1232" fmla="*/ 383211 w 473076"/>
                <a:gd name="connsiteY1232" fmla="*/ 119708 h 350055"/>
                <a:gd name="connsiteX1233" fmla="*/ 379895 w 473076"/>
                <a:gd name="connsiteY1233" fmla="*/ 119708 h 350055"/>
                <a:gd name="connsiteX1234" fmla="*/ 376578 w 473076"/>
                <a:gd name="connsiteY1234" fmla="*/ 119708 h 350055"/>
                <a:gd name="connsiteX1235" fmla="*/ 379895 w 473076"/>
                <a:gd name="connsiteY1235" fmla="*/ 123041 h 350055"/>
                <a:gd name="connsiteX1236" fmla="*/ 373261 w 473076"/>
                <a:gd name="connsiteY1236" fmla="*/ 119708 h 350055"/>
                <a:gd name="connsiteX1237" fmla="*/ 369944 w 473076"/>
                <a:gd name="connsiteY1237" fmla="*/ 119708 h 350055"/>
                <a:gd name="connsiteX1238" fmla="*/ 366628 w 473076"/>
                <a:gd name="connsiteY1238" fmla="*/ 119708 h 350055"/>
                <a:gd name="connsiteX1239" fmla="*/ 366628 w 473076"/>
                <a:gd name="connsiteY1239" fmla="*/ 123041 h 350055"/>
                <a:gd name="connsiteX1240" fmla="*/ 369944 w 473076"/>
                <a:gd name="connsiteY1240" fmla="*/ 123041 h 350055"/>
                <a:gd name="connsiteX1241" fmla="*/ 369944 w 473076"/>
                <a:gd name="connsiteY1241" fmla="*/ 126375 h 350055"/>
                <a:gd name="connsiteX1242" fmla="*/ 368301 w 473076"/>
                <a:gd name="connsiteY1242" fmla="*/ 126375 h 350055"/>
                <a:gd name="connsiteX1243" fmla="*/ 368301 w 473076"/>
                <a:gd name="connsiteY1243" fmla="*/ 127805 h 350055"/>
                <a:gd name="connsiteX1244" fmla="*/ 366713 w 473076"/>
                <a:gd name="connsiteY1244" fmla="*/ 127805 h 350055"/>
                <a:gd name="connsiteX1245" fmla="*/ 366713 w 473076"/>
                <a:gd name="connsiteY1245" fmla="*/ 126375 h 350055"/>
                <a:gd name="connsiteX1246" fmla="*/ 366628 w 473076"/>
                <a:gd name="connsiteY1246" fmla="*/ 126375 h 350055"/>
                <a:gd name="connsiteX1247" fmla="*/ 359994 w 473076"/>
                <a:gd name="connsiteY1247" fmla="*/ 113040 h 350055"/>
                <a:gd name="connsiteX1248" fmla="*/ 359994 w 473076"/>
                <a:gd name="connsiteY1248" fmla="*/ 116374 h 350055"/>
                <a:gd name="connsiteX1249" fmla="*/ 359994 w 473076"/>
                <a:gd name="connsiteY1249" fmla="*/ 119708 h 350055"/>
                <a:gd name="connsiteX1250" fmla="*/ 354636 w 473076"/>
                <a:gd name="connsiteY1250" fmla="*/ 114322 h 350055"/>
                <a:gd name="connsiteX1251" fmla="*/ 354406 w 473076"/>
                <a:gd name="connsiteY1251" fmla="*/ 113490 h 350055"/>
                <a:gd name="connsiteX1252" fmla="*/ 356263 w 473076"/>
                <a:gd name="connsiteY1252" fmla="*/ 114290 h 350055"/>
                <a:gd name="connsiteX1253" fmla="*/ 356677 w 473076"/>
                <a:gd name="connsiteY1253" fmla="*/ 113040 h 350055"/>
                <a:gd name="connsiteX1254" fmla="*/ 353361 w 473076"/>
                <a:gd name="connsiteY1254" fmla="*/ 109706 h 350055"/>
                <a:gd name="connsiteX1255" fmla="*/ 354406 w 473076"/>
                <a:gd name="connsiteY1255" fmla="*/ 113490 h 350055"/>
                <a:gd name="connsiteX1256" fmla="*/ 353361 w 473076"/>
                <a:gd name="connsiteY1256" fmla="*/ 113040 h 350055"/>
                <a:gd name="connsiteX1257" fmla="*/ 354636 w 473076"/>
                <a:gd name="connsiteY1257" fmla="*/ 114322 h 350055"/>
                <a:gd name="connsiteX1258" fmla="*/ 355434 w 473076"/>
                <a:gd name="connsiteY1258" fmla="*/ 117207 h 350055"/>
                <a:gd name="connsiteX1259" fmla="*/ 359994 w 473076"/>
                <a:gd name="connsiteY1259" fmla="*/ 119708 h 350055"/>
                <a:gd name="connsiteX1260" fmla="*/ 359994 w 473076"/>
                <a:gd name="connsiteY1260" fmla="*/ 123041 h 350055"/>
                <a:gd name="connsiteX1261" fmla="*/ 356677 w 473076"/>
                <a:gd name="connsiteY1261" fmla="*/ 123041 h 350055"/>
                <a:gd name="connsiteX1262" fmla="*/ 353361 w 473076"/>
                <a:gd name="connsiteY1262" fmla="*/ 119291 h 350055"/>
                <a:gd name="connsiteX1263" fmla="*/ 352399 w 473076"/>
                <a:gd name="connsiteY1263" fmla="*/ 117478 h 350055"/>
                <a:gd name="connsiteX1264" fmla="*/ 353361 w 473076"/>
                <a:gd name="connsiteY1264" fmla="*/ 116374 h 350055"/>
                <a:gd name="connsiteX1265" fmla="*/ 352351 w 473076"/>
                <a:gd name="connsiteY1265" fmla="*/ 117388 h 350055"/>
                <a:gd name="connsiteX1266" fmla="*/ 350044 w 473076"/>
                <a:gd name="connsiteY1266" fmla="*/ 113040 h 350055"/>
                <a:gd name="connsiteX1267" fmla="*/ 343410 w 473076"/>
                <a:gd name="connsiteY1267" fmla="*/ 109706 h 350055"/>
                <a:gd name="connsiteX1268" fmla="*/ 343410 w 473076"/>
                <a:gd name="connsiteY1268" fmla="*/ 116374 h 350055"/>
                <a:gd name="connsiteX1269" fmla="*/ 340094 w 473076"/>
                <a:gd name="connsiteY1269" fmla="*/ 119708 h 350055"/>
                <a:gd name="connsiteX1270" fmla="*/ 343410 w 473076"/>
                <a:gd name="connsiteY1270" fmla="*/ 126375 h 350055"/>
                <a:gd name="connsiteX1271" fmla="*/ 346727 w 473076"/>
                <a:gd name="connsiteY1271" fmla="*/ 129709 h 350055"/>
                <a:gd name="connsiteX1272" fmla="*/ 340094 w 473076"/>
                <a:gd name="connsiteY1272" fmla="*/ 129709 h 350055"/>
                <a:gd name="connsiteX1273" fmla="*/ 336777 w 473076"/>
                <a:gd name="connsiteY1273" fmla="*/ 119708 h 350055"/>
                <a:gd name="connsiteX1274" fmla="*/ 326827 w 473076"/>
                <a:gd name="connsiteY1274" fmla="*/ 119708 h 350055"/>
                <a:gd name="connsiteX1275" fmla="*/ 333460 w 473076"/>
                <a:gd name="connsiteY1275" fmla="*/ 123041 h 350055"/>
                <a:gd name="connsiteX1276" fmla="*/ 320193 w 473076"/>
                <a:gd name="connsiteY1276" fmla="*/ 116374 h 350055"/>
                <a:gd name="connsiteX1277" fmla="*/ 323510 w 473076"/>
                <a:gd name="connsiteY1277" fmla="*/ 123041 h 350055"/>
                <a:gd name="connsiteX1278" fmla="*/ 321851 w 473076"/>
                <a:gd name="connsiteY1278" fmla="*/ 121791 h 350055"/>
                <a:gd name="connsiteX1279" fmla="*/ 321399 w 473076"/>
                <a:gd name="connsiteY1279" fmla="*/ 122132 h 350055"/>
                <a:gd name="connsiteX1280" fmla="*/ 320193 w 473076"/>
                <a:gd name="connsiteY1280" fmla="*/ 119708 h 350055"/>
                <a:gd name="connsiteX1281" fmla="*/ 320193 w 473076"/>
                <a:gd name="connsiteY1281" fmla="*/ 123041 h 350055"/>
                <a:gd name="connsiteX1282" fmla="*/ 321399 w 473076"/>
                <a:gd name="connsiteY1282" fmla="*/ 122132 h 350055"/>
                <a:gd name="connsiteX1283" fmla="*/ 323510 w 473076"/>
                <a:gd name="connsiteY1283" fmla="*/ 126375 h 350055"/>
                <a:gd name="connsiteX1284" fmla="*/ 320193 w 473076"/>
                <a:gd name="connsiteY1284" fmla="*/ 126375 h 350055"/>
                <a:gd name="connsiteX1285" fmla="*/ 318534 w 473076"/>
                <a:gd name="connsiteY1285" fmla="*/ 129709 h 350055"/>
                <a:gd name="connsiteX1286" fmla="*/ 317642 w 473076"/>
                <a:gd name="connsiteY1286" fmla="*/ 131504 h 350055"/>
                <a:gd name="connsiteX1287" fmla="*/ 316876 w 473076"/>
                <a:gd name="connsiteY1287" fmla="*/ 129709 h 350055"/>
                <a:gd name="connsiteX1288" fmla="*/ 313928 w 473076"/>
                <a:gd name="connsiteY1288" fmla="*/ 129709 h 350055"/>
                <a:gd name="connsiteX1289" fmla="*/ 313560 w 473076"/>
                <a:gd name="connsiteY1289" fmla="*/ 129292 h 350055"/>
                <a:gd name="connsiteX1290" fmla="*/ 310243 w 473076"/>
                <a:gd name="connsiteY1290" fmla="*/ 123041 h 350055"/>
                <a:gd name="connsiteX1291" fmla="*/ 306926 w 473076"/>
                <a:gd name="connsiteY1291" fmla="*/ 123041 h 350055"/>
                <a:gd name="connsiteX1292" fmla="*/ 313560 w 473076"/>
                <a:gd name="connsiteY1292" fmla="*/ 129709 h 350055"/>
                <a:gd name="connsiteX1293" fmla="*/ 303609 w 473076"/>
                <a:gd name="connsiteY1293" fmla="*/ 126375 h 350055"/>
                <a:gd name="connsiteX1294" fmla="*/ 300293 w 473076"/>
                <a:gd name="connsiteY1294" fmla="*/ 123041 h 350055"/>
                <a:gd name="connsiteX1295" fmla="*/ 298966 w 473076"/>
                <a:gd name="connsiteY1295" fmla="*/ 124041 h 350055"/>
                <a:gd name="connsiteX1296" fmla="*/ 298634 w 473076"/>
                <a:gd name="connsiteY1296" fmla="*/ 123458 h 350055"/>
                <a:gd name="connsiteX1297" fmla="*/ 296976 w 473076"/>
                <a:gd name="connsiteY1297" fmla="*/ 123041 h 350055"/>
                <a:gd name="connsiteX1298" fmla="*/ 298634 w 473076"/>
                <a:gd name="connsiteY1298" fmla="*/ 124291 h 350055"/>
                <a:gd name="connsiteX1299" fmla="*/ 298966 w 473076"/>
                <a:gd name="connsiteY1299" fmla="*/ 124041 h 350055"/>
                <a:gd name="connsiteX1300" fmla="*/ 300293 w 473076"/>
                <a:gd name="connsiteY1300" fmla="*/ 126375 h 350055"/>
                <a:gd name="connsiteX1301" fmla="*/ 303609 w 473076"/>
                <a:gd name="connsiteY1301" fmla="*/ 126375 h 350055"/>
                <a:gd name="connsiteX1302" fmla="*/ 306926 w 473076"/>
                <a:gd name="connsiteY1302" fmla="*/ 136376 h 350055"/>
                <a:gd name="connsiteX1303" fmla="*/ 304853 w 473076"/>
                <a:gd name="connsiteY1303" fmla="*/ 134709 h 350055"/>
                <a:gd name="connsiteX1304" fmla="*/ 300562 w 473076"/>
                <a:gd name="connsiteY1304" fmla="*/ 133141 h 350055"/>
                <a:gd name="connsiteX1305" fmla="*/ 300528 w 473076"/>
                <a:gd name="connsiteY1305" fmla="*/ 133279 h 350055"/>
                <a:gd name="connsiteX1306" fmla="*/ 302780 w 473076"/>
                <a:gd name="connsiteY1306" fmla="*/ 135543 h 350055"/>
                <a:gd name="connsiteX1307" fmla="*/ 304087 w 473076"/>
                <a:gd name="connsiteY1307" fmla="*/ 135543 h 350055"/>
                <a:gd name="connsiteX1308" fmla="*/ 302909 w 473076"/>
                <a:gd name="connsiteY1308" fmla="*/ 135673 h 350055"/>
                <a:gd name="connsiteX1309" fmla="*/ 303609 w 473076"/>
                <a:gd name="connsiteY1309" fmla="*/ 136376 h 350055"/>
                <a:gd name="connsiteX1310" fmla="*/ 302489 w 473076"/>
                <a:gd name="connsiteY1310" fmla="*/ 135719 h 350055"/>
                <a:gd name="connsiteX1311" fmla="*/ 300369 w 473076"/>
                <a:gd name="connsiteY1311" fmla="*/ 135953 h 350055"/>
                <a:gd name="connsiteX1312" fmla="*/ 304087 w 473076"/>
                <a:gd name="connsiteY1312" fmla="*/ 138818 h 350055"/>
                <a:gd name="connsiteX1313" fmla="*/ 306978 w 473076"/>
                <a:gd name="connsiteY1313" fmla="*/ 138818 h 350055"/>
                <a:gd name="connsiteX1314" fmla="*/ 307392 w 473076"/>
                <a:gd name="connsiteY1314" fmla="*/ 138818 h 350055"/>
                <a:gd name="connsiteX1315" fmla="*/ 310696 w 473076"/>
                <a:gd name="connsiteY1315" fmla="*/ 138818 h 350055"/>
                <a:gd name="connsiteX1316" fmla="*/ 300782 w 473076"/>
                <a:gd name="connsiteY1316" fmla="*/ 142092 h 350055"/>
                <a:gd name="connsiteX1317" fmla="*/ 294173 w 473076"/>
                <a:gd name="connsiteY1317" fmla="*/ 138818 h 350055"/>
                <a:gd name="connsiteX1318" fmla="*/ 292771 w 473076"/>
                <a:gd name="connsiteY1318" fmla="*/ 138818 h 350055"/>
                <a:gd name="connsiteX1319" fmla="*/ 291884 w 473076"/>
                <a:gd name="connsiteY1319" fmla="*/ 138818 h 350055"/>
                <a:gd name="connsiteX1320" fmla="*/ 293659 w 473076"/>
                <a:gd name="connsiteY1320" fmla="*/ 139710 h 350055"/>
                <a:gd name="connsiteX1321" fmla="*/ 293659 w 473076"/>
                <a:gd name="connsiteY1321" fmla="*/ 143044 h 350055"/>
                <a:gd name="connsiteX1322" fmla="*/ 290342 w 473076"/>
                <a:gd name="connsiteY1322" fmla="*/ 141044 h 350055"/>
                <a:gd name="connsiteX1323" fmla="*/ 290342 w 473076"/>
                <a:gd name="connsiteY1323" fmla="*/ 139710 h 350055"/>
                <a:gd name="connsiteX1324" fmla="*/ 288567 w 473076"/>
                <a:gd name="connsiteY1324" fmla="*/ 138818 h 350055"/>
                <a:gd name="connsiteX1325" fmla="*/ 286138 w 473076"/>
                <a:gd name="connsiteY1325" fmla="*/ 138818 h 350055"/>
                <a:gd name="connsiteX1326" fmla="*/ 288780 w 473076"/>
                <a:gd name="connsiteY1326" fmla="*/ 141474 h 350055"/>
                <a:gd name="connsiteX1327" fmla="*/ 289692 w 473076"/>
                <a:gd name="connsiteY1327" fmla="*/ 141083 h 350055"/>
                <a:gd name="connsiteX1328" fmla="*/ 289513 w 473076"/>
                <a:gd name="connsiteY1328" fmla="*/ 140543 h 350055"/>
                <a:gd name="connsiteX1329" fmla="*/ 290110 w 473076"/>
                <a:gd name="connsiteY1329" fmla="*/ 140904 h 350055"/>
                <a:gd name="connsiteX1330" fmla="*/ 290116 w 473076"/>
                <a:gd name="connsiteY1330" fmla="*/ 140901 h 350055"/>
                <a:gd name="connsiteX1331" fmla="*/ 290118 w 473076"/>
                <a:gd name="connsiteY1331" fmla="*/ 140909 h 350055"/>
                <a:gd name="connsiteX1332" fmla="*/ 290342 w 473076"/>
                <a:gd name="connsiteY1332" fmla="*/ 141044 h 350055"/>
                <a:gd name="connsiteX1333" fmla="*/ 290342 w 473076"/>
                <a:gd name="connsiteY1333" fmla="*/ 141580 h 350055"/>
                <a:gd name="connsiteX1334" fmla="*/ 290513 w 473076"/>
                <a:gd name="connsiteY1334" fmla="*/ 142092 h 350055"/>
                <a:gd name="connsiteX1335" fmla="*/ 290342 w 473076"/>
                <a:gd name="connsiteY1335" fmla="*/ 142220 h 350055"/>
                <a:gd name="connsiteX1336" fmla="*/ 290342 w 473076"/>
                <a:gd name="connsiteY1336" fmla="*/ 143044 h 350055"/>
                <a:gd name="connsiteX1337" fmla="*/ 290123 w 473076"/>
                <a:gd name="connsiteY1337" fmla="*/ 142384 h 350055"/>
                <a:gd name="connsiteX1338" fmla="*/ 289873 w 473076"/>
                <a:gd name="connsiteY1338" fmla="*/ 142572 h 350055"/>
                <a:gd name="connsiteX1339" fmla="*/ 290342 w 473076"/>
                <a:gd name="connsiteY1339" fmla="*/ 143044 h 350055"/>
                <a:gd name="connsiteX1340" fmla="*/ 293659 w 473076"/>
                <a:gd name="connsiteY1340" fmla="*/ 146378 h 350055"/>
                <a:gd name="connsiteX1341" fmla="*/ 290513 w 473076"/>
                <a:gd name="connsiteY1341" fmla="*/ 145429 h 350055"/>
                <a:gd name="connsiteX1342" fmla="*/ 289975 w 473076"/>
                <a:gd name="connsiteY1342" fmla="*/ 145267 h 350055"/>
                <a:gd name="connsiteX1343" fmla="*/ 289513 w 473076"/>
                <a:gd name="connsiteY1343" fmla="*/ 145128 h 350055"/>
                <a:gd name="connsiteX1344" fmla="*/ 289605 w 473076"/>
                <a:gd name="connsiteY1344" fmla="*/ 145267 h 350055"/>
                <a:gd name="connsiteX1345" fmla="*/ 290342 w 473076"/>
                <a:gd name="connsiteY1345" fmla="*/ 146378 h 350055"/>
                <a:gd name="connsiteX1346" fmla="*/ 290513 w 473076"/>
                <a:gd name="connsiteY1346" fmla="*/ 146549 h 350055"/>
                <a:gd name="connsiteX1347" fmla="*/ 292798 w 473076"/>
                <a:gd name="connsiteY1347" fmla="*/ 148846 h 350055"/>
                <a:gd name="connsiteX1348" fmla="*/ 294482 w 473076"/>
                <a:gd name="connsiteY1348" fmla="*/ 148694 h 350055"/>
                <a:gd name="connsiteX1349" fmla="*/ 295722 w 473076"/>
                <a:gd name="connsiteY1349" fmla="*/ 150757 h 350055"/>
                <a:gd name="connsiteX1350" fmla="*/ 295384 w 473076"/>
                <a:gd name="connsiteY1350" fmla="*/ 151995 h 350055"/>
                <a:gd name="connsiteX1351" fmla="*/ 294482 w 473076"/>
                <a:gd name="connsiteY1351" fmla="*/ 151995 h 350055"/>
                <a:gd name="connsiteX1352" fmla="*/ 295008 w 473076"/>
                <a:gd name="connsiteY1352" fmla="*/ 153045 h 350055"/>
                <a:gd name="connsiteX1353" fmla="*/ 295097 w 473076"/>
                <a:gd name="connsiteY1353" fmla="*/ 153045 h 350055"/>
                <a:gd name="connsiteX1354" fmla="*/ 295384 w 473076"/>
                <a:gd name="connsiteY1354" fmla="*/ 151995 h 350055"/>
                <a:gd name="connsiteX1355" fmla="*/ 297789 w 473076"/>
                <a:gd name="connsiteY1355" fmla="*/ 151995 h 350055"/>
                <a:gd name="connsiteX1356" fmla="*/ 311018 w 473076"/>
                <a:gd name="connsiteY1356" fmla="*/ 165199 h 350055"/>
                <a:gd name="connsiteX1357" fmla="*/ 311150 w 473076"/>
                <a:gd name="connsiteY1357" fmla="*/ 165133 h 350055"/>
                <a:gd name="connsiteX1358" fmla="*/ 311150 w 473076"/>
                <a:gd name="connsiteY1358" fmla="*/ 159554 h 350055"/>
                <a:gd name="connsiteX1359" fmla="*/ 314325 w 473076"/>
                <a:gd name="connsiteY1359" fmla="*/ 159554 h 350055"/>
                <a:gd name="connsiteX1360" fmla="*/ 311663 w 473076"/>
                <a:gd name="connsiteY1360" fmla="*/ 164877 h 350055"/>
                <a:gd name="connsiteX1361" fmla="*/ 314325 w 473076"/>
                <a:gd name="connsiteY1361" fmla="*/ 163548 h 350055"/>
                <a:gd name="connsiteX1362" fmla="*/ 317633 w 473076"/>
                <a:gd name="connsiteY1362" fmla="*/ 161898 h 350055"/>
                <a:gd name="connsiteX1363" fmla="*/ 320940 w 473076"/>
                <a:gd name="connsiteY1363" fmla="*/ 165199 h 350055"/>
                <a:gd name="connsiteX1364" fmla="*/ 324247 w 473076"/>
                <a:gd name="connsiteY1364" fmla="*/ 161898 h 350055"/>
                <a:gd name="connsiteX1365" fmla="*/ 327555 w 473076"/>
                <a:gd name="connsiteY1365" fmla="*/ 171801 h 350055"/>
                <a:gd name="connsiteX1366" fmla="*/ 330862 w 473076"/>
                <a:gd name="connsiteY1366" fmla="*/ 171801 h 350055"/>
                <a:gd name="connsiteX1367" fmla="*/ 330862 w 473076"/>
                <a:gd name="connsiteY1367" fmla="*/ 178403 h 350055"/>
                <a:gd name="connsiteX1368" fmla="*/ 324247 w 473076"/>
                <a:gd name="connsiteY1368" fmla="*/ 185005 h 350055"/>
                <a:gd name="connsiteX1369" fmla="*/ 330862 w 473076"/>
                <a:gd name="connsiteY1369" fmla="*/ 185005 h 350055"/>
                <a:gd name="connsiteX1370" fmla="*/ 334169 w 473076"/>
                <a:gd name="connsiteY1370" fmla="*/ 181704 h 350055"/>
                <a:gd name="connsiteX1371" fmla="*/ 337476 w 473076"/>
                <a:gd name="connsiteY1371" fmla="*/ 185005 h 350055"/>
                <a:gd name="connsiteX1372" fmla="*/ 337476 w 473076"/>
                <a:gd name="connsiteY1372" fmla="*/ 181704 h 350055"/>
                <a:gd name="connsiteX1373" fmla="*/ 330862 w 473076"/>
                <a:gd name="connsiteY1373" fmla="*/ 178403 h 350055"/>
                <a:gd name="connsiteX1374" fmla="*/ 337476 w 473076"/>
                <a:gd name="connsiteY1374" fmla="*/ 171801 h 350055"/>
                <a:gd name="connsiteX1375" fmla="*/ 340784 w 473076"/>
                <a:gd name="connsiteY1375" fmla="*/ 171801 h 350055"/>
                <a:gd name="connsiteX1376" fmla="*/ 340784 w 473076"/>
                <a:gd name="connsiteY1376" fmla="*/ 168500 h 350055"/>
                <a:gd name="connsiteX1377" fmla="*/ 334169 w 473076"/>
                <a:gd name="connsiteY1377" fmla="*/ 178403 h 350055"/>
                <a:gd name="connsiteX1378" fmla="*/ 340784 w 473076"/>
                <a:gd name="connsiteY1378" fmla="*/ 175102 h 350055"/>
                <a:gd name="connsiteX1379" fmla="*/ 344091 w 473076"/>
                <a:gd name="connsiteY1379" fmla="*/ 185005 h 350055"/>
                <a:gd name="connsiteX1380" fmla="*/ 350706 w 473076"/>
                <a:gd name="connsiteY1380" fmla="*/ 185005 h 350055"/>
                <a:gd name="connsiteX1381" fmla="*/ 354013 w 473076"/>
                <a:gd name="connsiteY1381" fmla="*/ 178403 h 350055"/>
                <a:gd name="connsiteX1382" fmla="*/ 350706 w 473076"/>
                <a:gd name="connsiteY1382" fmla="*/ 178403 h 350055"/>
                <a:gd name="connsiteX1383" fmla="*/ 350706 w 473076"/>
                <a:gd name="connsiteY1383" fmla="*/ 175102 h 350055"/>
                <a:gd name="connsiteX1384" fmla="*/ 357320 w 473076"/>
                <a:gd name="connsiteY1384" fmla="*/ 178403 h 350055"/>
                <a:gd name="connsiteX1385" fmla="*/ 360628 w 473076"/>
                <a:gd name="connsiteY1385" fmla="*/ 181704 h 350055"/>
                <a:gd name="connsiteX1386" fmla="*/ 354013 w 473076"/>
                <a:gd name="connsiteY1386" fmla="*/ 185005 h 350055"/>
                <a:gd name="connsiteX1387" fmla="*/ 363935 w 473076"/>
                <a:gd name="connsiteY1387" fmla="*/ 194908 h 350055"/>
                <a:gd name="connsiteX1388" fmla="*/ 367242 w 473076"/>
                <a:gd name="connsiteY1388" fmla="*/ 191607 h 350055"/>
                <a:gd name="connsiteX1389" fmla="*/ 373857 w 473076"/>
                <a:gd name="connsiteY1389" fmla="*/ 194908 h 350055"/>
                <a:gd name="connsiteX1390" fmla="*/ 374270 w 473076"/>
                <a:gd name="connsiteY1390" fmla="*/ 192019 h 350055"/>
                <a:gd name="connsiteX1391" fmla="*/ 376007 w 473076"/>
                <a:gd name="connsiteY1391" fmla="*/ 191772 h 350055"/>
                <a:gd name="connsiteX1392" fmla="*/ 373857 w 473076"/>
                <a:gd name="connsiteY1392" fmla="*/ 198209 h 350055"/>
                <a:gd name="connsiteX1393" fmla="*/ 377164 w 473076"/>
                <a:gd name="connsiteY1393" fmla="*/ 201510 h 350055"/>
                <a:gd name="connsiteX1394" fmla="*/ 383779 w 473076"/>
                <a:gd name="connsiteY1394" fmla="*/ 198209 h 350055"/>
                <a:gd name="connsiteX1395" fmla="*/ 382744 w 473076"/>
                <a:gd name="connsiteY1395" fmla="*/ 199242 h 350055"/>
                <a:gd name="connsiteX1396" fmla="*/ 387351 w 473076"/>
                <a:gd name="connsiteY1396" fmla="*/ 199242 h 350055"/>
                <a:gd name="connsiteX1397" fmla="*/ 387351 w 473076"/>
                <a:gd name="connsiteY1397" fmla="*/ 202417 h 350055"/>
                <a:gd name="connsiteX1398" fmla="*/ 382681 w 473076"/>
                <a:gd name="connsiteY1398" fmla="*/ 199304 h 350055"/>
                <a:gd name="connsiteX1399" fmla="*/ 380471 w 473076"/>
                <a:gd name="connsiteY1399" fmla="*/ 201510 h 350055"/>
                <a:gd name="connsiteX1400" fmla="*/ 380471 w 473076"/>
                <a:gd name="connsiteY1400" fmla="*/ 204811 h 350055"/>
                <a:gd name="connsiteX1401" fmla="*/ 383779 w 473076"/>
                <a:gd name="connsiteY1401" fmla="*/ 201510 h 350055"/>
                <a:gd name="connsiteX1402" fmla="*/ 387086 w 473076"/>
                <a:gd name="connsiteY1402" fmla="*/ 208112 h 350055"/>
                <a:gd name="connsiteX1403" fmla="*/ 390393 w 473076"/>
                <a:gd name="connsiteY1403" fmla="*/ 208112 h 350055"/>
                <a:gd name="connsiteX1404" fmla="*/ 387086 w 473076"/>
                <a:gd name="connsiteY1404" fmla="*/ 211413 h 350055"/>
                <a:gd name="connsiteX1405" fmla="*/ 397008 w 473076"/>
                <a:gd name="connsiteY1405" fmla="*/ 208112 h 350055"/>
                <a:gd name="connsiteX1406" fmla="*/ 400315 w 473076"/>
                <a:gd name="connsiteY1406" fmla="*/ 208112 h 350055"/>
                <a:gd name="connsiteX1407" fmla="*/ 400315 w 473076"/>
                <a:gd name="connsiteY1407" fmla="*/ 211413 h 350055"/>
                <a:gd name="connsiteX1408" fmla="*/ 387086 w 473076"/>
                <a:gd name="connsiteY1408" fmla="*/ 221316 h 350055"/>
                <a:gd name="connsiteX1409" fmla="*/ 393701 w 473076"/>
                <a:gd name="connsiteY1409" fmla="*/ 221316 h 350055"/>
                <a:gd name="connsiteX1410" fmla="*/ 400315 w 473076"/>
                <a:gd name="connsiteY1410" fmla="*/ 221316 h 350055"/>
                <a:gd name="connsiteX1411" fmla="*/ 392104 w 473076"/>
                <a:gd name="connsiteY1411" fmla="*/ 226779 h 350055"/>
                <a:gd name="connsiteX1412" fmla="*/ 390320 w 473076"/>
                <a:gd name="connsiteY1412" fmla="*/ 227184 h 350055"/>
                <a:gd name="connsiteX1413" fmla="*/ 389980 w 473076"/>
                <a:gd name="connsiteY1413" fmla="*/ 223791 h 350055"/>
                <a:gd name="connsiteX1414" fmla="*/ 387086 w 473076"/>
                <a:gd name="connsiteY1414" fmla="*/ 224617 h 350055"/>
                <a:gd name="connsiteX1415" fmla="*/ 387086 w 473076"/>
                <a:gd name="connsiteY1415" fmla="*/ 227918 h 350055"/>
                <a:gd name="connsiteX1416" fmla="*/ 390320 w 473076"/>
                <a:gd name="connsiteY1416" fmla="*/ 227184 h 350055"/>
                <a:gd name="connsiteX1417" fmla="*/ 390393 w 473076"/>
                <a:gd name="connsiteY1417" fmla="*/ 227918 h 350055"/>
                <a:gd name="connsiteX1418" fmla="*/ 392104 w 473076"/>
                <a:gd name="connsiteY1418" fmla="*/ 226779 h 350055"/>
                <a:gd name="connsiteX1419" fmla="*/ 396181 w 473076"/>
                <a:gd name="connsiteY1419" fmla="*/ 225855 h 350055"/>
                <a:gd name="connsiteX1420" fmla="*/ 400315 w 473076"/>
                <a:gd name="connsiteY1420" fmla="*/ 221316 h 350055"/>
                <a:gd name="connsiteX1421" fmla="*/ 403622 w 473076"/>
                <a:gd name="connsiteY1421" fmla="*/ 221316 h 350055"/>
                <a:gd name="connsiteX1422" fmla="*/ 403622 w 473076"/>
                <a:gd name="connsiteY1422" fmla="*/ 224617 h 350055"/>
                <a:gd name="connsiteX1423" fmla="*/ 393701 w 473076"/>
                <a:gd name="connsiteY1423" fmla="*/ 231219 h 350055"/>
                <a:gd name="connsiteX1424" fmla="*/ 393701 w 473076"/>
                <a:gd name="connsiteY1424" fmla="*/ 241122 h 350055"/>
                <a:gd name="connsiteX1425" fmla="*/ 403622 w 473076"/>
                <a:gd name="connsiteY1425" fmla="*/ 237821 h 350055"/>
                <a:gd name="connsiteX1426" fmla="*/ 406930 w 473076"/>
                <a:gd name="connsiteY1426" fmla="*/ 231219 h 350055"/>
                <a:gd name="connsiteX1427" fmla="*/ 403622 w 473076"/>
                <a:gd name="connsiteY1427" fmla="*/ 231219 h 350055"/>
                <a:gd name="connsiteX1428" fmla="*/ 410237 w 473076"/>
                <a:gd name="connsiteY1428" fmla="*/ 227918 h 350055"/>
                <a:gd name="connsiteX1429" fmla="*/ 420159 w 473076"/>
                <a:gd name="connsiteY1429" fmla="*/ 231219 h 350055"/>
                <a:gd name="connsiteX1430" fmla="*/ 416852 w 473076"/>
                <a:gd name="connsiteY1430" fmla="*/ 237821 h 350055"/>
                <a:gd name="connsiteX1431" fmla="*/ 406930 w 473076"/>
                <a:gd name="connsiteY1431" fmla="*/ 241122 h 350055"/>
                <a:gd name="connsiteX1432" fmla="*/ 410237 w 473076"/>
                <a:gd name="connsiteY1432" fmla="*/ 244423 h 350055"/>
                <a:gd name="connsiteX1433" fmla="*/ 413544 w 473076"/>
                <a:gd name="connsiteY1433" fmla="*/ 247724 h 350055"/>
                <a:gd name="connsiteX1434" fmla="*/ 413544 w 473076"/>
                <a:gd name="connsiteY1434" fmla="*/ 244423 h 350055"/>
                <a:gd name="connsiteX1435" fmla="*/ 410237 w 473076"/>
                <a:gd name="connsiteY1435" fmla="*/ 244423 h 350055"/>
                <a:gd name="connsiteX1436" fmla="*/ 420159 w 473076"/>
                <a:gd name="connsiteY1436" fmla="*/ 244423 h 350055"/>
                <a:gd name="connsiteX1437" fmla="*/ 423466 w 473076"/>
                <a:gd name="connsiteY1437" fmla="*/ 237821 h 350055"/>
                <a:gd name="connsiteX1438" fmla="*/ 426774 w 473076"/>
                <a:gd name="connsiteY1438" fmla="*/ 241122 h 350055"/>
                <a:gd name="connsiteX1439" fmla="*/ 423466 w 473076"/>
                <a:gd name="connsiteY1439" fmla="*/ 241122 h 350055"/>
                <a:gd name="connsiteX1440" fmla="*/ 426774 w 473076"/>
                <a:gd name="connsiteY1440" fmla="*/ 241122 h 350055"/>
                <a:gd name="connsiteX1441" fmla="*/ 426774 w 473076"/>
                <a:gd name="connsiteY1441" fmla="*/ 251025 h 350055"/>
                <a:gd name="connsiteX1442" fmla="*/ 430081 w 473076"/>
                <a:gd name="connsiteY1442" fmla="*/ 247724 h 350055"/>
                <a:gd name="connsiteX1443" fmla="*/ 416852 w 473076"/>
                <a:gd name="connsiteY1443" fmla="*/ 247724 h 350055"/>
                <a:gd name="connsiteX1444" fmla="*/ 416852 w 473076"/>
                <a:gd name="connsiteY1444" fmla="*/ 254326 h 350055"/>
                <a:gd name="connsiteX1445" fmla="*/ 416852 w 473076"/>
                <a:gd name="connsiteY1445" fmla="*/ 260928 h 350055"/>
                <a:gd name="connsiteX1446" fmla="*/ 423466 w 473076"/>
                <a:gd name="connsiteY1446" fmla="*/ 257627 h 350055"/>
                <a:gd name="connsiteX1447" fmla="*/ 416852 w 473076"/>
                <a:gd name="connsiteY1447" fmla="*/ 267530 h 350055"/>
                <a:gd name="connsiteX1448" fmla="*/ 420159 w 473076"/>
                <a:gd name="connsiteY1448" fmla="*/ 264229 h 350055"/>
                <a:gd name="connsiteX1449" fmla="*/ 423466 w 473076"/>
                <a:gd name="connsiteY1449" fmla="*/ 267530 h 350055"/>
                <a:gd name="connsiteX1450" fmla="*/ 420159 w 473076"/>
                <a:gd name="connsiteY1450" fmla="*/ 267530 h 350055"/>
                <a:gd name="connsiteX1451" fmla="*/ 426774 w 473076"/>
                <a:gd name="connsiteY1451" fmla="*/ 267530 h 350055"/>
                <a:gd name="connsiteX1452" fmla="*/ 430081 w 473076"/>
                <a:gd name="connsiteY1452" fmla="*/ 274132 h 350055"/>
                <a:gd name="connsiteX1453" fmla="*/ 433388 w 473076"/>
                <a:gd name="connsiteY1453" fmla="*/ 274132 h 350055"/>
                <a:gd name="connsiteX1454" fmla="*/ 435869 w 473076"/>
                <a:gd name="connsiteY1454" fmla="*/ 277433 h 350055"/>
                <a:gd name="connsiteX1455" fmla="*/ 440795 w 473076"/>
                <a:gd name="connsiteY1455" fmla="*/ 279618 h 350055"/>
                <a:gd name="connsiteX1456" fmla="*/ 436695 w 473076"/>
                <a:gd name="connsiteY1456" fmla="*/ 280734 h 350055"/>
                <a:gd name="connsiteX1457" fmla="*/ 436695 w 473076"/>
                <a:gd name="connsiteY1457" fmla="*/ 282384 h 350055"/>
                <a:gd name="connsiteX1458" fmla="*/ 430081 w 473076"/>
                <a:gd name="connsiteY1458" fmla="*/ 284035 h 350055"/>
                <a:gd name="connsiteX1459" fmla="*/ 426774 w 473076"/>
                <a:gd name="connsiteY1459" fmla="*/ 287336 h 350055"/>
                <a:gd name="connsiteX1460" fmla="*/ 440003 w 473076"/>
                <a:gd name="connsiteY1460" fmla="*/ 284035 h 350055"/>
                <a:gd name="connsiteX1461" fmla="*/ 433388 w 473076"/>
                <a:gd name="connsiteY1461" fmla="*/ 290637 h 350055"/>
                <a:gd name="connsiteX1462" fmla="*/ 430081 w 473076"/>
                <a:gd name="connsiteY1462" fmla="*/ 287336 h 350055"/>
                <a:gd name="connsiteX1463" fmla="*/ 433388 w 473076"/>
                <a:gd name="connsiteY1463" fmla="*/ 290637 h 350055"/>
                <a:gd name="connsiteX1464" fmla="*/ 449925 w 473076"/>
                <a:gd name="connsiteY1464" fmla="*/ 297239 h 350055"/>
                <a:gd name="connsiteX1465" fmla="*/ 446618 w 473076"/>
                <a:gd name="connsiteY1465" fmla="*/ 297239 h 350055"/>
                <a:gd name="connsiteX1466" fmla="*/ 443310 w 473076"/>
                <a:gd name="connsiteY1466" fmla="*/ 300540 h 350055"/>
                <a:gd name="connsiteX1467" fmla="*/ 446618 w 473076"/>
                <a:gd name="connsiteY1467" fmla="*/ 300540 h 350055"/>
                <a:gd name="connsiteX1468" fmla="*/ 443310 w 473076"/>
                <a:gd name="connsiteY1468" fmla="*/ 310443 h 350055"/>
                <a:gd name="connsiteX1469" fmla="*/ 440003 w 473076"/>
                <a:gd name="connsiteY1469" fmla="*/ 310443 h 350055"/>
                <a:gd name="connsiteX1470" fmla="*/ 440003 w 473076"/>
                <a:gd name="connsiteY1470" fmla="*/ 317045 h 350055"/>
                <a:gd name="connsiteX1471" fmla="*/ 446618 w 473076"/>
                <a:gd name="connsiteY1471" fmla="*/ 313744 h 350055"/>
                <a:gd name="connsiteX1472" fmla="*/ 440003 w 473076"/>
                <a:gd name="connsiteY1472" fmla="*/ 320346 h 350055"/>
                <a:gd name="connsiteX1473" fmla="*/ 436695 w 473076"/>
                <a:gd name="connsiteY1473" fmla="*/ 320346 h 350055"/>
                <a:gd name="connsiteX1474" fmla="*/ 433388 w 473076"/>
                <a:gd name="connsiteY1474" fmla="*/ 323647 h 350055"/>
                <a:gd name="connsiteX1475" fmla="*/ 440003 w 473076"/>
                <a:gd name="connsiteY1475" fmla="*/ 320346 h 350055"/>
                <a:gd name="connsiteX1476" fmla="*/ 449925 w 473076"/>
                <a:gd name="connsiteY1476" fmla="*/ 317045 h 350055"/>
                <a:gd name="connsiteX1477" fmla="*/ 449925 w 473076"/>
                <a:gd name="connsiteY1477" fmla="*/ 320346 h 350055"/>
                <a:gd name="connsiteX1478" fmla="*/ 453232 w 473076"/>
                <a:gd name="connsiteY1478" fmla="*/ 320346 h 350055"/>
                <a:gd name="connsiteX1479" fmla="*/ 453232 w 473076"/>
                <a:gd name="connsiteY1479" fmla="*/ 323647 h 350055"/>
                <a:gd name="connsiteX1480" fmla="*/ 456540 w 473076"/>
                <a:gd name="connsiteY1480" fmla="*/ 323647 h 350055"/>
                <a:gd name="connsiteX1481" fmla="*/ 453232 w 473076"/>
                <a:gd name="connsiteY1481" fmla="*/ 330249 h 350055"/>
                <a:gd name="connsiteX1482" fmla="*/ 456540 w 473076"/>
                <a:gd name="connsiteY1482" fmla="*/ 330249 h 350055"/>
                <a:gd name="connsiteX1483" fmla="*/ 456540 w 473076"/>
                <a:gd name="connsiteY1483" fmla="*/ 333550 h 350055"/>
                <a:gd name="connsiteX1484" fmla="*/ 459847 w 473076"/>
                <a:gd name="connsiteY1484" fmla="*/ 333550 h 350055"/>
                <a:gd name="connsiteX1485" fmla="*/ 456540 w 473076"/>
                <a:gd name="connsiteY1485" fmla="*/ 336851 h 350055"/>
                <a:gd name="connsiteX1486" fmla="*/ 466462 w 473076"/>
                <a:gd name="connsiteY1486" fmla="*/ 336851 h 350055"/>
                <a:gd name="connsiteX1487" fmla="*/ 463154 w 473076"/>
                <a:gd name="connsiteY1487" fmla="*/ 340152 h 350055"/>
                <a:gd name="connsiteX1488" fmla="*/ 466462 w 473076"/>
                <a:gd name="connsiteY1488" fmla="*/ 340152 h 350055"/>
                <a:gd name="connsiteX1489" fmla="*/ 466462 w 473076"/>
                <a:gd name="connsiteY1489" fmla="*/ 343453 h 350055"/>
                <a:gd name="connsiteX1490" fmla="*/ 473076 w 473076"/>
                <a:gd name="connsiteY1490" fmla="*/ 343453 h 350055"/>
                <a:gd name="connsiteX1491" fmla="*/ 463154 w 473076"/>
                <a:gd name="connsiteY1491" fmla="*/ 350055 h 350055"/>
                <a:gd name="connsiteX1492" fmla="*/ 453232 w 473076"/>
                <a:gd name="connsiteY1492" fmla="*/ 346754 h 350055"/>
                <a:gd name="connsiteX1493" fmla="*/ 446618 w 473076"/>
                <a:gd name="connsiteY1493" fmla="*/ 346754 h 350055"/>
                <a:gd name="connsiteX1494" fmla="*/ 443310 w 473076"/>
                <a:gd name="connsiteY1494" fmla="*/ 346754 h 350055"/>
                <a:gd name="connsiteX1495" fmla="*/ 446618 w 473076"/>
                <a:gd name="connsiteY1495" fmla="*/ 343453 h 350055"/>
                <a:gd name="connsiteX1496" fmla="*/ 437109 w 473076"/>
                <a:gd name="connsiteY1496" fmla="*/ 343453 h 350055"/>
                <a:gd name="connsiteX1497" fmla="*/ 436695 w 473076"/>
                <a:gd name="connsiteY1497" fmla="*/ 343453 h 350055"/>
                <a:gd name="connsiteX1498" fmla="*/ 433388 w 473076"/>
                <a:gd name="connsiteY1498" fmla="*/ 340152 h 350055"/>
                <a:gd name="connsiteX1499" fmla="*/ 430081 w 473076"/>
                <a:gd name="connsiteY1499" fmla="*/ 343453 h 350055"/>
                <a:gd name="connsiteX1500" fmla="*/ 420159 w 473076"/>
                <a:gd name="connsiteY1500" fmla="*/ 340152 h 350055"/>
                <a:gd name="connsiteX1501" fmla="*/ 410237 w 473076"/>
                <a:gd name="connsiteY1501" fmla="*/ 333550 h 350055"/>
                <a:gd name="connsiteX1502" fmla="*/ 416852 w 473076"/>
                <a:gd name="connsiteY1502" fmla="*/ 333550 h 350055"/>
                <a:gd name="connsiteX1503" fmla="*/ 413544 w 473076"/>
                <a:gd name="connsiteY1503" fmla="*/ 330249 h 350055"/>
                <a:gd name="connsiteX1504" fmla="*/ 416852 w 473076"/>
                <a:gd name="connsiteY1504" fmla="*/ 330249 h 350055"/>
                <a:gd name="connsiteX1505" fmla="*/ 406930 w 473076"/>
                <a:gd name="connsiteY1505" fmla="*/ 330249 h 350055"/>
                <a:gd name="connsiteX1506" fmla="*/ 410237 w 473076"/>
                <a:gd name="connsiteY1506" fmla="*/ 326948 h 350055"/>
                <a:gd name="connsiteX1507" fmla="*/ 406930 w 473076"/>
                <a:gd name="connsiteY1507" fmla="*/ 326948 h 350055"/>
                <a:gd name="connsiteX1508" fmla="*/ 403622 w 473076"/>
                <a:gd name="connsiteY1508" fmla="*/ 320346 h 350055"/>
                <a:gd name="connsiteX1509" fmla="*/ 400315 w 473076"/>
                <a:gd name="connsiteY1509" fmla="*/ 320346 h 350055"/>
                <a:gd name="connsiteX1510" fmla="*/ 400315 w 473076"/>
                <a:gd name="connsiteY1510" fmla="*/ 317045 h 350055"/>
                <a:gd name="connsiteX1511" fmla="*/ 400315 w 473076"/>
                <a:gd name="connsiteY1511" fmla="*/ 313744 h 350055"/>
                <a:gd name="connsiteX1512" fmla="*/ 397008 w 473076"/>
                <a:gd name="connsiteY1512" fmla="*/ 313744 h 350055"/>
                <a:gd name="connsiteX1513" fmla="*/ 400315 w 473076"/>
                <a:gd name="connsiteY1513" fmla="*/ 307142 h 350055"/>
                <a:gd name="connsiteX1514" fmla="*/ 397008 w 473076"/>
                <a:gd name="connsiteY1514" fmla="*/ 307142 h 350055"/>
                <a:gd name="connsiteX1515" fmla="*/ 393701 w 473076"/>
                <a:gd name="connsiteY1515" fmla="*/ 307142 h 350055"/>
                <a:gd name="connsiteX1516" fmla="*/ 397008 w 473076"/>
                <a:gd name="connsiteY1516" fmla="*/ 300540 h 350055"/>
                <a:gd name="connsiteX1517" fmla="*/ 390393 w 473076"/>
                <a:gd name="connsiteY1517" fmla="*/ 300540 h 350055"/>
                <a:gd name="connsiteX1518" fmla="*/ 393701 w 473076"/>
                <a:gd name="connsiteY1518" fmla="*/ 297239 h 350055"/>
                <a:gd name="connsiteX1519" fmla="*/ 390393 w 473076"/>
                <a:gd name="connsiteY1519" fmla="*/ 297239 h 350055"/>
                <a:gd name="connsiteX1520" fmla="*/ 390393 w 473076"/>
                <a:gd name="connsiteY1520" fmla="*/ 293938 h 350055"/>
                <a:gd name="connsiteX1521" fmla="*/ 393700 w 473076"/>
                <a:gd name="connsiteY1521" fmla="*/ 293938 h 350055"/>
                <a:gd name="connsiteX1522" fmla="*/ 393700 w 473076"/>
                <a:gd name="connsiteY1522" fmla="*/ 291317 h 350055"/>
                <a:gd name="connsiteX1523" fmla="*/ 393701 w 473076"/>
                <a:gd name="connsiteY1523" fmla="*/ 291317 h 350055"/>
                <a:gd name="connsiteX1524" fmla="*/ 393701 w 473076"/>
                <a:gd name="connsiteY1524" fmla="*/ 290637 h 350055"/>
                <a:gd name="connsiteX1525" fmla="*/ 390393 w 473076"/>
                <a:gd name="connsiteY1525" fmla="*/ 293938 h 350055"/>
                <a:gd name="connsiteX1526" fmla="*/ 390393 w 473076"/>
                <a:gd name="connsiteY1526" fmla="*/ 290637 h 350055"/>
                <a:gd name="connsiteX1527" fmla="*/ 387086 w 473076"/>
                <a:gd name="connsiteY1527" fmla="*/ 280734 h 350055"/>
                <a:gd name="connsiteX1528" fmla="*/ 390393 w 473076"/>
                <a:gd name="connsiteY1528" fmla="*/ 277433 h 350055"/>
                <a:gd name="connsiteX1529" fmla="*/ 383779 w 473076"/>
                <a:gd name="connsiteY1529" fmla="*/ 277433 h 350055"/>
                <a:gd name="connsiteX1530" fmla="*/ 387086 w 473076"/>
                <a:gd name="connsiteY1530" fmla="*/ 274132 h 350055"/>
                <a:gd name="connsiteX1531" fmla="*/ 380471 w 473076"/>
                <a:gd name="connsiteY1531" fmla="*/ 274132 h 350055"/>
                <a:gd name="connsiteX1532" fmla="*/ 377164 w 473076"/>
                <a:gd name="connsiteY1532" fmla="*/ 267530 h 350055"/>
                <a:gd name="connsiteX1533" fmla="*/ 387086 w 473076"/>
                <a:gd name="connsiteY1533" fmla="*/ 270831 h 350055"/>
                <a:gd name="connsiteX1534" fmla="*/ 383779 w 473076"/>
                <a:gd name="connsiteY1534" fmla="*/ 264229 h 350055"/>
                <a:gd name="connsiteX1535" fmla="*/ 380471 w 473076"/>
                <a:gd name="connsiteY1535" fmla="*/ 264229 h 350055"/>
                <a:gd name="connsiteX1536" fmla="*/ 373857 w 473076"/>
                <a:gd name="connsiteY1536" fmla="*/ 260928 h 350055"/>
                <a:gd name="connsiteX1537" fmla="*/ 380471 w 473076"/>
                <a:gd name="connsiteY1537" fmla="*/ 254326 h 350055"/>
                <a:gd name="connsiteX1538" fmla="*/ 370549 w 473076"/>
                <a:gd name="connsiteY1538" fmla="*/ 257627 h 350055"/>
                <a:gd name="connsiteX1539" fmla="*/ 370549 w 473076"/>
                <a:gd name="connsiteY1539" fmla="*/ 254326 h 350055"/>
                <a:gd name="connsiteX1540" fmla="*/ 373857 w 473076"/>
                <a:gd name="connsiteY1540" fmla="*/ 254326 h 350055"/>
                <a:gd name="connsiteX1541" fmla="*/ 377164 w 473076"/>
                <a:gd name="connsiteY1541" fmla="*/ 247724 h 350055"/>
                <a:gd name="connsiteX1542" fmla="*/ 367242 w 473076"/>
                <a:gd name="connsiteY1542" fmla="*/ 247724 h 350055"/>
                <a:gd name="connsiteX1543" fmla="*/ 363935 w 473076"/>
                <a:gd name="connsiteY1543" fmla="*/ 247724 h 350055"/>
                <a:gd name="connsiteX1544" fmla="*/ 367242 w 473076"/>
                <a:gd name="connsiteY1544" fmla="*/ 244423 h 350055"/>
                <a:gd name="connsiteX1545" fmla="*/ 363935 w 473076"/>
                <a:gd name="connsiteY1545" fmla="*/ 244423 h 350055"/>
                <a:gd name="connsiteX1546" fmla="*/ 363935 w 473076"/>
                <a:gd name="connsiteY1546" fmla="*/ 241122 h 350055"/>
                <a:gd name="connsiteX1547" fmla="*/ 367242 w 473076"/>
                <a:gd name="connsiteY1547" fmla="*/ 237821 h 350055"/>
                <a:gd name="connsiteX1548" fmla="*/ 363935 w 473076"/>
                <a:gd name="connsiteY1548" fmla="*/ 237821 h 350055"/>
                <a:gd name="connsiteX1549" fmla="*/ 370549 w 473076"/>
                <a:gd name="connsiteY1549" fmla="*/ 234520 h 350055"/>
                <a:gd name="connsiteX1550" fmla="*/ 367242 w 473076"/>
                <a:gd name="connsiteY1550" fmla="*/ 234520 h 350055"/>
                <a:gd name="connsiteX1551" fmla="*/ 363935 w 473076"/>
                <a:gd name="connsiteY1551" fmla="*/ 227918 h 350055"/>
                <a:gd name="connsiteX1552" fmla="*/ 363935 w 473076"/>
                <a:gd name="connsiteY1552" fmla="*/ 224617 h 350055"/>
                <a:gd name="connsiteX1553" fmla="*/ 360628 w 473076"/>
                <a:gd name="connsiteY1553" fmla="*/ 224617 h 350055"/>
                <a:gd name="connsiteX1554" fmla="*/ 357320 w 473076"/>
                <a:gd name="connsiteY1554" fmla="*/ 224617 h 350055"/>
                <a:gd name="connsiteX1555" fmla="*/ 354013 w 473076"/>
                <a:gd name="connsiteY1555" fmla="*/ 218015 h 350055"/>
                <a:gd name="connsiteX1556" fmla="*/ 350706 w 473076"/>
                <a:gd name="connsiteY1556" fmla="*/ 221316 h 350055"/>
                <a:gd name="connsiteX1557" fmla="*/ 347398 w 473076"/>
                <a:gd name="connsiteY1557" fmla="*/ 211413 h 350055"/>
                <a:gd name="connsiteX1558" fmla="*/ 344091 w 473076"/>
                <a:gd name="connsiteY1558" fmla="*/ 211413 h 350055"/>
                <a:gd name="connsiteX1559" fmla="*/ 344091 w 473076"/>
                <a:gd name="connsiteY1559" fmla="*/ 204811 h 350055"/>
                <a:gd name="connsiteX1560" fmla="*/ 337476 w 473076"/>
                <a:gd name="connsiteY1560" fmla="*/ 208112 h 350055"/>
                <a:gd name="connsiteX1561" fmla="*/ 334169 w 473076"/>
                <a:gd name="connsiteY1561" fmla="*/ 198209 h 350055"/>
                <a:gd name="connsiteX1562" fmla="*/ 334169 w 473076"/>
                <a:gd name="connsiteY1562" fmla="*/ 194908 h 350055"/>
                <a:gd name="connsiteX1563" fmla="*/ 330862 w 473076"/>
                <a:gd name="connsiteY1563" fmla="*/ 194908 h 350055"/>
                <a:gd name="connsiteX1564" fmla="*/ 334169 w 473076"/>
                <a:gd name="connsiteY1564" fmla="*/ 191607 h 350055"/>
                <a:gd name="connsiteX1565" fmla="*/ 324247 w 473076"/>
                <a:gd name="connsiteY1565" fmla="*/ 191607 h 350055"/>
                <a:gd name="connsiteX1566" fmla="*/ 320940 w 473076"/>
                <a:gd name="connsiteY1566" fmla="*/ 188306 h 350055"/>
                <a:gd name="connsiteX1567" fmla="*/ 317633 w 473076"/>
                <a:gd name="connsiteY1567" fmla="*/ 188306 h 350055"/>
                <a:gd name="connsiteX1568" fmla="*/ 314325 w 473076"/>
                <a:gd name="connsiteY1568" fmla="*/ 181704 h 350055"/>
                <a:gd name="connsiteX1569" fmla="*/ 307711 w 473076"/>
                <a:gd name="connsiteY1569" fmla="*/ 178403 h 350055"/>
                <a:gd name="connsiteX1570" fmla="*/ 307711 w 473076"/>
                <a:gd name="connsiteY1570" fmla="*/ 168500 h 350055"/>
                <a:gd name="connsiteX1571" fmla="*/ 304403 w 473076"/>
                <a:gd name="connsiteY1571" fmla="*/ 171801 h 350055"/>
                <a:gd name="connsiteX1572" fmla="*/ 301096 w 473076"/>
                <a:gd name="connsiteY1572" fmla="*/ 171801 h 350055"/>
                <a:gd name="connsiteX1573" fmla="*/ 297789 w 473076"/>
                <a:gd name="connsiteY1573" fmla="*/ 171801 h 350055"/>
                <a:gd name="connsiteX1574" fmla="*/ 301096 w 473076"/>
                <a:gd name="connsiteY1574" fmla="*/ 168500 h 350055"/>
                <a:gd name="connsiteX1575" fmla="*/ 281252 w 473076"/>
                <a:gd name="connsiteY1575" fmla="*/ 161898 h 350055"/>
                <a:gd name="connsiteX1576" fmla="*/ 287867 w 473076"/>
                <a:gd name="connsiteY1576" fmla="*/ 158597 h 350055"/>
                <a:gd name="connsiteX1577" fmla="*/ 281252 w 473076"/>
                <a:gd name="connsiteY1577" fmla="*/ 151995 h 350055"/>
                <a:gd name="connsiteX1578" fmla="*/ 281252 w 473076"/>
                <a:gd name="connsiteY1578" fmla="*/ 155296 h 350055"/>
                <a:gd name="connsiteX1579" fmla="*/ 274638 w 473076"/>
                <a:gd name="connsiteY1579" fmla="*/ 145393 h 350055"/>
                <a:gd name="connsiteX1580" fmla="*/ 281252 w 473076"/>
                <a:gd name="connsiteY1580" fmla="*/ 148694 h 350055"/>
                <a:gd name="connsiteX1581" fmla="*/ 281397 w 473076"/>
                <a:gd name="connsiteY1581" fmla="*/ 148549 h 350055"/>
                <a:gd name="connsiteX1582" fmla="*/ 281252 w 473076"/>
                <a:gd name="connsiteY1582" fmla="*/ 148477 h 350055"/>
                <a:gd name="connsiteX1583" fmla="*/ 281252 w 473076"/>
                <a:gd name="connsiteY1583" fmla="*/ 148694 h 350055"/>
                <a:gd name="connsiteX1584" fmla="*/ 280815 w 473076"/>
                <a:gd name="connsiteY1584" fmla="*/ 148257 h 350055"/>
                <a:gd name="connsiteX1585" fmla="*/ 277075 w 473076"/>
                <a:gd name="connsiteY1585" fmla="*/ 146378 h 350055"/>
                <a:gd name="connsiteX1586" fmla="*/ 272238 w 473076"/>
                <a:gd name="connsiteY1586" fmla="*/ 141920 h 350055"/>
                <a:gd name="connsiteX1587" fmla="*/ 269081 w 473076"/>
                <a:gd name="connsiteY1587" fmla="*/ 141695 h 350055"/>
                <a:gd name="connsiteX1588" fmla="*/ 268703 w 473076"/>
                <a:gd name="connsiteY1588" fmla="*/ 140371 h 350055"/>
                <a:gd name="connsiteX1589" fmla="*/ 267125 w 473076"/>
                <a:gd name="connsiteY1589" fmla="*/ 139710 h 350055"/>
                <a:gd name="connsiteX1590" fmla="*/ 268514 w 473076"/>
                <a:gd name="connsiteY1590" fmla="*/ 139710 h 350055"/>
                <a:gd name="connsiteX1591" fmla="*/ 268288 w 473076"/>
                <a:gd name="connsiteY1591" fmla="*/ 138917 h 350055"/>
                <a:gd name="connsiteX1592" fmla="*/ 269874 w 473076"/>
                <a:gd name="connsiteY1592" fmla="*/ 139710 h 350055"/>
                <a:gd name="connsiteX1593" fmla="*/ 270442 w 473076"/>
                <a:gd name="connsiteY1593" fmla="*/ 139710 h 350055"/>
                <a:gd name="connsiteX1594" fmla="*/ 267125 w 473076"/>
                <a:gd name="connsiteY1594" fmla="*/ 136376 h 350055"/>
                <a:gd name="connsiteX1595" fmla="*/ 260492 w 473076"/>
                <a:gd name="connsiteY1595" fmla="*/ 133043 h 350055"/>
                <a:gd name="connsiteX1596" fmla="*/ 260989 w 473076"/>
                <a:gd name="connsiteY1596" fmla="*/ 130041 h 350055"/>
                <a:gd name="connsiteX1597" fmla="*/ 259552 w 473076"/>
                <a:gd name="connsiteY1597" fmla="*/ 129566 h 350055"/>
                <a:gd name="connsiteX1598" fmla="*/ 258625 w 473076"/>
                <a:gd name="connsiteY1598" fmla="*/ 132337 h 350055"/>
                <a:gd name="connsiteX1599" fmla="*/ 264535 w 473076"/>
                <a:gd name="connsiteY1599" fmla="*/ 136260 h 350055"/>
                <a:gd name="connsiteX1600" fmla="*/ 257897 w 473076"/>
                <a:gd name="connsiteY1600" fmla="*/ 136260 h 350055"/>
                <a:gd name="connsiteX1601" fmla="*/ 261216 w 473076"/>
                <a:gd name="connsiteY1601" fmla="*/ 139565 h 350055"/>
                <a:gd name="connsiteX1602" fmla="*/ 264535 w 473076"/>
                <a:gd name="connsiteY1602" fmla="*/ 139565 h 350055"/>
                <a:gd name="connsiteX1603" fmla="*/ 271174 w 473076"/>
                <a:gd name="connsiteY1603" fmla="*/ 142869 h 350055"/>
                <a:gd name="connsiteX1604" fmla="*/ 271463 w 473076"/>
                <a:gd name="connsiteY1604" fmla="*/ 146318 h 350055"/>
                <a:gd name="connsiteX1605" fmla="*/ 271463 w 473076"/>
                <a:gd name="connsiteY1605" fmla="*/ 145267 h 350055"/>
                <a:gd name="connsiteX1606" fmla="*/ 273051 w 473076"/>
                <a:gd name="connsiteY1606" fmla="*/ 145267 h 350055"/>
                <a:gd name="connsiteX1607" fmla="*/ 273051 w 473076"/>
                <a:gd name="connsiteY1607" fmla="*/ 146855 h 350055"/>
                <a:gd name="connsiteX1608" fmla="*/ 271508 w 473076"/>
                <a:gd name="connsiteY1608" fmla="*/ 146855 h 350055"/>
                <a:gd name="connsiteX1609" fmla="*/ 271589 w 473076"/>
                <a:gd name="connsiteY1609" fmla="*/ 147826 h 350055"/>
                <a:gd name="connsiteX1610" fmla="*/ 274493 w 473076"/>
                <a:gd name="connsiteY1610" fmla="*/ 152783 h 350055"/>
                <a:gd name="connsiteX1611" fmla="*/ 268288 w 473076"/>
                <a:gd name="connsiteY1611" fmla="*/ 149694 h 350055"/>
                <a:gd name="connsiteX1612" fmla="*/ 267855 w 473076"/>
                <a:gd name="connsiteY1612" fmla="*/ 149478 h 350055"/>
                <a:gd name="connsiteX1613" fmla="*/ 271174 w 473076"/>
                <a:gd name="connsiteY1613" fmla="*/ 152783 h 350055"/>
                <a:gd name="connsiteX1614" fmla="*/ 264535 w 473076"/>
                <a:gd name="connsiteY1614" fmla="*/ 149478 h 350055"/>
                <a:gd name="connsiteX1615" fmla="*/ 267855 w 473076"/>
                <a:gd name="connsiteY1615" fmla="*/ 152783 h 350055"/>
                <a:gd name="connsiteX1616" fmla="*/ 268685 w 473076"/>
                <a:gd name="connsiteY1616" fmla="*/ 154436 h 350055"/>
                <a:gd name="connsiteX1617" fmla="*/ 270393 w 473076"/>
                <a:gd name="connsiteY1617" fmla="*/ 154922 h 350055"/>
                <a:gd name="connsiteX1618" fmla="*/ 271174 w 473076"/>
                <a:gd name="connsiteY1618" fmla="*/ 156088 h 350055"/>
                <a:gd name="connsiteX1619" fmla="*/ 274493 w 473076"/>
                <a:gd name="connsiteY1619" fmla="*/ 156088 h 350055"/>
                <a:gd name="connsiteX1620" fmla="*/ 267855 w 473076"/>
                <a:gd name="connsiteY1620" fmla="*/ 162697 h 350055"/>
                <a:gd name="connsiteX1621" fmla="*/ 261216 w 473076"/>
                <a:gd name="connsiteY1621" fmla="*/ 162697 h 350055"/>
                <a:gd name="connsiteX1622" fmla="*/ 267855 w 473076"/>
                <a:gd name="connsiteY1622" fmla="*/ 162697 h 350055"/>
                <a:gd name="connsiteX1623" fmla="*/ 271174 w 473076"/>
                <a:gd name="connsiteY1623" fmla="*/ 162697 h 350055"/>
                <a:gd name="connsiteX1624" fmla="*/ 271174 w 473076"/>
                <a:gd name="connsiteY1624" fmla="*/ 166001 h 350055"/>
                <a:gd name="connsiteX1625" fmla="*/ 264535 w 473076"/>
                <a:gd name="connsiteY1625" fmla="*/ 169306 h 350055"/>
                <a:gd name="connsiteX1626" fmla="*/ 267855 w 473076"/>
                <a:gd name="connsiteY1626" fmla="*/ 169306 h 350055"/>
                <a:gd name="connsiteX1627" fmla="*/ 261216 w 473076"/>
                <a:gd name="connsiteY1627" fmla="*/ 172611 h 350055"/>
                <a:gd name="connsiteX1628" fmla="*/ 264535 w 473076"/>
                <a:gd name="connsiteY1628" fmla="*/ 172611 h 350055"/>
                <a:gd name="connsiteX1629" fmla="*/ 257897 w 473076"/>
                <a:gd name="connsiteY1629" fmla="*/ 175915 h 350055"/>
                <a:gd name="connsiteX1630" fmla="*/ 254578 w 473076"/>
                <a:gd name="connsiteY1630" fmla="*/ 175915 h 350055"/>
                <a:gd name="connsiteX1631" fmla="*/ 261216 w 473076"/>
                <a:gd name="connsiteY1631" fmla="*/ 179220 h 350055"/>
                <a:gd name="connsiteX1632" fmla="*/ 257897 w 473076"/>
                <a:gd name="connsiteY1632" fmla="*/ 179220 h 350055"/>
                <a:gd name="connsiteX1633" fmla="*/ 248677 w 473076"/>
                <a:gd name="connsiteY1633" fmla="*/ 182524 h 350055"/>
                <a:gd name="connsiteX1634" fmla="*/ 247524 w 473076"/>
                <a:gd name="connsiteY1634" fmla="*/ 182937 h 350055"/>
                <a:gd name="connsiteX1635" fmla="*/ 244620 w 473076"/>
                <a:gd name="connsiteY1635" fmla="*/ 189134 h 350055"/>
                <a:gd name="connsiteX1636" fmla="*/ 234662 w 473076"/>
                <a:gd name="connsiteY1636" fmla="*/ 189134 h 350055"/>
                <a:gd name="connsiteX1637" fmla="*/ 238957 w 473076"/>
                <a:gd name="connsiteY1637" fmla="*/ 191272 h 350055"/>
                <a:gd name="connsiteX1638" fmla="*/ 234662 w 473076"/>
                <a:gd name="connsiteY1638" fmla="*/ 192438 h 350055"/>
                <a:gd name="connsiteX1639" fmla="*/ 241300 w 473076"/>
                <a:gd name="connsiteY1639" fmla="*/ 195743 h 350055"/>
                <a:gd name="connsiteX1640" fmla="*/ 234662 w 473076"/>
                <a:gd name="connsiteY1640" fmla="*/ 199047 h 350055"/>
                <a:gd name="connsiteX1641" fmla="*/ 231342 w 473076"/>
                <a:gd name="connsiteY1641" fmla="*/ 192438 h 350055"/>
                <a:gd name="connsiteX1642" fmla="*/ 224704 w 473076"/>
                <a:gd name="connsiteY1642" fmla="*/ 199047 h 350055"/>
                <a:gd name="connsiteX1643" fmla="*/ 231342 w 473076"/>
                <a:gd name="connsiteY1643" fmla="*/ 199047 h 350055"/>
                <a:gd name="connsiteX1644" fmla="*/ 231342 w 473076"/>
                <a:gd name="connsiteY1644" fmla="*/ 202352 h 350055"/>
                <a:gd name="connsiteX1645" fmla="*/ 223459 w 473076"/>
                <a:gd name="connsiteY1645" fmla="*/ 202352 h 350055"/>
                <a:gd name="connsiteX1646" fmla="*/ 221384 w 473076"/>
                <a:gd name="connsiteY1646" fmla="*/ 202352 h 350055"/>
                <a:gd name="connsiteX1647" fmla="*/ 216221 w 473076"/>
                <a:gd name="connsiteY1647" fmla="*/ 199782 h 350055"/>
                <a:gd name="connsiteX1648" fmla="*/ 218065 w 473076"/>
                <a:gd name="connsiteY1648" fmla="*/ 199047 h 350055"/>
                <a:gd name="connsiteX1649" fmla="*/ 214746 w 473076"/>
                <a:gd name="connsiteY1649" fmla="*/ 199047 h 350055"/>
                <a:gd name="connsiteX1650" fmla="*/ 216221 w 473076"/>
                <a:gd name="connsiteY1650" fmla="*/ 199782 h 350055"/>
                <a:gd name="connsiteX1651" fmla="*/ 213916 w 473076"/>
                <a:gd name="connsiteY1651" fmla="*/ 200700 h 350055"/>
                <a:gd name="connsiteX1652" fmla="*/ 214746 w 473076"/>
                <a:gd name="connsiteY1652" fmla="*/ 202352 h 350055"/>
                <a:gd name="connsiteX1653" fmla="*/ 218065 w 473076"/>
                <a:gd name="connsiteY1653" fmla="*/ 202352 h 350055"/>
                <a:gd name="connsiteX1654" fmla="*/ 228023 w 473076"/>
                <a:gd name="connsiteY1654" fmla="*/ 205657 h 350055"/>
                <a:gd name="connsiteX1655" fmla="*/ 224704 w 473076"/>
                <a:gd name="connsiteY1655" fmla="*/ 205657 h 350055"/>
                <a:gd name="connsiteX1656" fmla="*/ 221384 w 473076"/>
                <a:gd name="connsiteY1656" fmla="*/ 205657 h 350055"/>
                <a:gd name="connsiteX1657" fmla="*/ 211426 w 473076"/>
                <a:gd name="connsiteY1657" fmla="*/ 208961 h 350055"/>
                <a:gd name="connsiteX1658" fmla="*/ 218065 w 473076"/>
                <a:gd name="connsiteY1658" fmla="*/ 212266 h 350055"/>
                <a:gd name="connsiteX1659" fmla="*/ 214746 w 473076"/>
                <a:gd name="connsiteY1659" fmla="*/ 215570 h 350055"/>
                <a:gd name="connsiteX1660" fmla="*/ 211426 w 473076"/>
                <a:gd name="connsiteY1660" fmla="*/ 215570 h 350055"/>
                <a:gd name="connsiteX1661" fmla="*/ 206447 w 473076"/>
                <a:gd name="connsiteY1661" fmla="*/ 216809 h 350055"/>
                <a:gd name="connsiteX1662" fmla="*/ 203851 w 473076"/>
                <a:gd name="connsiteY1662" fmla="*/ 216163 h 350055"/>
                <a:gd name="connsiteX1663" fmla="*/ 204788 w 473076"/>
                <a:gd name="connsiteY1663" fmla="*/ 215570 h 350055"/>
                <a:gd name="connsiteX1664" fmla="*/ 201468 w 473076"/>
                <a:gd name="connsiteY1664" fmla="*/ 215570 h 350055"/>
                <a:gd name="connsiteX1665" fmla="*/ 203851 w 473076"/>
                <a:gd name="connsiteY1665" fmla="*/ 216163 h 350055"/>
                <a:gd name="connsiteX1666" fmla="*/ 200492 w 473076"/>
                <a:gd name="connsiteY1666" fmla="*/ 218292 h 350055"/>
                <a:gd name="connsiteX1667" fmla="*/ 201613 w 473076"/>
                <a:gd name="connsiteY1667" fmla="*/ 218292 h 350055"/>
                <a:gd name="connsiteX1668" fmla="*/ 201613 w 473076"/>
                <a:gd name="connsiteY1668" fmla="*/ 221467 h 350055"/>
                <a:gd name="connsiteX1669" fmla="*/ 198876 w 473076"/>
                <a:gd name="connsiteY1669" fmla="*/ 218730 h 350055"/>
                <a:gd name="connsiteX1670" fmla="*/ 198149 w 473076"/>
                <a:gd name="connsiteY1670" fmla="*/ 218875 h 350055"/>
                <a:gd name="connsiteX1671" fmla="*/ 194830 w 473076"/>
                <a:gd name="connsiteY1671" fmla="*/ 222180 h 350055"/>
                <a:gd name="connsiteX1672" fmla="*/ 198149 w 473076"/>
                <a:gd name="connsiteY1672" fmla="*/ 222180 h 350055"/>
                <a:gd name="connsiteX1673" fmla="*/ 194830 w 473076"/>
                <a:gd name="connsiteY1673" fmla="*/ 225484 h 350055"/>
                <a:gd name="connsiteX1674" fmla="*/ 198149 w 473076"/>
                <a:gd name="connsiteY1674" fmla="*/ 225484 h 350055"/>
                <a:gd name="connsiteX1675" fmla="*/ 191510 w 473076"/>
                <a:gd name="connsiteY1675" fmla="*/ 228789 h 350055"/>
                <a:gd name="connsiteX1676" fmla="*/ 198149 w 473076"/>
                <a:gd name="connsiteY1676" fmla="*/ 228789 h 350055"/>
                <a:gd name="connsiteX1677" fmla="*/ 188191 w 473076"/>
                <a:gd name="connsiteY1677" fmla="*/ 232093 h 350055"/>
                <a:gd name="connsiteX1678" fmla="*/ 191510 w 473076"/>
                <a:gd name="connsiteY1678" fmla="*/ 235398 h 350055"/>
                <a:gd name="connsiteX1679" fmla="*/ 181553 w 473076"/>
                <a:gd name="connsiteY1679" fmla="*/ 238702 h 350055"/>
                <a:gd name="connsiteX1680" fmla="*/ 184872 w 473076"/>
                <a:gd name="connsiteY1680" fmla="*/ 238702 h 350055"/>
                <a:gd name="connsiteX1681" fmla="*/ 191510 w 473076"/>
                <a:gd name="connsiteY1681" fmla="*/ 238702 h 350055"/>
                <a:gd name="connsiteX1682" fmla="*/ 182797 w 473076"/>
                <a:gd name="connsiteY1682" fmla="*/ 242007 h 350055"/>
                <a:gd name="connsiteX1683" fmla="*/ 181565 w 473076"/>
                <a:gd name="connsiteY1683" fmla="*/ 245280 h 350055"/>
                <a:gd name="connsiteX1684" fmla="*/ 181553 w 473076"/>
                <a:gd name="connsiteY1684" fmla="*/ 245312 h 350055"/>
                <a:gd name="connsiteX1685" fmla="*/ 178233 w 473076"/>
                <a:gd name="connsiteY1685" fmla="*/ 245312 h 350055"/>
                <a:gd name="connsiteX1686" fmla="*/ 174914 w 473076"/>
                <a:gd name="connsiteY1686" fmla="*/ 245312 h 350055"/>
                <a:gd name="connsiteX1687" fmla="*/ 181553 w 473076"/>
                <a:gd name="connsiteY1687" fmla="*/ 248616 h 350055"/>
                <a:gd name="connsiteX1688" fmla="*/ 178233 w 473076"/>
                <a:gd name="connsiteY1688" fmla="*/ 251921 h 350055"/>
                <a:gd name="connsiteX1689" fmla="*/ 181553 w 473076"/>
                <a:gd name="connsiteY1689" fmla="*/ 251921 h 350055"/>
                <a:gd name="connsiteX1690" fmla="*/ 171595 w 473076"/>
                <a:gd name="connsiteY1690" fmla="*/ 261835 h 350055"/>
                <a:gd name="connsiteX1691" fmla="*/ 168275 w 473076"/>
                <a:gd name="connsiteY1691" fmla="*/ 258530 h 350055"/>
                <a:gd name="connsiteX1692" fmla="*/ 168275 w 473076"/>
                <a:gd name="connsiteY1692" fmla="*/ 261835 h 350055"/>
                <a:gd name="connsiteX1693" fmla="*/ 171595 w 473076"/>
                <a:gd name="connsiteY1693" fmla="*/ 261835 h 350055"/>
                <a:gd name="connsiteX1694" fmla="*/ 154998 w 473076"/>
                <a:gd name="connsiteY1694" fmla="*/ 265139 h 350055"/>
                <a:gd name="connsiteX1695" fmla="*/ 164956 w 473076"/>
                <a:gd name="connsiteY1695" fmla="*/ 265139 h 350055"/>
                <a:gd name="connsiteX1696" fmla="*/ 169105 w 473076"/>
                <a:gd name="connsiteY1696" fmla="*/ 265552 h 350055"/>
                <a:gd name="connsiteX1697" fmla="*/ 168515 w 473076"/>
                <a:gd name="connsiteY1697" fmla="*/ 267608 h 350055"/>
                <a:gd name="connsiteX1698" fmla="*/ 167031 w 473076"/>
                <a:gd name="connsiteY1698" fmla="*/ 267205 h 350055"/>
                <a:gd name="connsiteX1699" fmla="*/ 164956 w 473076"/>
                <a:gd name="connsiteY1699" fmla="*/ 268444 h 350055"/>
                <a:gd name="connsiteX1700" fmla="*/ 161637 w 473076"/>
                <a:gd name="connsiteY1700" fmla="*/ 268444 h 350055"/>
                <a:gd name="connsiteX1701" fmla="*/ 164956 w 473076"/>
                <a:gd name="connsiteY1701" fmla="*/ 278358 h 350055"/>
                <a:gd name="connsiteX1702" fmla="*/ 158317 w 473076"/>
                <a:gd name="connsiteY1702" fmla="*/ 278358 h 350055"/>
                <a:gd name="connsiteX1703" fmla="*/ 154998 w 473076"/>
                <a:gd name="connsiteY1703" fmla="*/ 281662 h 350055"/>
                <a:gd name="connsiteX1704" fmla="*/ 148359 w 473076"/>
                <a:gd name="connsiteY1704" fmla="*/ 284967 h 350055"/>
                <a:gd name="connsiteX1705" fmla="*/ 145040 w 473076"/>
                <a:gd name="connsiteY1705" fmla="*/ 281662 h 350055"/>
                <a:gd name="connsiteX1706" fmla="*/ 148359 w 473076"/>
                <a:gd name="connsiteY1706" fmla="*/ 278358 h 350055"/>
                <a:gd name="connsiteX1707" fmla="*/ 141990 w 473076"/>
                <a:gd name="connsiteY1707" fmla="*/ 278358 h 350055"/>
                <a:gd name="connsiteX1708" fmla="*/ 138401 w 473076"/>
                <a:gd name="connsiteY1708" fmla="*/ 278358 h 350055"/>
                <a:gd name="connsiteX1709" fmla="*/ 151679 w 473076"/>
                <a:gd name="connsiteY1709" fmla="*/ 275053 h 350055"/>
                <a:gd name="connsiteX1710" fmla="*/ 148359 w 473076"/>
                <a:gd name="connsiteY1710" fmla="*/ 275053 h 350055"/>
                <a:gd name="connsiteX1711" fmla="*/ 154998 w 473076"/>
                <a:gd name="connsiteY1711" fmla="*/ 271748 h 350055"/>
                <a:gd name="connsiteX1712" fmla="*/ 158317 w 473076"/>
                <a:gd name="connsiteY1712" fmla="*/ 271748 h 350055"/>
                <a:gd name="connsiteX1713" fmla="*/ 151679 w 473076"/>
                <a:gd name="connsiteY1713" fmla="*/ 268444 h 350055"/>
                <a:gd name="connsiteX1714" fmla="*/ 151679 w 473076"/>
                <a:gd name="connsiteY1714" fmla="*/ 271748 h 350055"/>
                <a:gd name="connsiteX1715" fmla="*/ 154998 w 473076"/>
                <a:gd name="connsiteY1715" fmla="*/ 271748 h 350055"/>
                <a:gd name="connsiteX1716" fmla="*/ 145040 w 473076"/>
                <a:gd name="connsiteY1716" fmla="*/ 275053 h 350055"/>
                <a:gd name="connsiteX1717" fmla="*/ 138401 w 473076"/>
                <a:gd name="connsiteY1717" fmla="*/ 275053 h 350055"/>
                <a:gd name="connsiteX1718" fmla="*/ 151679 w 473076"/>
                <a:gd name="connsiteY1718" fmla="*/ 265139 h 350055"/>
                <a:gd name="connsiteX1719" fmla="*/ 149109 w 473076"/>
                <a:gd name="connsiteY1719" fmla="*/ 265139 h 350055"/>
                <a:gd name="connsiteX1720" fmla="*/ 148828 w 473076"/>
                <a:gd name="connsiteY1720" fmla="*/ 267108 h 350055"/>
                <a:gd name="connsiteX1721" fmla="*/ 146050 w 473076"/>
                <a:gd name="connsiteY1721" fmla="*/ 267505 h 350055"/>
                <a:gd name="connsiteX1722" fmla="*/ 142875 w 473076"/>
                <a:gd name="connsiteY1722" fmla="*/ 267505 h 350055"/>
                <a:gd name="connsiteX1723" fmla="*/ 147606 w 473076"/>
                <a:gd name="connsiteY1723" fmla="*/ 265139 h 350055"/>
                <a:gd name="connsiteX1724" fmla="*/ 146700 w 473076"/>
                <a:gd name="connsiteY1724" fmla="*/ 265139 h 350055"/>
                <a:gd name="connsiteX1725" fmla="*/ 141721 w 473076"/>
                <a:gd name="connsiteY1725" fmla="*/ 265139 h 350055"/>
                <a:gd name="connsiteX1726" fmla="*/ 145040 w 473076"/>
                <a:gd name="connsiteY1726" fmla="*/ 261835 h 350055"/>
                <a:gd name="connsiteX1727" fmla="*/ 135082 w 473076"/>
                <a:gd name="connsiteY1727" fmla="*/ 261835 h 350055"/>
                <a:gd name="connsiteX1728" fmla="*/ 148359 w 473076"/>
                <a:gd name="connsiteY1728" fmla="*/ 255225 h 350055"/>
                <a:gd name="connsiteX1729" fmla="*/ 145040 w 473076"/>
                <a:gd name="connsiteY1729" fmla="*/ 255225 h 350055"/>
                <a:gd name="connsiteX1730" fmla="*/ 154998 w 473076"/>
                <a:gd name="connsiteY1730" fmla="*/ 251921 h 350055"/>
                <a:gd name="connsiteX1731" fmla="*/ 151679 w 473076"/>
                <a:gd name="connsiteY1731" fmla="*/ 251921 h 350055"/>
                <a:gd name="connsiteX1732" fmla="*/ 145040 w 473076"/>
                <a:gd name="connsiteY1732" fmla="*/ 248616 h 350055"/>
                <a:gd name="connsiteX1733" fmla="*/ 158317 w 473076"/>
                <a:gd name="connsiteY1733" fmla="*/ 245312 h 350055"/>
                <a:gd name="connsiteX1734" fmla="*/ 151679 w 473076"/>
                <a:gd name="connsiteY1734" fmla="*/ 242007 h 350055"/>
                <a:gd name="connsiteX1735" fmla="*/ 138401 w 473076"/>
                <a:gd name="connsiteY1735" fmla="*/ 245312 h 350055"/>
                <a:gd name="connsiteX1736" fmla="*/ 135497 w 473076"/>
                <a:gd name="connsiteY1736" fmla="*/ 244899 h 350055"/>
                <a:gd name="connsiteX1737" fmla="*/ 135096 w 473076"/>
                <a:gd name="connsiteY1737" fmla="*/ 242105 h 350055"/>
                <a:gd name="connsiteX1738" fmla="*/ 131763 w 473076"/>
                <a:gd name="connsiteY1738" fmla="*/ 242105 h 350055"/>
                <a:gd name="connsiteX1739" fmla="*/ 131763 w 473076"/>
                <a:gd name="connsiteY1739" fmla="*/ 238930 h 350055"/>
                <a:gd name="connsiteX1740" fmla="*/ 136081 w 473076"/>
                <a:gd name="connsiteY1740" fmla="*/ 241808 h 350055"/>
                <a:gd name="connsiteX1741" fmla="*/ 137157 w 473076"/>
                <a:gd name="connsiteY1741" fmla="*/ 241594 h 350055"/>
                <a:gd name="connsiteX1742" fmla="*/ 141721 w 473076"/>
                <a:gd name="connsiteY1742" fmla="*/ 238702 h 350055"/>
                <a:gd name="connsiteX1743" fmla="*/ 148359 w 473076"/>
                <a:gd name="connsiteY1743" fmla="*/ 242007 h 350055"/>
                <a:gd name="connsiteX1744" fmla="*/ 154998 w 473076"/>
                <a:gd name="connsiteY1744" fmla="*/ 232093 h 350055"/>
                <a:gd name="connsiteX1745" fmla="*/ 158317 w 473076"/>
                <a:gd name="connsiteY1745" fmla="*/ 232093 h 350055"/>
                <a:gd name="connsiteX1746" fmla="*/ 160392 w 473076"/>
                <a:gd name="connsiteY1746" fmla="*/ 232093 h 350055"/>
                <a:gd name="connsiteX1747" fmla="*/ 161637 w 473076"/>
                <a:gd name="connsiteY1747" fmla="*/ 232093 h 350055"/>
                <a:gd name="connsiteX1748" fmla="*/ 151679 w 473076"/>
                <a:gd name="connsiteY1748" fmla="*/ 232093 h 350055"/>
                <a:gd name="connsiteX1749" fmla="*/ 148359 w 473076"/>
                <a:gd name="connsiteY1749" fmla="*/ 232093 h 350055"/>
                <a:gd name="connsiteX1750" fmla="*/ 145040 w 473076"/>
                <a:gd name="connsiteY1750" fmla="*/ 228789 h 350055"/>
                <a:gd name="connsiteX1751" fmla="*/ 148359 w 473076"/>
                <a:gd name="connsiteY1751" fmla="*/ 228789 h 350055"/>
                <a:gd name="connsiteX1752" fmla="*/ 145040 w 473076"/>
                <a:gd name="connsiteY1752" fmla="*/ 225484 h 350055"/>
                <a:gd name="connsiteX1753" fmla="*/ 151679 w 473076"/>
                <a:gd name="connsiteY1753" fmla="*/ 228789 h 350055"/>
                <a:gd name="connsiteX1754" fmla="*/ 151679 w 473076"/>
                <a:gd name="connsiteY1754" fmla="*/ 225484 h 350055"/>
                <a:gd name="connsiteX1755" fmla="*/ 145040 w 473076"/>
                <a:gd name="connsiteY1755" fmla="*/ 225484 h 350055"/>
                <a:gd name="connsiteX1756" fmla="*/ 151679 w 473076"/>
                <a:gd name="connsiteY1756" fmla="*/ 222180 h 350055"/>
                <a:gd name="connsiteX1757" fmla="*/ 148359 w 473076"/>
                <a:gd name="connsiteY1757" fmla="*/ 222180 h 350055"/>
                <a:gd name="connsiteX1758" fmla="*/ 151679 w 473076"/>
                <a:gd name="connsiteY1758" fmla="*/ 218875 h 350055"/>
                <a:gd name="connsiteX1759" fmla="*/ 154998 w 473076"/>
                <a:gd name="connsiteY1759" fmla="*/ 218875 h 350055"/>
                <a:gd name="connsiteX1760" fmla="*/ 158317 w 473076"/>
                <a:gd name="connsiteY1760" fmla="*/ 218875 h 350055"/>
                <a:gd name="connsiteX1761" fmla="*/ 148359 w 473076"/>
                <a:gd name="connsiteY1761" fmla="*/ 215570 h 350055"/>
                <a:gd name="connsiteX1762" fmla="*/ 145040 w 473076"/>
                <a:gd name="connsiteY1762" fmla="*/ 212266 h 350055"/>
                <a:gd name="connsiteX1763" fmla="*/ 151679 w 473076"/>
                <a:gd name="connsiteY1763" fmla="*/ 212266 h 350055"/>
                <a:gd name="connsiteX1764" fmla="*/ 168275 w 473076"/>
                <a:gd name="connsiteY1764" fmla="*/ 212266 h 350055"/>
                <a:gd name="connsiteX1765" fmla="*/ 161637 w 473076"/>
                <a:gd name="connsiteY1765" fmla="*/ 208961 h 350055"/>
                <a:gd name="connsiteX1766" fmla="*/ 158317 w 473076"/>
                <a:gd name="connsiteY1766" fmla="*/ 205657 h 350055"/>
                <a:gd name="connsiteX1767" fmla="*/ 161637 w 473076"/>
                <a:gd name="connsiteY1767" fmla="*/ 205657 h 350055"/>
                <a:gd name="connsiteX1768" fmla="*/ 171595 w 473076"/>
                <a:gd name="connsiteY1768" fmla="*/ 205657 h 350055"/>
                <a:gd name="connsiteX1769" fmla="*/ 178233 w 473076"/>
                <a:gd name="connsiteY1769" fmla="*/ 205657 h 350055"/>
                <a:gd name="connsiteX1770" fmla="*/ 191510 w 473076"/>
                <a:gd name="connsiteY1770" fmla="*/ 205657 h 350055"/>
                <a:gd name="connsiteX1771" fmla="*/ 181553 w 473076"/>
                <a:gd name="connsiteY1771" fmla="*/ 202352 h 350055"/>
                <a:gd name="connsiteX1772" fmla="*/ 168275 w 473076"/>
                <a:gd name="connsiteY1772" fmla="*/ 199047 h 350055"/>
                <a:gd name="connsiteX1773" fmla="*/ 171293 w 473076"/>
                <a:gd name="connsiteY1773" fmla="*/ 202352 h 350055"/>
                <a:gd name="connsiteX1774" fmla="*/ 161637 w 473076"/>
                <a:gd name="connsiteY1774" fmla="*/ 202352 h 350055"/>
                <a:gd name="connsiteX1775" fmla="*/ 161637 w 473076"/>
                <a:gd name="connsiteY1775" fmla="*/ 195743 h 350055"/>
                <a:gd name="connsiteX1776" fmla="*/ 168275 w 473076"/>
                <a:gd name="connsiteY1776" fmla="*/ 195743 h 350055"/>
                <a:gd name="connsiteX1777" fmla="*/ 181553 w 473076"/>
                <a:gd name="connsiteY1777" fmla="*/ 199047 h 350055"/>
                <a:gd name="connsiteX1778" fmla="*/ 180322 w 473076"/>
                <a:gd name="connsiteY1778" fmla="*/ 194963 h 350055"/>
                <a:gd name="connsiteX1779" fmla="*/ 181553 w 473076"/>
                <a:gd name="connsiteY1779" fmla="*/ 195743 h 350055"/>
                <a:gd name="connsiteX1780" fmla="*/ 180308 w 473076"/>
                <a:gd name="connsiteY1780" fmla="*/ 194917 h 350055"/>
                <a:gd name="connsiteX1781" fmla="*/ 180322 w 473076"/>
                <a:gd name="connsiteY1781" fmla="*/ 194963 h 350055"/>
                <a:gd name="connsiteX1782" fmla="*/ 176988 w 473076"/>
                <a:gd name="connsiteY1782" fmla="*/ 192851 h 350055"/>
                <a:gd name="connsiteX1783" fmla="*/ 174914 w 473076"/>
                <a:gd name="connsiteY1783" fmla="*/ 192438 h 350055"/>
                <a:gd name="connsiteX1784" fmla="*/ 164956 w 473076"/>
                <a:gd name="connsiteY1784" fmla="*/ 192438 h 350055"/>
                <a:gd name="connsiteX1785" fmla="*/ 161637 w 473076"/>
                <a:gd name="connsiteY1785" fmla="*/ 189134 h 350055"/>
                <a:gd name="connsiteX1786" fmla="*/ 166201 w 473076"/>
                <a:gd name="connsiteY1786" fmla="*/ 190373 h 350055"/>
                <a:gd name="connsiteX1787" fmla="*/ 167891 w 473076"/>
                <a:gd name="connsiteY1787" fmla="*/ 189363 h 350055"/>
                <a:gd name="connsiteX1788" fmla="*/ 170246 w 473076"/>
                <a:gd name="connsiteY1788" fmla="*/ 189547 h 350055"/>
                <a:gd name="connsiteX1789" fmla="*/ 169935 w 473076"/>
                <a:gd name="connsiteY1789" fmla="*/ 187481 h 350055"/>
                <a:gd name="connsiteX1790" fmla="*/ 173342 w 473076"/>
                <a:gd name="connsiteY1790" fmla="*/ 186351 h 350055"/>
                <a:gd name="connsiteX1791" fmla="*/ 175744 w 473076"/>
                <a:gd name="connsiteY1791" fmla="*/ 187068 h 350055"/>
                <a:gd name="connsiteX1792" fmla="*/ 175578 w 473076"/>
                <a:gd name="connsiteY1792" fmla="*/ 186820 h 350055"/>
                <a:gd name="connsiteX1793" fmla="*/ 184872 w 473076"/>
                <a:gd name="connsiteY1793" fmla="*/ 189134 h 350055"/>
                <a:gd name="connsiteX1794" fmla="*/ 194830 w 473076"/>
                <a:gd name="connsiteY1794" fmla="*/ 185829 h 350055"/>
                <a:gd name="connsiteX1795" fmla="*/ 191510 w 473076"/>
                <a:gd name="connsiteY1795" fmla="*/ 185829 h 350055"/>
                <a:gd name="connsiteX1796" fmla="*/ 188191 w 473076"/>
                <a:gd name="connsiteY1796" fmla="*/ 185829 h 350055"/>
                <a:gd name="connsiteX1797" fmla="*/ 204788 w 473076"/>
                <a:gd name="connsiteY1797" fmla="*/ 182524 h 350055"/>
                <a:gd name="connsiteX1798" fmla="*/ 198149 w 473076"/>
                <a:gd name="connsiteY1798" fmla="*/ 182524 h 350055"/>
                <a:gd name="connsiteX1799" fmla="*/ 201468 w 473076"/>
                <a:gd name="connsiteY1799" fmla="*/ 179220 h 350055"/>
                <a:gd name="connsiteX1800" fmla="*/ 198149 w 473076"/>
                <a:gd name="connsiteY1800" fmla="*/ 175915 h 350055"/>
                <a:gd name="connsiteX1801" fmla="*/ 198149 w 473076"/>
                <a:gd name="connsiteY1801" fmla="*/ 172611 h 350055"/>
                <a:gd name="connsiteX1802" fmla="*/ 198149 w 473076"/>
                <a:gd name="connsiteY1802" fmla="*/ 166993 h 350055"/>
                <a:gd name="connsiteX1803" fmla="*/ 201468 w 473076"/>
                <a:gd name="connsiteY1803" fmla="*/ 169306 h 350055"/>
                <a:gd name="connsiteX1804" fmla="*/ 204456 w 473076"/>
                <a:gd name="connsiteY1804" fmla="*/ 166332 h 350055"/>
                <a:gd name="connsiteX1805" fmla="*/ 206033 w 473076"/>
                <a:gd name="connsiteY1805" fmla="*/ 166415 h 350055"/>
                <a:gd name="connsiteX1806" fmla="*/ 211426 w 473076"/>
                <a:gd name="connsiteY1806" fmla="*/ 169306 h 350055"/>
                <a:gd name="connsiteX1807" fmla="*/ 214746 w 473076"/>
                <a:gd name="connsiteY1807" fmla="*/ 169306 h 350055"/>
                <a:gd name="connsiteX1808" fmla="*/ 218065 w 473076"/>
                <a:gd name="connsiteY1808" fmla="*/ 169306 h 350055"/>
                <a:gd name="connsiteX1809" fmla="*/ 214746 w 473076"/>
                <a:gd name="connsiteY1809" fmla="*/ 168289 h 350055"/>
                <a:gd name="connsiteX1810" fmla="*/ 214746 w 473076"/>
                <a:gd name="connsiteY1810" fmla="*/ 166001 h 350055"/>
                <a:gd name="connsiteX1811" fmla="*/ 218065 w 473076"/>
                <a:gd name="connsiteY1811" fmla="*/ 166001 h 350055"/>
                <a:gd name="connsiteX1812" fmla="*/ 211426 w 473076"/>
                <a:gd name="connsiteY1812" fmla="*/ 156088 h 350055"/>
                <a:gd name="connsiteX1813" fmla="*/ 221384 w 473076"/>
                <a:gd name="connsiteY1813" fmla="*/ 156088 h 350055"/>
                <a:gd name="connsiteX1814" fmla="*/ 214746 w 473076"/>
                <a:gd name="connsiteY1814" fmla="*/ 152783 h 350055"/>
                <a:gd name="connsiteX1815" fmla="*/ 228023 w 473076"/>
                <a:gd name="connsiteY1815" fmla="*/ 152783 h 350055"/>
                <a:gd name="connsiteX1816" fmla="*/ 231342 w 473076"/>
                <a:gd name="connsiteY1816" fmla="*/ 152783 h 350055"/>
                <a:gd name="connsiteX1817" fmla="*/ 234662 w 473076"/>
                <a:gd name="connsiteY1817" fmla="*/ 149478 h 350055"/>
                <a:gd name="connsiteX1818" fmla="*/ 229145 w 473076"/>
                <a:gd name="connsiteY1818" fmla="*/ 146732 h 350055"/>
                <a:gd name="connsiteX1819" fmla="*/ 228840 w 473076"/>
                <a:gd name="connsiteY1819" fmla="*/ 146732 h 350055"/>
                <a:gd name="connsiteX1820" fmla="*/ 225115 w 473076"/>
                <a:gd name="connsiteY1820" fmla="*/ 146732 h 350055"/>
                <a:gd name="connsiteX1821" fmla="*/ 225115 w 473076"/>
                <a:gd name="connsiteY1821" fmla="*/ 150029 h 350055"/>
                <a:gd name="connsiteX1822" fmla="*/ 221805 w 473076"/>
                <a:gd name="connsiteY1822" fmla="*/ 150029 h 350055"/>
                <a:gd name="connsiteX1823" fmla="*/ 215184 w 473076"/>
                <a:gd name="connsiteY1823" fmla="*/ 146732 h 350055"/>
                <a:gd name="connsiteX1824" fmla="*/ 215184 w 473076"/>
                <a:gd name="connsiteY1824" fmla="*/ 150029 h 350055"/>
                <a:gd name="connsiteX1825" fmla="*/ 208563 w 473076"/>
                <a:gd name="connsiteY1825" fmla="*/ 150029 h 350055"/>
                <a:gd name="connsiteX1826" fmla="*/ 201942 w 473076"/>
                <a:gd name="connsiteY1826" fmla="*/ 150029 h 350055"/>
                <a:gd name="connsiteX1827" fmla="*/ 205252 w 473076"/>
                <a:gd name="connsiteY1827" fmla="*/ 153326 h 350055"/>
                <a:gd name="connsiteX1828" fmla="*/ 198631 w 473076"/>
                <a:gd name="connsiteY1828" fmla="*/ 150029 h 350055"/>
                <a:gd name="connsiteX1829" fmla="*/ 198631 w 473076"/>
                <a:gd name="connsiteY1829" fmla="*/ 153326 h 350055"/>
                <a:gd name="connsiteX1830" fmla="*/ 188700 w 473076"/>
                <a:gd name="connsiteY1830" fmla="*/ 150029 h 350055"/>
                <a:gd name="connsiteX1831" fmla="*/ 178768 w 473076"/>
                <a:gd name="connsiteY1831" fmla="*/ 153326 h 350055"/>
                <a:gd name="connsiteX1832" fmla="*/ 175458 w 473076"/>
                <a:gd name="connsiteY1832" fmla="*/ 150029 h 350055"/>
                <a:gd name="connsiteX1833" fmla="*/ 172147 w 473076"/>
                <a:gd name="connsiteY1833" fmla="*/ 153326 h 350055"/>
                <a:gd name="connsiteX1834" fmla="*/ 168837 w 473076"/>
                <a:gd name="connsiteY1834" fmla="*/ 150029 h 350055"/>
                <a:gd name="connsiteX1835" fmla="*/ 172147 w 473076"/>
                <a:gd name="connsiteY1835" fmla="*/ 156623 h 350055"/>
                <a:gd name="connsiteX1836" fmla="*/ 162215 w 473076"/>
                <a:gd name="connsiteY1836" fmla="*/ 156623 h 350055"/>
                <a:gd name="connsiteX1837" fmla="*/ 165526 w 473076"/>
                <a:gd name="connsiteY1837" fmla="*/ 150029 h 350055"/>
                <a:gd name="connsiteX1838" fmla="*/ 158905 w 473076"/>
                <a:gd name="connsiteY1838" fmla="*/ 153326 h 350055"/>
                <a:gd name="connsiteX1839" fmla="*/ 155594 w 473076"/>
                <a:gd name="connsiteY1839" fmla="*/ 156623 h 350055"/>
                <a:gd name="connsiteX1840" fmla="*/ 145663 w 473076"/>
                <a:gd name="connsiteY1840" fmla="*/ 153326 h 350055"/>
                <a:gd name="connsiteX1841" fmla="*/ 145663 w 473076"/>
                <a:gd name="connsiteY1841" fmla="*/ 156623 h 350055"/>
                <a:gd name="connsiteX1842" fmla="*/ 135731 w 473076"/>
                <a:gd name="connsiteY1842" fmla="*/ 153326 h 350055"/>
                <a:gd name="connsiteX1843" fmla="*/ 135731 w 473076"/>
                <a:gd name="connsiteY1843" fmla="*/ 159921 h 350055"/>
                <a:gd name="connsiteX1844" fmla="*/ 129110 w 473076"/>
                <a:gd name="connsiteY1844" fmla="*/ 159921 h 350055"/>
                <a:gd name="connsiteX1845" fmla="*/ 119179 w 473076"/>
                <a:gd name="connsiteY1845" fmla="*/ 153326 h 350055"/>
                <a:gd name="connsiteX1846" fmla="*/ 122489 w 473076"/>
                <a:gd name="connsiteY1846" fmla="*/ 156623 h 350055"/>
                <a:gd name="connsiteX1847" fmla="*/ 115868 w 473076"/>
                <a:gd name="connsiteY1847" fmla="*/ 156623 h 350055"/>
                <a:gd name="connsiteX1848" fmla="*/ 112558 w 473076"/>
                <a:gd name="connsiteY1848" fmla="*/ 156623 h 350055"/>
                <a:gd name="connsiteX1849" fmla="*/ 109247 w 473076"/>
                <a:gd name="connsiteY1849" fmla="*/ 156623 h 350055"/>
                <a:gd name="connsiteX1850" fmla="*/ 112558 w 473076"/>
                <a:gd name="connsiteY1850" fmla="*/ 159921 h 350055"/>
                <a:gd name="connsiteX1851" fmla="*/ 105937 w 473076"/>
                <a:gd name="connsiteY1851" fmla="*/ 159921 h 350055"/>
                <a:gd name="connsiteX1852" fmla="*/ 99315 w 473076"/>
                <a:gd name="connsiteY1852" fmla="*/ 159921 h 350055"/>
                <a:gd name="connsiteX1853" fmla="*/ 105937 w 473076"/>
                <a:gd name="connsiteY1853" fmla="*/ 163218 h 350055"/>
                <a:gd name="connsiteX1854" fmla="*/ 100557 w 473076"/>
                <a:gd name="connsiteY1854" fmla="*/ 163218 h 350055"/>
                <a:gd name="connsiteX1855" fmla="*/ 96005 w 473076"/>
                <a:gd name="connsiteY1855" fmla="*/ 163218 h 350055"/>
                <a:gd name="connsiteX1856" fmla="*/ 92694 w 473076"/>
                <a:gd name="connsiteY1856" fmla="*/ 163218 h 350055"/>
                <a:gd name="connsiteX1857" fmla="*/ 96005 w 473076"/>
                <a:gd name="connsiteY1857" fmla="*/ 166515 h 350055"/>
                <a:gd name="connsiteX1858" fmla="*/ 82763 w 473076"/>
                <a:gd name="connsiteY1858" fmla="*/ 163218 h 350055"/>
                <a:gd name="connsiteX1859" fmla="*/ 89384 w 473076"/>
                <a:gd name="connsiteY1859" fmla="*/ 169812 h 350055"/>
                <a:gd name="connsiteX1860" fmla="*/ 81108 w 473076"/>
                <a:gd name="connsiteY1860" fmla="*/ 168575 h 350055"/>
                <a:gd name="connsiteX1861" fmla="*/ 76200 w 473076"/>
                <a:gd name="connsiteY1861" fmla="*/ 169309 h 350055"/>
                <a:gd name="connsiteX1862" fmla="*/ 76200 w 473076"/>
                <a:gd name="connsiteY1862" fmla="*/ 170668 h 350055"/>
                <a:gd name="connsiteX1863" fmla="*/ 73025 w 473076"/>
                <a:gd name="connsiteY1863" fmla="*/ 170668 h 350055"/>
                <a:gd name="connsiteX1864" fmla="*/ 73025 w 473076"/>
                <a:gd name="connsiteY1864" fmla="*/ 169783 h 350055"/>
                <a:gd name="connsiteX1865" fmla="*/ 72831 w 473076"/>
                <a:gd name="connsiteY1865" fmla="*/ 169812 h 350055"/>
                <a:gd name="connsiteX1866" fmla="*/ 66210 w 473076"/>
                <a:gd name="connsiteY1866" fmla="*/ 166515 h 350055"/>
                <a:gd name="connsiteX1867" fmla="*/ 69521 w 473076"/>
                <a:gd name="connsiteY1867" fmla="*/ 173109 h 350055"/>
                <a:gd name="connsiteX1868" fmla="*/ 66210 w 473076"/>
                <a:gd name="connsiteY1868" fmla="*/ 173109 h 350055"/>
                <a:gd name="connsiteX1869" fmla="*/ 66210 w 473076"/>
                <a:gd name="connsiteY1869" fmla="*/ 176406 h 350055"/>
                <a:gd name="connsiteX1870" fmla="*/ 49658 w 473076"/>
                <a:gd name="connsiteY1870" fmla="*/ 179703 h 350055"/>
                <a:gd name="connsiteX1871" fmla="*/ 36416 w 473076"/>
                <a:gd name="connsiteY1871" fmla="*/ 176406 h 350055"/>
                <a:gd name="connsiteX1872" fmla="*/ 43037 w 473076"/>
                <a:gd name="connsiteY1872" fmla="*/ 179703 h 350055"/>
                <a:gd name="connsiteX1873" fmla="*/ 43037 w 473076"/>
                <a:gd name="connsiteY1873" fmla="*/ 183000 h 350055"/>
                <a:gd name="connsiteX1874" fmla="*/ 36416 w 473076"/>
                <a:gd name="connsiteY1874" fmla="*/ 179703 h 350055"/>
                <a:gd name="connsiteX1875" fmla="*/ 29794 w 473076"/>
                <a:gd name="connsiteY1875" fmla="*/ 189595 h 350055"/>
                <a:gd name="connsiteX1876" fmla="*/ 26484 w 473076"/>
                <a:gd name="connsiteY1876" fmla="*/ 186298 h 350055"/>
                <a:gd name="connsiteX1877" fmla="*/ 16552 w 473076"/>
                <a:gd name="connsiteY1877" fmla="*/ 189595 h 350055"/>
                <a:gd name="connsiteX1878" fmla="*/ 19863 w 473076"/>
                <a:gd name="connsiteY1878" fmla="*/ 189595 h 350055"/>
                <a:gd name="connsiteX1879" fmla="*/ 6621 w 473076"/>
                <a:gd name="connsiteY1879" fmla="*/ 189595 h 350055"/>
                <a:gd name="connsiteX1880" fmla="*/ 6621 w 473076"/>
                <a:gd name="connsiteY1880" fmla="*/ 186298 h 350055"/>
                <a:gd name="connsiteX1881" fmla="*/ 9931 w 473076"/>
                <a:gd name="connsiteY1881" fmla="*/ 186298 h 350055"/>
                <a:gd name="connsiteX1882" fmla="*/ 13242 w 473076"/>
                <a:gd name="connsiteY1882" fmla="*/ 186298 h 350055"/>
                <a:gd name="connsiteX1883" fmla="*/ 8706 w 473076"/>
                <a:gd name="connsiteY1883" fmla="*/ 181780 h 350055"/>
                <a:gd name="connsiteX1884" fmla="*/ 6621 w 473076"/>
                <a:gd name="connsiteY1884" fmla="*/ 179703 h 350055"/>
                <a:gd name="connsiteX1885" fmla="*/ 19863 w 473076"/>
                <a:gd name="connsiteY1885" fmla="*/ 183000 h 350055"/>
                <a:gd name="connsiteX1886" fmla="*/ 22979 w 473076"/>
                <a:gd name="connsiteY1886" fmla="*/ 181837 h 350055"/>
                <a:gd name="connsiteX1887" fmla="*/ 26484 w 473076"/>
                <a:gd name="connsiteY1887" fmla="*/ 183000 h 350055"/>
                <a:gd name="connsiteX1888" fmla="*/ 23173 w 473076"/>
                <a:gd name="connsiteY1888" fmla="*/ 183000 h 350055"/>
                <a:gd name="connsiteX1889" fmla="*/ 26484 w 473076"/>
                <a:gd name="connsiteY1889" fmla="*/ 183000 h 350055"/>
                <a:gd name="connsiteX1890" fmla="*/ 23173 w 473076"/>
                <a:gd name="connsiteY1890" fmla="*/ 181764 h 350055"/>
                <a:gd name="connsiteX1891" fmla="*/ 22979 w 473076"/>
                <a:gd name="connsiteY1891" fmla="*/ 181837 h 350055"/>
                <a:gd name="connsiteX1892" fmla="*/ 16552 w 473076"/>
                <a:gd name="connsiteY1892" fmla="*/ 179703 h 350055"/>
                <a:gd name="connsiteX1893" fmla="*/ 9931 w 473076"/>
                <a:gd name="connsiteY1893" fmla="*/ 179703 h 350055"/>
                <a:gd name="connsiteX1894" fmla="*/ 23587 w 473076"/>
                <a:gd name="connsiteY1894" fmla="*/ 177643 h 350055"/>
                <a:gd name="connsiteX1895" fmla="*/ 26617 w 473076"/>
                <a:gd name="connsiteY1895" fmla="*/ 175430 h 350055"/>
                <a:gd name="connsiteX1896" fmla="*/ 23813 w 473076"/>
                <a:gd name="connsiteY1896" fmla="*/ 175430 h 350055"/>
                <a:gd name="connsiteX1897" fmla="*/ 23813 w 473076"/>
                <a:gd name="connsiteY1897" fmla="*/ 172255 h 350055"/>
                <a:gd name="connsiteX1898" fmla="*/ 28058 w 473076"/>
                <a:gd name="connsiteY1898" fmla="*/ 174377 h 350055"/>
                <a:gd name="connsiteX1899" fmla="*/ 29794 w 473076"/>
                <a:gd name="connsiteY1899" fmla="*/ 173109 h 350055"/>
                <a:gd name="connsiteX1900" fmla="*/ 26484 w 473076"/>
                <a:gd name="connsiteY1900" fmla="*/ 169812 h 350055"/>
                <a:gd name="connsiteX1901" fmla="*/ 29794 w 473076"/>
                <a:gd name="connsiteY1901" fmla="*/ 169812 h 350055"/>
                <a:gd name="connsiteX1902" fmla="*/ 23173 w 473076"/>
                <a:gd name="connsiteY1902" fmla="*/ 166515 h 350055"/>
                <a:gd name="connsiteX1903" fmla="*/ 31450 w 473076"/>
                <a:gd name="connsiteY1903" fmla="*/ 167751 h 350055"/>
                <a:gd name="connsiteX1904" fmla="*/ 37984 w 473076"/>
                <a:gd name="connsiteY1904" fmla="*/ 166775 h 350055"/>
                <a:gd name="connsiteX1905" fmla="*/ 43864 w 473076"/>
                <a:gd name="connsiteY1905" fmla="*/ 167751 h 350055"/>
                <a:gd name="connsiteX1906" fmla="*/ 46347 w 473076"/>
                <a:gd name="connsiteY1906" fmla="*/ 166515 h 350055"/>
                <a:gd name="connsiteX1907" fmla="*/ 36416 w 473076"/>
                <a:gd name="connsiteY1907" fmla="*/ 163218 h 350055"/>
                <a:gd name="connsiteX1908" fmla="*/ 36416 w 473076"/>
                <a:gd name="connsiteY1908" fmla="*/ 160250 h 350055"/>
                <a:gd name="connsiteX1909" fmla="*/ 37243 w 473076"/>
                <a:gd name="connsiteY1909" fmla="*/ 160333 h 350055"/>
                <a:gd name="connsiteX1910" fmla="*/ 46347 w 473076"/>
                <a:gd name="connsiteY1910" fmla="*/ 163218 h 350055"/>
                <a:gd name="connsiteX1911" fmla="*/ 43037 w 473076"/>
                <a:gd name="connsiteY1911" fmla="*/ 159921 h 350055"/>
                <a:gd name="connsiteX1912" fmla="*/ 56279 w 473076"/>
                <a:gd name="connsiteY1912" fmla="*/ 159921 h 350055"/>
                <a:gd name="connsiteX1913" fmla="*/ 56279 w 473076"/>
                <a:gd name="connsiteY1913" fmla="*/ 156623 h 350055"/>
                <a:gd name="connsiteX1914" fmla="*/ 54581 w 473076"/>
                <a:gd name="connsiteY1914" fmla="*/ 156285 h 350055"/>
                <a:gd name="connsiteX1915" fmla="*/ 61658 w 473076"/>
                <a:gd name="connsiteY1915" fmla="*/ 155799 h 350055"/>
                <a:gd name="connsiteX1916" fmla="*/ 66210 w 473076"/>
                <a:gd name="connsiteY1916" fmla="*/ 150029 h 350055"/>
                <a:gd name="connsiteX1917" fmla="*/ 72831 w 473076"/>
                <a:gd name="connsiteY1917" fmla="*/ 153326 h 350055"/>
                <a:gd name="connsiteX1918" fmla="*/ 69521 w 473076"/>
                <a:gd name="connsiteY1918" fmla="*/ 150029 h 350055"/>
                <a:gd name="connsiteX1919" fmla="*/ 72831 w 473076"/>
                <a:gd name="connsiteY1919" fmla="*/ 150029 h 350055"/>
                <a:gd name="connsiteX1920" fmla="*/ 66210 w 473076"/>
                <a:gd name="connsiteY1920" fmla="*/ 150029 h 350055"/>
                <a:gd name="connsiteX1921" fmla="*/ 59589 w 473076"/>
                <a:gd name="connsiteY1921" fmla="*/ 146732 h 350055"/>
                <a:gd name="connsiteX1922" fmla="*/ 64969 w 473076"/>
                <a:gd name="connsiteY1922" fmla="*/ 147557 h 350055"/>
                <a:gd name="connsiteX1923" fmla="*/ 64224 w 473076"/>
                <a:gd name="connsiteY1923" fmla="*/ 146073 h 350055"/>
                <a:gd name="connsiteX1924" fmla="*/ 66210 w 473076"/>
                <a:gd name="connsiteY1924" fmla="*/ 146732 h 350055"/>
                <a:gd name="connsiteX1925" fmla="*/ 66210 w 473076"/>
                <a:gd name="connsiteY1925" fmla="*/ 140138 h 350055"/>
                <a:gd name="connsiteX1926" fmla="*/ 69521 w 473076"/>
                <a:gd name="connsiteY1926" fmla="*/ 146732 h 350055"/>
                <a:gd name="connsiteX1927" fmla="*/ 72831 w 473076"/>
                <a:gd name="connsiteY1927" fmla="*/ 143435 h 350055"/>
                <a:gd name="connsiteX1928" fmla="*/ 66210 w 473076"/>
                <a:gd name="connsiteY1928" fmla="*/ 140138 h 350055"/>
                <a:gd name="connsiteX1929" fmla="*/ 76142 w 473076"/>
                <a:gd name="connsiteY1929" fmla="*/ 143435 h 350055"/>
                <a:gd name="connsiteX1930" fmla="*/ 72831 w 473076"/>
                <a:gd name="connsiteY1930" fmla="*/ 140138 h 350055"/>
                <a:gd name="connsiteX1931" fmla="*/ 79452 w 473076"/>
                <a:gd name="connsiteY1931" fmla="*/ 140138 h 350055"/>
                <a:gd name="connsiteX1932" fmla="*/ 82763 w 473076"/>
                <a:gd name="connsiteY1932" fmla="*/ 140138 h 350055"/>
                <a:gd name="connsiteX1933" fmla="*/ 86073 w 473076"/>
                <a:gd name="connsiteY1933" fmla="*/ 140138 h 350055"/>
                <a:gd name="connsiteX1934" fmla="*/ 82763 w 473076"/>
                <a:gd name="connsiteY1934" fmla="*/ 133544 h 350055"/>
                <a:gd name="connsiteX1935" fmla="*/ 86073 w 473076"/>
                <a:gd name="connsiteY1935" fmla="*/ 133544 h 350055"/>
                <a:gd name="connsiteX1936" fmla="*/ 99315 w 473076"/>
                <a:gd name="connsiteY1936" fmla="*/ 140138 h 350055"/>
                <a:gd name="connsiteX1937" fmla="*/ 99315 w 473076"/>
                <a:gd name="connsiteY1937" fmla="*/ 133544 h 350055"/>
                <a:gd name="connsiteX1938" fmla="*/ 108625 w 473076"/>
                <a:gd name="connsiteY1938" fmla="*/ 139725 h 350055"/>
                <a:gd name="connsiteX1939" fmla="*/ 109081 w 473076"/>
                <a:gd name="connsiteY1939" fmla="*/ 140154 h 350055"/>
                <a:gd name="connsiteX1940" fmla="*/ 105109 w 473076"/>
                <a:gd name="connsiteY1940" fmla="*/ 140550 h 350055"/>
                <a:gd name="connsiteX1941" fmla="*/ 105937 w 473076"/>
                <a:gd name="connsiteY1941" fmla="*/ 143435 h 350055"/>
                <a:gd name="connsiteX1942" fmla="*/ 109247 w 473076"/>
                <a:gd name="connsiteY1942" fmla="*/ 143435 h 350055"/>
                <a:gd name="connsiteX1943" fmla="*/ 112558 w 473076"/>
                <a:gd name="connsiteY1943" fmla="*/ 143435 h 350055"/>
                <a:gd name="connsiteX1944" fmla="*/ 109081 w 473076"/>
                <a:gd name="connsiteY1944" fmla="*/ 140154 h 350055"/>
                <a:gd name="connsiteX1945" fmla="*/ 109247 w 473076"/>
                <a:gd name="connsiteY1945" fmla="*/ 140138 h 350055"/>
                <a:gd name="connsiteX1946" fmla="*/ 108625 w 473076"/>
                <a:gd name="connsiteY1946" fmla="*/ 139725 h 350055"/>
                <a:gd name="connsiteX1947" fmla="*/ 104695 w 473076"/>
                <a:gd name="connsiteY1947" fmla="*/ 136017 h 350055"/>
                <a:gd name="connsiteX1948" fmla="*/ 99315 w 473076"/>
                <a:gd name="connsiteY1948" fmla="*/ 133544 h 350055"/>
                <a:gd name="connsiteX1949" fmla="*/ 99315 w 473076"/>
                <a:gd name="connsiteY1949" fmla="*/ 131895 h 350055"/>
                <a:gd name="connsiteX1950" fmla="*/ 102626 w 473076"/>
                <a:gd name="connsiteY1950" fmla="*/ 133544 h 350055"/>
                <a:gd name="connsiteX1951" fmla="*/ 112558 w 473076"/>
                <a:gd name="connsiteY1951" fmla="*/ 140138 h 350055"/>
                <a:gd name="connsiteX1952" fmla="*/ 125800 w 473076"/>
                <a:gd name="connsiteY1952" fmla="*/ 140138 h 350055"/>
                <a:gd name="connsiteX1953" fmla="*/ 122489 w 473076"/>
                <a:gd name="connsiteY1953" fmla="*/ 136841 h 350055"/>
                <a:gd name="connsiteX1954" fmla="*/ 115868 w 473076"/>
                <a:gd name="connsiteY1954" fmla="*/ 130247 h 350055"/>
                <a:gd name="connsiteX1955" fmla="*/ 112558 w 473076"/>
                <a:gd name="connsiteY1955" fmla="*/ 136841 h 350055"/>
                <a:gd name="connsiteX1956" fmla="*/ 112558 w 473076"/>
                <a:gd name="connsiteY1956" fmla="*/ 133544 h 350055"/>
                <a:gd name="connsiteX1957" fmla="*/ 105937 w 473076"/>
                <a:gd name="connsiteY1957" fmla="*/ 130247 h 350055"/>
                <a:gd name="connsiteX1958" fmla="*/ 112558 w 473076"/>
                <a:gd name="connsiteY1958" fmla="*/ 123652 h 350055"/>
                <a:gd name="connsiteX1959" fmla="*/ 119179 w 473076"/>
                <a:gd name="connsiteY1959" fmla="*/ 126949 h 350055"/>
                <a:gd name="connsiteX1960" fmla="*/ 125800 w 473076"/>
                <a:gd name="connsiteY1960" fmla="*/ 133544 h 350055"/>
                <a:gd name="connsiteX1961" fmla="*/ 129110 w 473076"/>
                <a:gd name="connsiteY1961" fmla="*/ 133544 h 350055"/>
                <a:gd name="connsiteX1962" fmla="*/ 129110 w 473076"/>
                <a:gd name="connsiteY1962" fmla="*/ 126949 h 350055"/>
                <a:gd name="connsiteX1963" fmla="*/ 119179 w 473076"/>
                <a:gd name="connsiteY1963" fmla="*/ 123652 h 350055"/>
                <a:gd name="connsiteX1964" fmla="*/ 122489 w 473076"/>
                <a:gd name="connsiteY1964" fmla="*/ 120355 h 350055"/>
                <a:gd name="connsiteX1965" fmla="*/ 125800 w 473076"/>
                <a:gd name="connsiteY1965" fmla="*/ 123652 h 350055"/>
                <a:gd name="connsiteX1966" fmla="*/ 125800 w 473076"/>
                <a:gd name="connsiteY1966" fmla="*/ 120355 h 350055"/>
                <a:gd name="connsiteX1967" fmla="*/ 129110 w 473076"/>
                <a:gd name="connsiteY1967" fmla="*/ 120355 h 350055"/>
                <a:gd name="connsiteX1968" fmla="*/ 135731 w 473076"/>
                <a:gd name="connsiteY1968" fmla="*/ 123652 h 350055"/>
                <a:gd name="connsiteX1969" fmla="*/ 132421 w 473076"/>
                <a:gd name="connsiteY1969" fmla="*/ 120355 h 350055"/>
                <a:gd name="connsiteX1970" fmla="*/ 135731 w 473076"/>
                <a:gd name="connsiteY1970" fmla="*/ 130247 h 350055"/>
                <a:gd name="connsiteX1971" fmla="*/ 152284 w 473076"/>
                <a:gd name="connsiteY1971" fmla="*/ 130247 h 350055"/>
                <a:gd name="connsiteX1972" fmla="*/ 145663 w 473076"/>
                <a:gd name="connsiteY1972" fmla="*/ 126949 h 350055"/>
                <a:gd name="connsiteX1973" fmla="*/ 158905 w 473076"/>
                <a:gd name="connsiteY1973" fmla="*/ 133544 h 350055"/>
                <a:gd name="connsiteX1974" fmla="*/ 155594 w 473076"/>
                <a:gd name="connsiteY1974" fmla="*/ 130247 h 350055"/>
                <a:gd name="connsiteX1975" fmla="*/ 162215 w 473076"/>
                <a:gd name="connsiteY1975" fmla="*/ 126949 h 350055"/>
                <a:gd name="connsiteX1976" fmla="*/ 168837 w 473076"/>
                <a:gd name="connsiteY1976" fmla="*/ 123652 h 350055"/>
                <a:gd name="connsiteX1977" fmla="*/ 178768 w 473076"/>
                <a:gd name="connsiteY1977" fmla="*/ 117058 h 350055"/>
                <a:gd name="connsiteX1978" fmla="*/ 175458 w 473076"/>
                <a:gd name="connsiteY1978" fmla="*/ 120355 h 350055"/>
                <a:gd name="connsiteX1979" fmla="*/ 180755 w 473076"/>
                <a:gd name="connsiteY1979" fmla="*/ 122993 h 350055"/>
                <a:gd name="connsiteX1980" fmla="*/ 182079 w 473076"/>
                <a:gd name="connsiteY1980" fmla="*/ 126949 h 350055"/>
                <a:gd name="connsiteX1981" fmla="*/ 185389 w 473076"/>
                <a:gd name="connsiteY1981" fmla="*/ 130247 h 350055"/>
                <a:gd name="connsiteX1982" fmla="*/ 182079 w 473076"/>
                <a:gd name="connsiteY1982" fmla="*/ 120355 h 350055"/>
                <a:gd name="connsiteX1983" fmla="*/ 192010 w 473076"/>
                <a:gd name="connsiteY1983" fmla="*/ 123652 h 350055"/>
                <a:gd name="connsiteX1984" fmla="*/ 192010 w 473076"/>
                <a:gd name="connsiteY1984" fmla="*/ 130247 h 350055"/>
                <a:gd name="connsiteX1985" fmla="*/ 195321 w 473076"/>
                <a:gd name="connsiteY1985" fmla="*/ 130247 h 350055"/>
                <a:gd name="connsiteX1986" fmla="*/ 195321 w 473076"/>
                <a:gd name="connsiteY1986" fmla="*/ 126949 h 350055"/>
                <a:gd name="connsiteX1987" fmla="*/ 192010 w 473076"/>
                <a:gd name="connsiteY1987" fmla="*/ 123652 h 350055"/>
                <a:gd name="connsiteX1988" fmla="*/ 198631 w 473076"/>
                <a:gd name="connsiteY1988" fmla="*/ 117058 h 350055"/>
                <a:gd name="connsiteX1989" fmla="*/ 201942 w 473076"/>
                <a:gd name="connsiteY1989" fmla="*/ 117058 h 350055"/>
                <a:gd name="connsiteX1990" fmla="*/ 205252 w 473076"/>
                <a:gd name="connsiteY1990" fmla="*/ 120355 h 350055"/>
                <a:gd name="connsiteX1991" fmla="*/ 205252 w 473076"/>
                <a:gd name="connsiteY1991" fmla="*/ 117058 h 350055"/>
                <a:gd name="connsiteX1992" fmla="*/ 206821 w 473076"/>
                <a:gd name="connsiteY1992" fmla="*/ 118491 h 350055"/>
                <a:gd name="connsiteX1993" fmla="*/ 207915 w 473076"/>
                <a:gd name="connsiteY1993" fmla="*/ 117758 h 350055"/>
                <a:gd name="connsiteX1994" fmla="*/ 205461 w 473076"/>
                <a:gd name="connsiteY1994" fmla="*/ 116112 h 350055"/>
                <a:gd name="connsiteX1995" fmla="*/ 202190 w 473076"/>
                <a:gd name="connsiteY1995" fmla="*/ 116112 h 350055"/>
                <a:gd name="connsiteX1996" fmla="*/ 202190 w 473076"/>
                <a:gd name="connsiteY1996" fmla="*/ 112821 h 350055"/>
                <a:gd name="connsiteX1997" fmla="*/ 195648 w 473076"/>
                <a:gd name="connsiteY1997" fmla="*/ 112821 h 350055"/>
                <a:gd name="connsiteX1998" fmla="*/ 202190 w 473076"/>
                <a:gd name="connsiteY1998" fmla="*/ 109530 h 350055"/>
                <a:gd name="connsiteX1999" fmla="*/ 198919 w 473076"/>
                <a:gd name="connsiteY1999" fmla="*/ 109530 h 350055"/>
                <a:gd name="connsiteX2000" fmla="*/ 195648 w 473076"/>
                <a:gd name="connsiteY2000" fmla="*/ 109530 h 350055"/>
                <a:gd name="connsiteX2001" fmla="*/ 195648 w 473076"/>
                <a:gd name="connsiteY2001" fmla="*/ 102947 h 350055"/>
                <a:gd name="connsiteX2002" fmla="*/ 192376 w 473076"/>
                <a:gd name="connsiteY2002" fmla="*/ 96365 h 350055"/>
                <a:gd name="connsiteX2003" fmla="*/ 198919 w 473076"/>
                <a:gd name="connsiteY2003" fmla="*/ 93074 h 350055"/>
                <a:gd name="connsiteX2004" fmla="*/ 189105 w 473076"/>
                <a:gd name="connsiteY2004" fmla="*/ 89783 h 350055"/>
                <a:gd name="connsiteX2005" fmla="*/ 185834 w 473076"/>
                <a:gd name="connsiteY2005" fmla="*/ 83200 h 350055"/>
                <a:gd name="connsiteX2006" fmla="*/ 195648 w 473076"/>
                <a:gd name="connsiteY2006" fmla="*/ 86491 h 350055"/>
                <a:gd name="connsiteX2007" fmla="*/ 195648 w 473076"/>
                <a:gd name="connsiteY2007" fmla="*/ 79909 h 350055"/>
                <a:gd name="connsiteX2008" fmla="*/ 192376 w 473076"/>
                <a:gd name="connsiteY2008" fmla="*/ 83200 h 350055"/>
                <a:gd name="connsiteX2009" fmla="*/ 185834 w 473076"/>
                <a:gd name="connsiteY2009" fmla="*/ 79909 h 350055"/>
                <a:gd name="connsiteX2010" fmla="*/ 195648 w 473076"/>
                <a:gd name="connsiteY2010" fmla="*/ 73327 h 350055"/>
                <a:gd name="connsiteX2011" fmla="*/ 194421 w 473076"/>
                <a:gd name="connsiteY2011" fmla="*/ 73327 h 350055"/>
                <a:gd name="connsiteX2012" fmla="*/ 192376 w 473076"/>
                <a:gd name="connsiteY2012" fmla="*/ 73327 h 350055"/>
                <a:gd name="connsiteX2013" fmla="*/ 189105 w 473076"/>
                <a:gd name="connsiteY2013" fmla="*/ 73327 h 350055"/>
                <a:gd name="connsiteX2014" fmla="*/ 198919 w 473076"/>
                <a:gd name="connsiteY2014" fmla="*/ 66744 h 350055"/>
                <a:gd name="connsiteX2015" fmla="*/ 195648 w 473076"/>
                <a:gd name="connsiteY2015" fmla="*/ 66744 h 350055"/>
                <a:gd name="connsiteX2016" fmla="*/ 194012 w 473076"/>
                <a:gd name="connsiteY2016" fmla="*/ 66744 h 350055"/>
                <a:gd name="connsiteX2017" fmla="*/ 189105 w 473076"/>
                <a:gd name="connsiteY2017" fmla="*/ 66744 h 350055"/>
                <a:gd name="connsiteX2018" fmla="*/ 185834 w 473076"/>
                <a:gd name="connsiteY2018" fmla="*/ 63453 h 350055"/>
                <a:gd name="connsiteX2019" fmla="*/ 189105 w 473076"/>
                <a:gd name="connsiteY2019" fmla="*/ 63453 h 350055"/>
                <a:gd name="connsiteX2020" fmla="*/ 189105 w 473076"/>
                <a:gd name="connsiteY2020" fmla="*/ 60162 h 350055"/>
                <a:gd name="connsiteX2021" fmla="*/ 192376 w 473076"/>
                <a:gd name="connsiteY2021" fmla="*/ 60162 h 350055"/>
                <a:gd name="connsiteX2022" fmla="*/ 202190 w 473076"/>
                <a:gd name="connsiteY2022" fmla="*/ 56871 h 350055"/>
                <a:gd name="connsiteX2023" fmla="*/ 198919 w 473076"/>
                <a:gd name="connsiteY2023" fmla="*/ 56871 h 350055"/>
                <a:gd name="connsiteX2024" fmla="*/ 202190 w 473076"/>
                <a:gd name="connsiteY2024" fmla="*/ 53580 h 350055"/>
                <a:gd name="connsiteX2025" fmla="*/ 205461 w 473076"/>
                <a:gd name="connsiteY2025" fmla="*/ 50288 h 350055"/>
                <a:gd name="connsiteX2026" fmla="*/ 212004 w 473076"/>
                <a:gd name="connsiteY2026" fmla="*/ 50288 h 350055"/>
                <a:gd name="connsiteX2027" fmla="*/ 215275 w 473076"/>
                <a:gd name="connsiteY2027" fmla="*/ 46997 h 350055"/>
                <a:gd name="connsiteX2028" fmla="*/ 205461 w 473076"/>
                <a:gd name="connsiteY2028" fmla="*/ 50288 h 350055"/>
                <a:gd name="connsiteX2029" fmla="*/ 202190 w 473076"/>
                <a:gd name="connsiteY2029" fmla="*/ 50288 h 350055"/>
                <a:gd name="connsiteX2030" fmla="*/ 208732 w 473076"/>
                <a:gd name="connsiteY2030" fmla="*/ 43706 h 350055"/>
                <a:gd name="connsiteX2031" fmla="*/ 202190 w 473076"/>
                <a:gd name="connsiteY2031" fmla="*/ 43706 h 350055"/>
                <a:gd name="connsiteX2032" fmla="*/ 208732 w 473076"/>
                <a:gd name="connsiteY2032" fmla="*/ 40415 h 350055"/>
                <a:gd name="connsiteX2033" fmla="*/ 205461 w 473076"/>
                <a:gd name="connsiteY2033" fmla="*/ 37124 h 350055"/>
                <a:gd name="connsiteX2034" fmla="*/ 215275 w 473076"/>
                <a:gd name="connsiteY2034" fmla="*/ 33833 h 350055"/>
                <a:gd name="connsiteX2035" fmla="*/ 205461 w 473076"/>
                <a:gd name="connsiteY2035" fmla="*/ 33833 h 350055"/>
                <a:gd name="connsiteX2036" fmla="*/ 214457 w 473076"/>
                <a:gd name="connsiteY2036" fmla="*/ 30541 h 350055"/>
                <a:gd name="connsiteX2037" fmla="*/ 217488 w 473076"/>
                <a:gd name="connsiteY2037" fmla="*/ 28102 h 350055"/>
                <a:gd name="connsiteX2038" fmla="*/ 217488 w 473076"/>
                <a:gd name="connsiteY2038" fmla="*/ 27792 h 350055"/>
                <a:gd name="connsiteX2039" fmla="*/ 217873 w 473076"/>
                <a:gd name="connsiteY2039" fmla="*/ 27792 h 350055"/>
                <a:gd name="connsiteX2040" fmla="*/ 218546 w 473076"/>
                <a:gd name="connsiteY2040" fmla="*/ 27250 h 350055"/>
                <a:gd name="connsiteX2041" fmla="*/ 221817 w 473076"/>
                <a:gd name="connsiteY2041" fmla="*/ 27250 h 350055"/>
                <a:gd name="connsiteX2042" fmla="*/ 225089 w 473076"/>
                <a:gd name="connsiteY2042" fmla="*/ 27250 h 350055"/>
                <a:gd name="connsiteX2043" fmla="*/ 218546 w 473076"/>
                <a:gd name="connsiteY2043" fmla="*/ 23959 h 350055"/>
                <a:gd name="connsiteX2044" fmla="*/ 225089 w 473076"/>
                <a:gd name="connsiteY2044" fmla="*/ 20668 h 350055"/>
                <a:gd name="connsiteX2045" fmla="*/ 221817 w 473076"/>
                <a:gd name="connsiteY2045" fmla="*/ 17377 h 350055"/>
                <a:gd name="connsiteX2046" fmla="*/ 231631 w 473076"/>
                <a:gd name="connsiteY2046" fmla="*/ 14086 h 350055"/>
                <a:gd name="connsiteX2047" fmla="*/ 234902 w 473076"/>
                <a:gd name="connsiteY2047" fmla="*/ 10794 h 350055"/>
                <a:gd name="connsiteX2048" fmla="*/ 254529 w 473076"/>
                <a:gd name="connsiteY2048" fmla="*/ 14086 h 350055"/>
                <a:gd name="connsiteX2049" fmla="*/ 244716 w 473076"/>
                <a:gd name="connsiteY2049" fmla="*/ 10794 h 350055"/>
                <a:gd name="connsiteX2050" fmla="*/ 244716 w 473076"/>
                <a:gd name="connsiteY2050" fmla="*/ 7503 h 350055"/>
                <a:gd name="connsiteX2051" fmla="*/ 251258 w 473076"/>
                <a:gd name="connsiteY2051" fmla="*/ 7503 h 350055"/>
                <a:gd name="connsiteX2052" fmla="*/ 257801 w 473076"/>
                <a:gd name="connsiteY2052" fmla="*/ 4212 h 350055"/>
                <a:gd name="connsiteX2053" fmla="*/ 261072 w 473076"/>
                <a:gd name="connsiteY2053" fmla="*/ 921 h 35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</a:cxnLst>
              <a:rect l="l" t="t" r="r" b="b"/>
              <a:pathLst>
                <a:path w="473076" h="350055">
                  <a:moveTo>
                    <a:pt x="430081" y="333550"/>
                  </a:moveTo>
                  <a:cubicBezTo>
                    <a:pt x="433388" y="336851"/>
                    <a:pt x="433388" y="333550"/>
                    <a:pt x="436695" y="333550"/>
                  </a:cubicBezTo>
                  <a:cubicBezTo>
                    <a:pt x="433388" y="333550"/>
                    <a:pt x="433388" y="333550"/>
                    <a:pt x="430081" y="333550"/>
                  </a:cubicBezTo>
                  <a:close/>
                  <a:moveTo>
                    <a:pt x="443310" y="330249"/>
                  </a:moveTo>
                  <a:cubicBezTo>
                    <a:pt x="446618" y="330249"/>
                    <a:pt x="446618" y="330249"/>
                    <a:pt x="443310" y="333550"/>
                  </a:cubicBezTo>
                  <a:cubicBezTo>
                    <a:pt x="446618" y="333550"/>
                    <a:pt x="453232" y="333550"/>
                    <a:pt x="449925" y="330249"/>
                  </a:cubicBezTo>
                  <a:close/>
                  <a:moveTo>
                    <a:pt x="436695" y="323647"/>
                  </a:moveTo>
                  <a:cubicBezTo>
                    <a:pt x="440003" y="326948"/>
                    <a:pt x="440003" y="326948"/>
                    <a:pt x="440003" y="326948"/>
                  </a:cubicBezTo>
                  <a:lnTo>
                    <a:pt x="446618" y="326948"/>
                  </a:lnTo>
                  <a:cubicBezTo>
                    <a:pt x="443310" y="323647"/>
                    <a:pt x="446618" y="323647"/>
                    <a:pt x="449925" y="323647"/>
                  </a:cubicBezTo>
                  <a:cubicBezTo>
                    <a:pt x="446618" y="323647"/>
                    <a:pt x="443310" y="326948"/>
                    <a:pt x="440003" y="326948"/>
                  </a:cubicBezTo>
                  <a:cubicBezTo>
                    <a:pt x="440003" y="323647"/>
                    <a:pt x="440003" y="323647"/>
                    <a:pt x="440003" y="323647"/>
                  </a:cubicBezTo>
                  <a:cubicBezTo>
                    <a:pt x="436695" y="323647"/>
                    <a:pt x="436695" y="323647"/>
                    <a:pt x="436695" y="323647"/>
                  </a:cubicBezTo>
                  <a:close/>
                  <a:moveTo>
                    <a:pt x="446088" y="310367"/>
                  </a:moveTo>
                  <a:cubicBezTo>
                    <a:pt x="449263" y="313542"/>
                    <a:pt x="446088" y="310367"/>
                    <a:pt x="446088" y="313542"/>
                  </a:cubicBezTo>
                  <a:cubicBezTo>
                    <a:pt x="446088" y="310367"/>
                    <a:pt x="446088" y="310367"/>
                    <a:pt x="446088" y="310367"/>
                  </a:cubicBezTo>
                  <a:close/>
                  <a:moveTo>
                    <a:pt x="436695" y="303841"/>
                  </a:moveTo>
                  <a:cubicBezTo>
                    <a:pt x="436695" y="303841"/>
                    <a:pt x="436695" y="303841"/>
                    <a:pt x="433388" y="307142"/>
                  </a:cubicBezTo>
                  <a:cubicBezTo>
                    <a:pt x="436695" y="307142"/>
                    <a:pt x="433388" y="307142"/>
                    <a:pt x="436695" y="307142"/>
                  </a:cubicBezTo>
                  <a:cubicBezTo>
                    <a:pt x="436695" y="307142"/>
                    <a:pt x="443310" y="303841"/>
                    <a:pt x="436695" y="303841"/>
                  </a:cubicBezTo>
                  <a:close/>
                  <a:moveTo>
                    <a:pt x="397008" y="300540"/>
                  </a:moveTo>
                  <a:cubicBezTo>
                    <a:pt x="400315" y="303841"/>
                    <a:pt x="393701" y="303841"/>
                    <a:pt x="390393" y="303841"/>
                  </a:cubicBezTo>
                  <a:cubicBezTo>
                    <a:pt x="390393" y="303841"/>
                    <a:pt x="390393" y="303841"/>
                    <a:pt x="397008" y="300540"/>
                  </a:cubicBezTo>
                  <a:close/>
                  <a:moveTo>
                    <a:pt x="423466" y="293938"/>
                  </a:moveTo>
                  <a:cubicBezTo>
                    <a:pt x="426774" y="293938"/>
                    <a:pt x="426774" y="297239"/>
                    <a:pt x="430081" y="293938"/>
                  </a:cubicBezTo>
                  <a:lnTo>
                    <a:pt x="426774" y="293938"/>
                  </a:lnTo>
                  <a:cubicBezTo>
                    <a:pt x="430081" y="293938"/>
                    <a:pt x="426774" y="293938"/>
                    <a:pt x="423466" y="293938"/>
                  </a:cubicBezTo>
                  <a:close/>
                  <a:moveTo>
                    <a:pt x="406930" y="287336"/>
                  </a:moveTo>
                  <a:cubicBezTo>
                    <a:pt x="410237" y="287336"/>
                    <a:pt x="413544" y="290637"/>
                    <a:pt x="410237" y="290637"/>
                  </a:cubicBezTo>
                  <a:cubicBezTo>
                    <a:pt x="413544" y="290637"/>
                    <a:pt x="413544" y="287336"/>
                    <a:pt x="413544" y="287336"/>
                  </a:cubicBezTo>
                  <a:cubicBezTo>
                    <a:pt x="413544" y="287336"/>
                    <a:pt x="410237" y="287336"/>
                    <a:pt x="410237" y="287336"/>
                  </a:cubicBezTo>
                  <a:cubicBezTo>
                    <a:pt x="406930" y="287336"/>
                    <a:pt x="406930" y="287336"/>
                    <a:pt x="406930" y="287336"/>
                  </a:cubicBezTo>
                  <a:close/>
                  <a:moveTo>
                    <a:pt x="145040" y="281662"/>
                  </a:moveTo>
                  <a:cubicBezTo>
                    <a:pt x="141721" y="281662"/>
                    <a:pt x="141721" y="284967"/>
                    <a:pt x="145040" y="284967"/>
                  </a:cubicBezTo>
                  <a:cubicBezTo>
                    <a:pt x="145040" y="284967"/>
                    <a:pt x="145040" y="284967"/>
                    <a:pt x="138401" y="284967"/>
                  </a:cubicBezTo>
                  <a:cubicBezTo>
                    <a:pt x="141721" y="284967"/>
                    <a:pt x="141721" y="284967"/>
                    <a:pt x="145040" y="281662"/>
                  </a:cubicBezTo>
                  <a:close/>
                  <a:moveTo>
                    <a:pt x="440003" y="281559"/>
                  </a:moveTo>
                  <a:lnTo>
                    <a:pt x="440003" y="284035"/>
                  </a:lnTo>
                  <a:cubicBezTo>
                    <a:pt x="440003" y="284035"/>
                    <a:pt x="436695" y="284035"/>
                    <a:pt x="436695" y="284035"/>
                  </a:cubicBezTo>
                  <a:lnTo>
                    <a:pt x="436695" y="282384"/>
                  </a:lnTo>
                  <a:close/>
                  <a:moveTo>
                    <a:pt x="440003" y="280734"/>
                  </a:moveTo>
                  <a:cubicBezTo>
                    <a:pt x="440003" y="280734"/>
                    <a:pt x="440003" y="280734"/>
                    <a:pt x="443310" y="280734"/>
                  </a:cubicBezTo>
                  <a:lnTo>
                    <a:pt x="440003" y="281559"/>
                  </a:lnTo>
                  <a:close/>
                  <a:moveTo>
                    <a:pt x="400315" y="280734"/>
                  </a:moveTo>
                  <a:cubicBezTo>
                    <a:pt x="400315" y="280734"/>
                    <a:pt x="397008" y="284035"/>
                    <a:pt x="400315" y="284035"/>
                  </a:cubicBezTo>
                  <a:cubicBezTo>
                    <a:pt x="403622" y="284035"/>
                    <a:pt x="400315" y="280734"/>
                    <a:pt x="406930" y="280734"/>
                  </a:cubicBezTo>
                  <a:close/>
                  <a:moveTo>
                    <a:pt x="441243" y="279496"/>
                  </a:moveTo>
                  <a:cubicBezTo>
                    <a:pt x="441657" y="279908"/>
                    <a:pt x="441657" y="280734"/>
                    <a:pt x="443310" y="280734"/>
                  </a:cubicBezTo>
                  <a:lnTo>
                    <a:pt x="440795" y="279618"/>
                  </a:lnTo>
                  <a:close/>
                  <a:moveTo>
                    <a:pt x="397008" y="277433"/>
                  </a:moveTo>
                  <a:cubicBezTo>
                    <a:pt x="397008" y="280734"/>
                    <a:pt x="390393" y="280734"/>
                    <a:pt x="397008" y="280734"/>
                  </a:cubicBezTo>
                  <a:cubicBezTo>
                    <a:pt x="403622" y="280734"/>
                    <a:pt x="397008" y="280734"/>
                    <a:pt x="397008" y="277433"/>
                  </a:cubicBezTo>
                  <a:close/>
                  <a:moveTo>
                    <a:pt x="137319" y="269489"/>
                  </a:moveTo>
                  <a:cubicBezTo>
                    <a:pt x="139171" y="269092"/>
                    <a:pt x="141024" y="269092"/>
                    <a:pt x="142876" y="270680"/>
                  </a:cubicBezTo>
                  <a:cubicBezTo>
                    <a:pt x="139171" y="270680"/>
                    <a:pt x="131763" y="270680"/>
                    <a:pt x="131763" y="270680"/>
                  </a:cubicBezTo>
                  <a:cubicBezTo>
                    <a:pt x="133615" y="270680"/>
                    <a:pt x="135467" y="269886"/>
                    <a:pt x="137319" y="269489"/>
                  </a:cubicBezTo>
                  <a:close/>
                  <a:moveTo>
                    <a:pt x="168515" y="267608"/>
                  </a:moveTo>
                  <a:lnTo>
                    <a:pt x="171595" y="268444"/>
                  </a:lnTo>
                  <a:cubicBezTo>
                    <a:pt x="171595" y="268444"/>
                    <a:pt x="168275" y="268444"/>
                    <a:pt x="168275" y="268444"/>
                  </a:cubicBezTo>
                  <a:close/>
                  <a:moveTo>
                    <a:pt x="430213" y="261155"/>
                  </a:moveTo>
                  <a:cubicBezTo>
                    <a:pt x="430213" y="261155"/>
                    <a:pt x="433388" y="261155"/>
                    <a:pt x="433388" y="261155"/>
                  </a:cubicBezTo>
                  <a:cubicBezTo>
                    <a:pt x="433388" y="264330"/>
                    <a:pt x="433388" y="264330"/>
                    <a:pt x="433388" y="264330"/>
                  </a:cubicBezTo>
                  <a:cubicBezTo>
                    <a:pt x="430213" y="264330"/>
                    <a:pt x="430213" y="261155"/>
                    <a:pt x="430213" y="261155"/>
                  </a:cubicBezTo>
                  <a:close/>
                  <a:moveTo>
                    <a:pt x="422804" y="261154"/>
                  </a:moveTo>
                  <a:cubicBezTo>
                    <a:pt x="430213" y="261154"/>
                    <a:pt x="419100" y="264329"/>
                    <a:pt x="430213" y="264329"/>
                  </a:cubicBezTo>
                  <a:cubicBezTo>
                    <a:pt x="422804" y="264329"/>
                    <a:pt x="422804" y="261154"/>
                    <a:pt x="422804" y="261154"/>
                  </a:cubicBezTo>
                  <a:close/>
                  <a:moveTo>
                    <a:pt x="403622" y="260928"/>
                  </a:moveTo>
                  <a:cubicBezTo>
                    <a:pt x="400315" y="264229"/>
                    <a:pt x="400315" y="264229"/>
                    <a:pt x="400315" y="264229"/>
                  </a:cubicBezTo>
                  <a:cubicBezTo>
                    <a:pt x="397008" y="264229"/>
                    <a:pt x="397008" y="264229"/>
                    <a:pt x="397008" y="264229"/>
                  </a:cubicBezTo>
                  <a:cubicBezTo>
                    <a:pt x="406930" y="264229"/>
                    <a:pt x="400315" y="267530"/>
                    <a:pt x="400315" y="267530"/>
                  </a:cubicBezTo>
                  <a:cubicBezTo>
                    <a:pt x="400315" y="267530"/>
                    <a:pt x="402796" y="266704"/>
                    <a:pt x="404449" y="265467"/>
                  </a:cubicBezTo>
                  <a:lnTo>
                    <a:pt x="404344" y="264889"/>
                  </a:lnTo>
                  <a:lnTo>
                    <a:pt x="403225" y="264330"/>
                  </a:lnTo>
                  <a:lnTo>
                    <a:pt x="404242" y="264330"/>
                  </a:lnTo>
                  <a:close/>
                  <a:moveTo>
                    <a:pt x="383779" y="254326"/>
                  </a:moveTo>
                  <a:cubicBezTo>
                    <a:pt x="380471" y="254326"/>
                    <a:pt x="380471" y="257627"/>
                    <a:pt x="380471" y="257627"/>
                  </a:cubicBezTo>
                  <a:lnTo>
                    <a:pt x="385322" y="255206"/>
                  </a:lnTo>
                  <a:lnTo>
                    <a:pt x="386673" y="255976"/>
                  </a:lnTo>
                  <a:cubicBezTo>
                    <a:pt x="388740" y="255976"/>
                    <a:pt x="390393" y="255976"/>
                    <a:pt x="387086" y="257627"/>
                  </a:cubicBezTo>
                  <a:cubicBezTo>
                    <a:pt x="387086" y="257627"/>
                    <a:pt x="387086" y="257627"/>
                    <a:pt x="387086" y="254326"/>
                  </a:cubicBezTo>
                  <a:lnTo>
                    <a:pt x="385322" y="255206"/>
                  </a:lnTo>
                  <a:close/>
                  <a:moveTo>
                    <a:pt x="140891" y="250682"/>
                  </a:moveTo>
                  <a:cubicBezTo>
                    <a:pt x="144210" y="251095"/>
                    <a:pt x="148360" y="251921"/>
                    <a:pt x="151679" y="251921"/>
                  </a:cubicBezTo>
                  <a:lnTo>
                    <a:pt x="141721" y="251921"/>
                  </a:lnTo>
                  <a:cubicBezTo>
                    <a:pt x="141721" y="251921"/>
                    <a:pt x="141721" y="251921"/>
                    <a:pt x="135082" y="251921"/>
                  </a:cubicBezTo>
                  <a:cubicBezTo>
                    <a:pt x="135082" y="250269"/>
                    <a:pt x="137572" y="250269"/>
                    <a:pt x="140891" y="250682"/>
                  </a:cubicBezTo>
                  <a:close/>
                  <a:moveTo>
                    <a:pt x="154998" y="248616"/>
                  </a:moveTo>
                  <a:cubicBezTo>
                    <a:pt x="158317" y="248616"/>
                    <a:pt x="158317" y="251921"/>
                    <a:pt x="158317" y="251921"/>
                  </a:cubicBezTo>
                  <a:cubicBezTo>
                    <a:pt x="161637" y="251921"/>
                    <a:pt x="164956" y="251921"/>
                    <a:pt x="168275" y="251921"/>
                  </a:cubicBezTo>
                  <a:cubicBezTo>
                    <a:pt x="151679" y="251921"/>
                    <a:pt x="168275" y="251921"/>
                    <a:pt x="164956" y="248616"/>
                  </a:cubicBezTo>
                  <a:cubicBezTo>
                    <a:pt x="161637" y="248616"/>
                    <a:pt x="161637" y="248616"/>
                    <a:pt x="161637" y="248616"/>
                  </a:cubicBezTo>
                  <a:cubicBezTo>
                    <a:pt x="161637" y="248616"/>
                    <a:pt x="161637" y="248616"/>
                    <a:pt x="158317" y="248616"/>
                  </a:cubicBezTo>
                  <a:cubicBezTo>
                    <a:pt x="158317" y="248616"/>
                    <a:pt x="158317" y="248616"/>
                    <a:pt x="154998" y="248616"/>
                  </a:cubicBezTo>
                  <a:close/>
                  <a:moveTo>
                    <a:pt x="141721" y="245312"/>
                  </a:moveTo>
                  <a:lnTo>
                    <a:pt x="145040" y="245312"/>
                  </a:lnTo>
                  <a:cubicBezTo>
                    <a:pt x="141721" y="245312"/>
                    <a:pt x="145040" y="248616"/>
                    <a:pt x="141721" y="248616"/>
                  </a:cubicBezTo>
                  <a:cubicBezTo>
                    <a:pt x="141721" y="245312"/>
                    <a:pt x="141721" y="245312"/>
                    <a:pt x="141721" y="245312"/>
                  </a:cubicBezTo>
                  <a:close/>
                  <a:moveTo>
                    <a:pt x="403622" y="244423"/>
                  </a:moveTo>
                  <a:cubicBezTo>
                    <a:pt x="403622" y="247724"/>
                    <a:pt x="406930" y="247724"/>
                    <a:pt x="400315" y="251025"/>
                  </a:cubicBezTo>
                  <a:cubicBezTo>
                    <a:pt x="410237" y="247724"/>
                    <a:pt x="406930" y="247724"/>
                    <a:pt x="403622" y="244423"/>
                  </a:cubicBezTo>
                  <a:close/>
                  <a:moveTo>
                    <a:pt x="397008" y="244423"/>
                  </a:moveTo>
                  <a:cubicBezTo>
                    <a:pt x="393701" y="244423"/>
                    <a:pt x="397008" y="244423"/>
                    <a:pt x="397008" y="247724"/>
                  </a:cubicBezTo>
                  <a:cubicBezTo>
                    <a:pt x="397008" y="244423"/>
                    <a:pt x="403622" y="244423"/>
                    <a:pt x="397008" y="244423"/>
                  </a:cubicBezTo>
                  <a:close/>
                  <a:moveTo>
                    <a:pt x="142875" y="235755"/>
                  </a:moveTo>
                  <a:cubicBezTo>
                    <a:pt x="149225" y="238930"/>
                    <a:pt x="149225" y="238930"/>
                    <a:pt x="149225" y="238930"/>
                  </a:cubicBezTo>
                  <a:lnTo>
                    <a:pt x="146050" y="238930"/>
                  </a:lnTo>
                  <a:cubicBezTo>
                    <a:pt x="149225" y="238930"/>
                    <a:pt x="142875" y="235755"/>
                    <a:pt x="142875" y="235755"/>
                  </a:cubicBezTo>
                  <a:close/>
                  <a:moveTo>
                    <a:pt x="404449" y="229981"/>
                  </a:moveTo>
                  <a:cubicBezTo>
                    <a:pt x="405276" y="230394"/>
                    <a:pt x="405276" y="231219"/>
                    <a:pt x="403622" y="231219"/>
                  </a:cubicBezTo>
                  <a:lnTo>
                    <a:pt x="402382" y="231219"/>
                  </a:lnTo>
                  <a:cubicBezTo>
                    <a:pt x="399488" y="232044"/>
                    <a:pt x="397008" y="232869"/>
                    <a:pt x="400315" y="231219"/>
                  </a:cubicBezTo>
                  <a:cubicBezTo>
                    <a:pt x="401969" y="229568"/>
                    <a:pt x="403622" y="229568"/>
                    <a:pt x="404449" y="229981"/>
                  </a:cubicBezTo>
                  <a:close/>
                  <a:moveTo>
                    <a:pt x="168275" y="228789"/>
                  </a:moveTo>
                  <a:lnTo>
                    <a:pt x="171595" y="228789"/>
                  </a:lnTo>
                  <a:cubicBezTo>
                    <a:pt x="169935" y="228789"/>
                    <a:pt x="170765" y="228789"/>
                    <a:pt x="172009" y="228789"/>
                  </a:cubicBezTo>
                  <a:lnTo>
                    <a:pt x="174914" y="228789"/>
                  </a:lnTo>
                  <a:lnTo>
                    <a:pt x="179063" y="228789"/>
                  </a:lnTo>
                  <a:cubicBezTo>
                    <a:pt x="181553" y="228789"/>
                    <a:pt x="183212" y="228789"/>
                    <a:pt x="181553" y="228789"/>
                  </a:cubicBezTo>
                  <a:cubicBezTo>
                    <a:pt x="178233" y="228789"/>
                    <a:pt x="171595" y="232093"/>
                    <a:pt x="168275" y="228789"/>
                  </a:cubicBezTo>
                  <a:close/>
                  <a:moveTo>
                    <a:pt x="141721" y="228789"/>
                  </a:moveTo>
                  <a:lnTo>
                    <a:pt x="145040" y="228789"/>
                  </a:lnTo>
                  <a:cubicBezTo>
                    <a:pt x="146700" y="230441"/>
                    <a:pt x="145870" y="230441"/>
                    <a:pt x="144210" y="230028"/>
                  </a:cubicBezTo>
                  <a:lnTo>
                    <a:pt x="140983" y="229340"/>
                  </a:lnTo>
                  <a:close/>
                  <a:moveTo>
                    <a:pt x="138401" y="228789"/>
                  </a:moveTo>
                  <a:lnTo>
                    <a:pt x="140983" y="229340"/>
                  </a:lnTo>
                  <a:lnTo>
                    <a:pt x="140061" y="230028"/>
                  </a:lnTo>
                  <a:cubicBezTo>
                    <a:pt x="139231" y="230441"/>
                    <a:pt x="138401" y="230441"/>
                    <a:pt x="138401" y="228789"/>
                  </a:cubicBezTo>
                  <a:close/>
                  <a:moveTo>
                    <a:pt x="363538" y="227817"/>
                  </a:moveTo>
                  <a:cubicBezTo>
                    <a:pt x="363538" y="230992"/>
                    <a:pt x="363538" y="230992"/>
                    <a:pt x="363538" y="230992"/>
                  </a:cubicBezTo>
                  <a:lnTo>
                    <a:pt x="360363" y="230992"/>
                  </a:lnTo>
                  <a:cubicBezTo>
                    <a:pt x="363538" y="230992"/>
                    <a:pt x="363538" y="230992"/>
                    <a:pt x="363538" y="227817"/>
                  </a:cubicBezTo>
                  <a:close/>
                  <a:moveTo>
                    <a:pt x="182797" y="227550"/>
                  </a:moveTo>
                  <a:cubicBezTo>
                    <a:pt x="181553" y="227136"/>
                    <a:pt x="181553" y="227136"/>
                    <a:pt x="184872" y="228789"/>
                  </a:cubicBezTo>
                  <a:cubicBezTo>
                    <a:pt x="188191" y="228789"/>
                    <a:pt x="188191" y="228789"/>
                    <a:pt x="188191" y="228789"/>
                  </a:cubicBezTo>
                  <a:cubicBezTo>
                    <a:pt x="186532" y="228789"/>
                    <a:pt x="184042" y="227963"/>
                    <a:pt x="182797" y="227550"/>
                  </a:cubicBezTo>
                  <a:close/>
                  <a:moveTo>
                    <a:pt x="173669" y="227550"/>
                  </a:moveTo>
                  <a:cubicBezTo>
                    <a:pt x="171595" y="227136"/>
                    <a:pt x="169935" y="227136"/>
                    <a:pt x="168275" y="228789"/>
                  </a:cubicBezTo>
                  <a:cubicBezTo>
                    <a:pt x="174914" y="232093"/>
                    <a:pt x="181553" y="232093"/>
                    <a:pt x="181553" y="232093"/>
                  </a:cubicBezTo>
                  <a:cubicBezTo>
                    <a:pt x="181553" y="228789"/>
                    <a:pt x="181553" y="228789"/>
                    <a:pt x="181553" y="228789"/>
                  </a:cubicBezTo>
                  <a:cubicBezTo>
                    <a:pt x="178233" y="228789"/>
                    <a:pt x="175744" y="227963"/>
                    <a:pt x="173669" y="227550"/>
                  </a:cubicBezTo>
                  <a:close/>
                  <a:moveTo>
                    <a:pt x="139700" y="224642"/>
                  </a:moveTo>
                  <a:lnTo>
                    <a:pt x="139700" y="227817"/>
                  </a:lnTo>
                  <a:lnTo>
                    <a:pt x="136525" y="227817"/>
                  </a:lnTo>
                  <a:close/>
                  <a:moveTo>
                    <a:pt x="181553" y="222180"/>
                  </a:moveTo>
                  <a:cubicBezTo>
                    <a:pt x="188191" y="225484"/>
                    <a:pt x="191510" y="225484"/>
                    <a:pt x="191510" y="225484"/>
                  </a:cubicBezTo>
                  <a:cubicBezTo>
                    <a:pt x="198149" y="225484"/>
                    <a:pt x="184872" y="222180"/>
                    <a:pt x="188191" y="222180"/>
                  </a:cubicBezTo>
                  <a:cubicBezTo>
                    <a:pt x="184872" y="222180"/>
                    <a:pt x="184872" y="222180"/>
                    <a:pt x="181553" y="222180"/>
                  </a:cubicBezTo>
                  <a:close/>
                  <a:moveTo>
                    <a:pt x="146050" y="221467"/>
                  </a:moveTo>
                  <a:lnTo>
                    <a:pt x="147638" y="221467"/>
                  </a:lnTo>
                  <a:lnTo>
                    <a:pt x="147638" y="223055"/>
                  </a:lnTo>
                  <a:lnTo>
                    <a:pt x="146050" y="223055"/>
                  </a:lnTo>
                  <a:close/>
                  <a:moveTo>
                    <a:pt x="413544" y="221316"/>
                  </a:moveTo>
                  <a:cubicBezTo>
                    <a:pt x="410237" y="224617"/>
                    <a:pt x="410237" y="224617"/>
                    <a:pt x="410237" y="224617"/>
                  </a:cubicBezTo>
                  <a:lnTo>
                    <a:pt x="410237" y="223626"/>
                  </a:lnTo>
                  <a:close/>
                  <a:moveTo>
                    <a:pt x="410237" y="221316"/>
                  </a:moveTo>
                  <a:lnTo>
                    <a:pt x="410237" y="223626"/>
                  </a:lnTo>
                  <a:lnTo>
                    <a:pt x="409410" y="224204"/>
                  </a:lnTo>
                  <a:cubicBezTo>
                    <a:pt x="407757" y="224617"/>
                    <a:pt x="406930" y="224617"/>
                    <a:pt x="410237" y="224617"/>
                  </a:cubicBezTo>
                  <a:cubicBezTo>
                    <a:pt x="410237" y="224617"/>
                    <a:pt x="410237" y="224617"/>
                    <a:pt x="403622" y="224617"/>
                  </a:cubicBezTo>
                  <a:cubicBezTo>
                    <a:pt x="403622" y="224617"/>
                    <a:pt x="403622" y="224617"/>
                    <a:pt x="410237" y="221316"/>
                  </a:cubicBezTo>
                  <a:close/>
                  <a:moveTo>
                    <a:pt x="367242" y="218015"/>
                  </a:moveTo>
                  <a:cubicBezTo>
                    <a:pt x="363935" y="218015"/>
                    <a:pt x="360628" y="221316"/>
                    <a:pt x="360628" y="221316"/>
                  </a:cubicBezTo>
                  <a:cubicBezTo>
                    <a:pt x="357320" y="224617"/>
                    <a:pt x="367242" y="221316"/>
                    <a:pt x="363935" y="221316"/>
                  </a:cubicBezTo>
                  <a:cubicBezTo>
                    <a:pt x="367242" y="221316"/>
                    <a:pt x="367242" y="218015"/>
                    <a:pt x="367242" y="218015"/>
                  </a:cubicBezTo>
                  <a:close/>
                  <a:moveTo>
                    <a:pt x="359387" y="213476"/>
                  </a:moveTo>
                  <a:cubicBezTo>
                    <a:pt x="358147" y="213888"/>
                    <a:pt x="355666" y="214714"/>
                    <a:pt x="354013" y="214714"/>
                  </a:cubicBezTo>
                  <a:cubicBezTo>
                    <a:pt x="354013" y="214714"/>
                    <a:pt x="354013" y="214714"/>
                    <a:pt x="357320" y="214714"/>
                  </a:cubicBezTo>
                  <a:cubicBezTo>
                    <a:pt x="360627" y="213063"/>
                    <a:pt x="360627" y="213063"/>
                    <a:pt x="359387" y="213476"/>
                  </a:cubicBezTo>
                  <a:close/>
                  <a:moveTo>
                    <a:pt x="363935" y="208112"/>
                  </a:moveTo>
                  <a:cubicBezTo>
                    <a:pt x="363935" y="211413"/>
                    <a:pt x="354013" y="211413"/>
                    <a:pt x="360628" y="214714"/>
                  </a:cubicBezTo>
                  <a:cubicBezTo>
                    <a:pt x="363935" y="211413"/>
                    <a:pt x="367242" y="208112"/>
                    <a:pt x="367242" y="208112"/>
                  </a:cubicBezTo>
                  <a:close/>
                  <a:moveTo>
                    <a:pt x="170765" y="207722"/>
                  </a:moveTo>
                  <a:cubicBezTo>
                    <a:pt x="169105" y="208135"/>
                    <a:pt x="168275" y="208961"/>
                    <a:pt x="164956" y="208961"/>
                  </a:cubicBezTo>
                  <a:cubicBezTo>
                    <a:pt x="168275" y="208961"/>
                    <a:pt x="174914" y="212266"/>
                    <a:pt x="174914" y="208961"/>
                  </a:cubicBezTo>
                  <a:cubicBezTo>
                    <a:pt x="178233" y="212266"/>
                    <a:pt x="164956" y="208961"/>
                    <a:pt x="174914" y="212266"/>
                  </a:cubicBezTo>
                  <a:cubicBezTo>
                    <a:pt x="174914" y="212266"/>
                    <a:pt x="181553" y="212266"/>
                    <a:pt x="181553" y="212266"/>
                  </a:cubicBezTo>
                  <a:cubicBezTo>
                    <a:pt x="188191" y="215570"/>
                    <a:pt x="178233" y="208961"/>
                    <a:pt x="181553" y="208961"/>
                  </a:cubicBezTo>
                  <a:cubicBezTo>
                    <a:pt x="174914" y="207309"/>
                    <a:pt x="172425" y="207309"/>
                    <a:pt x="170765" y="207722"/>
                  </a:cubicBezTo>
                  <a:close/>
                  <a:moveTo>
                    <a:pt x="171595" y="202683"/>
                  </a:moveTo>
                  <a:lnTo>
                    <a:pt x="172424" y="203591"/>
                  </a:lnTo>
                  <a:cubicBezTo>
                    <a:pt x="175744" y="204831"/>
                    <a:pt x="178233" y="205657"/>
                    <a:pt x="171595" y="205657"/>
                  </a:cubicBezTo>
                  <a:close/>
                  <a:moveTo>
                    <a:pt x="171293" y="202352"/>
                  </a:moveTo>
                  <a:lnTo>
                    <a:pt x="171595" y="202352"/>
                  </a:lnTo>
                  <a:lnTo>
                    <a:pt x="171595" y="202683"/>
                  </a:lnTo>
                  <a:close/>
                  <a:moveTo>
                    <a:pt x="154998" y="202352"/>
                  </a:moveTo>
                  <a:cubicBezTo>
                    <a:pt x="154998" y="202352"/>
                    <a:pt x="161637" y="205657"/>
                    <a:pt x="161637" y="202352"/>
                  </a:cubicBezTo>
                  <a:cubicBezTo>
                    <a:pt x="161637" y="202352"/>
                    <a:pt x="161637" y="202352"/>
                    <a:pt x="161637" y="205657"/>
                  </a:cubicBezTo>
                  <a:lnTo>
                    <a:pt x="158317" y="205657"/>
                  </a:lnTo>
                  <a:cubicBezTo>
                    <a:pt x="158317" y="205657"/>
                    <a:pt x="158317" y="205657"/>
                    <a:pt x="154998" y="202352"/>
                  </a:cubicBezTo>
                  <a:close/>
                  <a:moveTo>
                    <a:pt x="344091" y="201510"/>
                  </a:moveTo>
                  <a:cubicBezTo>
                    <a:pt x="344091" y="201510"/>
                    <a:pt x="344091" y="204811"/>
                    <a:pt x="347398" y="201510"/>
                  </a:cubicBezTo>
                  <a:cubicBezTo>
                    <a:pt x="350706" y="201510"/>
                    <a:pt x="347398" y="201510"/>
                    <a:pt x="344091" y="201510"/>
                  </a:cubicBezTo>
                  <a:close/>
                  <a:moveTo>
                    <a:pt x="191510" y="199047"/>
                  </a:moveTo>
                  <a:cubicBezTo>
                    <a:pt x="194830" y="202352"/>
                    <a:pt x="194830" y="199047"/>
                    <a:pt x="194830" y="199047"/>
                  </a:cubicBezTo>
                  <a:cubicBezTo>
                    <a:pt x="194830" y="199047"/>
                    <a:pt x="188191" y="199047"/>
                    <a:pt x="191510" y="199047"/>
                  </a:cubicBezTo>
                  <a:close/>
                  <a:moveTo>
                    <a:pt x="330200" y="196067"/>
                  </a:moveTo>
                  <a:lnTo>
                    <a:pt x="333375" y="199242"/>
                  </a:lnTo>
                  <a:lnTo>
                    <a:pt x="330200" y="199242"/>
                  </a:lnTo>
                  <a:close/>
                  <a:moveTo>
                    <a:pt x="367242" y="194908"/>
                  </a:moveTo>
                  <a:cubicBezTo>
                    <a:pt x="367242" y="198209"/>
                    <a:pt x="363935" y="198209"/>
                    <a:pt x="363935" y="198209"/>
                  </a:cubicBezTo>
                  <a:lnTo>
                    <a:pt x="365588" y="198209"/>
                  </a:lnTo>
                  <a:lnTo>
                    <a:pt x="363935" y="201510"/>
                  </a:lnTo>
                  <a:cubicBezTo>
                    <a:pt x="363935" y="201510"/>
                    <a:pt x="363935" y="201510"/>
                    <a:pt x="367242" y="198209"/>
                  </a:cubicBezTo>
                  <a:lnTo>
                    <a:pt x="370549" y="201510"/>
                  </a:lnTo>
                  <a:cubicBezTo>
                    <a:pt x="370549" y="201510"/>
                    <a:pt x="370549" y="201510"/>
                    <a:pt x="370549" y="198209"/>
                  </a:cubicBezTo>
                  <a:cubicBezTo>
                    <a:pt x="370549" y="198209"/>
                    <a:pt x="370549" y="198209"/>
                    <a:pt x="367242" y="198209"/>
                  </a:cubicBezTo>
                  <a:lnTo>
                    <a:pt x="365588" y="198209"/>
                  </a:lnTo>
                  <a:close/>
                  <a:moveTo>
                    <a:pt x="189021" y="194504"/>
                  </a:moveTo>
                  <a:cubicBezTo>
                    <a:pt x="188191" y="194917"/>
                    <a:pt x="188191" y="195743"/>
                    <a:pt x="188191" y="195743"/>
                  </a:cubicBezTo>
                  <a:cubicBezTo>
                    <a:pt x="191510" y="195743"/>
                    <a:pt x="188191" y="195743"/>
                    <a:pt x="194830" y="195743"/>
                  </a:cubicBezTo>
                  <a:cubicBezTo>
                    <a:pt x="191511" y="194091"/>
                    <a:pt x="189851" y="194091"/>
                    <a:pt x="189021" y="194504"/>
                  </a:cubicBezTo>
                  <a:close/>
                  <a:moveTo>
                    <a:pt x="379413" y="192892"/>
                  </a:moveTo>
                  <a:lnTo>
                    <a:pt x="382588" y="192892"/>
                  </a:lnTo>
                  <a:lnTo>
                    <a:pt x="382588" y="196067"/>
                  </a:lnTo>
                  <a:close/>
                  <a:moveTo>
                    <a:pt x="239226" y="191199"/>
                  </a:moveTo>
                  <a:cubicBezTo>
                    <a:pt x="239641" y="190786"/>
                    <a:pt x="239641" y="190786"/>
                    <a:pt x="241300" y="192438"/>
                  </a:cubicBezTo>
                  <a:lnTo>
                    <a:pt x="238957" y="191272"/>
                  </a:lnTo>
                  <a:close/>
                  <a:moveTo>
                    <a:pt x="211426" y="189134"/>
                  </a:moveTo>
                  <a:cubicBezTo>
                    <a:pt x="214746" y="192438"/>
                    <a:pt x="214746" y="192438"/>
                    <a:pt x="214746" y="192438"/>
                  </a:cubicBezTo>
                  <a:cubicBezTo>
                    <a:pt x="208107" y="189134"/>
                    <a:pt x="214746" y="189134"/>
                    <a:pt x="218065" y="189134"/>
                  </a:cubicBezTo>
                  <a:close/>
                  <a:moveTo>
                    <a:pt x="164956" y="189134"/>
                  </a:moveTo>
                  <a:cubicBezTo>
                    <a:pt x="168275" y="189134"/>
                    <a:pt x="168275" y="189134"/>
                    <a:pt x="168275" y="189134"/>
                  </a:cubicBezTo>
                  <a:lnTo>
                    <a:pt x="167891" y="189363"/>
                  </a:lnTo>
                  <a:close/>
                  <a:moveTo>
                    <a:pt x="377164" y="188306"/>
                  </a:moveTo>
                  <a:cubicBezTo>
                    <a:pt x="377164" y="188306"/>
                    <a:pt x="377164" y="191607"/>
                    <a:pt x="377164" y="191607"/>
                  </a:cubicBezTo>
                  <a:lnTo>
                    <a:pt x="376007" y="191772"/>
                  </a:lnTo>
                  <a:close/>
                  <a:moveTo>
                    <a:pt x="369888" y="188129"/>
                  </a:moveTo>
                  <a:cubicBezTo>
                    <a:pt x="376238" y="188129"/>
                    <a:pt x="376238" y="188129"/>
                    <a:pt x="376238" y="188129"/>
                  </a:cubicBezTo>
                  <a:cubicBezTo>
                    <a:pt x="376238" y="188129"/>
                    <a:pt x="369888" y="192892"/>
                    <a:pt x="369888" y="188129"/>
                  </a:cubicBezTo>
                  <a:close/>
                  <a:moveTo>
                    <a:pt x="0" y="186298"/>
                  </a:moveTo>
                  <a:lnTo>
                    <a:pt x="3310" y="186298"/>
                  </a:lnTo>
                  <a:cubicBezTo>
                    <a:pt x="6621" y="186298"/>
                    <a:pt x="6621" y="186298"/>
                    <a:pt x="6621" y="186298"/>
                  </a:cubicBezTo>
                  <a:cubicBezTo>
                    <a:pt x="6621" y="186298"/>
                    <a:pt x="3310" y="186298"/>
                    <a:pt x="6621" y="189595"/>
                  </a:cubicBezTo>
                  <a:lnTo>
                    <a:pt x="5684" y="189128"/>
                  </a:lnTo>
                  <a:lnTo>
                    <a:pt x="3175" y="192893"/>
                  </a:lnTo>
                  <a:lnTo>
                    <a:pt x="3175" y="188130"/>
                  </a:lnTo>
                  <a:lnTo>
                    <a:pt x="3679" y="188130"/>
                  </a:lnTo>
                  <a:close/>
                  <a:moveTo>
                    <a:pt x="174914" y="185829"/>
                  </a:moveTo>
                  <a:lnTo>
                    <a:pt x="175578" y="186820"/>
                  </a:lnTo>
                  <a:lnTo>
                    <a:pt x="173491" y="186301"/>
                  </a:lnTo>
                  <a:close/>
                  <a:moveTo>
                    <a:pt x="171595" y="185829"/>
                  </a:moveTo>
                  <a:lnTo>
                    <a:pt x="173491" y="186301"/>
                  </a:lnTo>
                  <a:lnTo>
                    <a:pt x="173342" y="186351"/>
                  </a:lnTo>
                  <a:close/>
                  <a:moveTo>
                    <a:pt x="363538" y="184954"/>
                  </a:moveTo>
                  <a:cubicBezTo>
                    <a:pt x="363538" y="184954"/>
                    <a:pt x="362744" y="185747"/>
                    <a:pt x="361950" y="186144"/>
                  </a:cubicBezTo>
                  <a:lnTo>
                    <a:pt x="361633" y="185906"/>
                  </a:lnTo>
                  <a:close/>
                  <a:moveTo>
                    <a:pt x="360363" y="184954"/>
                  </a:moveTo>
                  <a:lnTo>
                    <a:pt x="361633" y="185906"/>
                  </a:lnTo>
                  <a:lnTo>
                    <a:pt x="357188" y="188129"/>
                  </a:lnTo>
                  <a:close/>
                  <a:moveTo>
                    <a:pt x="231757" y="184590"/>
                  </a:moveTo>
                  <a:cubicBezTo>
                    <a:pt x="232172" y="185003"/>
                    <a:pt x="233002" y="185829"/>
                    <a:pt x="231342" y="185829"/>
                  </a:cubicBezTo>
                  <a:cubicBezTo>
                    <a:pt x="234662" y="185829"/>
                    <a:pt x="241300" y="189134"/>
                    <a:pt x="234662" y="185829"/>
                  </a:cubicBezTo>
                  <a:cubicBezTo>
                    <a:pt x="231342" y="184177"/>
                    <a:pt x="231342" y="184177"/>
                    <a:pt x="231757" y="184590"/>
                  </a:cubicBezTo>
                  <a:close/>
                  <a:moveTo>
                    <a:pt x="224704" y="179220"/>
                  </a:moveTo>
                  <a:cubicBezTo>
                    <a:pt x="223044" y="179220"/>
                    <a:pt x="223874" y="180046"/>
                    <a:pt x="225118" y="180459"/>
                  </a:cubicBezTo>
                  <a:lnTo>
                    <a:pt x="226236" y="179982"/>
                  </a:lnTo>
                  <a:lnTo>
                    <a:pt x="228023" y="180872"/>
                  </a:lnTo>
                  <a:lnTo>
                    <a:pt x="228023" y="182524"/>
                  </a:lnTo>
                  <a:lnTo>
                    <a:pt x="231342" y="182524"/>
                  </a:lnTo>
                  <a:lnTo>
                    <a:pt x="228023" y="180872"/>
                  </a:lnTo>
                  <a:lnTo>
                    <a:pt x="228023" y="179220"/>
                  </a:lnTo>
                  <a:lnTo>
                    <a:pt x="226236" y="179982"/>
                  </a:lnTo>
                  <a:close/>
                  <a:moveTo>
                    <a:pt x="192088" y="178605"/>
                  </a:moveTo>
                  <a:cubicBezTo>
                    <a:pt x="198438" y="178605"/>
                    <a:pt x="192088" y="181780"/>
                    <a:pt x="195263" y="181780"/>
                  </a:cubicBezTo>
                  <a:cubicBezTo>
                    <a:pt x="188913" y="178605"/>
                    <a:pt x="198438" y="181780"/>
                    <a:pt x="192088" y="178605"/>
                  </a:cubicBezTo>
                  <a:close/>
                  <a:moveTo>
                    <a:pt x="360363" y="175429"/>
                  </a:moveTo>
                  <a:cubicBezTo>
                    <a:pt x="363538" y="178604"/>
                    <a:pt x="363538" y="178604"/>
                    <a:pt x="363538" y="178604"/>
                  </a:cubicBezTo>
                  <a:cubicBezTo>
                    <a:pt x="363538" y="178604"/>
                    <a:pt x="360363" y="178604"/>
                    <a:pt x="360363" y="178604"/>
                  </a:cubicBezTo>
                  <a:cubicBezTo>
                    <a:pt x="360363" y="178604"/>
                    <a:pt x="360363" y="178604"/>
                    <a:pt x="360363" y="175429"/>
                  </a:cubicBezTo>
                  <a:close/>
                  <a:moveTo>
                    <a:pt x="347398" y="175102"/>
                  </a:moveTo>
                  <a:cubicBezTo>
                    <a:pt x="347398" y="175102"/>
                    <a:pt x="347398" y="175102"/>
                    <a:pt x="350706" y="178403"/>
                  </a:cubicBezTo>
                  <a:cubicBezTo>
                    <a:pt x="350706" y="178403"/>
                    <a:pt x="344091" y="178403"/>
                    <a:pt x="347398" y="175102"/>
                  </a:cubicBezTo>
                  <a:close/>
                  <a:moveTo>
                    <a:pt x="258727" y="174676"/>
                  </a:moveTo>
                  <a:cubicBezTo>
                    <a:pt x="260386" y="175089"/>
                    <a:pt x="262876" y="175915"/>
                    <a:pt x="264535" y="175915"/>
                  </a:cubicBezTo>
                  <a:cubicBezTo>
                    <a:pt x="264535" y="175915"/>
                    <a:pt x="264535" y="175915"/>
                    <a:pt x="263291" y="175915"/>
                  </a:cubicBezTo>
                  <a:lnTo>
                    <a:pt x="257897" y="175915"/>
                  </a:lnTo>
                  <a:cubicBezTo>
                    <a:pt x="256237" y="174263"/>
                    <a:pt x="257067" y="174263"/>
                    <a:pt x="258727" y="174676"/>
                  </a:cubicBezTo>
                  <a:close/>
                  <a:moveTo>
                    <a:pt x="228853" y="174676"/>
                  </a:moveTo>
                  <a:cubicBezTo>
                    <a:pt x="228023" y="175089"/>
                    <a:pt x="228023" y="175915"/>
                    <a:pt x="228023" y="175915"/>
                  </a:cubicBezTo>
                  <a:cubicBezTo>
                    <a:pt x="228023" y="175915"/>
                    <a:pt x="231342" y="175915"/>
                    <a:pt x="231342" y="175915"/>
                  </a:cubicBezTo>
                  <a:cubicBezTo>
                    <a:pt x="234662" y="175915"/>
                    <a:pt x="234662" y="175915"/>
                    <a:pt x="234662" y="175915"/>
                  </a:cubicBezTo>
                  <a:cubicBezTo>
                    <a:pt x="231342" y="174263"/>
                    <a:pt x="229683" y="174263"/>
                    <a:pt x="228853" y="174676"/>
                  </a:cubicBezTo>
                  <a:close/>
                  <a:moveTo>
                    <a:pt x="11113" y="172255"/>
                  </a:moveTo>
                  <a:cubicBezTo>
                    <a:pt x="11113" y="172255"/>
                    <a:pt x="14288" y="172255"/>
                    <a:pt x="20638" y="175430"/>
                  </a:cubicBezTo>
                  <a:cubicBezTo>
                    <a:pt x="17463" y="175430"/>
                    <a:pt x="17463" y="175430"/>
                    <a:pt x="17463" y="175430"/>
                  </a:cubicBezTo>
                  <a:cubicBezTo>
                    <a:pt x="17463" y="172255"/>
                    <a:pt x="11113" y="172255"/>
                    <a:pt x="11113" y="172255"/>
                  </a:cubicBezTo>
                  <a:close/>
                  <a:moveTo>
                    <a:pt x="213474" y="167900"/>
                  </a:moveTo>
                  <a:lnTo>
                    <a:pt x="214746" y="168289"/>
                  </a:lnTo>
                  <a:lnTo>
                    <a:pt x="214746" y="169306"/>
                  </a:lnTo>
                  <a:close/>
                  <a:moveTo>
                    <a:pt x="36416" y="166515"/>
                  </a:moveTo>
                  <a:cubicBezTo>
                    <a:pt x="36416" y="166515"/>
                    <a:pt x="36416" y="166515"/>
                    <a:pt x="39726" y="166515"/>
                  </a:cubicBezTo>
                  <a:lnTo>
                    <a:pt x="37984" y="166775"/>
                  </a:lnTo>
                  <a:close/>
                  <a:moveTo>
                    <a:pt x="204788" y="166001"/>
                  </a:moveTo>
                  <a:lnTo>
                    <a:pt x="211758" y="166001"/>
                  </a:lnTo>
                  <a:lnTo>
                    <a:pt x="213474" y="167900"/>
                  </a:lnTo>
                  <a:lnTo>
                    <a:pt x="212671" y="167654"/>
                  </a:lnTo>
                  <a:cubicBezTo>
                    <a:pt x="210597" y="167654"/>
                    <a:pt x="208107" y="167654"/>
                    <a:pt x="204788" y="166001"/>
                  </a:cubicBezTo>
                  <a:close/>
                  <a:moveTo>
                    <a:pt x="198149" y="166001"/>
                  </a:moveTo>
                  <a:lnTo>
                    <a:pt x="198149" y="166993"/>
                  </a:lnTo>
                  <a:lnTo>
                    <a:pt x="197319" y="166414"/>
                  </a:lnTo>
                  <a:cubicBezTo>
                    <a:pt x="197319" y="166001"/>
                    <a:pt x="198149" y="166001"/>
                    <a:pt x="198149" y="166001"/>
                  </a:cubicBezTo>
                  <a:close/>
                  <a:moveTo>
                    <a:pt x="198149" y="166001"/>
                  </a:moveTo>
                  <a:cubicBezTo>
                    <a:pt x="201468" y="166001"/>
                    <a:pt x="201468" y="166001"/>
                    <a:pt x="201468" y="166001"/>
                  </a:cubicBezTo>
                  <a:cubicBezTo>
                    <a:pt x="204788" y="166001"/>
                    <a:pt x="204788" y="166001"/>
                    <a:pt x="204788" y="166001"/>
                  </a:cubicBezTo>
                  <a:lnTo>
                    <a:pt x="204456" y="166332"/>
                  </a:lnTo>
                  <a:close/>
                  <a:moveTo>
                    <a:pt x="211012" y="165175"/>
                  </a:moveTo>
                  <a:cubicBezTo>
                    <a:pt x="210597" y="164349"/>
                    <a:pt x="211427" y="164349"/>
                    <a:pt x="214746" y="166001"/>
                  </a:cubicBezTo>
                  <a:lnTo>
                    <a:pt x="211758" y="166001"/>
                  </a:lnTo>
                  <a:close/>
                  <a:moveTo>
                    <a:pt x="52968" y="163218"/>
                  </a:moveTo>
                  <a:cubicBezTo>
                    <a:pt x="52968" y="166515"/>
                    <a:pt x="52968" y="166515"/>
                    <a:pt x="49658" y="166515"/>
                  </a:cubicBezTo>
                  <a:cubicBezTo>
                    <a:pt x="49658" y="169812"/>
                    <a:pt x="56279" y="169812"/>
                    <a:pt x="56279" y="169812"/>
                  </a:cubicBezTo>
                  <a:cubicBezTo>
                    <a:pt x="46347" y="163218"/>
                    <a:pt x="59589" y="169812"/>
                    <a:pt x="56279" y="166515"/>
                  </a:cubicBezTo>
                  <a:cubicBezTo>
                    <a:pt x="56279" y="166515"/>
                    <a:pt x="56279" y="166515"/>
                    <a:pt x="52968" y="166515"/>
                  </a:cubicBezTo>
                  <a:cubicBezTo>
                    <a:pt x="52968" y="166515"/>
                    <a:pt x="52968" y="163218"/>
                    <a:pt x="56279" y="163218"/>
                  </a:cubicBezTo>
                  <a:cubicBezTo>
                    <a:pt x="52968" y="163218"/>
                    <a:pt x="52968" y="163218"/>
                    <a:pt x="52968" y="163218"/>
                  </a:cubicBezTo>
                  <a:close/>
                  <a:moveTo>
                    <a:pt x="218065" y="162697"/>
                  </a:moveTo>
                  <a:cubicBezTo>
                    <a:pt x="218065" y="162697"/>
                    <a:pt x="218065" y="162697"/>
                    <a:pt x="221384" y="166001"/>
                  </a:cubicBezTo>
                  <a:cubicBezTo>
                    <a:pt x="221384" y="166001"/>
                    <a:pt x="228023" y="166001"/>
                    <a:pt x="228023" y="166001"/>
                  </a:cubicBezTo>
                  <a:cubicBezTo>
                    <a:pt x="224704" y="166001"/>
                    <a:pt x="228023" y="166001"/>
                    <a:pt x="221384" y="162697"/>
                  </a:cubicBezTo>
                  <a:cubicBezTo>
                    <a:pt x="221384" y="162697"/>
                    <a:pt x="221384" y="166001"/>
                    <a:pt x="218065" y="162697"/>
                  </a:cubicBezTo>
                  <a:close/>
                  <a:moveTo>
                    <a:pt x="301096" y="161898"/>
                  </a:moveTo>
                  <a:lnTo>
                    <a:pt x="297789" y="165199"/>
                  </a:lnTo>
                  <a:cubicBezTo>
                    <a:pt x="304403" y="161898"/>
                    <a:pt x="304403" y="161898"/>
                    <a:pt x="304403" y="161898"/>
                  </a:cubicBezTo>
                  <a:cubicBezTo>
                    <a:pt x="301096" y="161898"/>
                    <a:pt x="301096" y="161898"/>
                    <a:pt x="301096" y="161898"/>
                  </a:cubicBezTo>
                  <a:close/>
                  <a:moveTo>
                    <a:pt x="33105" y="159921"/>
                  </a:moveTo>
                  <a:cubicBezTo>
                    <a:pt x="36416" y="159921"/>
                    <a:pt x="36416" y="159921"/>
                    <a:pt x="36416" y="159921"/>
                  </a:cubicBezTo>
                  <a:lnTo>
                    <a:pt x="36416" y="160250"/>
                  </a:lnTo>
                  <a:close/>
                  <a:moveTo>
                    <a:pt x="294637" y="156379"/>
                  </a:moveTo>
                  <a:lnTo>
                    <a:pt x="294895" y="158184"/>
                  </a:lnTo>
                  <a:cubicBezTo>
                    <a:pt x="294481" y="159422"/>
                    <a:pt x="294481" y="160247"/>
                    <a:pt x="297789" y="158597"/>
                  </a:cubicBezTo>
                  <a:lnTo>
                    <a:pt x="296678" y="156379"/>
                  </a:lnTo>
                  <a:close/>
                  <a:moveTo>
                    <a:pt x="290957" y="156379"/>
                  </a:moveTo>
                  <a:lnTo>
                    <a:pt x="290347" y="159422"/>
                  </a:lnTo>
                  <a:cubicBezTo>
                    <a:pt x="290347" y="160247"/>
                    <a:pt x="291174" y="160247"/>
                    <a:pt x="294482" y="158597"/>
                  </a:cubicBezTo>
                  <a:lnTo>
                    <a:pt x="294482" y="156379"/>
                  </a:lnTo>
                  <a:close/>
                  <a:moveTo>
                    <a:pt x="94763" y="155799"/>
                  </a:moveTo>
                  <a:cubicBezTo>
                    <a:pt x="95177" y="156623"/>
                    <a:pt x="96005" y="158272"/>
                    <a:pt x="96005" y="159921"/>
                  </a:cubicBezTo>
                  <a:cubicBezTo>
                    <a:pt x="96005" y="159921"/>
                    <a:pt x="96005" y="159921"/>
                    <a:pt x="96005" y="156623"/>
                  </a:cubicBezTo>
                  <a:cubicBezTo>
                    <a:pt x="94350" y="154975"/>
                    <a:pt x="94350" y="154975"/>
                    <a:pt x="94763" y="155799"/>
                  </a:cubicBezTo>
                  <a:close/>
                  <a:moveTo>
                    <a:pt x="49658" y="155304"/>
                  </a:moveTo>
                  <a:lnTo>
                    <a:pt x="54581" y="156285"/>
                  </a:lnTo>
                  <a:lnTo>
                    <a:pt x="49658" y="156623"/>
                  </a:lnTo>
                  <a:close/>
                  <a:moveTo>
                    <a:pt x="270344" y="154849"/>
                  </a:moveTo>
                  <a:cubicBezTo>
                    <a:pt x="271174" y="155262"/>
                    <a:pt x="272834" y="156088"/>
                    <a:pt x="274493" y="156088"/>
                  </a:cubicBezTo>
                  <a:lnTo>
                    <a:pt x="270393" y="154922"/>
                  </a:lnTo>
                  <a:close/>
                  <a:moveTo>
                    <a:pt x="227193" y="154849"/>
                  </a:moveTo>
                  <a:cubicBezTo>
                    <a:pt x="225533" y="154436"/>
                    <a:pt x="224704" y="154436"/>
                    <a:pt x="228023" y="156088"/>
                  </a:cubicBezTo>
                  <a:cubicBezTo>
                    <a:pt x="228023" y="156088"/>
                    <a:pt x="228023" y="156088"/>
                    <a:pt x="231342" y="156088"/>
                  </a:cubicBezTo>
                  <a:cubicBezTo>
                    <a:pt x="231342" y="156088"/>
                    <a:pt x="228853" y="155262"/>
                    <a:pt x="227193" y="154849"/>
                  </a:cubicBezTo>
                  <a:close/>
                  <a:moveTo>
                    <a:pt x="41933" y="154425"/>
                  </a:moveTo>
                  <a:lnTo>
                    <a:pt x="46347" y="156623"/>
                  </a:lnTo>
                  <a:cubicBezTo>
                    <a:pt x="43037" y="156623"/>
                    <a:pt x="46347" y="159921"/>
                    <a:pt x="39726" y="156623"/>
                  </a:cubicBezTo>
                  <a:cubicBezTo>
                    <a:pt x="39726" y="156623"/>
                    <a:pt x="39726" y="156623"/>
                    <a:pt x="43037" y="156623"/>
                  </a:cubicBezTo>
                  <a:cubicBezTo>
                    <a:pt x="39726" y="153326"/>
                    <a:pt x="43037" y="156623"/>
                    <a:pt x="39726" y="156623"/>
                  </a:cubicBezTo>
                  <a:close/>
                  <a:moveTo>
                    <a:pt x="294851" y="153944"/>
                  </a:moveTo>
                  <a:lnTo>
                    <a:pt x="294787" y="154179"/>
                  </a:lnTo>
                  <a:lnTo>
                    <a:pt x="296376" y="155775"/>
                  </a:lnTo>
                  <a:lnTo>
                    <a:pt x="295547" y="154122"/>
                  </a:lnTo>
                  <a:lnTo>
                    <a:pt x="295317" y="154295"/>
                  </a:lnTo>
                  <a:close/>
                  <a:moveTo>
                    <a:pt x="99315" y="153326"/>
                  </a:moveTo>
                  <a:cubicBezTo>
                    <a:pt x="99315" y="156623"/>
                    <a:pt x="102626" y="159921"/>
                    <a:pt x="105937" y="156623"/>
                  </a:cubicBezTo>
                  <a:cubicBezTo>
                    <a:pt x="102626" y="153326"/>
                    <a:pt x="99315" y="153326"/>
                    <a:pt x="99315" y="153326"/>
                  </a:cubicBezTo>
                  <a:close/>
                  <a:moveTo>
                    <a:pt x="82763" y="153326"/>
                  </a:moveTo>
                  <a:cubicBezTo>
                    <a:pt x="86073" y="156623"/>
                    <a:pt x="89384" y="159921"/>
                    <a:pt x="89384" y="156623"/>
                  </a:cubicBezTo>
                  <a:cubicBezTo>
                    <a:pt x="86073" y="156623"/>
                    <a:pt x="82763" y="156623"/>
                    <a:pt x="82763" y="153326"/>
                  </a:cubicBezTo>
                  <a:close/>
                  <a:moveTo>
                    <a:pt x="39726" y="153326"/>
                  </a:moveTo>
                  <a:lnTo>
                    <a:pt x="42485" y="153876"/>
                  </a:lnTo>
                  <a:lnTo>
                    <a:pt x="41933" y="154425"/>
                  </a:lnTo>
                  <a:close/>
                  <a:moveTo>
                    <a:pt x="307975" y="153204"/>
                  </a:moveTo>
                  <a:cubicBezTo>
                    <a:pt x="307975" y="153204"/>
                    <a:pt x="311150" y="156379"/>
                    <a:pt x="304800" y="156379"/>
                  </a:cubicBezTo>
                  <a:cubicBezTo>
                    <a:pt x="307975" y="156379"/>
                    <a:pt x="311150" y="153204"/>
                    <a:pt x="307975" y="153204"/>
                  </a:cubicBezTo>
                  <a:close/>
                  <a:moveTo>
                    <a:pt x="225119" y="151544"/>
                  </a:moveTo>
                  <a:cubicBezTo>
                    <a:pt x="225534" y="151131"/>
                    <a:pt x="226363" y="151131"/>
                    <a:pt x="228023" y="152783"/>
                  </a:cubicBezTo>
                  <a:cubicBezTo>
                    <a:pt x="228023" y="152783"/>
                    <a:pt x="224704" y="152783"/>
                    <a:pt x="224704" y="152783"/>
                  </a:cubicBezTo>
                  <a:cubicBezTo>
                    <a:pt x="224704" y="152783"/>
                    <a:pt x="224704" y="151957"/>
                    <a:pt x="225119" y="151544"/>
                  </a:cubicBezTo>
                  <a:close/>
                  <a:moveTo>
                    <a:pt x="284873" y="150881"/>
                  </a:moveTo>
                  <a:lnTo>
                    <a:pt x="284973" y="151582"/>
                  </a:lnTo>
                  <a:lnTo>
                    <a:pt x="285669" y="151681"/>
                  </a:lnTo>
                  <a:close/>
                  <a:moveTo>
                    <a:pt x="53975" y="150030"/>
                  </a:moveTo>
                  <a:cubicBezTo>
                    <a:pt x="57150" y="153205"/>
                    <a:pt x="57150" y="153205"/>
                    <a:pt x="57150" y="153205"/>
                  </a:cubicBezTo>
                  <a:lnTo>
                    <a:pt x="53975" y="153205"/>
                  </a:lnTo>
                  <a:cubicBezTo>
                    <a:pt x="57150" y="150030"/>
                    <a:pt x="53975" y="150030"/>
                    <a:pt x="53975" y="150030"/>
                  </a:cubicBezTo>
                  <a:close/>
                  <a:moveTo>
                    <a:pt x="82763" y="150029"/>
                  </a:moveTo>
                  <a:lnTo>
                    <a:pt x="86073" y="153326"/>
                  </a:lnTo>
                  <a:cubicBezTo>
                    <a:pt x="89384" y="153326"/>
                    <a:pt x="92694" y="159921"/>
                    <a:pt x="92694" y="156623"/>
                  </a:cubicBezTo>
                  <a:cubicBezTo>
                    <a:pt x="89384" y="153326"/>
                    <a:pt x="86073" y="153326"/>
                    <a:pt x="82763" y="150029"/>
                  </a:cubicBezTo>
                  <a:close/>
                  <a:moveTo>
                    <a:pt x="49658" y="150029"/>
                  </a:moveTo>
                  <a:lnTo>
                    <a:pt x="49658" y="155304"/>
                  </a:lnTo>
                  <a:lnTo>
                    <a:pt x="42485" y="153876"/>
                  </a:lnTo>
                  <a:lnTo>
                    <a:pt x="43037" y="153326"/>
                  </a:lnTo>
                  <a:cubicBezTo>
                    <a:pt x="46347" y="150029"/>
                    <a:pt x="43037" y="150029"/>
                    <a:pt x="49658" y="150029"/>
                  </a:cubicBezTo>
                  <a:close/>
                  <a:moveTo>
                    <a:pt x="292000" y="148461"/>
                  </a:moveTo>
                  <a:lnTo>
                    <a:pt x="291310" y="148982"/>
                  </a:lnTo>
                  <a:lnTo>
                    <a:pt x="292542" y="148870"/>
                  </a:lnTo>
                  <a:close/>
                  <a:moveTo>
                    <a:pt x="225822" y="148244"/>
                  </a:moveTo>
                  <a:cubicBezTo>
                    <a:pt x="226219" y="148839"/>
                    <a:pt x="227012" y="150030"/>
                    <a:pt x="228600" y="150030"/>
                  </a:cubicBezTo>
                  <a:cubicBezTo>
                    <a:pt x="225425" y="150030"/>
                    <a:pt x="225425" y="150030"/>
                    <a:pt x="225425" y="150030"/>
                  </a:cubicBezTo>
                  <a:cubicBezTo>
                    <a:pt x="225425" y="147648"/>
                    <a:pt x="225425" y="147648"/>
                    <a:pt x="225822" y="148244"/>
                  </a:cubicBezTo>
                  <a:close/>
                  <a:moveTo>
                    <a:pt x="147318" y="147557"/>
                  </a:moveTo>
                  <a:cubicBezTo>
                    <a:pt x="147318" y="148381"/>
                    <a:pt x="147318" y="150029"/>
                    <a:pt x="145663" y="150029"/>
                  </a:cubicBezTo>
                  <a:cubicBezTo>
                    <a:pt x="148973" y="150029"/>
                    <a:pt x="148973" y="150029"/>
                    <a:pt x="148973" y="150029"/>
                  </a:cubicBezTo>
                  <a:cubicBezTo>
                    <a:pt x="147318" y="146732"/>
                    <a:pt x="147318" y="146732"/>
                    <a:pt x="147318" y="147557"/>
                  </a:cubicBezTo>
                  <a:close/>
                  <a:moveTo>
                    <a:pt x="235327" y="146174"/>
                  </a:moveTo>
                  <a:lnTo>
                    <a:pt x="235047" y="146732"/>
                  </a:lnTo>
                  <a:lnTo>
                    <a:pt x="229706" y="146732"/>
                  </a:lnTo>
                  <a:lnTo>
                    <a:pt x="235491" y="148652"/>
                  </a:lnTo>
                  <a:cubicBezTo>
                    <a:pt x="237981" y="149479"/>
                    <a:pt x="239640" y="149479"/>
                    <a:pt x="237981" y="146174"/>
                  </a:cubicBezTo>
                  <a:close/>
                  <a:moveTo>
                    <a:pt x="175872" y="145496"/>
                  </a:moveTo>
                  <a:cubicBezTo>
                    <a:pt x="175458" y="145908"/>
                    <a:pt x="175458" y="146732"/>
                    <a:pt x="175458" y="146732"/>
                  </a:cubicBezTo>
                  <a:cubicBezTo>
                    <a:pt x="175458" y="146732"/>
                    <a:pt x="178768" y="150029"/>
                    <a:pt x="178768" y="146732"/>
                  </a:cubicBezTo>
                  <a:cubicBezTo>
                    <a:pt x="177113" y="145084"/>
                    <a:pt x="176285" y="145084"/>
                    <a:pt x="175872" y="145496"/>
                  </a:cubicBezTo>
                  <a:close/>
                  <a:moveTo>
                    <a:pt x="39688" y="145267"/>
                  </a:moveTo>
                  <a:cubicBezTo>
                    <a:pt x="42863" y="150030"/>
                    <a:pt x="42863" y="150030"/>
                    <a:pt x="42863" y="150030"/>
                  </a:cubicBezTo>
                  <a:cubicBezTo>
                    <a:pt x="39688" y="150030"/>
                    <a:pt x="39688" y="150030"/>
                    <a:pt x="39688" y="150030"/>
                  </a:cubicBezTo>
                  <a:cubicBezTo>
                    <a:pt x="39688" y="145267"/>
                    <a:pt x="39688" y="145267"/>
                    <a:pt x="39688" y="145267"/>
                  </a:cubicBezTo>
                  <a:close/>
                  <a:moveTo>
                    <a:pt x="218494" y="143435"/>
                  </a:moveTo>
                  <a:cubicBezTo>
                    <a:pt x="221805" y="143435"/>
                    <a:pt x="218494" y="150029"/>
                    <a:pt x="221805" y="146732"/>
                  </a:cubicBezTo>
                  <a:cubicBezTo>
                    <a:pt x="221805" y="146732"/>
                    <a:pt x="221805" y="140138"/>
                    <a:pt x="218494" y="143435"/>
                  </a:cubicBezTo>
                  <a:close/>
                  <a:moveTo>
                    <a:pt x="56279" y="143435"/>
                  </a:moveTo>
                  <a:cubicBezTo>
                    <a:pt x="56279" y="143435"/>
                    <a:pt x="59589" y="143435"/>
                    <a:pt x="59589" y="143435"/>
                  </a:cubicBezTo>
                  <a:cubicBezTo>
                    <a:pt x="59589" y="143435"/>
                    <a:pt x="62900" y="146732"/>
                    <a:pt x="62900" y="143435"/>
                  </a:cubicBezTo>
                  <a:lnTo>
                    <a:pt x="64224" y="146073"/>
                  </a:lnTo>
                  <a:close/>
                  <a:moveTo>
                    <a:pt x="240823" y="140980"/>
                  </a:moveTo>
                  <a:lnTo>
                    <a:pt x="238926" y="142869"/>
                  </a:lnTo>
                  <a:lnTo>
                    <a:pt x="241668" y="142869"/>
                  </a:lnTo>
                  <a:lnTo>
                    <a:pt x="241668" y="141400"/>
                  </a:lnTo>
                  <a:close/>
                  <a:moveTo>
                    <a:pt x="238358" y="140138"/>
                  </a:moveTo>
                  <a:lnTo>
                    <a:pt x="237981" y="140889"/>
                  </a:lnTo>
                  <a:lnTo>
                    <a:pt x="237981" y="142869"/>
                  </a:lnTo>
                  <a:lnTo>
                    <a:pt x="238358" y="142869"/>
                  </a:lnTo>
                  <a:lnTo>
                    <a:pt x="238358" y="142611"/>
                  </a:lnTo>
                  <a:close/>
                  <a:moveTo>
                    <a:pt x="157663" y="139314"/>
                  </a:moveTo>
                  <a:cubicBezTo>
                    <a:pt x="156422" y="138489"/>
                    <a:pt x="155594" y="138489"/>
                    <a:pt x="155594" y="140138"/>
                  </a:cubicBezTo>
                  <a:cubicBezTo>
                    <a:pt x="158905" y="143435"/>
                    <a:pt x="158905" y="143435"/>
                    <a:pt x="158905" y="143435"/>
                  </a:cubicBezTo>
                  <a:cubicBezTo>
                    <a:pt x="155594" y="136841"/>
                    <a:pt x="158905" y="143435"/>
                    <a:pt x="162215" y="143435"/>
                  </a:cubicBezTo>
                  <a:cubicBezTo>
                    <a:pt x="160560" y="141787"/>
                    <a:pt x="158905" y="140138"/>
                    <a:pt x="157663" y="139314"/>
                  </a:cubicBezTo>
                  <a:close/>
                  <a:moveTo>
                    <a:pt x="131179" y="138901"/>
                  </a:moveTo>
                  <a:cubicBezTo>
                    <a:pt x="129938" y="138489"/>
                    <a:pt x="129110" y="138489"/>
                    <a:pt x="129110" y="140138"/>
                  </a:cubicBezTo>
                  <a:cubicBezTo>
                    <a:pt x="132421" y="140138"/>
                    <a:pt x="132421" y="140138"/>
                    <a:pt x="132421" y="140138"/>
                  </a:cubicBezTo>
                  <a:cubicBezTo>
                    <a:pt x="132421" y="140138"/>
                    <a:pt x="132421" y="140138"/>
                    <a:pt x="135731" y="140138"/>
                  </a:cubicBezTo>
                  <a:cubicBezTo>
                    <a:pt x="134076" y="140138"/>
                    <a:pt x="132421" y="139314"/>
                    <a:pt x="131179" y="138901"/>
                  </a:cubicBezTo>
                  <a:close/>
                  <a:moveTo>
                    <a:pt x="185389" y="136841"/>
                  </a:moveTo>
                  <a:cubicBezTo>
                    <a:pt x="185389" y="136841"/>
                    <a:pt x="185389" y="140138"/>
                    <a:pt x="185389" y="140138"/>
                  </a:cubicBezTo>
                  <a:cubicBezTo>
                    <a:pt x="185389" y="136841"/>
                    <a:pt x="188700" y="136841"/>
                    <a:pt x="188700" y="140138"/>
                  </a:cubicBezTo>
                  <a:cubicBezTo>
                    <a:pt x="188700" y="136841"/>
                    <a:pt x="185389" y="136841"/>
                    <a:pt x="185389" y="136841"/>
                  </a:cubicBezTo>
                  <a:close/>
                  <a:moveTo>
                    <a:pt x="175458" y="136841"/>
                  </a:moveTo>
                  <a:cubicBezTo>
                    <a:pt x="175458" y="140138"/>
                    <a:pt x="178768" y="143435"/>
                    <a:pt x="178768" y="143435"/>
                  </a:cubicBezTo>
                  <a:cubicBezTo>
                    <a:pt x="178768" y="143435"/>
                    <a:pt x="178768" y="143435"/>
                    <a:pt x="178768" y="140138"/>
                  </a:cubicBezTo>
                  <a:cubicBezTo>
                    <a:pt x="178768" y="140138"/>
                    <a:pt x="175458" y="136841"/>
                    <a:pt x="175458" y="136841"/>
                  </a:cubicBezTo>
                  <a:close/>
                  <a:moveTo>
                    <a:pt x="283709" y="136376"/>
                  </a:moveTo>
                  <a:lnTo>
                    <a:pt x="284259" y="136930"/>
                  </a:lnTo>
                  <a:lnTo>
                    <a:pt x="284259" y="136653"/>
                  </a:lnTo>
                  <a:close/>
                  <a:moveTo>
                    <a:pt x="280392" y="136376"/>
                  </a:moveTo>
                  <a:cubicBezTo>
                    <a:pt x="280392" y="136376"/>
                    <a:pt x="280392" y="139710"/>
                    <a:pt x="280392" y="139710"/>
                  </a:cubicBezTo>
                  <a:cubicBezTo>
                    <a:pt x="283709" y="143044"/>
                    <a:pt x="290342" y="146378"/>
                    <a:pt x="287026" y="143044"/>
                  </a:cubicBezTo>
                  <a:lnTo>
                    <a:pt x="283709" y="139710"/>
                  </a:lnTo>
                  <a:close/>
                  <a:moveTo>
                    <a:pt x="134490" y="135604"/>
                  </a:moveTo>
                  <a:cubicBezTo>
                    <a:pt x="133248" y="136017"/>
                    <a:pt x="132421" y="136841"/>
                    <a:pt x="132421" y="136841"/>
                  </a:cubicBezTo>
                  <a:cubicBezTo>
                    <a:pt x="132421" y="133544"/>
                    <a:pt x="135731" y="133544"/>
                    <a:pt x="139042" y="136841"/>
                  </a:cubicBezTo>
                  <a:cubicBezTo>
                    <a:pt x="137387" y="135192"/>
                    <a:pt x="135731" y="135192"/>
                    <a:pt x="134490" y="135604"/>
                  </a:cubicBezTo>
                  <a:close/>
                  <a:moveTo>
                    <a:pt x="272409" y="135020"/>
                  </a:moveTo>
                  <a:lnTo>
                    <a:pt x="273759" y="136376"/>
                  </a:lnTo>
                  <a:lnTo>
                    <a:pt x="273759" y="135385"/>
                  </a:lnTo>
                  <a:close/>
                  <a:moveTo>
                    <a:pt x="299874" y="134186"/>
                  </a:moveTo>
                  <a:lnTo>
                    <a:pt x="297478" y="135543"/>
                  </a:lnTo>
                  <a:lnTo>
                    <a:pt x="302188" y="135543"/>
                  </a:lnTo>
                  <a:close/>
                  <a:moveTo>
                    <a:pt x="270442" y="133043"/>
                  </a:moveTo>
                  <a:lnTo>
                    <a:pt x="272160" y="134770"/>
                  </a:lnTo>
                  <a:lnTo>
                    <a:pt x="273354" y="134561"/>
                  </a:lnTo>
                  <a:lnTo>
                    <a:pt x="273759" y="134962"/>
                  </a:lnTo>
                  <a:lnTo>
                    <a:pt x="273759" y="134491"/>
                  </a:lnTo>
                  <a:lnTo>
                    <a:pt x="273354" y="134561"/>
                  </a:lnTo>
                  <a:lnTo>
                    <a:pt x="271822" y="133043"/>
                  </a:lnTo>
                  <a:close/>
                  <a:moveTo>
                    <a:pt x="317642" y="131504"/>
                  </a:moveTo>
                  <a:lnTo>
                    <a:pt x="318120" y="132626"/>
                  </a:lnTo>
                  <a:cubicBezTo>
                    <a:pt x="317705" y="133043"/>
                    <a:pt x="316876" y="133043"/>
                    <a:pt x="316876" y="133043"/>
                  </a:cubicBezTo>
                  <a:close/>
                  <a:moveTo>
                    <a:pt x="99315" y="130247"/>
                  </a:moveTo>
                  <a:lnTo>
                    <a:pt x="102626" y="130247"/>
                  </a:lnTo>
                  <a:cubicBezTo>
                    <a:pt x="102626" y="130247"/>
                    <a:pt x="102626" y="130247"/>
                    <a:pt x="102626" y="133544"/>
                  </a:cubicBezTo>
                  <a:cubicBezTo>
                    <a:pt x="99315" y="133544"/>
                    <a:pt x="99315" y="133544"/>
                    <a:pt x="99315" y="130247"/>
                  </a:cubicBezTo>
                  <a:close/>
                  <a:moveTo>
                    <a:pt x="96005" y="130247"/>
                  </a:moveTo>
                  <a:lnTo>
                    <a:pt x="99315" y="130247"/>
                  </a:lnTo>
                  <a:lnTo>
                    <a:pt x="99315" y="131895"/>
                  </a:lnTo>
                  <a:close/>
                  <a:moveTo>
                    <a:pt x="313560" y="129709"/>
                  </a:moveTo>
                  <a:lnTo>
                    <a:pt x="313928" y="129709"/>
                  </a:lnTo>
                  <a:lnTo>
                    <a:pt x="316876" y="133043"/>
                  </a:lnTo>
                  <a:cubicBezTo>
                    <a:pt x="313560" y="129709"/>
                    <a:pt x="313560" y="129709"/>
                    <a:pt x="313560" y="129709"/>
                  </a:cubicBezTo>
                  <a:close/>
                  <a:moveTo>
                    <a:pt x="254910" y="128550"/>
                  </a:moveTo>
                  <a:lnTo>
                    <a:pt x="254910" y="129871"/>
                  </a:lnTo>
                  <a:lnTo>
                    <a:pt x="257110" y="131332"/>
                  </a:lnTo>
                  <a:lnTo>
                    <a:pt x="255830" y="128781"/>
                  </a:lnTo>
                  <a:close/>
                  <a:moveTo>
                    <a:pt x="99315" y="126949"/>
                  </a:moveTo>
                  <a:cubicBezTo>
                    <a:pt x="102626" y="126949"/>
                    <a:pt x="102626" y="133544"/>
                    <a:pt x="102626" y="130247"/>
                  </a:cubicBezTo>
                  <a:cubicBezTo>
                    <a:pt x="102626" y="130247"/>
                    <a:pt x="102626" y="130247"/>
                    <a:pt x="99315" y="126949"/>
                  </a:cubicBezTo>
                  <a:close/>
                  <a:moveTo>
                    <a:pt x="358336" y="125660"/>
                  </a:moveTo>
                  <a:lnTo>
                    <a:pt x="359994" y="126375"/>
                  </a:lnTo>
                  <a:cubicBezTo>
                    <a:pt x="356677" y="126375"/>
                    <a:pt x="356677" y="126375"/>
                    <a:pt x="356677" y="126375"/>
                  </a:cubicBezTo>
                  <a:close/>
                  <a:moveTo>
                    <a:pt x="359579" y="125125"/>
                  </a:moveTo>
                  <a:cubicBezTo>
                    <a:pt x="359994" y="125541"/>
                    <a:pt x="359994" y="126375"/>
                    <a:pt x="359994" y="126375"/>
                  </a:cubicBezTo>
                  <a:lnTo>
                    <a:pt x="358999" y="125375"/>
                  </a:lnTo>
                  <a:close/>
                  <a:moveTo>
                    <a:pt x="352946" y="125125"/>
                  </a:moveTo>
                  <a:cubicBezTo>
                    <a:pt x="353361" y="124708"/>
                    <a:pt x="353361" y="124708"/>
                    <a:pt x="353361" y="126375"/>
                  </a:cubicBezTo>
                  <a:lnTo>
                    <a:pt x="352775" y="125198"/>
                  </a:lnTo>
                  <a:close/>
                  <a:moveTo>
                    <a:pt x="208563" y="123652"/>
                  </a:moveTo>
                  <a:cubicBezTo>
                    <a:pt x="208563" y="123652"/>
                    <a:pt x="208563" y="123652"/>
                    <a:pt x="211873" y="126949"/>
                  </a:cubicBezTo>
                  <a:lnTo>
                    <a:pt x="212841" y="125985"/>
                  </a:lnTo>
                  <a:lnTo>
                    <a:pt x="212004" y="125985"/>
                  </a:lnTo>
                  <a:lnTo>
                    <a:pt x="212873" y="123652"/>
                  </a:lnTo>
                  <a:lnTo>
                    <a:pt x="211873" y="123652"/>
                  </a:lnTo>
                  <a:cubicBezTo>
                    <a:pt x="211046" y="122828"/>
                    <a:pt x="210218" y="122004"/>
                    <a:pt x="208563" y="123652"/>
                  </a:cubicBezTo>
                  <a:close/>
                  <a:moveTo>
                    <a:pt x="376238" y="123042"/>
                  </a:moveTo>
                  <a:lnTo>
                    <a:pt x="377826" y="123042"/>
                  </a:lnTo>
                  <a:lnTo>
                    <a:pt x="377826" y="124630"/>
                  </a:lnTo>
                  <a:lnTo>
                    <a:pt x="376238" y="124630"/>
                  </a:lnTo>
                  <a:close/>
                  <a:moveTo>
                    <a:pt x="155575" y="123042"/>
                  </a:moveTo>
                  <a:cubicBezTo>
                    <a:pt x="158750" y="126217"/>
                    <a:pt x="152400" y="126217"/>
                    <a:pt x="152400" y="126217"/>
                  </a:cubicBezTo>
                  <a:cubicBezTo>
                    <a:pt x="152400" y="123042"/>
                    <a:pt x="155575" y="129392"/>
                    <a:pt x="155575" y="123042"/>
                  </a:cubicBezTo>
                  <a:close/>
                  <a:moveTo>
                    <a:pt x="356677" y="123041"/>
                  </a:moveTo>
                  <a:lnTo>
                    <a:pt x="358999" y="125375"/>
                  </a:lnTo>
                  <a:lnTo>
                    <a:pt x="358336" y="125660"/>
                  </a:lnTo>
                  <a:lnTo>
                    <a:pt x="357092" y="125125"/>
                  </a:lnTo>
                  <a:cubicBezTo>
                    <a:pt x="356677" y="124708"/>
                    <a:pt x="356677" y="124708"/>
                    <a:pt x="356677" y="126375"/>
                  </a:cubicBezTo>
                  <a:cubicBezTo>
                    <a:pt x="356677" y="126375"/>
                    <a:pt x="356677" y="126375"/>
                    <a:pt x="356677" y="123041"/>
                  </a:cubicBezTo>
                  <a:close/>
                  <a:moveTo>
                    <a:pt x="187045" y="122828"/>
                  </a:moveTo>
                  <a:cubicBezTo>
                    <a:pt x="186217" y="123652"/>
                    <a:pt x="185389" y="125301"/>
                    <a:pt x="185389" y="126949"/>
                  </a:cubicBezTo>
                  <a:cubicBezTo>
                    <a:pt x="185389" y="126949"/>
                    <a:pt x="188700" y="126949"/>
                    <a:pt x="188700" y="123652"/>
                  </a:cubicBezTo>
                  <a:cubicBezTo>
                    <a:pt x="188700" y="122004"/>
                    <a:pt x="187872" y="122004"/>
                    <a:pt x="187045" y="122828"/>
                  </a:cubicBezTo>
                  <a:close/>
                  <a:moveTo>
                    <a:pt x="218546" y="122694"/>
                  </a:moveTo>
                  <a:lnTo>
                    <a:pt x="218042" y="123202"/>
                  </a:lnTo>
                  <a:lnTo>
                    <a:pt x="218494" y="123652"/>
                  </a:lnTo>
                  <a:lnTo>
                    <a:pt x="217594" y="123652"/>
                  </a:lnTo>
                  <a:lnTo>
                    <a:pt x="216154" y="125101"/>
                  </a:lnTo>
                  <a:lnTo>
                    <a:pt x="217667" y="127362"/>
                  </a:lnTo>
                  <a:cubicBezTo>
                    <a:pt x="218494" y="127568"/>
                    <a:pt x="219322" y="126949"/>
                    <a:pt x="220150" y="126125"/>
                  </a:cubicBezTo>
                  <a:lnTo>
                    <a:pt x="221358" y="125523"/>
                  </a:lnTo>
                  <a:close/>
                  <a:moveTo>
                    <a:pt x="432991" y="121851"/>
                  </a:moveTo>
                  <a:cubicBezTo>
                    <a:pt x="433388" y="121454"/>
                    <a:pt x="433388" y="121454"/>
                    <a:pt x="433388" y="123042"/>
                  </a:cubicBezTo>
                  <a:cubicBezTo>
                    <a:pt x="430213" y="123042"/>
                    <a:pt x="433388" y="123042"/>
                    <a:pt x="430213" y="123042"/>
                  </a:cubicBezTo>
                  <a:cubicBezTo>
                    <a:pt x="431800" y="123042"/>
                    <a:pt x="432594" y="122248"/>
                    <a:pt x="432991" y="121851"/>
                  </a:cubicBezTo>
                  <a:close/>
                  <a:moveTo>
                    <a:pt x="218086" y="119867"/>
                  </a:moveTo>
                  <a:lnTo>
                    <a:pt x="216398" y="121565"/>
                  </a:lnTo>
                  <a:lnTo>
                    <a:pt x="216883" y="122047"/>
                  </a:lnTo>
                  <a:lnTo>
                    <a:pt x="219364" y="121049"/>
                  </a:lnTo>
                  <a:lnTo>
                    <a:pt x="218777" y="119867"/>
                  </a:lnTo>
                  <a:close/>
                  <a:moveTo>
                    <a:pt x="379895" y="119708"/>
                  </a:moveTo>
                  <a:cubicBezTo>
                    <a:pt x="383211" y="119708"/>
                    <a:pt x="383211" y="123041"/>
                    <a:pt x="383211" y="123041"/>
                  </a:cubicBezTo>
                  <a:lnTo>
                    <a:pt x="383211" y="123457"/>
                  </a:lnTo>
                  <a:lnTo>
                    <a:pt x="383211" y="126375"/>
                  </a:lnTo>
                  <a:cubicBezTo>
                    <a:pt x="383211" y="123041"/>
                    <a:pt x="379895" y="119708"/>
                    <a:pt x="379895" y="119708"/>
                  </a:cubicBezTo>
                  <a:close/>
                  <a:moveTo>
                    <a:pt x="207821" y="119403"/>
                  </a:moveTo>
                  <a:lnTo>
                    <a:pt x="210014" y="121405"/>
                  </a:lnTo>
                  <a:lnTo>
                    <a:pt x="210218" y="121592"/>
                  </a:lnTo>
                  <a:lnTo>
                    <a:pt x="213183" y="122822"/>
                  </a:lnTo>
                  <a:lnTo>
                    <a:pt x="213230" y="122694"/>
                  </a:lnTo>
                  <a:cubicBezTo>
                    <a:pt x="213639" y="121049"/>
                    <a:pt x="213639" y="119403"/>
                    <a:pt x="212004" y="119403"/>
                  </a:cubicBezTo>
                  <a:close/>
                  <a:moveTo>
                    <a:pt x="179504" y="119256"/>
                  </a:moveTo>
                  <a:lnTo>
                    <a:pt x="182079" y="120355"/>
                  </a:lnTo>
                  <a:cubicBezTo>
                    <a:pt x="182079" y="120355"/>
                    <a:pt x="182079" y="120355"/>
                    <a:pt x="182079" y="123652"/>
                  </a:cubicBezTo>
                  <a:lnTo>
                    <a:pt x="180755" y="122993"/>
                  </a:lnTo>
                  <a:close/>
                  <a:moveTo>
                    <a:pt x="352351" y="117388"/>
                  </a:moveTo>
                  <a:lnTo>
                    <a:pt x="352399" y="117478"/>
                  </a:lnTo>
                  <a:lnTo>
                    <a:pt x="350458" y="119707"/>
                  </a:lnTo>
                  <a:lnTo>
                    <a:pt x="350375" y="120374"/>
                  </a:lnTo>
                  <a:lnTo>
                    <a:pt x="350044" y="119708"/>
                  </a:lnTo>
                  <a:close/>
                  <a:moveTo>
                    <a:pt x="178768" y="117058"/>
                  </a:moveTo>
                  <a:lnTo>
                    <a:pt x="179504" y="119256"/>
                  </a:lnTo>
                  <a:lnTo>
                    <a:pt x="179182" y="119119"/>
                  </a:lnTo>
                  <a:cubicBezTo>
                    <a:pt x="178768" y="119531"/>
                    <a:pt x="178768" y="120355"/>
                    <a:pt x="178768" y="120355"/>
                  </a:cubicBezTo>
                  <a:cubicBezTo>
                    <a:pt x="178768" y="120355"/>
                    <a:pt x="178768" y="120355"/>
                    <a:pt x="178768" y="117058"/>
                  </a:cubicBezTo>
                  <a:close/>
                  <a:moveTo>
                    <a:pt x="403225" y="116692"/>
                  </a:moveTo>
                  <a:cubicBezTo>
                    <a:pt x="406400" y="119867"/>
                    <a:pt x="406400" y="119867"/>
                    <a:pt x="406400" y="119867"/>
                  </a:cubicBezTo>
                  <a:cubicBezTo>
                    <a:pt x="403225" y="123042"/>
                    <a:pt x="403225" y="119867"/>
                    <a:pt x="403225" y="116692"/>
                  </a:cubicBezTo>
                  <a:close/>
                  <a:moveTo>
                    <a:pt x="343410" y="116374"/>
                  </a:moveTo>
                  <a:cubicBezTo>
                    <a:pt x="346727" y="116374"/>
                    <a:pt x="346727" y="116374"/>
                    <a:pt x="350044" y="123041"/>
                  </a:cubicBezTo>
                  <a:lnTo>
                    <a:pt x="350375" y="120374"/>
                  </a:lnTo>
                  <a:lnTo>
                    <a:pt x="352775" y="125198"/>
                  </a:lnTo>
                  <a:lnTo>
                    <a:pt x="350044" y="126375"/>
                  </a:lnTo>
                  <a:cubicBezTo>
                    <a:pt x="350044" y="126375"/>
                    <a:pt x="346727" y="123041"/>
                    <a:pt x="346727" y="126375"/>
                  </a:cubicBezTo>
                  <a:cubicBezTo>
                    <a:pt x="346727" y="123041"/>
                    <a:pt x="343410" y="123041"/>
                    <a:pt x="343410" y="116374"/>
                  </a:cubicBezTo>
                  <a:close/>
                  <a:moveTo>
                    <a:pt x="436279" y="113040"/>
                  </a:moveTo>
                  <a:cubicBezTo>
                    <a:pt x="436279" y="116374"/>
                    <a:pt x="439596" y="116374"/>
                    <a:pt x="439596" y="116374"/>
                  </a:cubicBezTo>
                  <a:cubicBezTo>
                    <a:pt x="439596" y="116374"/>
                    <a:pt x="439596" y="116374"/>
                    <a:pt x="436279" y="119708"/>
                  </a:cubicBezTo>
                  <a:cubicBezTo>
                    <a:pt x="439596" y="116374"/>
                    <a:pt x="436279" y="116374"/>
                    <a:pt x="436279" y="116374"/>
                  </a:cubicBezTo>
                  <a:cubicBezTo>
                    <a:pt x="436279" y="116374"/>
                    <a:pt x="436279" y="116374"/>
                    <a:pt x="436279" y="113040"/>
                  </a:cubicBezTo>
                  <a:close/>
                  <a:moveTo>
                    <a:pt x="333460" y="113040"/>
                  </a:moveTo>
                  <a:cubicBezTo>
                    <a:pt x="336777" y="116374"/>
                    <a:pt x="336777" y="116374"/>
                    <a:pt x="336777" y="116374"/>
                  </a:cubicBezTo>
                  <a:cubicBezTo>
                    <a:pt x="336777" y="113040"/>
                    <a:pt x="336777" y="116374"/>
                    <a:pt x="333460" y="113040"/>
                  </a:cubicBezTo>
                  <a:close/>
                  <a:moveTo>
                    <a:pt x="251214" y="112624"/>
                  </a:moveTo>
                  <a:lnTo>
                    <a:pt x="250986" y="112737"/>
                  </a:lnTo>
                  <a:lnTo>
                    <a:pt x="251134" y="112782"/>
                  </a:lnTo>
                  <a:close/>
                  <a:moveTo>
                    <a:pt x="246764" y="109917"/>
                  </a:moveTo>
                  <a:lnTo>
                    <a:pt x="243438" y="110970"/>
                  </a:lnTo>
                  <a:lnTo>
                    <a:pt x="244468" y="111054"/>
                  </a:lnTo>
                  <a:close/>
                  <a:moveTo>
                    <a:pt x="403112" y="109706"/>
                  </a:moveTo>
                  <a:cubicBezTo>
                    <a:pt x="403112" y="113040"/>
                    <a:pt x="403112" y="113040"/>
                    <a:pt x="403112" y="116374"/>
                  </a:cubicBezTo>
                  <a:cubicBezTo>
                    <a:pt x="403112" y="116374"/>
                    <a:pt x="403112" y="116374"/>
                    <a:pt x="403112" y="119708"/>
                  </a:cubicBezTo>
                  <a:cubicBezTo>
                    <a:pt x="399795" y="119708"/>
                    <a:pt x="403112" y="113040"/>
                    <a:pt x="403112" y="109706"/>
                  </a:cubicBezTo>
                  <a:close/>
                  <a:moveTo>
                    <a:pt x="336777" y="109706"/>
                  </a:moveTo>
                  <a:cubicBezTo>
                    <a:pt x="336777" y="109706"/>
                    <a:pt x="336777" y="109706"/>
                    <a:pt x="336777" y="113040"/>
                  </a:cubicBezTo>
                  <a:cubicBezTo>
                    <a:pt x="340094" y="113040"/>
                    <a:pt x="340094" y="113040"/>
                    <a:pt x="340094" y="113040"/>
                  </a:cubicBezTo>
                  <a:cubicBezTo>
                    <a:pt x="340094" y="113040"/>
                    <a:pt x="336777" y="109706"/>
                    <a:pt x="336777" y="109706"/>
                  </a:cubicBezTo>
                  <a:close/>
                  <a:moveTo>
                    <a:pt x="303609" y="109706"/>
                  </a:moveTo>
                  <a:cubicBezTo>
                    <a:pt x="303609" y="109706"/>
                    <a:pt x="303609" y="109706"/>
                    <a:pt x="303609" y="113040"/>
                  </a:cubicBezTo>
                  <a:cubicBezTo>
                    <a:pt x="303609" y="109706"/>
                    <a:pt x="306926" y="116374"/>
                    <a:pt x="306926" y="113040"/>
                  </a:cubicBezTo>
                  <a:cubicBezTo>
                    <a:pt x="306926" y="113040"/>
                    <a:pt x="300293" y="109706"/>
                    <a:pt x="303609" y="109706"/>
                  </a:cubicBezTo>
                  <a:close/>
                  <a:moveTo>
                    <a:pt x="241624" y="109350"/>
                  </a:moveTo>
                  <a:lnTo>
                    <a:pt x="241445" y="109530"/>
                  </a:lnTo>
                  <a:lnTo>
                    <a:pt x="247545" y="109530"/>
                  </a:lnTo>
                  <a:lnTo>
                    <a:pt x="247909" y="109350"/>
                  </a:lnTo>
                  <a:close/>
                  <a:moveTo>
                    <a:pt x="316876" y="106373"/>
                  </a:moveTo>
                  <a:cubicBezTo>
                    <a:pt x="323510" y="113040"/>
                    <a:pt x="316876" y="109706"/>
                    <a:pt x="316876" y="109706"/>
                  </a:cubicBezTo>
                  <a:cubicBezTo>
                    <a:pt x="316876" y="109706"/>
                    <a:pt x="323510" y="113040"/>
                    <a:pt x="320193" y="109706"/>
                  </a:cubicBezTo>
                  <a:cubicBezTo>
                    <a:pt x="316876" y="106373"/>
                    <a:pt x="316876" y="106373"/>
                    <a:pt x="316876" y="106373"/>
                  </a:cubicBezTo>
                  <a:close/>
                  <a:moveTo>
                    <a:pt x="244716" y="106238"/>
                  </a:moveTo>
                  <a:lnTo>
                    <a:pt x="241655" y="109318"/>
                  </a:lnTo>
                  <a:lnTo>
                    <a:pt x="245843" y="108940"/>
                  </a:lnTo>
                  <a:lnTo>
                    <a:pt x="246890" y="107488"/>
                  </a:lnTo>
                  <a:close/>
                  <a:moveTo>
                    <a:pt x="300782" y="106075"/>
                  </a:moveTo>
                  <a:lnTo>
                    <a:pt x="301884" y="107167"/>
                  </a:lnTo>
                  <a:lnTo>
                    <a:pt x="300750" y="106717"/>
                  </a:lnTo>
                  <a:lnTo>
                    <a:pt x="301951" y="107623"/>
                  </a:lnTo>
                  <a:lnTo>
                    <a:pt x="302174" y="107455"/>
                  </a:lnTo>
                  <a:lnTo>
                    <a:pt x="301884" y="107167"/>
                  </a:lnTo>
                  <a:lnTo>
                    <a:pt x="302324" y="107341"/>
                  </a:lnTo>
                  <a:lnTo>
                    <a:pt x="303609" y="106373"/>
                  </a:lnTo>
                  <a:lnTo>
                    <a:pt x="302623" y="106075"/>
                  </a:lnTo>
                  <a:close/>
                  <a:moveTo>
                    <a:pt x="369944" y="103039"/>
                  </a:moveTo>
                  <a:cubicBezTo>
                    <a:pt x="369944" y="106373"/>
                    <a:pt x="369944" y="106373"/>
                    <a:pt x="373261" y="109706"/>
                  </a:cubicBezTo>
                  <a:lnTo>
                    <a:pt x="373261" y="107623"/>
                  </a:lnTo>
                  <a:cubicBezTo>
                    <a:pt x="373261" y="108040"/>
                    <a:pt x="373261" y="108040"/>
                    <a:pt x="373261" y="106373"/>
                  </a:cubicBezTo>
                  <a:cubicBezTo>
                    <a:pt x="373261" y="106373"/>
                    <a:pt x="369944" y="99705"/>
                    <a:pt x="369944" y="103039"/>
                  </a:cubicBezTo>
                  <a:close/>
                  <a:moveTo>
                    <a:pt x="198919" y="102947"/>
                  </a:moveTo>
                  <a:cubicBezTo>
                    <a:pt x="198919" y="102947"/>
                    <a:pt x="198919" y="102947"/>
                    <a:pt x="195648" y="106238"/>
                  </a:cubicBezTo>
                  <a:cubicBezTo>
                    <a:pt x="195648" y="106238"/>
                    <a:pt x="195648" y="106238"/>
                    <a:pt x="198919" y="106238"/>
                  </a:cubicBezTo>
                  <a:close/>
                  <a:moveTo>
                    <a:pt x="373261" y="99705"/>
                  </a:moveTo>
                  <a:cubicBezTo>
                    <a:pt x="373261" y="103039"/>
                    <a:pt x="373261" y="103039"/>
                    <a:pt x="373261" y="103039"/>
                  </a:cubicBezTo>
                  <a:cubicBezTo>
                    <a:pt x="373261" y="103039"/>
                    <a:pt x="376578" y="103039"/>
                    <a:pt x="376578" y="106373"/>
                  </a:cubicBezTo>
                  <a:cubicBezTo>
                    <a:pt x="376578" y="106373"/>
                    <a:pt x="373261" y="103039"/>
                    <a:pt x="373261" y="99705"/>
                  </a:cubicBezTo>
                  <a:close/>
                  <a:moveTo>
                    <a:pt x="323510" y="99705"/>
                  </a:moveTo>
                  <a:cubicBezTo>
                    <a:pt x="326827" y="106373"/>
                    <a:pt x="323510" y="99705"/>
                    <a:pt x="326827" y="103039"/>
                  </a:cubicBezTo>
                  <a:cubicBezTo>
                    <a:pt x="326827" y="103039"/>
                    <a:pt x="323510" y="103039"/>
                    <a:pt x="323510" y="99705"/>
                  </a:cubicBezTo>
                  <a:close/>
                  <a:moveTo>
                    <a:pt x="241332" y="99543"/>
                  </a:moveTo>
                  <a:lnTo>
                    <a:pt x="241445" y="99656"/>
                  </a:lnTo>
                  <a:cubicBezTo>
                    <a:pt x="241445" y="99656"/>
                    <a:pt x="241445" y="99656"/>
                    <a:pt x="234902" y="99656"/>
                  </a:cubicBezTo>
                  <a:cubicBezTo>
                    <a:pt x="234902" y="99656"/>
                    <a:pt x="231631" y="102947"/>
                    <a:pt x="231631" y="102947"/>
                  </a:cubicBezTo>
                  <a:cubicBezTo>
                    <a:pt x="234902" y="102947"/>
                    <a:pt x="231631" y="102947"/>
                    <a:pt x="238173" y="102947"/>
                  </a:cubicBezTo>
                  <a:cubicBezTo>
                    <a:pt x="238173" y="102947"/>
                    <a:pt x="238173" y="99656"/>
                    <a:pt x="241445" y="99656"/>
                  </a:cubicBezTo>
                  <a:lnTo>
                    <a:pt x="241561" y="99656"/>
                  </a:lnTo>
                  <a:lnTo>
                    <a:pt x="241502" y="99627"/>
                  </a:lnTo>
                  <a:lnTo>
                    <a:pt x="241445" y="99656"/>
                  </a:lnTo>
                  <a:lnTo>
                    <a:pt x="241475" y="99614"/>
                  </a:lnTo>
                  <a:close/>
                  <a:moveTo>
                    <a:pt x="271041" y="99527"/>
                  </a:moveTo>
                  <a:cubicBezTo>
                    <a:pt x="271041" y="99527"/>
                    <a:pt x="271041" y="102801"/>
                    <a:pt x="271041" y="102801"/>
                  </a:cubicBezTo>
                  <a:cubicBezTo>
                    <a:pt x="274346" y="102801"/>
                    <a:pt x="274346" y="102801"/>
                    <a:pt x="274346" y="102801"/>
                  </a:cubicBezTo>
                  <a:cubicBezTo>
                    <a:pt x="274346" y="102801"/>
                    <a:pt x="271041" y="99527"/>
                    <a:pt x="271041" y="99527"/>
                  </a:cubicBezTo>
                  <a:close/>
                  <a:moveTo>
                    <a:pt x="298924" y="98657"/>
                  </a:moveTo>
                  <a:cubicBezTo>
                    <a:pt x="298511" y="98811"/>
                    <a:pt x="299130" y="99322"/>
                    <a:pt x="299956" y="99936"/>
                  </a:cubicBezTo>
                  <a:lnTo>
                    <a:pt x="300383" y="101417"/>
                  </a:lnTo>
                  <a:lnTo>
                    <a:pt x="303137" y="102801"/>
                  </a:lnTo>
                  <a:lnTo>
                    <a:pt x="303491" y="102801"/>
                  </a:lnTo>
                  <a:lnTo>
                    <a:pt x="301659" y="99118"/>
                  </a:lnTo>
                  <a:close/>
                  <a:moveTo>
                    <a:pt x="369944" y="96371"/>
                  </a:moveTo>
                  <a:cubicBezTo>
                    <a:pt x="369944" y="96371"/>
                    <a:pt x="369944" y="96371"/>
                    <a:pt x="366628" y="99705"/>
                  </a:cubicBezTo>
                  <a:cubicBezTo>
                    <a:pt x="369944" y="103039"/>
                    <a:pt x="369944" y="99705"/>
                    <a:pt x="369944" y="96371"/>
                  </a:cubicBezTo>
                  <a:close/>
                  <a:moveTo>
                    <a:pt x="274346" y="96253"/>
                  </a:moveTo>
                  <a:cubicBezTo>
                    <a:pt x="271041" y="96253"/>
                    <a:pt x="280955" y="99527"/>
                    <a:pt x="277650" y="96253"/>
                  </a:cubicBezTo>
                  <a:close/>
                  <a:moveTo>
                    <a:pt x="247909" y="96253"/>
                  </a:moveTo>
                  <a:lnTo>
                    <a:pt x="251213" y="96253"/>
                  </a:lnTo>
                  <a:lnTo>
                    <a:pt x="249010" y="97344"/>
                  </a:lnTo>
                  <a:close/>
                  <a:moveTo>
                    <a:pt x="208732" y="93074"/>
                  </a:moveTo>
                  <a:cubicBezTo>
                    <a:pt x="208732" y="93074"/>
                    <a:pt x="205461" y="96365"/>
                    <a:pt x="205461" y="96365"/>
                  </a:cubicBezTo>
                  <a:lnTo>
                    <a:pt x="210913" y="93622"/>
                  </a:lnTo>
                  <a:lnTo>
                    <a:pt x="212004" y="93897"/>
                  </a:lnTo>
                  <a:lnTo>
                    <a:pt x="212004" y="96365"/>
                  </a:lnTo>
                  <a:lnTo>
                    <a:pt x="215638" y="93805"/>
                  </a:lnTo>
                  <a:lnTo>
                    <a:pt x="218546" y="93074"/>
                  </a:lnTo>
                  <a:cubicBezTo>
                    <a:pt x="215275" y="93074"/>
                    <a:pt x="215275" y="93074"/>
                    <a:pt x="215275" y="93074"/>
                  </a:cubicBezTo>
                  <a:cubicBezTo>
                    <a:pt x="218546" y="93074"/>
                    <a:pt x="217728" y="93074"/>
                    <a:pt x="216093" y="93485"/>
                  </a:cubicBezTo>
                  <a:lnTo>
                    <a:pt x="215638" y="93805"/>
                  </a:lnTo>
                  <a:lnTo>
                    <a:pt x="213639" y="94308"/>
                  </a:lnTo>
                  <a:lnTo>
                    <a:pt x="212004" y="93897"/>
                  </a:lnTo>
                  <a:lnTo>
                    <a:pt x="212004" y="93074"/>
                  </a:lnTo>
                  <a:lnTo>
                    <a:pt x="210913" y="93622"/>
                  </a:lnTo>
                  <a:close/>
                  <a:moveTo>
                    <a:pt x="250440" y="91840"/>
                  </a:moveTo>
                  <a:cubicBezTo>
                    <a:pt x="251258" y="92251"/>
                    <a:pt x="251258" y="93074"/>
                    <a:pt x="251258" y="93074"/>
                  </a:cubicBezTo>
                  <a:lnTo>
                    <a:pt x="249769" y="91984"/>
                  </a:lnTo>
                  <a:close/>
                  <a:moveTo>
                    <a:pt x="262366" y="91751"/>
                  </a:moveTo>
                  <a:cubicBezTo>
                    <a:pt x="261127" y="91341"/>
                    <a:pt x="261127" y="91341"/>
                    <a:pt x="264432" y="92978"/>
                  </a:cubicBezTo>
                  <a:cubicBezTo>
                    <a:pt x="271041" y="92978"/>
                    <a:pt x="264432" y="92978"/>
                    <a:pt x="267736" y="92978"/>
                  </a:cubicBezTo>
                  <a:cubicBezTo>
                    <a:pt x="266084" y="92978"/>
                    <a:pt x="263606" y="92160"/>
                    <a:pt x="262366" y="91751"/>
                  </a:cubicBezTo>
                  <a:close/>
                  <a:moveTo>
                    <a:pt x="280955" y="86430"/>
                  </a:moveTo>
                  <a:lnTo>
                    <a:pt x="284259" y="88977"/>
                  </a:lnTo>
                  <a:lnTo>
                    <a:pt x="284259" y="89340"/>
                  </a:lnTo>
                  <a:lnTo>
                    <a:pt x="280955" y="89704"/>
                  </a:lnTo>
                  <a:lnTo>
                    <a:pt x="284259" y="89704"/>
                  </a:lnTo>
                  <a:lnTo>
                    <a:pt x="284259" y="89340"/>
                  </a:lnTo>
                  <a:lnTo>
                    <a:pt x="284673" y="89295"/>
                  </a:lnTo>
                  <a:lnTo>
                    <a:pt x="284259" y="88977"/>
                  </a:lnTo>
                  <a:lnTo>
                    <a:pt x="284259" y="86430"/>
                  </a:lnTo>
                  <a:cubicBezTo>
                    <a:pt x="280955" y="86430"/>
                    <a:pt x="280955" y="86430"/>
                    <a:pt x="280955" y="86430"/>
                  </a:cubicBezTo>
                  <a:close/>
                  <a:moveTo>
                    <a:pt x="297478" y="83156"/>
                  </a:moveTo>
                  <a:cubicBezTo>
                    <a:pt x="307392" y="86430"/>
                    <a:pt x="307392" y="86430"/>
                    <a:pt x="304087" y="83156"/>
                  </a:cubicBezTo>
                  <a:cubicBezTo>
                    <a:pt x="304087" y="83156"/>
                    <a:pt x="307392" y="86430"/>
                    <a:pt x="297478" y="83156"/>
                  </a:cubicBezTo>
                  <a:close/>
                  <a:moveTo>
                    <a:pt x="239712" y="82164"/>
                  </a:moveTo>
                  <a:cubicBezTo>
                    <a:pt x="238919" y="82561"/>
                    <a:pt x="238125" y="83355"/>
                    <a:pt x="241300" y="83355"/>
                  </a:cubicBezTo>
                  <a:lnTo>
                    <a:pt x="238125" y="83355"/>
                  </a:lnTo>
                  <a:cubicBezTo>
                    <a:pt x="241300" y="81767"/>
                    <a:pt x="240506" y="81767"/>
                    <a:pt x="239712" y="82164"/>
                  </a:cubicBezTo>
                  <a:close/>
                  <a:moveTo>
                    <a:pt x="215275" y="79909"/>
                  </a:moveTo>
                  <a:lnTo>
                    <a:pt x="215275" y="82871"/>
                  </a:lnTo>
                  <a:lnTo>
                    <a:pt x="212004" y="83200"/>
                  </a:lnTo>
                  <a:lnTo>
                    <a:pt x="214048" y="83200"/>
                  </a:lnTo>
                  <a:lnTo>
                    <a:pt x="215275" y="83200"/>
                  </a:lnTo>
                  <a:lnTo>
                    <a:pt x="215275" y="82871"/>
                  </a:lnTo>
                  <a:lnTo>
                    <a:pt x="216093" y="82789"/>
                  </a:lnTo>
                  <a:cubicBezTo>
                    <a:pt x="217728" y="82378"/>
                    <a:pt x="218546" y="81555"/>
                    <a:pt x="215275" y="79909"/>
                  </a:cubicBezTo>
                  <a:close/>
                  <a:moveTo>
                    <a:pt x="297478" y="79882"/>
                  </a:moveTo>
                  <a:cubicBezTo>
                    <a:pt x="299130" y="79882"/>
                    <a:pt x="300782" y="80700"/>
                    <a:pt x="302021" y="81110"/>
                  </a:cubicBezTo>
                  <a:lnTo>
                    <a:pt x="302251" y="80973"/>
                  </a:lnTo>
                  <a:lnTo>
                    <a:pt x="302435" y="81110"/>
                  </a:lnTo>
                  <a:cubicBezTo>
                    <a:pt x="302434" y="80700"/>
                    <a:pt x="302434" y="79882"/>
                    <a:pt x="304087" y="79882"/>
                  </a:cubicBezTo>
                  <a:lnTo>
                    <a:pt x="302251" y="80973"/>
                  </a:lnTo>
                  <a:lnTo>
                    <a:pt x="300782" y="79882"/>
                  </a:lnTo>
                  <a:cubicBezTo>
                    <a:pt x="297478" y="79882"/>
                    <a:pt x="297478" y="79882"/>
                    <a:pt x="297478" y="79882"/>
                  </a:cubicBezTo>
                  <a:close/>
                  <a:moveTo>
                    <a:pt x="202190" y="73327"/>
                  </a:moveTo>
                  <a:cubicBezTo>
                    <a:pt x="198919" y="73327"/>
                    <a:pt x="198919" y="76618"/>
                    <a:pt x="195648" y="76618"/>
                  </a:cubicBezTo>
                  <a:cubicBezTo>
                    <a:pt x="195648" y="76618"/>
                    <a:pt x="198919" y="76618"/>
                    <a:pt x="202190" y="76618"/>
                  </a:cubicBezTo>
                  <a:cubicBezTo>
                    <a:pt x="208732" y="76618"/>
                    <a:pt x="198919" y="76618"/>
                    <a:pt x="202190" y="73327"/>
                  </a:cubicBezTo>
                  <a:close/>
                  <a:moveTo>
                    <a:pt x="228360" y="70036"/>
                  </a:moveTo>
                  <a:cubicBezTo>
                    <a:pt x="225089" y="70036"/>
                    <a:pt x="228360" y="73327"/>
                    <a:pt x="221817" y="73327"/>
                  </a:cubicBezTo>
                  <a:cubicBezTo>
                    <a:pt x="231631" y="73327"/>
                    <a:pt x="228360" y="73327"/>
                    <a:pt x="228360" y="70036"/>
                  </a:cubicBezTo>
                  <a:close/>
                  <a:moveTo>
                    <a:pt x="360363" y="67480"/>
                  </a:moveTo>
                  <a:cubicBezTo>
                    <a:pt x="360363" y="67480"/>
                    <a:pt x="360363" y="67480"/>
                    <a:pt x="363538" y="70655"/>
                  </a:cubicBezTo>
                  <a:cubicBezTo>
                    <a:pt x="360363" y="70655"/>
                    <a:pt x="360363" y="70655"/>
                    <a:pt x="360363" y="70655"/>
                  </a:cubicBezTo>
                  <a:cubicBezTo>
                    <a:pt x="360363" y="70655"/>
                    <a:pt x="360363" y="67480"/>
                    <a:pt x="360363" y="67480"/>
                  </a:cubicBezTo>
                  <a:close/>
                  <a:moveTo>
                    <a:pt x="274346" y="66785"/>
                  </a:moveTo>
                  <a:lnTo>
                    <a:pt x="277650" y="66785"/>
                  </a:lnTo>
                  <a:cubicBezTo>
                    <a:pt x="274346" y="66785"/>
                    <a:pt x="271041" y="66785"/>
                    <a:pt x="274346" y="70059"/>
                  </a:cubicBezTo>
                  <a:cubicBezTo>
                    <a:pt x="267736" y="66785"/>
                    <a:pt x="274346" y="66785"/>
                    <a:pt x="274346" y="66785"/>
                  </a:cubicBezTo>
                  <a:close/>
                  <a:moveTo>
                    <a:pt x="337133" y="63511"/>
                  </a:moveTo>
                  <a:lnTo>
                    <a:pt x="333828" y="66785"/>
                  </a:lnTo>
                  <a:cubicBezTo>
                    <a:pt x="333828" y="66785"/>
                    <a:pt x="333828" y="66785"/>
                    <a:pt x="340438" y="66785"/>
                  </a:cubicBezTo>
                  <a:cubicBezTo>
                    <a:pt x="340438" y="66785"/>
                    <a:pt x="340438" y="66785"/>
                    <a:pt x="337133" y="63511"/>
                  </a:cubicBezTo>
                  <a:close/>
                  <a:moveTo>
                    <a:pt x="358162" y="62320"/>
                  </a:moveTo>
                  <a:lnTo>
                    <a:pt x="360265" y="63511"/>
                  </a:lnTo>
                  <a:cubicBezTo>
                    <a:pt x="360265" y="60236"/>
                    <a:pt x="360265" y="66785"/>
                    <a:pt x="356960" y="63511"/>
                  </a:cubicBezTo>
                  <a:close/>
                  <a:moveTo>
                    <a:pt x="353184" y="62107"/>
                  </a:moveTo>
                  <a:lnTo>
                    <a:pt x="356547" y="64329"/>
                  </a:lnTo>
                  <a:cubicBezTo>
                    <a:pt x="357786" y="65148"/>
                    <a:pt x="358613" y="65148"/>
                    <a:pt x="360265" y="63511"/>
                  </a:cubicBezTo>
                  <a:cubicBezTo>
                    <a:pt x="363570" y="66785"/>
                    <a:pt x="360265" y="63511"/>
                    <a:pt x="360265" y="66785"/>
                  </a:cubicBezTo>
                  <a:cubicBezTo>
                    <a:pt x="356960" y="66785"/>
                    <a:pt x="360265" y="66785"/>
                    <a:pt x="356960" y="66785"/>
                  </a:cubicBezTo>
                  <a:cubicBezTo>
                    <a:pt x="353656" y="65148"/>
                    <a:pt x="352830" y="64329"/>
                    <a:pt x="352830" y="63511"/>
                  </a:cubicBezTo>
                  <a:close/>
                  <a:moveTo>
                    <a:pt x="356960" y="60236"/>
                  </a:moveTo>
                  <a:cubicBezTo>
                    <a:pt x="356960" y="63511"/>
                    <a:pt x="356960" y="60236"/>
                    <a:pt x="360265" y="60236"/>
                  </a:cubicBezTo>
                  <a:lnTo>
                    <a:pt x="358162" y="62320"/>
                  </a:lnTo>
                  <a:lnTo>
                    <a:pt x="357373" y="61874"/>
                  </a:lnTo>
                  <a:cubicBezTo>
                    <a:pt x="356960" y="61874"/>
                    <a:pt x="356960" y="61874"/>
                    <a:pt x="356960" y="60236"/>
                  </a:cubicBezTo>
                  <a:close/>
                  <a:moveTo>
                    <a:pt x="350351" y="60236"/>
                  </a:moveTo>
                  <a:lnTo>
                    <a:pt x="353656" y="60236"/>
                  </a:lnTo>
                  <a:lnTo>
                    <a:pt x="353184" y="62107"/>
                  </a:lnTo>
                  <a:close/>
                  <a:moveTo>
                    <a:pt x="304087" y="60236"/>
                  </a:moveTo>
                  <a:cubicBezTo>
                    <a:pt x="300782" y="60236"/>
                    <a:pt x="310696" y="63511"/>
                    <a:pt x="307392" y="63511"/>
                  </a:cubicBezTo>
                  <a:cubicBezTo>
                    <a:pt x="310696" y="63511"/>
                    <a:pt x="314001" y="63511"/>
                    <a:pt x="314001" y="63511"/>
                  </a:cubicBezTo>
                  <a:cubicBezTo>
                    <a:pt x="310696" y="60236"/>
                    <a:pt x="307392" y="60236"/>
                    <a:pt x="304087" y="60236"/>
                  </a:cubicBezTo>
                  <a:close/>
                  <a:moveTo>
                    <a:pt x="244716" y="60162"/>
                  </a:moveTo>
                  <a:cubicBezTo>
                    <a:pt x="244716" y="60162"/>
                    <a:pt x="244716" y="60162"/>
                    <a:pt x="245942" y="60162"/>
                  </a:cubicBezTo>
                  <a:lnTo>
                    <a:pt x="247987" y="60162"/>
                  </a:lnTo>
                  <a:lnTo>
                    <a:pt x="254529" y="60162"/>
                  </a:lnTo>
                  <a:cubicBezTo>
                    <a:pt x="251258" y="60162"/>
                    <a:pt x="244716" y="60162"/>
                    <a:pt x="247987" y="63453"/>
                  </a:cubicBezTo>
                  <a:cubicBezTo>
                    <a:pt x="247987" y="63453"/>
                    <a:pt x="247987" y="63453"/>
                    <a:pt x="244716" y="60162"/>
                  </a:cubicBezTo>
                  <a:close/>
                  <a:moveTo>
                    <a:pt x="320610" y="59418"/>
                  </a:moveTo>
                  <a:cubicBezTo>
                    <a:pt x="318958" y="58599"/>
                    <a:pt x="317305" y="58599"/>
                    <a:pt x="317305" y="60236"/>
                  </a:cubicBezTo>
                  <a:lnTo>
                    <a:pt x="322713" y="62022"/>
                  </a:lnTo>
                  <a:lnTo>
                    <a:pt x="323915" y="63511"/>
                  </a:lnTo>
                  <a:lnTo>
                    <a:pt x="323915" y="62419"/>
                  </a:lnTo>
                  <a:lnTo>
                    <a:pt x="327219" y="63511"/>
                  </a:lnTo>
                  <a:lnTo>
                    <a:pt x="323915" y="60236"/>
                  </a:lnTo>
                  <a:lnTo>
                    <a:pt x="323915" y="62419"/>
                  </a:lnTo>
                  <a:lnTo>
                    <a:pt x="322713" y="62022"/>
                  </a:lnTo>
                  <a:close/>
                  <a:moveTo>
                    <a:pt x="361917" y="58599"/>
                  </a:moveTo>
                  <a:lnTo>
                    <a:pt x="363570" y="60236"/>
                  </a:lnTo>
                  <a:cubicBezTo>
                    <a:pt x="363570" y="60236"/>
                    <a:pt x="363570" y="60236"/>
                    <a:pt x="366874" y="63511"/>
                  </a:cubicBezTo>
                  <a:cubicBezTo>
                    <a:pt x="365222" y="63511"/>
                    <a:pt x="363570" y="61874"/>
                    <a:pt x="362331" y="59827"/>
                  </a:cubicBezTo>
                  <a:close/>
                  <a:moveTo>
                    <a:pt x="314001" y="56962"/>
                  </a:moveTo>
                  <a:cubicBezTo>
                    <a:pt x="314001" y="56962"/>
                    <a:pt x="314001" y="56962"/>
                    <a:pt x="314001" y="60236"/>
                  </a:cubicBezTo>
                  <a:cubicBezTo>
                    <a:pt x="320610" y="60236"/>
                    <a:pt x="314001" y="56962"/>
                    <a:pt x="314001" y="56962"/>
                  </a:cubicBezTo>
                  <a:close/>
                  <a:moveTo>
                    <a:pt x="306152" y="55734"/>
                  </a:moveTo>
                  <a:lnTo>
                    <a:pt x="306600" y="55855"/>
                  </a:lnTo>
                  <a:lnTo>
                    <a:pt x="304087" y="56962"/>
                  </a:lnTo>
                  <a:cubicBezTo>
                    <a:pt x="304087" y="55325"/>
                    <a:pt x="304913" y="55325"/>
                    <a:pt x="306152" y="55734"/>
                  </a:cubicBezTo>
                  <a:close/>
                  <a:moveTo>
                    <a:pt x="360265" y="53688"/>
                  </a:moveTo>
                  <a:lnTo>
                    <a:pt x="361917" y="58599"/>
                  </a:lnTo>
                  <a:lnTo>
                    <a:pt x="360265" y="56962"/>
                  </a:lnTo>
                  <a:close/>
                  <a:moveTo>
                    <a:pt x="382588" y="53192"/>
                  </a:moveTo>
                  <a:cubicBezTo>
                    <a:pt x="382588" y="56367"/>
                    <a:pt x="387351" y="53192"/>
                    <a:pt x="387351" y="53192"/>
                  </a:cubicBezTo>
                  <a:cubicBezTo>
                    <a:pt x="382588" y="56367"/>
                    <a:pt x="387351" y="56367"/>
                    <a:pt x="387351" y="59542"/>
                  </a:cubicBezTo>
                  <a:cubicBezTo>
                    <a:pt x="382588" y="59542"/>
                    <a:pt x="382588" y="56367"/>
                    <a:pt x="382588" y="53192"/>
                  </a:cubicBezTo>
                  <a:close/>
                  <a:moveTo>
                    <a:pt x="327632" y="52460"/>
                  </a:moveTo>
                  <a:cubicBezTo>
                    <a:pt x="327219" y="52869"/>
                    <a:pt x="327219" y="53688"/>
                    <a:pt x="327219" y="53688"/>
                  </a:cubicBezTo>
                  <a:cubicBezTo>
                    <a:pt x="327219" y="53688"/>
                    <a:pt x="330524" y="53688"/>
                    <a:pt x="330524" y="53688"/>
                  </a:cubicBezTo>
                  <a:cubicBezTo>
                    <a:pt x="328872" y="52051"/>
                    <a:pt x="328045" y="52051"/>
                    <a:pt x="327632" y="52460"/>
                  </a:cubicBezTo>
                  <a:close/>
                  <a:moveTo>
                    <a:pt x="407987" y="52398"/>
                  </a:moveTo>
                  <a:cubicBezTo>
                    <a:pt x="408781" y="52398"/>
                    <a:pt x="409575" y="53192"/>
                    <a:pt x="409575" y="56367"/>
                  </a:cubicBezTo>
                  <a:cubicBezTo>
                    <a:pt x="406400" y="56367"/>
                    <a:pt x="406400" y="56367"/>
                    <a:pt x="406400" y="53192"/>
                  </a:cubicBezTo>
                  <a:cubicBezTo>
                    <a:pt x="406400" y="53192"/>
                    <a:pt x="407193" y="52398"/>
                    <a:pt x="407987" y="52398"/>
                  </a:cubicBezTo>
                  <a:close/>
                  <a:moveTo>
                    <a:pt x="352334" y="50414"/>
                  </a:moveTo>
                  <a:lnTo>
                    <a:pt x="353656" y="50414"/>
                  </a:lnTo>
                  <a:lnTo>
                    <a:pt x="352830" y="51232"/>
                  </a:lnTo>
                  <a:close/>
                  <a:moveTo>
                    <a:pt x="406400" y="50017"/>
                  </a:moveTo>
                  <a:lnTo>
                    <a:pt x="407988" y="50017"/>
                  </a:lnTo>
                  <a:lnTo>
                    <a:pt x="407988" y="51605"/>
                  </a:lnTo>
                  <a:lnTo>
                    <a:pt x="406400" y="51605"/>
                  </a:lnTo>
                  <a:close/>
                  <a:moveTo>
                    <a:pt x="350351" y="47139"/>
                  </a:moveTo>
                  <a:lnTo>
                    <a:pt x="352334" y="50414"/>
                  </a:lnTo>
                  <a:lnTo>
                    <a:pt x="350351" y="50414"/>
                  </a:lnTo>
                  <a:lnTo>
                    <a:pt x="352830" y="51232"/>
                  </a:lnTo>
                  <a:lnTo>
                    <a:pt x="350351" y="53688"/>
                  </a:lnTo>
                  <a:cubicBezTo>
                    <a:pt x="350351" y="53688"/>
                    <a:pt x="353656" y="53688"/>
                    <a:pt x="353656" y="53688"/>
                  </a:cubicBezTo>
                  <a:cubicBezTo>
                    <a:pt x="353656" y="53688"/>
                    <a:pt x="353656" y="50414"/>
                    <a:pt x="356960" y="50414"/>
                  </a:cubicBezTo>
                  <a:cubicBezTo>
                    <a:pt x="356960" y="50414"/>
                    <a:pt x="353656" y="47139"/>
                    <a:pt x="350351" y="47139"/>
                  </a:cubicBezTo>
                  <a:close/>
                  <a:moveTo>
                    <a:pt x="254000" y="40492"/>
                  </a:moveTo>
                  <a:cubicBezTo>
                    <a:pt x="257969" y="42079"/>
                    <a:pt x="259953" y="42873"/>
                    <a:pt x="260945" y="43270"/>
                  </a:cubicBezTo>
                  <a:lnTo>
                    <a:pt x="257969" y="42079"/>
                  </a:lnTo>
                  <a:cubicBezTo>
                    <a:pt x="255984" y="41286"/>
                    <a:pt x="254000" y="40492"/>
                    <a:pt x="254000" y="40492"/>
                  </a:cubicBezTo>
                  <a:close/>
                  <a:moveTo>
                    <a:pt x="251258" y="30541"/>
                  </a:moveTo>
                  <a:cubicBezTo>
                    <a:pt x="254529" y="30541"/>
                    <a:pt x="251258" y="30541"/>
                    <a:pt x="254529" y="30541"/>
                  </a:cubicBezTo>
                  <a:cubicBezTo>
                    <a:pt x="261072" y="33833"/>
                    <a:pt x="254529" y="30541"/>
                    <a:pt x="257801" y="33833"/>
                  </a:cubicBezTo>
                  <a:cubicBezTo>
                    <a:pt x="254529" y="30541"/>
                    <a:pt x="251258" y="33833"/>
                    <a:pt x="251258" y="30541"/>
                  </a:cubicBezTo>
                  <a:close/>
                  <a:moveTo>
                    <a:pt x="251258" y="25605"/>
                  </a:moveTo>
                  <a:lnTo>
                    <a:pt x="257801" y="27250"/>
                  </a:lnTo>
                  <a:lnTo>
                    <a:pt x="258339" y="27792"/>
                  </a:lnTo>
                  <a:lnTo>
                    <a:pt x="265113" y="27792"/>
                  </a:lnTo>
                  <a:cubicBezTo>
                    <a:pt x="265113" y="29379"/>
                    <a:pt x="264121" y="29379"/>
                    <a:pt x="262632" y="28982"/>
                  </a:cubicBezTo>
                  <a:lnTo>
                    <a:pt x="258661" y="28116"/>
                  </a:lnTo>
                  <a:lnTo>
                    <a:pt x="261072" y="30541"/>
                  </a:lnTo>
                  <a:close/>
                  <a:moveTo>
                    <a:pt x="247987" y="23959"/>
                  </a:moveTo>
                  <a:lnTo>
                    <a:pt x="251258" y="25605"/>
                  </a:lnTo>
                  <a:lnTo>
                    <a:pt x="249077" y="25056"/>
                  </a:lnTo>
                  <a:close/>
                  <a:moveTo>
                    <a:pt x="252673" y="23692"/>
                  </a:moveTo>
                  <a:lnTo>
                    <a:pt x="254529" y="23959"/>
                  </a:lnTo>
                  <a:cubicBezTo>
                    <a:pt x="254529" y="23959"/>
                    <a:pt x="254529" y="23959"/>
                    <a:pt x="251258" y="23959"/>
                  </a:cubicBezTo>
                  <a:close/>
                  <a:moveTo>
                    <a:pt x="231631" y="20668"/>
                  </a:moveTo>
                  <a:cubicBezTo>
                    <a:pt x="247987" y="27250"/>
                    <a:pt x="231631" y="20668"/>
                    <a:pt x="234902" y="23959"/>
                  </a:cubicBezTo>
                  <a:cubicBezTo>
                    <a:pt x="238173" y="23959"/>
                    <a:pt x="238173" y="23959"/>
                    <a:pt x="238173" y="23959"/>
                  </a:cubicBezTo>
                  <a:cubicBezTo>
                    <a:pt x="241445" y="27250"/>
                    <a:pt x="241445" y="27250"/>
                    <a:pt x="238173" y="27250"/>
                  </a:cubicBezTo>
                  <a:cubicBezTo>
                    <a:pt x="241445" y="27250"/>
                    <a:pt x="241445" y="27250"/>
                    <a:pt x="241445" y="27250"/>
                  </a:cubicBezTo>
                  <a:cubicBezTo>
                    <a:pt x="241445" y="27250"/>
                    <a:pt x="241445" y="23959"/>
                    <a:pt x="241445" y="23959"/>
                  </a:cubicBezTo>
                  <a:cubicBezTo>
                    <a:pt x="241445" y="20668"/>
                    <a:pt x="234902" y="20668"/>
                    <a:pt x="231631" y="20668"/>
                  </a:cubicBezTo>
                  <a:close/>
                  <a:moveTo>
                    <a:pt x="247987" y="17377"/>
                  </a:moveTo>
                  <a:cubicBezTo>
                    <a:pt x="251258" y="20668"/>
                    <a:pt x="251258" y="20668"/>
                    <a:pt x="251258" y="20668"/>
                  </a:cubicBezTo>
                  <a:lnTo>
                    <a:pt x="251258" y="17377"/>
                  </a:lnTo>
                  <a:cubicBezTo>
                    <a:pt x="247987" y="17377"/>
                    <a:pt x="247987" y="17377"/>
                    <a:pt x="247987" y="17377"/>
                  </a:cubicBezTo>
                  <a:close/>
                  <a:moveTo>
                    <a:pt x="268288" y="13505"/>
                  </a:moveTo>
                  <a:lnTo>
                    <a:pt x="271145" y="14457"/>
                  </a:lnTo>
                  <a:lnTo>
                    <a:pt x="271066" y="14695"/>
                  </a:lnTo>
                  <a:cubicBezTo>
                    <a:pt x="270669" y="15092"/>
                    <a:pt x="269875" y="15092"/>
                    <a:pt x="268288" y="13505"/>
                  </a:cubicBezTo>
                  <a:close/>
                  <a:moveTo>
                    <a:pt x="280699" y="7503"/>
                  </a:moveTo>
                  <a:cubicBezTo>
                    <a:pt x="280699" y="7503"/>
                    <a:pt x="283970" y="7503"/>
                    <a:pt x="283970" y="7503"/>
                  </a:cubicBezTo>
                  <a:cubicBezTo>
                    <a:pt x="283970" y="7503"/>
                    <a:pt x="283970" y="7503"/>
                    <a:pt x="283970" y="10794"/>
                  </a:cubicBezTo>
                  <a:cubicBezTo>
                    <a:pt x="283970" y="7503"/>
                    <a:pt x="280699" y="7503"/>
                    <a:pt x="280699" y="7503"/>
                  </a:cubicBezTo>
                  <a:close/>
                  <a:moveTo>
                    <a:pt x="289322" y="5964"/>
                  </a:moveTo>
                  <a:cubicBezTo>
                    <a:pt x="290513" y="5567"/>
                    <a:pt x="292100" y="5567"/>
                    <a:pt x="293688" y="7155"/>
                  </a:cubicBezTo>
                  <a:cubicBezTo>
                    <a:pt x="293688" y="7155"/>
                    <a:pt x="290513" y="7155"/>
                    <a:pt x="287338" y="7155"/>
                  </a:cubicBezTo>
                  <a:cubicBezTo>
                    <a:pt x="287338" y="7155"/>
                    <a:pt x="288132" y="6361"/>
                    <a:pt x="289322" y="5964"/>
                  </a:cubicBezTo>
                  <a:close/>
                  <a:moveTo>
                    <a:pt x="261072" y="921"/>
                  </a:moveTo>
                  <a:cubicBezTo>
                    <a:pt x="264343" y="921"/>
                    <a:pt x="264343" y="4212"/>
                    <a:pt x="264343" y="4212"/>
                  </a:cubicBezTo>
                  <a:cubicBezTo>
                    <a:pt x="267614" y="4212"/>
                    <a:pt x="274157" y="7503"/>
                    <a:pt x="274157" y="4212"/>
                  </a:cubicBezTo>
                  <a:cubicBezTo>
                    <a:pt x="274157" y="4212"/>
                    <a:pt x="274157" y="4212"/>
                    <a:pt x="270885" y="921"/>
                  </a:cubicBezTo>
                  <a:cubicBezTo>
                    <a:pt x="274157" y="-2370"/>
                    <a:pt x="277428" y="4212"/>
                    <a:pt x="280699" y="4212"/>
                  </a:cubicBezTo>
                  <a:cubicBezTo>
                    <a:pt x="280699" y="4212"/>
                    <a:pt x="277428" y="4212"/>
                    <a:pt x="280699" y="7503"/>
                  </a:cubicBezTo>
                  <a:lnTo>
                    <a:pt x="280699" y="10330"/>
                  </a:lnTo>
                  <a:lnTo>
                    <a:pt x="280699" y="10794"/>
                  </a:lnTo>
                  <a:lnTo>
                    <a:pt x="280238" y="10330"/>
                  </a:lnTo>
                  <a:lnTo>
                    <a:pt x="277428" y="7503"/>
                  </a:lnTo>
                  <a:cubicBezTo>
                    <a:pt x="274157" y="4212"/>
                    <a:pt x="274157" y="7503"/>
                    <a:pt x="274157" y="7503"/>
                  </a:cubicBezTo>
                  <a:cubicBezTo>
                    <a:pt x="277428" y="10794"/>
                    <a:pt x="277428" y="10794"/>
                    <a:pt x="277428" y="14086"/>
                  </a:cubicBezTo>
                  <a:cubicBezTo>
                    <a:pt x="277428" y="14086"/>
                    <a:pt x="274157" y="10794"/>
                    <a:pt x="267614" y="7503"/>
                  </a:cubicBezTo>
                  <a:cubicBezTo>
                    <a:pt x="264343" y="7503"/>
                    <a:pt x="261072" y="4212"/>
                    <a:pt x="261072" y="7503"/>
                  </a:cubicBezTo>
                  <a:cubicBezTo>
                    <a:pt x="264343" y="7503"/>
                    <a:pt x="264343" y="7503"/>
                    <a:pt x="267614" y="10794"/>
                  </a:cubicBezTo>
                  <a:cubicBezTo>
                    <a:pt x="267614" y="10794"/>
                    <a:pt x="261072" y="7503"/>
                    <a:pt x="264343" y="7503"/>
                  </a:cubicBezTo>
                  <a:cubicBezTo>
                    <a:pt x="267614" y="10794"/>
                    <a:pt x="270885" y="10794"/>
                    <a:pt x="270885" y="10794"/>
                  </a:cubicBezTo>
                  <a:cubicBezTo>
                    <a:pt x="274157" y="10794"/>
                    <a:pt x="274157" y="14086"/>
                    <a:pt x="274157" y="14086"/>
                  </a:cubicBezTo>
                  <a:lnTo>
                    <a:pt x="272161" y="13854"/>
                  </a:lnTo>
                  <a:lnTo>
                    <a:pt x="277813" y="16680"/>
                  </a:lnTo>
                  <a:lnTo>
                    <a:pt x="271145" y="14457"/>
                  </a:lnTo>
                  <a:lnTo>
                    <a:pt x="271377" y="13763"/>
                  </a:lnTo>
                  <a:lnTo>
                    <a:pt x="263525" y="12851"/>
                  </a:lnTo>
                  <a:lnTo>
                    <a:pt x="260495" y="13505"/>
                  </a:lnTo>
                  <a:lnTo>
                    <a:pt x="261144" y="13505"/>
                  </a:lnTo>
                  <a:cubicBezTo>
                    <a:pt x="263128" y="13505"/>
                    <a:pt x="265113" y="13505"/>
                    <a:pt x="265113" y="13505"/>
                  </a:cubicBezTo>
                  <a:cubicBezTo>
                    <a:pt x="265113" y="16680"/>
                    <a:pt x="265113" y="16680"/>
                    <a:pt x="265113" y="16680"/>
                  </a:cubicBezTo>
                  <a:lnTo>
                    <a:pt x="258338" y="13970"/>
                  </a:lnTo>
                  <a:lnTo>
                    <a:pt x="257801" y="14086"/>
                  </a:lnTo>
                  <a:cubicBezTo>
                    <a:pt x="264343" y="17377"/>
                    <a:pt x="257801" y="17377"/>
                    <a:pt x="261072" y="20668"/>
                  </a:cubicBezTo>
                  <a:cubicBezTo>
                    <a:pt x="257801" y="17377"/>
                    <a:pt x="261072" y="20668"/>
                    <a:pt x="257801" y="20668"/>
                  </a:cubicBezTo>
                  <a:cubicBezTo>
                    <a:pt x="261072" y="20668"/>
                    <a:pt x="264343" y="20668"/>
                    <a:pt x="264343" y="23959"/>
                  </a:cubicBezTo>
                  <a:cubicBezTo>
                    <a:pt x="264343" y="23959"/>
                    <a:pt x="261072" y="23136"/>
                    <a:pt x="257801" y="22725"/>
                  </a:cubicBezTo>
                  <a:lnTo>
                    <a:pt x="252673" y="23692"/>
                  </a:lnTo>
                  <a:lnTo>
                    <a:pt x="245942" y="22725"/>
                  </a:lnTo>
                  <a:cubicBezTo>
                    <a:pt x="243080" y="22314"/>
                    <a:pt x="241444" y="22314"/>
                    <a:pt x="244716" y="23959"/>
                  </a:cubicBezTo>
                  <a:lnTo>
                    <a:pt x="249077" y="25056"/>
                  </a:lnTo>
                  <a:lnTo>
                    <a:pt x="251258" y="27250"/>
                  </a:lnTo>
                  <a:cubicBezTo>
                    <a:pt x="254529" y="30541"/>
                    <a:pt x="247987" y="30541"/>
                    <a:pt x="241445" y="30541"/>
                  </a:cubicBezTo>
                  <a:lnTo>
                    <a:pt x="244716" y="30541"/>
                  </a:lnTo>
                  <a:cubicBezTo>
                    <a:pt x="251258" y="33833"/>
                    <a:pt x="257801" y="33833"/>
                    <a:pt x="257801" y="33833"/>
                  </a:cubicBezTo>
                  <a:cubicBezTo>
                    <a:pt x="264343" y="33833"/>
                    <a:pt x="257801" y="33833"/>
                    <a:pt x="261072" y="33833"/>
                  </a:cubicBezTo>
                  <a:cubicBezTo>
                    <a:pt x="257801" y="37124"/>
                    <a:pt x="257801" y="37124"/>
                    <a:pt x="254529" y="37124"/>
                  </a:cubicBezTo>
                  <a:cubicBezTo>
                    <a:pt x="247987" y="33833"/>
                    <a:pt x="251258" y="33833"/>
                    <a:pt x="247987" y="33833"/>
                  </a:cubicBezTo>
                  <a:cubicBezTo>
                    <a:pt x="247987" y="33833"/>
                    <a:pt x="244716" y="33833"/>
                    <a:pt x="241445" y="33833"/>
                  </a:cubicBezTo>
                  <a:cubicBezTo>
                    <a:pt x="238173" y="37124"/>
                    <a:pt x="238173" y="37124"/>
                    <a:pt x="241445" y="40415"/>
                  </a:cubicBezTo>
                  <a:lnTo>
                    <a:pt x="243489" y="40415"/>
                  </a:lnTo>
                  <a:lnTo>
                    <a:pt x="244716" y="40415"/>
                  </a:lnTo>
                  <a:lnTo>
                    <a:pt x="247987" y="40415"/>
                  </a:lnTo>
                  <a:cubicBezTo>
                    <a:pt x="251258" y="40415"/>
                    <a:pt x="241445" y="40415"/>
                    <a:pt x="251258" y="43706"/>
                  </a:cubicBezTo>
                  <a:cubicBezTo>
                    <a:pt x="249622" y="42061"/>
                    <a:pt x="250440" y="42061"/>
                    <a:pt x="252076" y="42472"/>
                  </a:cubicBezTo>
                  <a:lnTo>
                    <a:pt x="257618" y="43667"/>
                  </a:lnTo>
                  <a:lnTo>
                    <a:pt x="261938" y="43667"/>
                  </a:lnTo>
                  <a:cubicBezTo>
                    <a:pt x="257175" y="43667"/>
                    <a:pt x="257175" y="43667"/>
                    <a:pt x="257175" y="46842"/>
                  </a:cubicBezTo>
                  <a:lnTo>
                    <a:pt x="257175" y="43706"/>
                  </a:lnTo>
                  <a:lnTo>
                    <a:pt x="254529" y="43706"/>
                  </a:lnTo>
                  <a:cubicBezTo>
                    <a:pt x="251258" y="46997"/>
                    <a:pt x="247987" y="43706"/>
                    <a:pt x="247987" y="43706"/>
                  </a:cubicBezTo>
                  <a:lnTo>
                    <a:pt x="244716" y="43706"/>
                  </a:lnTo>
                  <a:cubicBezTo>
                    <a:pt x="247987" y="46997"/>
                    <a:pt x="251258" y="43706"/>
                    <a:pt x="254529" y="46997"/>
                  </a:cubicBezTo>
                  <a:lnTo>
                    <a:pt x="247987" y="46997"/>
                  </a:lnTo>
                  <a:cubicBezTo>
                    <a:pt x="254529" y="50288"/>
                    <a:pt x="238173" y="46997"/>
                    <a:pt x="247987" y="50288"/>
                  </a:cubicBezTo>
                  <a:cubicBezTo>
                    <a:pt x="247987" y="50288"/>
                    <a:pt x="247987" y="50288"/>
                    <a:pt x="244716" y="50288"/>
                  </a:cubicBezTo>
                  <a:lnTo>
                    <a:pt x="241445" y="50288"/>
                  </a:lnTo>
                  <a:cubicBezTo>
                    <a:pt x="238173" y="53580"/>
                    <a:pt x="251258" y="53580"/>
                    <a:pt x="251258" y="53580"/>
                  </a:cubicBezTo>
                  <a:cubicBezTo>
                    <a:pt x="244716" y="53580"/>
                    <a:pt x="244716" y="56871"/>
                    <a:pt x="231631" y="56871"/>
                  </a:cubicBezTo>
                  <a:cubicBezTo>
                    <a:pt x="234902" y="56871"/>
                    <a:pt x="234902" y="56871"/>
                    <a:pt x="238173" y="56871"/>
                  </a:cubicBezTo>
                  <a:cubicBezTo>
                    <a:pt x="234902" y="56871"/>
                    <a:pt x="244716" y="56871"/>
                    <a:pt x="244716" y="56871"/>
                  </a:cubicBezTo>
                  <a:cubicBezTo>
                    <a:pt x="244716" y="56871"/>
                    <a:pt x="244716" y="57694"/>
                    <a:pt x="244716" y="58105"/>
                  </a:cubicBezTo>
                  <a:lnTo>
                    <a:pt x="244716" y="60162"/>
                  </a:lnTo>
                  <a:lnTo>
                    <a:pt x="241445" y="60162"/>
                  </a:lnTo>
                  <a:cubicBezTo>
                    <a:pt x="238173" y="60162"/>
                    <a:pt x="237356" y="60162"/>
                    <a:pt x="235720" y="60162"/>
                  </a:cubicBezTo>
                  <a:lnTo>
                    <a:pt x="231631" y="60162"/>
                  </a:lnTo>
                  <a:cubicBezTo>
                    <a:pt x="225089" y="56871"/>
                    <a:pt x="238173" y="60162"/>
                    <a:pt x="228360" y="56871"/>
                  </a:cubicBezTo>
                  <a:cubicBezTo>
                    <a:pt x="228360" y="56871"/>
                    <a:pt x="225089" y="56871"/>
                    <a:pt x="225089" y="56871"/>
                  </a:cubicBezTo>
                  <a:cubicBezTo>
                    <a:pt x="215275" y="56871"/>
                    <a:pt x="228360" y="60162"/>
                    <a:pt x="225089" y="60162"/>
                  </a:cubicBezTo>
                  <a:lnTo>
                    <a:pt x="228360" y="60162"/>
                  </a:lnTo>
                  <a:cubicBezTo>
                    <a:pt x="221817" y="63453"/>
                    <a:pt x="234902" y="66744"/>
                    <a:pt x="221817" y="66744"/>
                  </a:cubicBezTo>
                  <a:cubicBezTo>
                    <a:pt x="225089" y="66744"/>
                    <a:pt x="228360" y="66744"/>
                    <a:pt x="231631" y="66744"/>
                  </a:cubicBezTo>
                  <a:cubicBezTo>
                    <a:pt x="231631" y="66744"/>
                    <a:pt x="234902" y="66744"/>
                    <a:pt x="241445" y="63453"/>
                  </a:cubicBezTo>
                  <a:cubicBezTo>
                    <a:pt x="243080" y="63453"/>
                    <a:pt x="242876" y="63453"/>
                    <a:pt x="241802" y="63453"/>
                  </a:cubicBezTo>
                  <a:lnTo>
                    <a:pt x="247987" y="63453"/>
                  </a:lnTo>
                  <a:cubicBezTo>
                    <a:pt x="244716" y="63453"/>
                    <a:pt x="251258" y="66744"/>
                    <a:pt x="251258" y="66744"/>
                  </a:cubicBezTo>
                  <a:cubicBezTo>
                    <a:pt x="247987" y="66744"/>
                    <a:pt x="244716" y="66744"/>
                    <a:pt x="244716" y="66744"/>
                  </a:cubicBezTo>
                  <a:cubicBezTo>
                    <a:pt x="241445" y="66744"/>
                    <a:pt x="238173" y="70036"/>
                    <a:pt x="231631" y="70036"/>
                  </a:cubicBezTo>
                  <a:cubicBezTo>
                    <a:pt x="228360" y="70036"/>
                    <a:pt x="241445" y="70036"/>
                    <a:pt x="234902" y="70036"/>
                  </a:cubicBezTo>
                  <a:cubicBezTo>
                    <a:pt x="241445" y="70036"/>
                    <a:pt x="238173" y="73327"/>
                    <a:pt x="244716" y="70036"/>
                  </a:cubicBezTo>
                  <a:lnTo>
                    <a:pt x="247987" y="70036"/>
                  </a:lnTo>
                  <a:lnTo>
                    <a:pt x="251258" y="70036"/>
                  </a:lnTo>
                  <a:lnTo>
                    <a:pt x="254529" y="70036"/>
                  </a:lnTo>
                  <a:cubicBezTo>
                    <a:pt x="241445" y="73327"/>
                    <a:pt x="264343" y="73327"/>
                    <a:pt x="247987" y="76618"/>
                  </a:cubicBezTo>
                  <a:cubicBezTo>
                    <a:pt x="247987" y="73327"/>
                    <a:pt x="244716" y="73327"/>
                    <a:pt x="251258" y="73327"/>
                  </a:cubicBezTo>
                  <a:cubicBezTo>
                    <a:pt x="247987" y="73327"/>
                    <a:pt x="241445" y="73327"/>
                    <a:pt x="238173" y="73327"/>
                  </a:cubicBezTo>
                  <a:cubicBezTo>
                    <a:pt x="231631" y="76618"/>
                    <a:pt x="241445" y="76618"/>
                    <a:pt x="231631" y="79909"/>
                  </a:cubicBezTo>
                  <a:lnTo>
                    <a:pt x="234902" y="79909"/>
                  </a:lnTo>
                  <a:cubicBezTo>
                    <a:pt x="234902" y="79909"/>
                    <a:pt x="234902" y="79909"/>
                    <a:pt x="238173" y="79909"/>
                  </a:cubicBezTo>
                  <a:lnTo>
                    <a:pt x="241445" y="79909"/>
                  </a:lnTo>
                  <a:cubicBezTo>
                    <a:pt x="244716" y="79909"/>
                    <a:pt x="231631" y="83200"/>
                    <a:pt x="228360" y="83200"/>
                  </a:cubicBezTo>
                  <a:cubicBezTo>
                    <a:pt x="228360" y="83200"/>
                    <a:pt x="228360" y="83200"/>
                    <a:pt x="234902" y="83200"/>
                  </a:cubicBezTo>
                  <a:cubicBezTo>
                    <a:pt x="228360" y="86491"/>
                    <a:pt x="238173" y="83200"/>
                    <a:pt x="234902" y="86491"/>
                  </a:cubicBezTo>
                  <a:lnTo>
                    <a:pt x="238173" y="86491"/>
                  </a:lnTo>
                  <a:cubicBezTo>
                    <a:pt x="228360" y="89783"/>
                    <a:pt x="247987" y="86491"/>
                    <a:pt x="241445" y="89783"/>
                  </a:cubicBezTo>
                  <a:cubicBezTo>
                    <a:pt x="241445" y="89783"/>
                    <a:pt x="241445" y="89783"/>
                    <a:pt x="244716" y="86491"/>
                  </a:cubicBezTo>
                  <a:cubicBezTo>
                    <a:pt x="243080" y="88137"/>
                    <a:pt x="244716" y="88960"/>
                    <a:pt x="246760" y="89783"/>
                  </a:cubicBezTo>
                  <a:lnTo>
                    <a:pt x="249769" y="91984"/>
                  </a:lnTo>
                  <a:lnTo>
                    <a:pt x="244716" y="93074"/>
                  </a:lnTo>
                  <a:lnTo>
                    <a:pt x="247987" y="93074"/>
                  </a:lnTo>
                  <a:cubicBezTo>
                    <a:pt x="247987" y="93074"/>
                    <a:pt x="251258" y="93074"/>
                    <a:pt x="251258" y="93074"/>
                  </a:cubicBezTo>
                  <a:cubicBezTo>
                    <a:pt x="247987" y="93074"/>
                    <a:pt x="241445" y="93074"/>
                    <a:pt x="234902" y="96365"/>
                  </a:cubicBezTo>
                  <a:lnTo>
                    <a:pt x="238173" y="96365"/>
                  </a:lnTo>
                  <a:lnTo>
                    <a:pt x="241316" y="99527"/>
                  </a:lnTo>
                  <a:lnTo>
                    <a:pt x="241537" y="99527"/>
                  </a:lnTo>
                  <a:lnTo>
                    <a:pt x="243489" y="96776"/>
                  </a:lnTo>
                  <a:cubicBezTo>
                    <a:pt x="242262" y="96365"/>
                    <a:pt x="239809" y="96365"/>
                    <a:pt x="238173" y="96365"/>
                  </a:cubicBezTo>
                  <a:lnTo>
                    <a:pt x="238991" y="96365"/>
                  </a:lnTo>
                  <a:cubicBezTo>
                    <a:pt x="240627" y="96365"/>
                    <a:pt x="243080" y="96365"/>
                    <a:pt x="247987" y="96365"/>
                  </a:cubicBezTo>
                  <a:cubicBezTo>
                    <a:pt x="249622" y="96365"/>
                    <a:pt x="248805" y="96365"/>
                    <a:pt x="247169" y="96776"/>
                  </a:cubicBezTo>
                  <a:lnTo>
                    <a:pt x="241702" y="99527"/>
                  </a:lnTo>
                  <a:lnTo>
                    <a:pt x="244604" y="99527"/>
                  </a:lnTo>
                  <a:lnTo>
                    <a:pt x="249010" y="97344"/>
                  </a:lnTo>
                  <a:lnTo>
                    <a:pt x="251214" y="99527"/>
                  </a:lnTo>
                  <a:lnTo>
                    <a:pt x="254518" y="96253"/>
                  </a:lnTo>
                  <a:cubicBezTo>
                    <a:pt x="254518" y="96253"/>
                    <a:pt x="254518" y="96253"/>
                    <a:pt x="251214" y="96253"/>
                  </a:cubicBezTo>
                  <a:lnTo>
                    <a:pt x="251213" y="96253"/>
                  </a:lnTo>
                  <a:lnTo>
                    <a:pt x="252040" y="95843"/>
                  </a:lnTo>
                  <a:cubicBezTo>
                    <a:pt x="256170" y="94616"/>
                    <a:pt x="259475" y="92979"/>
                    <a:pt x="254518" y="89704"/>
                  </a:cubicBezTo>
                  <a:cubicBezTo>
                    <a:pt x="254518" y="89704"/>
                    <a:pt x="254518" y="89704"/>
                    <a:pt x="261127" y="89704"/>
                  </a:cubicBezTo>
                  <a:cubicBezTo>
                    <a:pt x="261127" y="89704"/>
                    <a:pt x="257823" y="86430"/>
                    <a:pt x="254518" y="86430"/>
                  </a:cubicBezTo>
                  <a:cubicBezTo>
                    <a:pt x="261127" y="89704"/>
                    <a:pt x="257823" y="86430"/>
                    <a:pt x="261127" y="86430"/>
                  </a:cubicBezTo>
                  <a:cubicBezTo>
                    <a:pt x="261127" y="86430"/>
                    <a:pt x="257823" y="86430"/>
                    <a:pt x="254518" y="86430"/>
                  </a:cubicBezTo>
                  <a:cubicBezTo>
                    <a:pt x="251214" y="79882"/>
                    <a:pt x="264432" y="83156"/>
                    <a:pt x="261127" y="79882"/>
                  </a:cubicBezTo>
                  <a:cubicBezTo>
                    <a:pt x="267736" y="83156"/>
                    <a:pt x="264432" y="83156"/>
                    <a:pt x="267736" y="86430"/>
                  </a:cubicBezTo>
                  <a:cubicBezTo>
                    <a:pt x="271041" y="83156"/>
                    <a:pt x="264432" y="83156"/>
                    <a:pt x="267736" y="79882"/>
                  </a:cubicBezTo>
                  <a:cubicBezTo>
                    <a:pt x="267736" y="79882"/>
                    <a:pt x="267736" y="79882"/>
                    <a:pt x="264432" y="79882"/>
                  </a:cubicBezTo>
                  <a:cubicBezTo>
                    <a:pt x="257823" y="76607"/>
                    <a:pt x="274346" y="79882"/>
                    <a:pt x="264432" y="76607"/>
                  </a:cubicBezTo>
                  <a:cubicBezTo>
                    <a:pt x="266084" y="76607"/>
                    <a:pt x="269389" y="76607"/>
                    <a:pt x="272280" y="76607"/>
                  </a:cubicBezTo>
                  <a:lnTo>
                    <a:pt x="274346" y="76607"/>
                  </a:lnTo>
                  <a:lnTo>
                    <a:pt x="277650" y="76607"/>
                  </a:lnTo>
                  <a:cubicBezTo>
                    <a:pt x="277650" y="76607"/>
                    <a:pt x="277650" y="76607"/>
                    <a:pt x="276411" y="76198"/>
                  </a:cubicBezTo>
                  <a:lnTo>
                    <a:pt x="274346" y="75516"/>
                  </a:lnTo>
                  <a:lnTo>
                    <a:pt x="267736" y="73333"/>
                  </a:lnTo>
                  <a:cubicBezTo>
                    <a:pt x="267736" y="73333"/>
                    <a:pt x="267736" y="73333"/>
                    <a:pt x="274346" y="73333"/>
                  </a:cubicBezTo>
                  <a:cubicBezTo>
                    <a:pt x="274346" y="73333"/>
                    <a:pt x="274346" y="73333"/>
                    <a:pt x="277650" y="73333"/>
                  </a:cubicBezTo>
                  <a:lnTo>
                    <a:pt x="279303" y="73333"/>
                  </a:lnTo>
                  <a:cubicBezTo>
                    <a:pt x="280129" y="73333"/>
                    <a:pt x="280955" y="73333"/>
                    <a:pt x="284259" y="73333"/>
                  </a:cubicBezTo>
                  <a:cubicBezTo>
                    <a:pt x="277650" y="70059"/>
                    <a:pt x="280955" y="70059"/>
                    <a:pt x="277650" y="66785"/>
                  </a:cubicBezTo>
                  <a:cubicBezTo>
                    <a:pt x="274346" y="63511"/>
                    <a:pt x="290869" y="70059"/>
                    <a:pt x="280955" y="63511"/>
                  </a:cubicBezTo>
                  <a:cubicBezTo>
                    <a:pt x="280955" y="63511"/>
                    <a:pt x="280955" y="63511"/>
                    <a:pt x="287564" y="66785"/>
                  </a:cubicBezTo>
                  <a:cubicBezTo>
                    <a:pt x="287564" y="66785"/>
                    <a:pt x="287564" y="66785"/>
                    <a:pt x="284259" y="63511"/>
                  </a:cubicBezTo>
                  <a:cubicBezTo>
                    <a:pt x="294173" y="66785"/>
                    <a:pt x="287564" y="63511"/>
                    <a:pt x="294173" y="66785"/>
                  </a:cubicBezTo>
                  <a:cubicBezTo>
                    <a:pt x="297478" y="66785"/>
                    <a:pt x="290869" y="63511"/>
                    <a:pt x="290869" y="63511"/>
                  </a:cubicBezTo>
                  <a:cubicBezTo>
                    <a:pt x="290869" y="63511"/>
                    <a:pt x="300782" y="63511"/>
                    <a:pt x="297478" y="63511"/>
                  </a:cubicBezTo>
                  <a:cubicBezTo>
                    <a:pt x="300782" y="63511"/>
                    <a:pt x="300782" y="60236"/>
                    <a:pt x="304087" y="63511"/>
                  </a:cubicBezTo>
                  <a:cubicBezTo>
                    <a:pt x="304087" y="63511"/>
                    <a:pt x="304087" y="63511"/>
                    <a:pt x="300782" y="60236"/>
                  </a:cubicBezTo>
                  <a:cubicBezTo>
                    <a:pt x="304087" y="60236"/>
                    <a:pt x="307392" y="56962"/>
                    <a:pt x="310696" y="56962"/>
                  </a:cubicBezTo>
                  <a:lnTo>
                    <a:pt x="306600" y="55855"/>
                  </a:lnTo>
                  <a:lnTo>
                    <a:pt x="307805" y="55325"/>
                  </a:lnTo>
                  <a:cubicBezTo>
                    <a:pt x="310696" y="55325"/>
                    <a:pt x="314001" y="55325"/>
                    <a:pt x="314001" y="53688"/>
                  </a:cubicBezTo>
                  <a:lnTo>
                    <a:pt x="317305" y="53688"/>
                  </a:lnTo>
                  <a:cubicBezTo>
                    <a:pt x="314001" y="53688"/>
                    <a:pt x="314001" y="50414"/>
                    <a:pt x="310696" y="50414"/>
                  </a:cubicBezTo>
                  <a:cubicBezTo>
                    <a:pt x="314001" y="50414"/>
                    <a:pt x="317305" y="47139"/>
                    <a:pt x="327219" y="50414"/>
                  </a:cubicBezTo>
                  <a:cubicBezTo>
                    <a:pt x="323915" y="50414"/>
                    <a:pt x="323915" y="47139"/>
                    <a:pt x="320610" y="47139"/>
                  </a:cubicBezTo>
                  <a:lnTo>
                    <a:pt x="324534" y="47753"/>
                  </a:lnTo>
                  <a:lnTo>
                    <a:pt x="328458" y="48367"/>
                  </a:lnTo>
                  <a:lnTo>
                    <a:pt x="333375" y="47243"/>
                  </a:lnTo>
                  <a:lnTo>
                    <a:pt x="333375" y="46842"/>
                  </a:lnTo>
                  <a:lnTo>
                    <a:pt x="334963" y="46842"/>
                  </a:lnTo>
                  <a:lnTo>
                    <a:pt x="334963" y="47139"/>
                  </a:lnTo>
                  <a:lnTo>
                    <a:pt x="337133" y="47139"/>
                  </a:lnTo>
                  <a:lnTo>
                    <a:pt x="340438" y="47139"/>
                  </a:lnTo>
                  <a:cubicBezTo>
                    <a:pt x="340438" y="47139"/>
                    <a:pt x="337133" y="43865"/>
                    <a:pt x="337133" y="43865"/>
                  </a:cubicBezTo>
                  <a:cubicBezTo>
                    <a:pt x="340438" y="47139"/>
                    <a:pt x="340438" y="40591"/>
                    <a:pt x="343742" y="43865"/>
                  </a:cubicBezTo>
                  <a:cubicBezTo>
                    <a:pt x="343742" y="40591"/>
                    <a:pt x="343742" y="40591"/>
                    <a:pt x="343742" y="40591"/>
                  </a:cubicBezTo>
                  <a:cubicBezTo>
                    <a:pt x="347047" y="40591"/>
                    <a:pt x="350351" y="40591"/>
                    <a:pt x="353656" y="40591"/>
                  </a:cubicBezTo>
                  <a:lnTo>
                    <a:pt x="360265" y="40591"/>
                  </a:lnTo>
                  <a:cubicBezTo>
                    <a:pt x="363570" y="43865"/>
                    <a:pt x="360265" y="40591"/>
                    <a:pt x="360265" y="43865"/>
                  </a:cubicBezTo>
                  <a:cubicBezTo>
                    <a:pt x="360265" y="43865"/>
                    <a:pt x="360265" y="43865"/>
                    <a:pt x="363570" y="43865"/>
                  </a:cubicBezTo>
                  <a:cubicBezTo>
                    <a:pt x="363570" y="40591"/>
                    <a:pt x="360265" y="40591"/>
                    <a:pt x="360265" y="40591"/>
                  </a:cubicBezTo>
                  <a:lnTo>
                    <a:pt x="363570" y="40591"/>
                  </a:lnTo>
                  <a:cubicBezTo>
                    <a:pt x="366874" y="47139"/>
                    <a:pt x="370179" y="43865"/>
                    <a:pt x="373483" y="47139"/>
                  </a:cubicBezTo>
                  <a:cubicBezTo>
                    <a:pt x="373483" y="43865"/>
                    <a:pt x="370179" y="43865"/>
                    <a:pt x="370179" y="40591"/>
                  </a:cubicBezTo>
                  <a:cubicBezTo>
                    <a:pt x="373483" y="43865"/>
                    <a:pt x="370179" y="37317"/>
                    <a:pt x="373483" y="40591"/>
                  </a:cubicBezTo>
                  <a:cubicBezTo>
                    <a:pt x="373483" y="40591"/>
                    <a:pt x="373483" y="37317"/>
                    <a:pt x="373483" y="37317"/>
                  </a:cubicBezTo>
                  <a:cubicBezTo>
                    <a:pt x="373483" y="37317"/>
                    <a:pt x="373483" y="43865"/>
                    <a:pt x="376788" y="43865"/>
                  </a:cubicBezTo>
                  <a:cubicBezTo>
                    <a:pt x="383397" y="40591"/>
                    <a:pt x="386702" y="43865"/>
                    <a:pt x="390006" y="40591"/>
                  </a:cubicBezTo>
                  <a:cubicBezTo>
                    <a:pt x="393311" y="40591"/>
                    <a:pt x="390006" y="43865"/>
                    <a:pt x="390006" y="43865"/>
                  </a:cubicBezTo>
                  <a:cubicBezTo>
                    <a:pt x="393311" y="43865"/>
                    <a:pt x="393311" y="47139"/>
                    <a:pt x="396616" y="47139"/>
                  </a:cubicBezTo>
                  <a:cubicBezTo>
                    <a:pt x="396616" y="47139"/>
                    <a:pt x="396616" y="47139"/>
                    <a:pt x="396616" y="43865"/>
                  </a:cubicBezTo>
                  <a:cubicBezTo>
                    <a:pt x="399920" y="43865"/>
                    <a:pt x="399920" y="47139"/>
                    <a:pt x="403225" y="50414"/>
                  </a:cubicBezTo>
                  <a:cubicBezTo>
                    <a:pt x="403225" y="50414"/>
                    <a:pt x="399920" y="47139"/>
                    <a:pt x="399920" y="50414"/>
                  </a:cubicBezTo>
                  <a:cubicBezTo>
                    <a:pt x="399920" y="53688"/>
                    <a:pt x="399920" y="53688"/>
                    <a:pt x="403225" y="50414"/>
                  </a:cubicBezTo>
                  <a:cubicBezTo>
                    <a:pt x="403225" y="50414"/>
                    <a:pt x="403225" y="50414"/>
                    <a:pt x="399920" y="53688"/>
                  </a:cubicBezTo>
                  <a:cubicBezTo>
                    <a:pt x="396616" y="53688"/>
                    <a:pt x="396616" y="53688"/>
                    <a:pt x="396616" y="50414"/>
                  </a:cubicBezTo>
                  <a:cubicBezTo>
                    <a:pt x="396616" y="47139"/>
                    <a:pt x="393311" y="50414"/>
                    <a:pt x="393311" y="50414"/>
                  </a:cubicBezTo>
                  <a:cubicBezTo>
                    <a:pt x="393311" y="53688"/>
                    <a:pt x="393311" y="53688"/>
                    <a:pt x="393311" y="53688"/>
                  </a:cubicBezTo>
                  <a:cubicBezTo>
                    <a:pt x="390006" y="56962"/>
                    <a:pt x="393311" y="50414"/>
                    <a:pt x="390006" y="47139"/>
                  </a:cubicBezTo>
                  <a:cubicBezTo>
                    <a:pt x="390006" y="47139"/>
                    <a:pt x="386702" y="43865"/>
                    <a:pt x="386702" y="43865"/>
                  </a:cubicBezTo>
                  <a:cubicBezTo>
                    <a:pt x="386702" y="47139"/>
                    <a:pt x="386702" y="47139"/>
                    <a:pt x="386702" y="47139"/>
                  </a:cubicBezTo>
                  <a:cubicBezTo>
                    <a:pt x="386702" y="50414"/>
                    <a:pt x="386702" y="43865"/>
                    <a:pt x="383397" y="47139"/>
                  </a:cubicBezTo>
                  <a:cubicBezTo>
                    <a:pt x="386702" y="50414"/>
                    <a:pt x="386702" y="50414"/>
                    <a:pt x="390006" y="50414"/>
                  </a:cubicBezTo>
                  <a:cubicBezTo>
                    <a:pt x="390006" y="53688"/>
                    <a:pt x="390006" y="53688"/>
                    <a:pt x="390006" y="53688"/>
                  </a:cubicBezTo>
                  <a:cubicBezTo>
                    <a:pt x="388354" y="53688"/>
                    <a:pt x="385876" y="52051"/>
                    <a:pt x="382984" y="50823"/>
                  </a:cubicBezTo>
                  <a:lnTo>
                    <a:pt x="376777" y="50556"/>
                  </a:lnTo>
                  <a:lnTo>
                    <a:pt x="373483" y="50414"/>
                  </a:lnTo>
                  <a:cubicBezTo>
                    <a:pt x="376788" y="53688"/>
                    <a:pt x="373483" y="50414"/>
                    <a:pt x="373483" y="53688"/>
                  </a:cubicBezTo>
                  <a:cubicBezTo>
                    <a:pt x="373483" y="50414"/>
                    <a:pt x="373483" y="53688"/>
                    <a:pt x="370179" y="53688"/>
                  </a:cubicBezTo>
                  <a:cubicBezTo>
                    <a:pt x="373483" y="56962"/>
                    <a:pt x="373483" y="56962"/>
                    <a:pt x="373483" y="60236"/>
                  </a:cubicBezTo>
                  <a:cubicBezTo>
                    <a:pt x="373483" y="56962"/>
                    <a:pt x="366874" y="50414"/>
                    <a:pt x="363570" y="53688"/>
                  </a:cubicBezTo>
                  <a:cubicBezTo>
                    <a:pt x="363570" y="53688"/>
                    <a:pt x="366874" y="53688"/>
                    <a:pt x="366874" y="56962"/>
                  </a:cubicBezTo>
                  <a:cubicBezTo>
                    <a:pt x="363570" y="53688"/>
                    <a:pt x="356960" y="47139"/>
                    <a:pt x="356960" y="53688"/>
                  </a:cubicBezTo>
                  <a:lnTo>
                    <a:pt x="360265" y="56962"/>
                  </a:lnTo>
                  <a:lnTo>
                    <a:pt x="353656" y="56962"/>
                  </a:lnTo>
                  <a:lnTo>
                    <a:pt x="350351" y="56962"/>
                  </a:lnTo>
                  <a:cubicBezTo>
                    <a:pt x="350351" y="56962"/>
                    <a:pt x="347047" y="56962"/>
                    <a:pt x="350351" y="60236"/>
                  </a:cubicBezTo>
                  <a:lnTo>
                    <a:pt x="343742" y="60236"/>
                  </a:lnTo>
                  <a:cubicBezTo>
                    <a:pt x="340438" y="60236"/>
                    <a:pt x="340438" y="60236"/>
                    <a:pt x="343742" y="63511"/>
                  </a:cubicBezTo>
                  <a:cubicBezTo>
                    <a:pt x="343742" y="63511"/>
                    <a:pt x="347047" y="66785"/>
                    <a:pt x="347047" y="66785"/>
                  </a:cubicBezTo>
                  <a:cubicBezTo>
                    <a:pt x="347047" y="66785"/>
                    <a:pt x="340438" y="66785"/>
                    <a:pt x="347047" y="70059"/>
                  </a:cubicBezTo>
                  <a:cubicBezTo>
                    <a:pt x="347047" y="66785"/>
                    <a:pt x="350351" y="70059"/>
                    <a:pt x="350351" y="70059"/>
                  </a:cubicBezTo>
                  <a:lnTo>
                    <a:pt x="351070" y="70771"/>
                  </a:lnTo>
                  <a:lnTo>
                    <a:pt x="353656" y="73333"/>
                  </a:lnTo>
                  <a:cubicBezTo>
                    <a:pt x="350351" y="70059"/>
                    <a:pt x="347047" y="70059"/>
                    <a:pt x="343742" y="70059"/>
                  </a:cubicBezTo>
                  <a:cubicBezTo>
                    <a:pt x="343742" y="70059"/>
                    <a:pt x="337133" y="66785"/>
                    <a:pt x="340438" y="70059"/>
                  </a:cubicBezTo>
                  <a:cubicBezTo>
                    <a:pt x="340438" y="73333"/>
                    <a:pt x="343742" y="73333"/>
                    <a:pt x="343742" y="73333"/>
                  </a:cubicBezTo>
                  <a:cubicBezTo>
                    <a:pt x="343742" y="73333"/>
                    <a:pt x="330524" y="70059"/>
                    <a:pt x="337133" y="73333"/>
                  </a:cubicBezTo>
                  <a:cubicBezTo>
                    <a:pt x="337133" y="73333"/>
                    <a:pt x="337133" y="73333"/>
                    <a:pt x="333828" y="73333"/>
                  </a:cubicBezTo>
                  <a:cubicBezTo>
                    <a:pt x="330524" y="73333"/>
                    <a:pt x="340438" y="76607"/>
                    <a:pt x="340438" y="76607"/>
                  </a:cubicBezTo>
                  <a:cubicBezTo>
                    <a:pt x="340438" y="76607"/>
                    <a:pt x="343742" y="79882"/>
                    <a:pt x="343742" y="79882"/>
                  </a:cubicBezTo>
                  <a:cubicBezTo>
                    <a:pt x="343742" y="79882"/>
                    <a:pt x="343742" y="79882"/>
                    <a:pt x="340438" y="79882"/>
                  </a:cubicBezTo>
                  <a:cubicBezTo>
                    <a:pt x="333828" y="76607"/>
                    <a:pt x="330524" y="76607"/>
                    <a:pt x="320610" y="73333"/>
                  </a:cubicBezTo>
                  <a:cubicBezTo>
                    <a:pt x="323915" y="73333"/>
                    <a:pt x="323915" y="76607"/>
                    <a:pt x="323915" y="76607"/>
                  </a:cubicBezTo>
                  <a:cubicBezTo>
                    <a:pt x="323915" y="76607"/>
                    <a:pt x="333828" y="79882"/>
                    <a:pt x="330524" y="79882"/>
                  </a:cubicBezTo>
                  <a:cubicBezTo>
                    <a:pt x="330524" y="79882"/>
                    <a:pt x="330524" y="79882"/>
                    <a:pt x="337133" y="83156"/>
                  </a:cubicBezTo>
                  <a:cubicBezTo>
                    <a:pt x="333828" y="83156"/>
                    <a:pt x="330524" y="79882"/>
                    <a:pt x="330524" y="83156"/>
                  </a:cubicBezTo>
                  <a:cubicBezTo>
                    <a:pt x="330524" y="83156"/>
                    <a:pt x="330524" y="83156"/>
                    <a:pt x="327219" y="79882"/>
                  </a:cubicBezTo>
                  <a:cubicBezTo>
                    <a:pt x="325567" y="78245"/>
                    <a:pt x="323915" y="76607"/>
                    <a:pt x="322262" y="75789"/>
                  </a:cubicBezTo>
                  <a:lnTo>
                    <a:pt x="319784" y="76198"/>
                  </a:lnTo>
                  <a:lnTo>
                    <a:pt x="318722" y="75672"/>
                  </a:lnTo>
                  <a:lnTo>
                    <a:pt x="319784" y="74970"/>
                  </a:lnTo>
                  <a:cubicBezTo>
                    <a:pt x="321436" y="74970"/>
                    <a:pt x="322262" y="74970"/>
                    <a:pt x="317305" y="73333"/>
                  </a:cubicBezTo>
                  <a:cubicBezTo>
                    <a:pt x="317305" y="73333"/>
                    <a:pt x="314001" y="73333"/>
                    <a:pt x="314001" y="73333"/>
                  </a:cubicBezTo>
                  <a:lnTo>
                    <a:pt x="318722" y="75672"/>
                  </a:lnTo>
                  <a:lnTo>
                    <a:pt x="317305" y="76607"/>
                  </a:lnTo>
                  <a:lnTo>
                    <a:pt x="319784" y="76198"/>
                  </a:lnTo>
                  <a:lnTo>
                    <a:pt x="323089" y="77835"/>
                  </a:lnTo>
                  <a:cubicBezTo>
                    <a:pt x="324741" y="78245"/>
                    <a:pt x="325567" y="78245"/>
                    <a:pt x="327219" y="79882"/>
                  </a:cubicBezTo>
                  <a:cubicBezTo>
                    <a:pt x="327219" y="79882"/>
                    <a:pt x="320610" y="76607"/>
                    <a:pt x="314001" y="76607"/>
                  </a:cubicBezTo>
                  <a:cubicBezTo>
                    <a:pt x="307392" y="76607"/>
                    <a:pt x="317305" y="79882"/>
                    <a:pt x="304087" y="76607"/>
                  </a:cubicBezTo>
                  <a:cubicBezTo>
                    <a:pt x="307392" y="79882"/>
                    <a:pt x="310696" y="79882"/>
                    <a:pt x="310696" y="79882"/>
                  </a:cubicBezTo>
                  <a:cubicBezTo>
                    <a:pt x="314001" y="79882"/>
                    <a:pt x="317305" y="79882"/>
                    <a:pt x="323915" y="83156"/>
                  </a:cubicBezTo>
                  <a:cubicBezTo>
                    <a:pt x="330524" y="83156"/>
                    <a:pt x="307392" y="76607"/>
                    <a:pt x="320610" y="79882"/>
                  </a:cubicBezTo>
                  <a:cubicBezTo>
                    <a:pt x="323915" y="83156"/>
                    <a:pt x="327219" y="83156"/>
                    <a:pt x="330524" y="83156"/>
                  </a:cubicBezTo>
                  <a:cubicBezTo>
                    <a:pt x="327219" y="83156"/>
                    <a:pt x="330524" y="86430"/>
                    <a:pt x="330524" y="86430"/>
                  </a:cubicBezTo>
                  <a:cubicBezTo>
                    <a:pt x="327219" y="86430"/>
                    <a:pt x="323915" y="86430"/>
                    <a:pt x="323915" y="86430"/>
                  </a:cubicBezTo>
                  <a:cubicBezTo>
                    <a:pt x="320610" y="86430"/>
                    <a:pt x="317305" y="86430"/>
                    <a:pt x="310696" y="83156"/>
                  </a:cubicBezTo>
                  <a:cubicBezTo>
                    <a:pt x="307392" y="83156"/>
                    <a:pt x="320610" y="86430"/>
                    <a:pt x="310696" y="86430"/>
                  </a:cubicBezTo>
                  <a:cubicBezTo>
                    <a:pt x="317305" y="86430"/>
                    <a:pt x="314001" y="86430"/>
                    <a:pt x="320610" y="89704"/>
                  </a:cubicBezTo>
                  <a:cubicBezTo>
                    <a:pt x="314001" y="86430"/>
                    <a:pt x="323915" y="89704"/>
                    <a:pt x="327219" y="89704"/>
                  </a:cubicBezTo>
                  <a:cubicBezTo>
                    <a:pt x="327219" y="89704"/>
                    <a:pt x="327219" y="89704"/>
                    <a:pt x="330524" y="92978"/>
                  </a:cubicBezTo>
                  <a:cubicBezTo>
                    <a:pt x="327219" y="89704"/>
                    <a:pt x="323915" y="89704"/>
                    <a:pt x="323915" y="89704"/>
                  </a:cubicBezTo>
                  <a:cubicBezTo>
                    <a:pt x="323915" y="89704"/>
                    <a:pt x="323915" y="89704"/>
                    <a:pt x="327219" y="92978"/>
                  </a:cubicBezTo>
                  <a:cubicBezTo>
                    <a:pt x="319784" y="90523"/>
                    <a:pt x="327219" y="93592"/>
                    <a:pt x="325825" y="93899"/>
                  </a:cubicBezTo>
                  <a:lnTo>
                    <a:pt x="324056" y="93587"/>
                  </a:lnTo>
                  <a:lnTo>
                    <a:pt x="320610" y="92978"/>
                  </a:lnTo>
                  <a:lnTo>
                    <a:pt x="323915" y="92978"/>
                  </a:lnTo>
                  <a:cubicBezTo>
                    <a:pt x="320610" y="92978"/>
                    <a:pt x="314001" y="89704"/>
                    <a:pt x="310696" y="89704"/>
                  </a:cubicBezTo>
                  <a:cubicBezTo>
                    <a:pt x="304087" y="89704"/>
                    <a:pt x="310696" y="92978"/>
                    <a:pt x="300782" y="92978"/>
                  </a:cubicBezTo>
                  <a:lnTo>
                    <a:pt x="304087" y="92978"/>
                  </a:lnTo>
                  <a:cubicBezTo>
                    <a:pt x="304087" y="92978"/>
                    <a:pt x="304087" y="92978"/>
                    <a:pt x="307392" y="92978"/>
                  </a:cubicBezTo>
                  <a:lnTo>
                    <a:pt x="310696" y="92978"/>
                  </a:lnTo>
                  <a:cubicBezTo>
                    <a:pt x="310696" y="96253"/>
                    <a:pt x="300782" y="92978"/>
                    <a:pt x="294173" y="92978"/>
                  </a:cubicBezTo>
                  <a:cubicBezTo>
                    <a:pt x="294173" y="92978"/>
                    <a:pt x="294173" y="92978"/>
                    <a:pt x="300782" y="96253"/>
                  </a:cubicBezTo>
                  <a:lnTo>
                    <a:pt x="299543" y="96253"/>
                  </a:lnTo>
                  <a:lnTo>
                    <a:pt x="297478" y="96253"/>
                  </a:lnTo>
                  <a:lnTo>
                    <a:pt x="301135" y="98064"/>
                  </a:lnTo>
                  <a:lnTo>
                    <a:pt x="300293" y="96371"/>
                  </a:lnTo>
                  <a:cubicBezTo>
                    <a:pt x="303609" y="99705"/>
                    <a:pt x="303609" y="96371"/>
                    <a:pt x="306926" y="99705"/>
                  </a:cubicBezTo>
                  <a:cubicBezTo>
                    <a:pt x="303609" y="99705"/>
                    <a:pt x="303609" y="96371"/>
                    <a:pt x="303609" y="96371"/>
                  </a:cubicBezTo>
                  <a:cubicBezTo>
                    <a:pt x="303609" y="93038"/>
                    <a:pt x="310243" y="96371"/>
                    <a:pt x="313560" y="93038"/>
                  </a:cubicBezTo>
                  <a:cubicBezTo>
                    <a:pt x="310243" y="99705"/>
                    <a:pt x="310243" y="99705"/>
                    <a:pt x="310243" y="99705"/>
                  </a:cubicBezTo>
                  <a:cubicBezTo>
                    <a:pt x="313560" y="103039"/>
                    <a:pt x="313560" y="99705"/>
                    <a:pt x="316876" y="99705"/>
                  </a:cubicBezTo>
                  <a:cubicBezTo>
                    <a:pt x="316876" y="99705"/>
                    <a:pt x="316876" y="99705"/>
                    <a:pt x="313560" y="96371"/>
                  </a:cubicBezTo>
                  <a:cubicBezTo>
                    <a:pt x="310243" y="93038"/>
                    <a:pt x="320193" y="99705"/>
                    <a:pt x="316876" y="93038"/>
                  </a:cubicBezTo>
                  <a:cubicBezTo>
                    <a:pt x="320193" y="93038"/>
                    <a:pt x="323510" y="99705"/>
                    <a:pt x="326827" y="96371"/>
                  </a:cubicBezTo>
                  <a:cubicBezTo>
                    <a:pt x="326827" y="96371"/>
                    <a:pt x="326827" y="96371"/>
                    <a:pt x="326827" y="93038"/>
                  </a:cubicBezTo>
                  <a:cubicBezTo>
                    <a:pt x="330143" y="99705"/>
                    <a:pt x="330143" y="96371"/>
                    <a:pt x="333460" y="99705"/>
                  </a:cubicBezTo>
                  <a:cubicBezTo>
                    <a:pt x="333460" y="99705"/>
                    <a:pt x="333460" y="99705"/>
                    <a:pt x="333460" y="96371"/>
                  </a:cubicBezTo>
                  <a:cubicBezTo>
                    <a:pt x="333460" y="96371"/>
                    <a:pt x="336777" y="96371"/>
                    <a:pt x="333460" y="93038"/>
                  </a:cubicBezTo>
                  <a:cubicBezTo>
                    <a:pt x="330143" y="89704"/>
                    <a:pt x="333460" y="89704"/>
                    <a:pt x="333460" y="89704"/>
                  </a:cubicBezTo>
                  <a:cubicBezTo>
                    <a:pt x="333460" y="93038"/>
                    <a:pt x="336777" y="93038"/>
                    <a:pt x="336777" y="93038"/>
                  </a:cubicBezTo>
                  <a:cubicBezTo>
                    <a:pt x="336777" y="89704"/>
                    <a:pt x="343410" y="99705"/>
                    <a:pt x="340094" y="93038"/>
                  </a:cubicBezTo>
                  <a:cubicBezTo>
                    <a:pt x="340094" y="93038"/>
                    <a:pt x="340094" y="93038"/>
                    <a:pt x="343410" y="96371"/>
                  </a:cubicBezTo>
                  <a:cubicBezTo>
                    <a:pt x="343410" y="96371"/>
                    <a:pt x="343410" y="96371"/>
                    <a:pt x="343410" y="93038"/>
                  </a:cubicBezTo>
                  <a:cubicBezTo>
                    <a:pt x="346727" y="99705"/>
                    <a:pt x="346727" y="93038"/>
                    <a:pt x="346727" y="99705"/>
                  </a:cubicBezTo>
                  <a:cubicBezTo>
                    <a:pt x="350044" y="99705"/>
                    <a:pt x="346727" y="96371"/>
                    <a:pt x="346727" y="96371"/>
                  </a:cubicBezTo>
                  <a:cubicBezTo>
                    <a:pt x="350044" y="93038"/>
                    <a:pt x="353361" y="99705"/>
                    <a:pt x="353361" y="96371"/>
                  </a:cubicBezTo>
                  <a:cubicBezTo>
                    <a:pt x="356677" y="99705"/>
                    <a:pt x="356677" y="96371"/>
                    <a:pt x="356677" y="99705"/>
                  </a:cubicBezTo>
                  <a:cubicBezTo>
                    <a:pt x="356677" y="99705"/>
                    <a:pt x="356677" y="99705"/>
                    <a:pt x="356677" y="96371"/>
                  </a:cubicBezTo>
                  <a:cubicBezTo>
                    <a:pt x="356677" y="96371"/>
                    <a:pt x="359994" y="96371"/>
                    <a:pt x="359994" y="96371"/>
                  </a:cubicBezTo>
                  <a:cubicBezTo>
                    <a:pt x="359994" y="96371"/>
                    <a:pt x="359994" y="103039"/>
                    <a:pt x="359994" y="99705"/>
                  </a:cubicBezTo>
                  <a:cubicBezTo>
                    <a:pt x="363311" y="103039"/>
                    <a:pt x="363311" y="103039"/>
                    <a:pt x="363311" y="103039"/>
                  </a:cubicBezTo>
                  <a:cubicBezTo>
                    <a:pt x="363311" y="99705"/>
                    <a:pt x="363311" y="96371"/>
                    <a:pt x="359994" y="96371"/>
                  </a:cubicBezTo>
                  <a:cubicBezTo>
                    <a:pt x="363311" y="96371"/>
                    <a:pt x="363311" y="96371"/>
                    <a:pt x="366628" y="96371"/>
                  </a:cubicBezTo>
                  <a:cubicBezTo>
                    <a:pt x="366628" y="96371"/>
                    <a:pt x="366628" y="93038"/>
                    <a:pt x="363311" y="93038"/>
                  </a:cubicBezTo>
                  <a:cubicBezTo>
                    <a:pt x="366628" y="89704"/>
                    <a:pt x="369944" y="96371"/>
                    <a:pt x="373261" y="96371"/>
                  </a:cubicBezTo>
                  <a:cubicBezTo>
                    <a:pt x="373261" y="96371"/>
                    <a:pt x="373261" y="96371"/>
                    <a:pt x="373261" y="93038"/>
                  </a:cubicBezTo>
                  <a:cubicBezTo>
                    <a:pt x="376578" y="93038"/>
                    <a:pt x="379895" y="93038"/>
                    <a:pt x="383211" y="99705"/>
                  </a:cubicBezTo>
                  <a:cubicBezTo>
                    <a:pt x="379895" y="96371"/>
                    <a:pt x="383211" y="96371"/>
                    <a:pt x="379895" y="93038"/>
                  </a:cubicBezTo>
                  <a:cubicBezTo>
                    <a:pt x="383211" y="96371"/>
                    <a:pt x="386528" y="96371"/>
                    <a:pt x="389845" y="96371"/>
                  </a:cubicBezTo>
                  <a:lnTo>
                    <a:pt x="390525" y="96371"/>
                  </a:lnTo>
                  <a:lnTo>
                    <a:pt x="390525" y="96054"/>
                  </a:lnTo>
                  <a:lnTo>
                    <a:pt x="392113" y="96054"/>
                  </a:lnTo>
                  <a:lnTo>
                    <a:pt x="392113" y="96371"/>
                  </a:lnTo>
                  <a:lnTo>
                    <a:pt x="393162" y="96371"/>
                  </a:lnTo>
                  <a:cubicBezTo>
                    <a:pt x="393162" y="99705"/>
                    <a:pt x="393162" y="99705"/>
                    <a:pt x="393162" y="99705"/>
                  </a:cubicBezTo>
                  <a:cubicBezTo>
                    <a:pt x="393162" y="99705"/>
                    <a:pt x="396478" y="96371"/>
                    <a:pt x="396478" y="96371"/>
                  </a:cubicBezTo>
                  <a:cubicBezTo>
                    <a:pt x="396478" y="99705"/>
                    <a:pt x="399795" y="93038"/>
                    <a:pt x="399795" y="96371"/>
                  </a:cubicBezTo>
                  <a:cubicBezTo>
                    <a:pt x="403112" y="96371"/>
                    <a:pt x="399795" y="96371"/>
                    <a:pt x="399795" y="93038"/>
                  </a:cubicBezTo>
                  <a:cubicBezTo>
                    <a:pt x="406429" y="96371"/>
                    <a:pt x="409745" y="99705"/>
                    <a:pt x="416379" y="96371"/>
                  </a:cubicBezTo>
                  <a:cubicBezTo>
                    <a:pt x="413062" y="106373"/>
                    <a:pt x="416379" y="103039"/>
                    <a:pt x="419696" y="106373"/>
                  </a:cubicBezTo>
                  <a:cubicBezTo>
                    <a:pt x="419696" y="103039"/>
                    <a:pt x="419696" y="106373"/>
                    <a:pt x="419696" y="103039"/>
                  </a:cubicBezTo>
                  <a:cubicBezTo>
                    <a:pt x="419696" y="103039"/>
                    <a:pt x="419696" y="96371"/>
                    <a:pt x="423012" y="99705"/>
                  </a:cubicBezTo>
                  <a:cubicBezTo>
                    <a:pt x="423012" y="99705"/>
                    <a:pt x="419696" y="103039"/>
                    <a:pt x="423012" y="103039"/>
                  </a:cubicBezTo>
                  <a:cubicBezTo>
                    <a:pt x="426329" y="103039"/>
                    <a:pt x="426329" y="103039"/>
                    <a:pt x="429646" y="103039"/>
                  </a:cubicBezTo>
                  <a:cubicBezTo>
                    <a:pt x="432963" y="103039"/>
                    <a:pt x="432963" y="103039"/>
                    <a:pt x="436279" y="103039"/>
                  </a:cubicBezTo>
                  <a:cubicBezTo>
                    <a:pt x="436279" y="103039"/>
                    <a:pt x="436279" y="106373"/>
                    <a:pt x="432963" y="106373"/>
                  </a:cubicBezTo>
                  <a:cubicBezTo>
                    <a:pt x="436279" y="106373"/>
                    <a:pt x="432963" y="113040"/>
                    <a:pt x="439596" y="109706"/>
                  </a:cubicBezTo>
                  <a:cubicBezTo>
                    <a:pt x="439596" y="109706"/>
                    <a:pt x="439596" y="109706"/>
                    <a:pt x="439596" y="106373"/>
                  </a:cubicBezTo>
                  <a:cubicBezTo>
                    <a:pt x="442913" y="106373"/>
                    <a:pt x="439596" y="113040"/>
                    <a:pt x="442913" y="113040"/>
                  </a:cubicBezTo>
                  <a:cubicBezTo>
                    <a:pt x="439596" y="113040"/>
                    <a:pt x="439596" y="109706"/>
                    <a:pt x="436279" y="113040"/>
                  </a:cubicBezTo>
                  <a:cubicBezTo>
                    <a:pt x="439596" y="109706"/>
                    <a:pt x="432963" y="113040"/>
                    <a:pt x="432963" y="113040"/>
                  </a:cubicBezTo>
                  <a:cubicBezTo>
                    <a:pt x="432963" y="116374"/>
                    <a:pt x="432963" y="116374"/>
                    <a:pt x="429646" y="116374"/>
                  </a:cubicBezTo>
                  <a:cubicBezTo>
                    <a:pt x="427987" y="118041"/>
                    <a:pt x="427987" y="117207"/>
                    <a:pt x="428402" y="115540"/>
                  </a:cubicBezTo>
                  <a:lnTo>
                    <a:pt x="428741" y="113949"/>
                  </a:lnTo>
                  <a:lnTo>
                    <a:pt x="429646" y="113040"/>
                  </a:lnTo>
                  <a:lnTo>
                    <a:pt x="429060" y="112452"/>
                  </a:lnTo>
                  <a:lnTo>
                    <a:pt x="429646" y="109706"/>
                  </a:lnTo>
                  <a:cubicBezTo>
                    <a:pt x="429646" y="109706"/>
                    <a:pt x="429646" y="109706"/>
                    <a:pt x="432963" y="109706"/>
                  </a:cubicBezTo>
                  <a:cubicBezTo>
                    <a:pt x="429646" y="109706"/>
                    <a:pt x="432963" y="106373"/>
                    <a:pt x="429646" y="106373"/>
                  </a:cubicBezTo>
                  <a:cubicBezTo>
                    <a:pt x="429646" y="109706"/>
                    <a:pt x="429646" y="109706"/>
                    <a:pt x="429646" y="109706"/>
                  </a:cubicBezTo>
                  <a:cubicBezTo>
                    <a:pt x="429646" y="113040"/>
                    <a:pt x="429646" y="106373"/>
                    <a:pt x="426329" y="109706"/>
                  </a:cubicBezTo>
                  <a:lnTo>
                    <a:pt x="429060" y="112452"/>
                  </a:lnTo>
                  <a:lnTo>
                    <a:pt x="428741" y="113949"/>
                  </a:lnTo>
                  <a:lnTo>
                    <a:pt x="426329" y="116374"/>
                  </a:lnTo>
                  <a:lnTo>
                    <a:pt x="419100" y="111530"/>
                  </a:lnTo>
                  <a:lnTo>
                    <a:pt x="416379" y="109706"/>
                  </a:lnTo>
                  <a:cubicBezTo>
                    <a:pt x="416379" y="116374"/>
                    <a:pt x="416379" y="109706"/>
                    <a:pt x="416379" y="116374"/>
                  </a:cubicBezTo>
                  <a:cubicBezTo>
                    <a:pt x="416379" y="113040"/>
                    <a:pt x="413062" y="116374"/>
                    <a:pt x="413062" y="113040"/>
                  </a:cubicBezTo>
                  <a:cubicBezTo>
                    <a:pt x="413062" y="116374"/>
                    <a:pt x="413062" y="116374"/>
                    <a:pt x="413062" y="119708"/>
                  </a:cubicBezTo>
                  <a:cubicBezTo>
                    <a:pt x="409745" y="116374"/>
                    <a:pt x="409745" y="109706"/>
                    <a:pt x="406429" y="113040"/>
                  </a:cubicBezTo>
                  <a:cubicBezTo>
                    <a:pt x="406429" y="113040"/>
                    <a:pt x="406429" y="103039"/>
                    <a:pt x="403112" y="109706"/>
                  </a:cubicBezTo>
                  <a:cubicBezTo>
                    <a:pt x="403112" y="109706"/>
                    <a:pt x="403112" y="109706"/>
                    <a:pt x="399795" y="113040"/>
                  </a:cubicBezTo>
                  <a:cubicBezTo>
                    <a:pt x="396478" y="116374"/>
                    <a:pt x="396478" y="113040"/>
                    <a:pt x="396478" y="109706"/>
                  </a:cubicBezTo>
                  <a:lnTo>
                    <a:pt x="402496" y="106682"/>
                  </a:lnTo>
                  <a:lnTo>
                    <a:pt x="402593" y="106789"/>
                  </a:lnTo>
                  <a:lnTo>
                    <a:pt x="402617" y="106622"/>
                  </a:lnTo>
                  <a:lnTo>
                    <a:pt x="403112" y="106373"/>
                  </a:lnTo>
                  <a:cubicBezTo>
                    <a:pt x="403112" y="106373"/>
                    <a:pt x="403112" y="103039"/>
                    <a:pt x="403112" y="103039"/>
                  </a:cubicBezTo>
                  <a:lnTo>
                    <a:pt x="402617" y="106622"/>
                  </a:lnTo>
                  <a:lnTo>
                    <a:pt x="402496" y="106682"/>
                  </a:lnTo>
                  <a:lnTo>
                    <a:pt x="401453" y="105539"/>
                  </a:lnTo>
                  <a:cubicBezTo>
                    <a:pt x="400624" y="103872"/>
                    <a:pt x="399795" y="101372"/>
                    <a:pt x="399795" y="103039"/>
                  </a:cubicBezTo>
                  <a:cubicBezTo>
                    <a:pt x="399795" y="106373"/>
                    <a:pt x="399795" y="106373"/>
                    <a:pt x="399795" y="106373"/>
                  </a:cubicBezTo>
                  <a:cubicBezTo>
                    <a:pt x="399795" y="106373"/>
                    <a:pt x="399795" y="109706"/>
                    <a:pt x="396478" y="109706"/>
                  </a:cubicBezTo>
                  <a:cubicBezTo>
                    <a:pt x="393162" y="109706"/>
                    <a:pt x="393162" y="109706"/>
                    <a:pt x="393162" y="113040"/>
                  </a:cubicBezTo>
                  <a:cubicBezTo>
                    <a:pt x="393162" y="116374"/>
                    <a:pt x="393162" y="119708"/>
                    <a:pt x="396478" y="119708"/>
                  </a:cubicBezTo>
                  <a:cubicBezTo>
                    <a:pt x="396478" y="123041"/>
                    <a:pt x="396478" y="119708"/>
                    <a:pt x="393162" y="123041"/>
                  </a:cubicBezTo>
                  <a:cubicBezTo>
                    <a:pt x="393162" y="119708"/>
                    <a:pt x="393162" y="123041"/>
                    <a:pt x="389845" y="119708"/>
                  </a:cubicBezTo>
                  <a:cubicBezTo>
                    <a:pt x="389845" y="116374"/>
                    <a:pt x="393162" y="116374"/>
                    <a:pt x="393162" y="116374"/>
                  </a:cubicBezTo>
                  <a:cubicBezTo>
                    <a:pt x="389845" y="116374"/>
                    <a:pt x="386528" y="106373"/>
                    <a:pt x="383211" y="116374"/>
                  </a:cubicBezTo>
                  <a:cubicBezTo>
                    <a:pt x="383211" y="116374"/>
                    <a:pt x="383211" y="116374"/>
                    <a:pt x="383211" y="119708"/>
                  </a:cubicBezTo>
                  <a:cubicBezTo>
                    <a:pt x="383211" y="119708"/>
                    <a:pt x="379895" y="116374"/>
                    <a:pt x="379895" y="119708"/>
                  </a:cubicBezTo>
                  <a:cubicBezTo>
                    <a:pt x="376578" y="119708"/>
                    <a:pt x="376578" y="116374"/>
                    <a:pt x="376578" y="119708"/>
                  </a:cubicBezTo>
                  <a:cubicBezTo>
                    <a:pt x="376578" y="119708"/>
                    <a:pt x="376578" y="119708"/>
                    <a:pt x="379895" y="123041"/>
                  </a:cubicBezTo>
                  <a:cubicBezTo>
                    <a:pt x="379895" y="123041"/>
                    <a:pt x="379895" y="123041"/>
                    <a:pt x="373261" y="119708"/>
                  </a:cubicBezTo>
                  <a:cubicBezTo>
                    <a:pt x="373261" y="123041"/>
                    <a:pt x="369944" y="113040"/>
                    <a:pt x="369944" y="119708"/>
                  </a:cubicBezTo>
                  <a:cubicBezTo>
                    <a:pt x="369944" y="119708"/>
                    <a:pt x="369944" y="119708"/>
                    <a:pt x="366628" y="119708"/>
                  </a:cubicBezTo>
                  <a:cubicBezTo>
                    <a:pt x="366628" y="116374"/>
                    <a:pt x="369944" y="123041"/>
                    <a:pt x="366628" y="123041"/>
                  </a:cubicBezTo>
                  <a:cubicBezTo>
                    <a:pt x="366628" y="123041"/>
                    <a:pt x="366628" y="123041"/>
                    <a:pt x="369944" y="123041"/>
                  </a:cubicBezTo>
                  <a:cubicBezTo>
                    <a:pt x="366628" y="126375"/>
                    <a:pt x="366628" y="126375"/>
                    <a:pt x="369944" y="126375"/>
                  </a:cubicBezTo>
                  <a:lnTo>
                    <a:pt x="368301" y="126375"/>
                  </a:lnTo>
                  <a:lnTo>
                    <a:pt x="368301" y="127805"/>
                  </a:lnTo>
                  <a:lnTo>
                    <a:pt x="366713" y="127805"/>
                  </a:lnTo>
                  <a:lnTo>
                    <a:pt x="366713" y="126375"/>
                  </a:lnTo>
                  <a:lnTo>
                    <a:pt x="366628" y="126375"/>
                  </a:lnTo>
                  <a:cubicBezTo>
                    <a:pt x="363311" y="119708"/>
                    <a:pt x="359994" y="119708"/>
                    <a:pt x="359994" y="113040"/>
                  </a:cubicBezTo>
                  <a:cubicBezTo>
                    <a:pt x="359994" y="116374"/>
                    <a:pt x="359994" y="116374"/>
                    <a:pt x="359994" y="116374"/>
                  </a:cubicBezTo>
                  <a:cubicBezTo>
                    <a:pt x="356677" y="116374"/>
                    <a:pt x="363311" y="123041"/>
                    <a:pt x="359994" y="119708"/>
                  </a:cubicBezTo>
                  <a:lnTo>
                    <a:pt x="354636" y="114322"/>
                  </a:lnTo>
                  <a:lnTo>
                    <a:pt x="354406" y="113490"/>
                  </a:lnTo>
                  <a:lnTo>
                    <a:pt x="356263" y="114290"/>
                  </a:lnTo>
                  <a:cubicBezTo>
                    <a:pt x="356677" y="115540"/>
                    <a:pt x="356677" y="116374"/>
                    <a:pt x="356677" y="113040"/>
                  </a:cubicBezTo>
                  <a:cubicBezTo>
                    <a:pt x="356677" y="113040"/>
                    <a:pt x="353361" y="109706"/>
                    <a:pt x="353361" y="109706"/>
                  </a:cubicBezTo>
                  <a:lnTo>
                    <a:pt x="354406" y="113490"/>
                  </a:lnTo>
                  <a:lnTo>
                    <a:pt x="353361" y="113040"/>
                  </a:lnTo>
                  <a:lnTo>
                    <a:pt x="354636" y="114322"/>
                  </a:lnTo>
                  <a:lnTo>
                    <a:pt x="355434" y="117207"/>
                  </a:lnTo>
                  <a:cubicBezTo>
                    <a:pt x="356677" y="118041"/>
                    <a:pt x="358336" y="118041"/>
                    <a:pt x="359994" y="119708"/>
                  </a:cubicBezTo>
                  <a:cubicBezTo>
                    <a:pt x="359994" y="123041"/>
                    <a:pt x="359994" y="123041"/>
                    <a:pt x="359994" y="123041"/>
                  </a:cubicBezTo>
                  <a:cubicBezTo>
                    <a:pt x="359994" y="123041"/>
                    <a:pt x="356677" y="123041"/>
                    <a:pt x="356677" y="123041"/>
                  </a:cubicBezTo>
                  <a:cubicBezTo>
                    <a:pt x="355019" y="123041"/>
                    <a:pt x="354190" y="121374"/>
                    <a:pt x="353361" y="119291"/>
                  </a:cubicBezTo>
                  <a:lnTo>
                    <a:pt x="352399" y="117478"/>
                  </a:lnTo>
                  <a:lnTo>
                    <a:pt x="353361" y="116374"/>
                  </a:lnTo>
                  <a:lnTo>
                    <a:pt x="352351" y="117388"/>
                  </a:lnTo>
                  <a:lnTo>
                    <a:pt x="350044" y="113040"/>
                  </a:lnTo>
                  <a:cubicBezTo>
                    <a:pt x="346727" y="109706"/>
                    <a:pt x="346727" y="119708"/>
                    <a:pt x="343410" y="109706"/>
                  </a:cubicBezTo>
                  <a:cubicBezTo>
                    <a:pt x="343410" y="113040"/>
                    <a:pt x="343410" y="113040"/>
                    <a:pt x="343410" y="116374"/>
                  </a:cubicBezTo>
                  <a:cubicBezTo>
                    <a:pt x="340094" y="116374"/>
                    <a:pt x="343410" y="123041"/>
                    <a:pt x="340094" y="119708"/>
                  </a:cubicBezTo>
                  <a:cubicBezTo>
                    <a:pt x="343410" y="123041"/>
                    <a:pt x="340094" y="123041"/>
                    <a:pt x="343410" y="126375"/>
                  </a:cubicBezTo>
                  <a:cubicBezTo>
                    <a:pt x="340094" y="119708"/>
                    <a:pt x="346727" y="126375"/>
                    <a:pt x="346727" y="129709"/>
                  </a:cubicBezTo>
                  <a:cubicBezTo>
                    <a:pt x="340094" y="123041"/>
                    <a:pt x="346727" y="136376"/>
                    <a:pt x="340094" y="129709"/>
                  </a:cubicBezTo>
                  <a:cubicBezTo>
                    <a:pt x="340094" y="126375"/>
                    <a:pt x="336777" y="123041"/>
                    <a:pt x="336777" y="119708"/>
                  </a:cubicBezTo>
                  <a:cubicBezTo>
                    <a:pt x="333460" y="119708"/>
                    <a:pt x="333460" y="123041"/>
                    <a:pt x="326827" y="119708"/>
                  </a:cubicBezTo>
                  <a:cubicBezTo>
                    <a:pt x="330143" y="123041"/>
                    <a:pt x="330143" y="119708"/>
                    <a:pt x="333460" y="123041"/>
                  </a:cubicBezTo>
                  <a:cubicBezTo>
                    <a:pt x="330143" y="126375"/>
                    <a:pt x="323510" y="119708"/>
                    <a:pt x="320193" y="116374"/>
                  </a:cubicBezTo>
                  <a:cubicBezTo>
                    <a:pt x="320193" y="116374"/>
                    <a:pt x="320193" y="116374"/>
                    <a:pt x="323510" y="123041"/>
                  </a:cubicBezTo>
                  <a:cubicBezTo>
                    <a:pt x="321851" y="121375"/>
                    <a:pt x="321851" y="121375"/>
                    <a:pt x="321851" y="121791"/>
                  </a:cubicBezTo>
                  <a:lnTo>
                    <a:pt x="321399" y="122132"/>
                  </a:lnTo>
                  <a:lnTo>
                    <a:pt x="320193" y="119708"/>
                  </a:lnTo>
                  <a:cubicBezTo>
                    <a:pt x="320193" y="119708"/>
                    <a:pt x="320193" y="123041"/>
                    <a:pt x="320193" y="123041"/>
                  </a:cubicBezTo>
                  <a:lnTo>
                    <a:pt x="321399" y="122132"/>
                  </a:lnTo>
                  <a:lnTo>
                    <a:pt x="323510" y="126375"/>
                  </a:lnTo>
                  <a:cubicBezTo>
                    <a:pt x="316876" y="119708"/>
                    <a:pt x="323510" y="129709"/>
                    <a:pt x="320193" y="126375"/>
                  </a:cubicBezTo>
                  <a:cubicBezTo>
                    <a:pt x="318534" y="126375"/>
                    <a:pt x="318534" y="128042"/>
                    <a:pt x="318534" y="129709"/>
                  </a:cubicBezTo>
                  <a:lnTo>
                    <a:pt x="317642" y="131504"/>
                  </a:lnTo>
                  <a:lnTo>
                    <a:pt x="316876" y="129709"/>
                  </a:lnTo>
                  <a:lnTo>
                    <a:pt x="313928" y="129709"/>
                  </a:lnTo>
                  <a:lnTo>
                    <a:pt x="313560" y="129292"/>
                  </a:lnTo>
                  <a:cubicBezTo>
                    <a:pt x="312730" y="127208"/>
                    <a:pt x="311901" y="124708"/>
                    <a:pt x="310243" y="123041"/>
                  </a:cubicBezTo>
                  <a:cubicBezTo>
                    <a:pt x="310243" y="126375"/>
                    <a:pt x="306926" y="123041"/>
                    <a:pt x="306926" y="123041"/>
                  </a:cubicBezTo>
                  <a:cubicBezTo>
                    <a:pt x="306926" y="126375"/>
                    <a:pt x="310243" y="126375"/>
                    <a:pt x="313560" y="129709"/>
                  </a:cubicBezTo>
                  <a:cubicBezTo>
                    <a:pt x="313560" y="133043"/>
                    <a:pt x="310243" y="129709"/>
                    <a:pt x="303609" y="126375"/>
                  </a:cubicBezTo>
                  <a:cubicBezTo>
                    <a:pt x="303609" y="126375"/>
                    <a:pt x="303609" y="126375"/>
                    <a:pt x="300293" y="123041"/>
                  </a:cubicBezTo>
                  <a:lnTo>
                    <a:pt x="298966" y="124041"/>
                  </a:lnTo>
                  <a:lnTo>
                    <a:pt x="298634" y="123458"/>
                  </a:lnTo>
                  <a:cubicBezTo>
                    <a:pt x="298634" y="123041"/>
                    <a:pt x="298634" y="123041"/>
                    <a:pt x="296976" y="123041"/>
                  </a:cubicBezTo>
                  <a:cubicBezTo>
                    <a:pt x="296976" y="123041"/>
                    <a:pt x="297805" y="123875"/>
                    <a:pt x="298634" y="124291"/>
                  </a:cubicBezTo>
                  <a:lnTo>
                    <a:pt x="298966" y="124041"/>
                  </a:lnTo>
                  <a:lnTo>
                    <a:pt x="300293" y="126375"/>
                  </a:lnTo>
                  <a:cubicBezTo>
                    <a:pt x="300293" y="126375"/>
                    <a:pt x="303609" y="126375"/>
                    <a:pt x="303609" y="126375"/>
                  </a:cubicBezTo>
                  <a:cubicBezTo>
                    <a:pt x="310243" y="136376"/>
                    <a:pt x="303609" y="129709"/>
                    <a:pt x="306926" y="136376"/>
                  </a:cubicBezTo>
                  <a:cubicBezTo>
                    <a:pt x="308584" y="138043"/>
                    <a:pt x="306926" y="136376"/>
                    <a:pt x="304853" y="134709"/>
                  </a:cubicBezTo>
                  <a:lnTo>
                    <a:pt x="300562" y="133141"/>
                  </a:lnTo>
                  <a:lnTo>
                    <a:pt x="300528" y="133279"/>
                  </a:lnTo>
                  <a:lnTo>
                    <a:pt x="302780" y="135543"/>
                  </a:lnTo>
                  <a:lnTo>
                    <a:pt x="304087" y="135543"/>
                  </a:lnTo>
                  <a:lnTo>
                    <a:pt x="302909" y="135673"/>
                  </a:lnTo>
                  <a:lnTo>
                    <a:pt x="303609" y="136376"/>
                  </a:lnTo>
                  <a:lnTo>
                    <a:pt x="302489" y="135719"/>
                  </a:lnTo>
                  <a:lnTo>
                    <a:pt x="300369" y="135953"/>
                  </a:lnTo>
                  <a:cubicBezTo>
                    <a:pt x="299956" y="136362"/>
                    <a:pt x="300782" y="137181"/>
                    <a:pt x="304087" y="138818"/>
                  </a:cubicBezTo>
                  <a:cubicBezTo>
                    <a:pt x="304087" y="138818"/>
                    <a:pt x="305739" y="138818"/>
                    <a:pt x="306978" y="138818"/>
                  </a:cubicBezTo>
                  <a:lnTo>
                    <a:pt x="307392" y="138818"/>
                  </a:lnTo>
                  <a:lnTo>
                    <a:pt x="310696" y="138818"/>
                  </a:lnTo>
                  <a:cubicBezTo>
                    <a:pt x="310696" y="138818"/>
                    <a:pt x="310696" y="138818"/>
                    <a:pt x="300782" y="142092"/>
                  </a:cubicBezTo>
                  <a:cubicBezTo>
                    <a:pt x="297478" y="142092"/>
                    <a:pt x="297478" y="142092"/>
                    <a:pt x="294173" y="138818"/>
                  </a:cubicBezTo>
                  <a:lnTo>
                    <a:pt x="292771" y="138818"/>
                  </a:lnTo>
                  <a:lnTo>
                    <a:pt x="291884" y="138818"/>
                  </a:lnTo>
                  <a:lnTo>
                    <a:pt x="293659" y="139710"/>
                  </a:lnTo>
                  <a:cubicBezTo>
                    <a:pt x="293659" y="139710"/>
                    <a:pt x="293659" y="139710"/>
                    <a:pt x="293659" y="143044"/>
                  </a:cubicBezTo>
                  <a:lnTo>
                    <a:pt x="290342" y="141044"/>
                  </a:lnTo>
                  <a:lnTo>
                    <a:pt x="290342" y="139710"/>
                  </a:lnTo>
                  <a:lnTo>
                    <a:pt x="288567" y="138818"/>
                  </a:lnTo>
                  <a:lnTo>
                    <a:pt x="286138" y="138818"/>
                  </a:lnTo>
                  <a:lnTo>
                    <a:pt x="288780" y="141474"/>
                  </a:lnTo>
                  <a:lnTo>
                    <a:pt x="289692" y="141083"/>
                  </a:lnTo>
                  <a:lnTo>
                    <a:pt x="289513" y="140543"/>
                  </a:lnTo>
                  <a:lnTo>
                    <a:pt x="290110" y="140904"/>
                  </a:lnTo>
                  <a:lnTo>
                    <a:pt x="290116" y="140901"/>
                  </a:lnTo>
                  <a:lnTo>
                    <a:pt x="290118" y="140909"/>
                  </a:lnTo>
                  <a:lnTo>
                    <a:pt x="290342" y="141044"/>
                  </a:lnTo>
                  <a:lnTo>
                    <a:pt x="290342" y="141580"/>
                  </a:lnTo>
                  <a:lnTo>
                    <a:pt x="290513" y="142092"/>
                  </a:lnTo>
                  <a:lnTo>
                    <a:pt x="290342" y="142220"/>
                  </a:lnTo>
                  <a:lnTo>
                    <a:pt x="290342" y="143044"/>
                  </a:lnTo>
                  <a:lnTo>
                    <a:pt x="290123" y="142384"/>
                  </a:lnTo>
                  <a:lnTo>
                    <a:pt x="289873" y="142572"/>
                  </a:lnTo>
                  <a:lnTo>
                    <a:pt x="290342" y="143044"/>
                  </a:lnTo>
                  <a:cubicBezTo>
                    <a:pt x="290342" y="143044"/>
                    <a:pt x="290342" y="143044"/>
                    <a:pt x="293659" y="146378"/>
                  </a:cubicBezTo>
                  <a:lnTo>
                    <a:pt x="290513" y="145429"/>
                  </a:lnTo>
                  <a:lnTo>
                    <a:pt x="289975" y="145267"/>
                  </a:lnTo>
                  <a:lnTo>
                    <a:pt x="289513" y="145128"/>
                  </a:lnTo>
                  <a:lnTo>
                    <a:pt x="289605" y="145267"/>
                  </a:lnTo>
                  <a:lnTo>
                    <a:pt x="290342" y="146378"/>
                  </a:lnTo>
                  <a:lnTo>
                    <a:pt x="290513" y="146549"/>
                  </a:lnTo>
                  <a:lnTo>
                    <a:pt x="292798" y="148846"/>
                  </a:lnTo>
                  <a:lnTo>
                    <a:pt x="294482" y="148694"/>
                  </a:lnTo>
                  <a:cubicBezTo>
                    <a:pt x="297789" y="148694"/>
                    <a:pt x="296962" y="149519"/>
                    <a:pt x="295722" y="150757"/>
                  </a:cubicBezTo>
                  <a:lnTo>
                    <a:pt x="295384" y="151995"/>
                  </a:lnTo>
                  <a:lnTo>
                    <a:pt x="294482" y="151995"/>
                  </a:lnTo>
                  <a:lnTo>
                    <a:pt x="295008" y="153045"/>
                  </a:lnTo>
                  <a:lnTo>
                    <a:pt x="295097" y="153045"/>
                  </a:lnTo>
                  <a:lnTo>
                    <a:pt x="295384" y="151995"/>
                  </a:lnTo>
                  <a:lnTo>
                    <a:pt x="297789" y="151995"/>
                  </a:lnTo>
                  <a:cubicBezTo>
                    <a:pt x="304403" y="155296"/>
                    <a:pt x="304403" y="161898"/>
                    <a:pt x="311018" y="165199"/>
                  </a:cubicBezTo>
                  <a:lnTo>
                    <a:pt x="311150" y="165133"/>
                  </a:lnTo>
                  <a:lnTo>
                    <a:pt x="311150" y="159554"/>
                  </a:lnTo>
                  <a:cubicBezTo>
                    <a:pt x="311150" y="162729"/>
                    <a:pt x="311150" y="162729"/>
                    <a:pt x="314325" y="159554"/>
                  </a:cubicBezTo>
                  <a:lnTo>
                    <a:pt x="311663" y="164877"/>
                  </a:lnTo>
                  <a:lnTo>
                    <a:pt x="314325" y="163548"/>
                  </a:lnTo>
                  <a:cubicBezTo>
                    <a:pt x="315152" y="163548"/>
                    <a:pt x="315979" y="163548"/>
                    <a:pt x="317633" y="161898"/>
                  </a:cubicBezTo>
                  <a:cubicBezTo>
                    <a:pt x="314325" y="165199"/>
                    <a:pt x="320940" y="165199"/>
                    <a:pt x="320940" y="165199"/>
                  </a:cubicBezTo>
                  <a:cubicBezTo>
                    <a:pt x="324247" y="165199"/>
                    <a:pt x="320940" y="161898"/>
                    <a:pt x="324247" y="161898"/>
                  </a:cubicBezTo>
                  <a:cubicBezTo>
                    <a:pt x="327555" y="165199"/>
                    <a:pt x="324247" y="171801"/>
                    <a:pt x="327555" y="171801"/>
                  </a:cubicBezTo>
                  <a:cubicBezTo>
                    <a:pt x="330862" y="171801"/>
                    <a:pt x="327555" y="171801"/>
                    <a:pt x="330862" y="171801"/>
                  </a:cubicBezTo>
                  <a:cubicBezTo>
                    <a:pt x="330862" y="171801"/>
                    <a:pt x="324247" y="178403"/>
                    <a:pt x="330862" y="178403"/>
                  </a:cubicBezTo>
                  <a:cubicBezTo>
                    <a:pt x="327555" y="178403"/>
                    <a:pt x="327555" y="181704"/>
                    <a:pt x="324247" y="185005"/>
                  </a:cubicBezTo>
                  <a:cubicBezTo>
                    <a:pt x="337476" y="178403"/>
                    <a:pt x="327555" y="185005"/>
                    <a:pt x="330862" y="185005"/>
                  </a:cubicBezTo>
                  <a:cubicBezTo>
                    <a:pt x="334169" y="185005"/>
                    <a:pt x="330862" y="185005"/>
                    <a:pt x="334169" y="181704"/>
                  </a:cubicBezTo>
                  <a:cubicBezTo>
                    <a:pt x="334169" y="181704"/>
                    <a:pt x="337476" y="181704"/>
                    <a:pt x="337476" y="185005"/>
                  </a:cubicBezTo>
                  <a:cubicBezTo>
                    <a:pt x="337476" y="181704"/>
                    <a:pt x="337476" y="181704"/>
                    <a:pt x="337476" y="181704"/>
                  </a:cubicBezTo>
                  <a:cubicBezTo>
                    <a:pt x="334169" y="181704"/>
                    <a:pt x="330862" y="181704"/>
                    <a:pt x="330862" y="178403"/>
                  </a:cubicBezTo>
                  <a:cubicBezTo>
                    <a:pt x="334169" y="175102"/>
                    <a:pt x="334169" y="171801"/>
                    <a:pt x="337476" y="171801"/>
                  </a:cubicBezTo>
                  <a:cubicBezTo>
                    <a:pt x="337476" y="171801"/>
                    <a:pt x="337476" y="171801"/>
                    <a:pt x="340784" y="171801"/>
                  </a:cubicBezTo>
                  <a:cubicBezTo>
                    <a:pt x="340784" y="171801"/>
                    <a:pt x="340784" y="171801"/>
                    <a:pt x="340784" y="168500"/>
                  </a:cubicBezTo>
                  <a:cubicBezTo>
                    <a:pt x="347398" y="171801"/>
                    <a:pt x="337476" y="175102"/>
                    <a:pt x="334169" y="178403"/>
                  </a:cubicBezTo>
                  <a:cubicBezTo>
                    <a:pt x="334169" y="178403"/>
                    <a:pt x="334169" y="178403"/>
                    <a:pt x="340784" y="175102"/>
                  </a:cubicBezTo>
                  <a:cubicBezTo>
                    <a:pt x="347398" y="178403"/>
                    <a:pt x="347398" y="181704"/>
                    <a:pt x="344091" y="185005"/>
                  </a:cubicBezTo>
                  <a:cubicBezTo>
                    <a:pt x="344091" y="185005"/>
                    <a:pt x="347398" y="188306"/>
                    <a:pt x="350706" y="185005"/>
                  </a:cubicBezTo>
                  <a:cubicBezTo>
                    <a:pt x="354013" y="181704"/>
                    <a:pt x="357320" y="178403"/>
                    <a:pt x="354013" y="178403"/>
                  </a:cubicBezTo>
                  <a:cubicBezTo>
                    <a:pt x="350706" y="178403"/>
                    <a:pt x="350706" y="181704"/>
                    <a:pt x="350706" y="178403"/>
                  </a:cubicBezTo>
                  <a:cubicBezTo>
                    <a:pt x="357320" y="175102"/>
                    <a:pt x="347398" y="178403"/>
                    <a:pt x="350706" y="175102"/>
                  </a:cubicBezTo>
                  <a:cubicBezTo>
                    <a:pt x="357320" y="175102"/>
                    <a:pt x="354013" y="178403"/>
                    <a:pt x="357320" y="178403"/>
                  </a:cubicBezTo>
                  <a:cubicBezTo>
                    <a:pt x="360628" y="181704"/>
                    <a:pt x="360628" y="178403"/>
                    <a:pt x="360628" y="181704"/>
                  </a:cubicBezTo>
                  <a:cubicBezTo>
                    <a:pt x="354013" y="185005"/>
                    <a:pt x="357320" y="185005"/>
                    <a:pt x="354013" y="185005"/>
                  </a:cubicBezTo>
                  <a:cubicBezTo>
                    <a:pt x="357320" y="188306"/>
                    <a:pt x="350706" y="194908"/>
                    <a:pt x="363935" y="194908"/>
                  </a:cubicBezTo>
                  <a:cubicBezTo>
                    <a:pt x="363935" y="194908"/>
                    <a:pt x="363935" y="194908"/>
                    <a:pt x="367242" y="191607"/>
                  </a:cubicBezTo>
                  <a:cubicBezTo>
                    <a:pt x="370549" y="191607"/>
                    <a:pt x="367242" y="198209"/>
                    <a:pt x="373857" y="194908"/>
                  </a:cubicBezTo>
                  <a:cubicBezTo>
                    <a:pt x="372203" y="193257"/>
                    <a:pt x="373030" y="192432"/>
                    <a:pt x="374270" y="192019"/>
                  </a:cubicBezTo>
                  <a:lnTo>
                    <a:pt x="376007" y="191772"/>
                  </a:lnTo>
                  <a:lnTo>
                    <a:pt x="373857" y="198209"/>
                  </a:lnTo>
                  <a:cubicBezTo>
                    <a:pt x="377164" y="198209"/>
                    <a:pt x="373857" y="201510"/>
                    <a:pt x="377164" y="201510"/>
                  </a:cubicBezTo>
                  <a:cubicBezTo>
                    <a:pt x="380471" y="201510"/>
                    <a:pt x="380471" y="198209"/>
                    <a:pt x="383779" y="198209"/>
                  </a:cubicBezTo>
                  <a:lnTo>
                    <a:pt x="382744" y="199242"/>
                  </a:lnTo>
                  <a:lnTo>
                    <a:pt x="387351" y="199242"/>
                  </a:lnTo>
                  <a:lnTo>
                    <a:pt x="387351" y="202417"/>
                  </a:lnTo>
                  <a:lnTo>
                    <a:pt x="382681" y="199304"/>
                  </a:lnTo>
                  <a:lnTo>
                    <a:pt x="380471" y="201510"/>
                  </a:lnTo>
                  <a:cubicBezTo>
                    <a:pt x="380471" y="201510"/>
                    <a:pt x="380471" y="204811"/>
                    <a:pt x="380471" y="204811"/>
                  </a:cubicBezTo>
                  <a:cubicBezTo>
                    <a:pt x="383779" y="204811"/>
                    <a:pt x="383779" y="201510"/>
                    <a:pt x="383779" y="201510"/>
                  </a:cubicBezTo>
                  <a:cubicBezTo>
                    <a:pt x="390393" y="201510"/>
                    <a:pt x="377164" y="208112"/>
                    <a:pt x="387086" y="208112"/>
                  </a:cubicBezTo>
                  <a:cubicBezTo>
                    <a:pt x="387086" y="208112"/>
                    <a:pt x="390393" y="208112"/>
                    <a:pt x="390393" y="208112"/>
                  </a:cubicBezTo>
                  <a:cubicBezTo>
                    <a:pt x="390393" y="208112"/>
                    <a:pt x="390393" y="208112"/>
                    <a:pt x="387086" y="211413"/>
                  </a:cubicBezTo>
                  <a:cubicBezTo>
                    <a:pt x="387086" y="214714"/>
                    <a:pt x="393701" y="208112"/>
                    <a:pt x="397008" y="208112"/>
                  </a:cubicBezTo>
                  <a:cubicBezTo>
                    <a:pt x="397008" y="211413"/>
                    <a:pt x="400315" y="208112"/>
                    <a:pt x="400315" y="208112"/>
                  </a:cubicBezTo>
                  <a:cubicBezTo>
                    <a:pt x="400315" y="208112"/>
                    <a:pt x="400315" y="208112"/>
                    <a:pt x="400315" y="211413"/>
                  </a:cubicBezTo>
                  <a:cubicBezTo>
                    <a:pt x="393701" y="214714"/>
                    <a:pt x="397008" y="218015"/>
                    <a:pt x="387086" y="221316"/>
                  </a:cubicBezTo>
                  <a:cubicBezTo>
                    <a:pt x="390393" y="221316"/>
                    <a:pt x="390393" y="221316"/>
                    <a:pt x="393701" y="221316"/>
                  </a:cubicBezTo>
                  <a:cubicBezTo>
                    <a:pt x="393701" y="221316"/>
                    <a:pt x="400315" y="218015"/>
                    <a:pt x="400315" y="221316"/>
                  </a:cubicBezTo>
                  <a:lnTo>
                    <a:pt x="392104" y="226779"/>
                  </a:lnTo>
                  <a:lnTo>
                    <a:pt x="390320" y="227184"/>
                  </a:lnTo>
                  <a:lnTo>
                    <a:pt x="389980" y="223791"/>
                  </a:lnTo>
                  <a:cubicBezTo>
                    <a:pt x="391220" y="222966"/>
                    <a:pt x="392047" y="222966"/>
                    <a:pt x="387086" y="224617"/>
                  </a:cubicBezTo>
                  <a:cubicBezTo>
                    <a:pt x="387086" y="224617"/>
                    <a:pt x="387086" y="227918"/>
                    <a:pt x="387086" y="227918"/>
                  </a:cubicBezTo>
                  <a:lnTo>
                    <a:pt x="390320" y="227184"/>
                  </a:lnTo>
                  <a:lnTo>
                    <a:pt x="390393" y="227918"/>
                  </a:lnTo>
                  <a:lnTo>
                    <a:pt x="392104" y="226779"/>
                  </a:lnTo>
                  <a:lnTo>
                    <a:pt x="396181" y="225855"/>
                  </a:lnTo>
                  <a:cubicBezTo>
                    <a:pt x="397008" y="224617"/>
                    <a:pt x="397008" y="222966"/>
                    <a:pt x="400315" y="221316"/>
                  </a:cubicBezTo>
                  <a:cubicBezTo>
                    <a:pt x="403622" y="221316"/>
                    <a:pt x="403622" y="221316"/>
                    <a:pt x="403622" y="221316"/>
                  </a:cubicBezTo>
                  <a:cubicBezTo>
                    <a:pt x="400315" y="221316"/>
                    <a:pt x="403622" y="221316"/>
                    <a:pt x="403622" y="224617"/>
                  </a:cubicBezTo>
                  <a:cubicBezTo>
                    <a:pt x="403622" y="227918"/>
                    <a:pt x="397008" y="227918"/>
                    <a:pt x="393701" y="231219"/>
                  </a:cubicBezTo>
                  <a:cubicBezTo>
                    <a:pt x="390393" y="234520"/>
                    <a:pt x="403622" y="234520"/>
                    <a:pt x="393701" y="241122"/>
                  </a:cubicBezTo>
                  <a:cubicBezTo>
                    <a:pt x="397008" y="237821"/>
                    <a:pt x="397008" y="237821"/>
                    <a:pt x="403622" y="237821"/>
                  </a:cubicBezTo>
                  <a:cubicBezTo>
                    <a:pt x="403622" y="234520"/>
                    <a:pt x="403622" y="234520"/>
                    <a:pt x="406930" y="231219"/>
                  </a:cubicBezTo>
                  <a:lnTo>
                    <a:pt x="403622" y="231219"/>
                  </a:lnTo>
                  <a:cubicBezTo>
                    <a:pt x="406930" y="231219"/>
                    <a:pt x="410237" y="227918"/>
                    <a:pt x="410237" y="227918"/>
                  </a:cubicBezTo>
                  <a:cubicBezTo>
                    <a:pt x="410237" y="231219"/>
                    <a:pt x="416852" y="231219"/>
                    <a:pt x="420159" y="231219"/>
                  </a:cubicBezTo>
                  <a:cubicBezTo>
                    <a:pt x="416852" y="234520"/>
                    <a:pt x="413544" y="237821"/>
                    <a:pt x="416852" y="237821"/>
                  </a:cubicBezTo>
                  <a:cubicBezTo>
                    <a:pt x="413544" y="237821"/>
                    <a:pt x="413544" y="241122"/>
                    <a:pt x="406930" y="241122"/>
                  </a:cubicBezTo>
                  <a:cubicBezTo>
                    <a:pt x="406930" y="244423"/>
                    <a:pt x="416852" y="241122"/>
                    <a:pt x="410237" y="244423"/>
                  </a:cubicBezTo>
                  <a:lnTo>
                    <a:pt x="413544" y="247724"/>
                  </a:lnTo>
                  <a:cubicBezTo>
                    <a:pt x="413544" y="244423"/>
                    <a:pt x="413544" y="244423"/>
                    <a:pt x="413544" y="244423"/>
                  </a:cubicBezTo>
                  <a:cubicBezTo>
                    <a:pt x="410237" y="244423"/>
                    <a:pt x="410237" y="244423"/>
                    <a:pt x="410237" y="244423"/>
                  </a:cubicBezTo>
                  <a:cubicBezTo>
                    <a:pt x="413544" y="241122"/>
                    <a:pt x="413544" y="244423"/>
                    <a:pt x="420159" y="244423"/>
                  </a:cubicBezTo>
                  <a:cubicBezTo>
                    <a:pt x="413544" y="244423"/>
                    <a:pt x="420159" y="237821"/>
                    <a:pt x="423466" y="237821"/>
                  </a:cubicBezTo>
                  <a:cubicBezTo>
                    <a:pt x="423466" y="237821"/>
                    <a:pt x="423466" y="237821"/>
                    <a:pt x="426774" y="241122"/>
                  </a:cubicBezTo>
                  <a:cubicBezTo>
                    <a:pt x="426774" y="237821"/>
                    <a:pt x="423466" y="241122"/>
                    <a:pt x="423466" y="241122"/>
                  </a:cubicBezTo>
                  <a:cubicBezTo>
                    <a:pt x="423466" y="241122"/>
                    <a:pt x="423466" y="241122"/>
                    <a:pt x="426774" y="241122"/>
                  </a:cubicBezTo>
                  <a:cubicBezTo>
                    <a:pt x="416852" y="244423"/>
                    <a:pt x="440003" y="244423"/>
                    <a:pt x="426774" y="251025"/>
                  </a:cubicBezTo>
                  <a:cubicBezTo>
                    <a:pt x="426774" y="247724"/>
                    <a:pt x="423466" y="247724"/>
                    <a:pt x="430081" y="247724"/>
                  </a:cubicBezTo>
                  <a:cubicBezTo>
                    <a:pt x="423466" y="244423"/>
                    <a:pt x="420159" y="247724"/>
                    <a:pt x="416852" y="247724"/>
                  </a:cubicBezTo>
                  <a:cubicBezTo>
                    <a:pt x="413544" y="251025"/>
                    <a:pt x="416852" y="251025"/>
                    <a:pt x="416852" y="254326"/>
                  </a:cubicBezTo>
                  <a:cubicBezTo>
                    <a:pt x="420159" y="254326"/>
                    <a:pt x="420159" y="257627"/>
                    <a:pt x="416852" y="260928"/>
                  </a:cubicBezTo>
                  <a:cubicBezTo>
                    <a:pt x="420159" y="257627"/>
                    <a:pt x="420159" y="257627"/>
                    <a:pt x="423466" y="257627"/>
                  </a:cubicBezTo>
                  <a:cubicBezTo>
                    <a:pt x="426774" y="257627"/>
                    <a:pt x="416852" y="264229"/>
                    <a:pt x="416852" y="267530"/>
                  </a:cubicBezTo>
                  <a:cubicBezTo>
                    <a:pt x="416852" y="267530"/>
                    <a:pt x="416852" y="267530"/>
                    <a:pt x="420159" y="264229"/>
                  </a:cubicBezTo>
                  <a:cubicBezTo>
                    <a:pt x="416852" y="267530"/>
                    <a:pt x="423466" y="264229"/>
                    <a:pt x="423466" y="267530"/>
                  </a:cubicBezTo>
                  <a:cubicBezTo>
                    <a:pt x="423466" y="267530"/>
                    <a:pt x="420159" y="267530"/>
                    <a:pt x="420159" y="267530"/>
                  </a:cubicBezTo>
                  <a:cubicBezTo>
                    <a:pt x="423466" y="270831"/>
                    <a:pt x="426774" y="267530"/>
                    <a:pt x="426774" y="267530"/>
                  </a:cubicBezTo>
                  <a:cubicBezTo>
                    <a:pt x="420159" y="274132"/>
                    <a:pt x="433388" y="270831"/>
                    <a:pt x="430081" y="274132"/>
                  </a:cubicBezTo>
                  <a:cubicBezTo>
                    <a:pt x="430081" y="274132"/>
                    <a:pt x="430081" y="274132"/>
                    <a:pt x="433388" y="274132"/>
                  </a:cubicBezTo>
                  <a:cubicBezTo>
                    <a:pt x="431735" y="275782"/>
                    <a:pt x="433388" y="276608"/>
                    <a:pt x="435869" y="277433"/>
                  </a:cubicBezTo>
                  <a:lnTo>
                    <a:pt x="440795" y="279618"/>
                  </a:lnTo>
                  <a:lnTo>
                    <a:pt x="436695" y="280734"/>
                  </a:lnTo>
                  <a:lnTo>
                    <a:pt x="436695" y="282384"/>
                  </a:lnTo>
                  <a:lnTo>
                    <a:pt x="430081" y="284035"/>
                  </a:lnTo>
                  <a:cubicBezTo>
                    <a:pt x="430081" y="284035"/>
                    <a:pt x="426774" y="287336"/>
                    <a:pt x="426774" y="287336"/>
                  </a:cubicBezTo>
                  <a:cubicBezTo>
                    <a:pt x="433388" y="287336"/>
                    <a:pt x="433388" y="284035"/>
                    <a:pt x="440003" y="284035"/>
                  </a:cubicBezTo>
                  <a:cubicBezTo>
                    <a:pt x="443310" y="287336"/>
                    <a:pt x="440003" y="290637"/>
                    <a:pt x="433388" y="290637"/>
                  </a:cubicBezTo>
                  <a:cubicBezTo>
                    <a:pt x="440003" y="287336"/>
                    <a:pt x="433388" y="287336"/>
                    <a:pt x="430081" y="287336"/>
                  </a:cubicBezTo>
                  <a:cubicBezTo>
                    <a:pt x="433388" y="287336"/>
                    <a:pt x="433388" y="287336"/>
                    <a:pt x="433388" y="290637"/>
                  </a:cubicBezTo>
                  <a:cubicBezTo>
                    <a:pt x="446618" y="290637"/>
                    <a:pt x="436695" y="297239"/>
                    <a:pt x="449925" y="297239"/>
                  </a:cubicBezTo>
                  <a:cubicBezTo>
                    <a:pt x="446618" y="297239"/>
                    <a:pt x="443310" y="297239"/>
                    <a:pt x="446618" y="297239"/>
                  </a:cubicBezTo>
                  <a:cubicBezTo>
                    <a:pt x="453232" y="300540"/>
                    <a:pt x="440003" y="300540"/>
                    <a:pt x="443310" y="300540"/>
                  </a:cubicBezTo>
                  <a:cubicBezTo>
                    <a:pt x="443310" y="300540"/>
                    <a:pt x="443310" y="300540"/>
                    <a:pt x="446618" y="300540"/>
                  </a:cubicBezTo>
                  <a:cubicBezTo>
                    <a:pt x="449925" y="303841"/>
                    <a:pt x="433388" y="307142"/>
                    <a:pt x="443310" y="310443"/>
                  </a:cubicBezTo>
                  <a:cubicBezTo>
                    <a:pt x="443310" y="310443"/>
                    <a:pt x="443310" y="310443"/>
                    <a:pt x="440003" y="310443"/>
                  </a:cubicBezTo>
                  <a:cubicBezTo>
                    <a:pt x="426774" y="310443"/>
                    <a:pt x="443310" y="313744"/>
                    <a:pt x="440003" y="317045"/>
                  </a:cubicBezTo>
                  <a:cubicBezTo>
                    <a:pt x="443310" y="317045"/>
                    <a:pt x="443310" y="313744"/>
                    <a:pt x="446618" y="313744"/>
                  </a:cubicBezTo>
                  <a:cubicBezTo>
                    <a:pt x="446618" y="317045"/>
                    <a:pt x="433388" y="317045"/>
                    <a:pt x="440003" y="320346"/>
                  </a:cubicBezTo>
                  <a:lnTo>
                    <a:pt x="436695" y="320346"/>
                  </a:lnTo>
                  <a:cubicBezTo>
                    <a:pt x="433388" y="323647"/>
                    <a:pt x="433388" y="323647"/>
                    <a:pt x="433388" y="323647"/>
                  </a:cubicBezTo>
                  <a:cubicBezTo>
                    <a:pt x="440003" y="320346"/>
                    <a:pt x="440003" y="320346"/>
                    <a:pt x="440003" y="320346"/>
                  </a:cubicBezTo>
                  <a:cubicBezTo>
                    <a:pt x="443310" y="317045"/>
                    <a:pt x="446618" y="317045"/>
                    <a:pt x="449925" y="317045"/>
                  </a:cubicBezTo>
                  <a:cubicBezTo>
                    <a:pt x="449925" y="320346"/>
                    <a:pt x="453232" y="320346"/>
                    <a:pt x="449925" y="320346"/>
                  </a:cubicBezTo>
                  <a:cubicBezTo>
                    <a:pt x="449925" y="320346"/>
                    <a:pt x="449925" y="320346"/>
                    <a:pt x="453232" y="320346"/>
                  </a:cubicBezTo>
                  <a:cubicBezTo>
                    <a:pt x="449925" y="320346"/>
                    <a:pt x="449925" y="323647"/>
                    <a:pt x="453232" y="323647"/>
                  </a:cubicBezTo>
                  <a:cubicBezTo>
                    <a:pt x="453232" y="323647"/>
                    <a:pt x="453232" y="323647"/>
                    <a:pt x="456540" y="323647"/>
                  </a:cubicBezTo>
                  <a:cubicBezTo>
                    <a:pt x="443310" y="326948"/>
                    <a:pt x="453232" y="326948"/>
                    <a:pt x="453232" y="330249"/>
                  </a:cubicBezTo>
                  <a:cubicBezTo>
                    <a:pt x="453232" y="330249"/>
                    <a:pt x="453232" y="330249"/>
                    <a:pt x="456540" y="330249"/>
                  </a:cubicBezTo>
                  <a:cubicBezTo>
                    <a:pt x="456540" y="330249"/>
                    <a:pt x="453232" y="330249"/>
                    <a:pt x="456540" y="333550"/>
                  </a:cubicBezTo>
                  <a:cubicBezTo>
                    <a:pt x="456540" y="333550"/>
                    <a:pt x="456540" y="333550"/>
                    <a:pt x="459847" y="333550"/>
                  </a:cubicBezTo>
                  <a:cubicBezTo>
                    <a:pt x="456540" y="333550"/>
                    <a:pt x="463154" y="336851"/>
                    <a:pt x="456540" y="336851"/>
                  </a:cubicBezTo>
                  <a:cubicBezTo>
                    <a:pt x="459847" y="336851"/>
                    <a:pt x="466462" y="336851"/>
                    <a:pt x="466462" y="336851"/>
                  </a:cubicBezTo>
                  <a:cubicBezTo>
                    <a:pt x="463154" y="340152"/>
                    <a:pt x="459847" y="340152"/>
                    <a:pt x="463154" y="340152"/>
                  </a:cubicBezTo>
                  <a:cubicBezTo>
                    <a:pt x="466462" y="340152"/>
                    <a:pt x="466462" y="340152"/>
                    <a:pt x="466462" y="340152"/>
                  </a:cubicBezTo>
                  <a:cubicBezTo>
                    <a:pt x="469769" y="340152"/>
                    <a:pt x="463154" y="340152"/>
                    <a:pt x="466462" y="343453"/>
                  </a:cubicBezTo>
                  <a:cubicBezTo>
                    <a:pt x="466462" y="343453"/>
                    <a:pt x="469769" y="343453"/>
                    <a:pt x="473076" y="343453"/>
                  </a:cubicBezTo>
                  <a:cubicBezTo>
                    <a:pt x="473076" y="343453"/>
                    <a:pt x="473076" y="343453"/>
                    <a:pt x="463154" y="350055"/>
                  </a:cubicBezTo>
                  <a:cubicBezTo>
                    <a:pt x="459847" y="350055"/>
                    <a:pt x="459847" y="346754"/>
                    <a:pt x="453232" y="346754"/>
                  </a:cubicBezTo>
                  <a:cubicBezTo>
                    <a:pt x="449925" y="343453"/>
                    <a:pt x="446618" y="346754"/>
                    <a:pt x="446618" y="346754"/>
                  </a:cubicBezTo>
                  <a:cubicBezTo>
                    <a:pt x="446618" y="346754"/>
                    <a:pt x="446618" y="346754"/>
                    <a:pt x="443310" y="346754"/>
                  </a:cubicBezTo>
                  <a:cubicBezTo>
                    <a:pt x="443310" y="346754"/>
                    <a:pt x="443310" y="346754"/>
                    <a:pt x="446618" y="343453"/>
                  </a:cubicBezTo>
                  <a:cubicBezTo>
                    <a:pt x="441656" y="345104"/>
                    <a:pt x="439176" y="344279"/>
                    <a:pt x="437109" y="343453"/>
                  </a:cubicBezTo>
                  <a:lnTo>
                    <a:pt x="436695" y="343453"/>
                  </a:lnTo>
                  <a:cubicBezTo>
                    <a:pt x="440003" y="340152"/>
                    <a:pt x="436695" y="340152"/>
                    <a:pt x="433388" y="340152"/>
                  </a:cubicBezTo>
                  <a:cubicBezTo>
                    <a:pt x="433388" y="340152"/>
                    <a:pt x="433388" y="340152"/>
                    <a:pt x="430081" y="343453"/>
                  </a:cubicBezTo>
                  <a:cubicBezTo>
                    <a:pt x="430081" y="340152"/>
                    <a:pt x="423466" y="343453"/>
                    <a:pt x="420159" y="340152"/>
                  </a:cubicBezTo>
                  <a:cubicBezTo>
                    <a:pt x="423466" y="336851"/>
                    <a:pt x="410237" y="333550"/>
                    <a:pt x="410237" y="333550"/>
                  </a:cubicBezTo>
                  <a:cubicBezTo>
                    <a:pt x="410237" y="330249"/>
                    <a:pt x="413544" y="333550"/>
                    <a:pt x="416852" y="333550"/>
                  </a:cubicBezTo>
                  <a:cubicBezTo>
                    <a:pt x="420159" y="330249"/>
                    <a:pt x="413544" y="333550"/>
                    <a:pt x="413544" y="330249"/>
                  </a:cubicBezTo>
                  <a:lnTo>
                    <a:pt x="416852" y="330249"/>
                  </a:lnTo>
                  <a:cubicBezTo>
                    <a:pt x="413544" y="326948"/>
                    <a:pt x="413544" y="330249"/>
                    <a:pt x="406930" y="330249"/>
                  </a:cubicBezTo>
                  <a:cubicBezTo>
                    <a:pt x="410237" y="330249"/>
                    <a:pt x="413544" y="326948"/>
                    <a:pt x="410237" y="326948"/>
                  </a:cubicBezTo>
                  <a:cubicBezTo>
                    <a:pt x="406930" y="326948"/>
                    <a:pt x="406930" y="330249"/>
                    <a:pt x="406930" y="326948"/>
                  </a:cubicBezTo>
                  <a:cubicBezTo>
                    <a:pt x="410237" y="323647"/>
                    <a:pt x="403622" y="323647"/>
                    <a:pt x="403622" y="320346"/>
                  </a:cubicBezTo>
                  <a:cubicBezTo>
                    <a:pt x="403622" y="320346"/>
                    <a:pt x="403622" y="320346"/>
                    <a:pt x="400315" y="320346"/>
                  </a:cubicBezTo>
                  <a:cubicBezTo>
                    <a:pt x="400315" y="320346"/>
                    <a:pt x="400315" y="317045"/>
                    <a:pt x="400315" y="317045"/>
                  </a:cubicBezTo>
                  <a:cubicBezTo>
                    <a:pt x="400315" y="317045"/>
                    <a:pt x="403622" y="313744"/>
                    <a:pt x="400315" y="313744"/>
                  </a:cubicBezTo>
                  <a:cubicBezTo>
                    <a:pt x="400315" y="313744"/>
                    <a:pt x="400315" y="313744"/>
                    <a:pt x="397008" y="313744"/>
                  </a:cubicBezTo>
                  <a:cubicBezTo>
                    <a:pt x="400315" y="310443"/>
                    <a:pt x="397008" y="310443"/>
                    <a:pt x="400315" y="307142"/>
                  </a:cubicBezTo>
                  <a:lnTo>
                    <a:pt x="397008" y="307142"/>
                  </a:lnTo>
                  <a:cubicBezTo>
                    <a:pt x="397008" y="307142"/>
                    <a:pt x="397008" y="307142"/>
                    <a:pt x="393701" y="307142"/>
                  </a:cubicBezTo>
                  <a:cubicBezTo>
                    <a:pt x="393701" y="303841"/>
                    <a:pt x="400315" y="303841"/>
                    <a:pt x="397008" y="300540"/>
                  </a:cubicBezTo>
                  <a:cubicBezTo>
                    <a:pt x="393701" y="300540"/>
                    <a:pt x="390393" y="297239"/>
                    <a:pt x="390393" y="300540"/>
                  </a:cubicBezTo>
                  <a:cubicBezTo>
                    <a:pt x="390393" y="300540"/>
                    <a:pt x="390393" y="300540"/>
                    <a:pt x="393701" y="297239"/>
                  </a:cubicBezTo>
                  <a:cubicBezTo>
                    <a:pt x="393701" y="297239"/>
                    <a:pt x="393701" y="297239"/>
                    <a:pt x="390393" y="297239"/>
                  </a:cubicBezTo>
                  <a:lnTo>
                    <a:pt x="390393" y="293938"/>
                  </a:lnTo>
                  <a:lnTo>
                    <a:pt x="393700" y="293938"/>
                  </a:lnTo>
                  <a:lnTo>
                    <a:pt x="393700" y="291317"/>
                  </a:lnTo>
                  <a:lnTo>
                    <a:pt x="393701" y="291317"/>
                  </a:lnTo>
                  <a:lnTo>
                    <a:pt x="393701" y="290637"/>
                  </a:lnTo>
                  <a:cubicBezTo>
                    <a:pt x="393701" y="290637"/>
                    <a:pt x="393701" y="290637"/>
                    <a:pt x="390393" y="293938"/>
                  </a:cubicBezTo>
                  <a:lnTo>
                    <a:pt x="390393" y="290637"/>
                  </a:lnTo>
                  <a:cubicBezTo>
                    <a:pt x="393701" y="287336"/>
                    <a:pt x="393701" y="284035"/>
                    <a:pt x="387086" y="280734"/>
                  </a:cubicBezTo>
                  <a:cubicBezTo>
                    <a:pt x="387086" y="280734"/>
                    <a:pt x="387086" y="280734"/>
                    <a:pt x="390393" y="277433"/>
                  </a:cubicBezTo>
                  <a:cubicBezTo>
                    <a:pt x="390393" y="277433"/>
                    <a:pt x="383779" y="277433"/>
                    <a:pt x="383779" y="277433"/>
                  </a:cubicBezTo>
                  <a:cubicBezTo>
                    <a:pt x="387086" y="277433"/>
                    <a:pt x="383779" y="274132"/>
                    <a:pt x="387086" y="274132"/>
                  </a:cubicBezTo>
                  <a:cubicBezTo>
                    <a:pt x="383779" y="274132"/>
                    <a:pt x="383779" y="274132"/>
                    <a:pt x="380471" y="274132"/>
                  </a:cubicBezTo>
                  <a:cubicBezTo>
                    <a:pt x="373857" y="274132"/>
                    <a:pt x="380471" y="267530"/>
                    <a:pt x="377164" y="267530"/>
                  </a:cubicBezTo>
                  <a:cubicBezTo>
                    <a:pt x="383779" y="267530"/>
                    <a:pt x="383779" y="267530"/>
                    <a:pt x="387086" y="270831"/>
                  </a:cubicBezTo>
                  <a:cubicBezTo>
                    <a:pt x="390393" y="267530"/>
                    <a:pt x="383779" y="267530"/>
                    <a:pt x="383779" y="264229"/>
                  </a:cubicBezTo>
                  <a:cubicBezTo>
                    <a:pt x="383779" y="264229"/>
                    <a:pt x="383779" y="264229"/>
                    <a:pt x="380471" y="264229"/>
                  </a:cubicBezTo>
                  <a:cubicBezTo>
                    <a:pt x="373857" y="267530"/>
                    <a:pt x="383779" y="260928"/>
                    <a:pt x="373857" y="260928"/>
                  </a:cubicBezTo>
                  <a:cubicBezTo>
                    <a:pt x="373857" y="260928"/>
                    <a:pt x="380471" y="257627"/>
                    <a:pt x="380471" y="254326"/>
                  </a:cubicBezTo>
                  <a:cubicBezTo>
                    <a:pt x="380471" y="254326"/>
                    <a:pt x="380471" y="254326"/>
                    <a:pt x="370549" y="257627"/>
                  </a:cubicBezTo>
                  <a:cubicBezTo>
                    <a:pt x="370549" y="257627"/>
                    <a:pt x="370549" y="257627"/>
                    <a:pt x="370549" y="254326"/>
                  </a:cubicBezTo>
                  <a:lnTo>
                    <a:pt x="373857" y="254326"/>
                  </a:lnTo>
                  <a:cubicBezTo>
                    <a:pt x="377164" y="251025"/>
                    <a:pt x="373857" y="251025"/>
                    <a:pt x="377164" y="247724"/>
                  </a:cubicBezTo>
                  <a:cubicBezTo>
                    <a:pt x="370549" y="247724"/>
                    <a:pt x="370549" y="244423"/>
                    <a:pt x="367242" y="247724"/>
                  </a:cubicBezTo>
                  <a:cubicBezTo>
                    <a:pt x="363935" y="251025"/>
                    <a:pt x="363935" y="247724"/>
                    <a:pt x="363935" y="247724"/>
                  </a:cubicBezTo>
                  <a:cubicBezTo>
                    <a:pt x="367242" y="247724"/>
                    <a:pt x="367242" y="244423"/>
                    <a:pt x="367242" y="244423"/>
                  </a:cubicBezTo>
                  <a:cubicBezTo>
                    <a:pt x="363935" y="244423"/>
                    <a:pt x="363935" y="244423"/>
                    <a:pt x="363935" y="244423"/>
                  </a:cubicBezTo>
                  <a:cubicBezTo>
                    <a:pt x="360628" y="244423"/>
                    <a:pt x="373857" y="241122"/>
                    <a:pt x="363935" y="241122"/>
                  </a:cubicBezTo>
                  <a:cubicBezTo>
                    <a:pt x="363935" y="241122"/>
                    <a:pt x="363935" y="241122"/>
                    <a:pt x="367242" y="237821"/>
                  </a:cubicBezTo>
                  <a:cubicBezTo>
                    <a:pt x="367242" y="237821"/>
                    <a:pt x="367242" y="237821"/>
                    <a:pt x="363935" y="237821"/>
                  </a:cubicBezTo>
                  <a:cubicBezTo>
                    <a:pt x="370549" y="234520"/>
                    <a:pt x="360628" y="237821"/>
                    <a:pt x="370549" y="234520"/>
                  </a:cubicBezTo>
                  <a:cubicBezTo>
                    <a:pt x="370549" y="231219"/>
                    <a:pt x="363935" y="234520"/>
                    <a:pt x="367242" y="234520"/>
                  </a:cubicBezTo>
                  <a:cubicBezTo>
                    <a:pt x="363935" y="234520"/>
                    <a:pt x="367242" y="227918"/>
                    <a:pt x="363935" y="227918"/>
                  </a:cubicBezTo>
                  <a:cubicBezTo>
                    <a:pt x="367242" y="227918"/>
                    <a:pt x="363935" y="227918"/>
                    <a:pt x="363935" y="224617"/>
                  </a:cubicBezTo>
                  <a:cubicBezTo>
                    <a:pt x="363935" y="224617"/>
                    <a:pt x="363935" y="224617"/>
                    <a:pt x="360628" y="224617"/>
                  </a:cubicBezTo>
                  <a:cubicBezTo>
                    <a:pt x="360628" y="224617"/>
                    <a:pt x="357320" y="224617"/>
                    <a:pt x="357320" y="224617"/>
                  </a:cubicBezTo>
                  <a:cubicBezTo>
                    <a:pt x="357320" y="221316"/>
                    <a:pt x="357320" y="218015"/>
                    <a:pt x="354013" y="218015"/>
                  </a:cubicBezTo>
                  <a:cubicBezTo>
                    <a:pt x="354013" y="218015"/>
                    <a:pt x="350706" y="218015"/>
                    <a:pt x="350706" y="221316"/>
                  </a:cubicBezTo>
                  <a:cubicBezTo>
                    <a:pt x="347398" y="221316"/>
                    <a:pt x="350706" y="214714"/>
                    <a:pt x="347398" y="211413"/>
                  </a:cubicBezTo>
                  <a:cubicBezTo>
                    <a:pt x="347398" y="211413"/>
                    <a:pt x="344091" y="211413"/>
                    <a:pt x="344091" y="211413"/>
                  </a:cubicBezTo>
                  <a:cubicBezTo>
                    <a:pt x="340784" y="211413"/>
                    <a:pt x="337476" y="208112"/>
                    <a:pt x="344091" y="204811"/>
                  </a:cubicBezTo>
                  <a:cubicBezTo>
                    <a:pt x="344091" y="204811"/>
                    <a:pt x="337476" y="204811"/>
                    <a:pt x="337476" y="208112"/>
                  </a:cubicBezTo>
                  <a:cubicBezTo>
                    <a:pt x="337476" y="201510"/>
                    <a:pt x="334169" y="198209"/>
                    <a:pt x="334169" y="198209"/>
                  </a:cubicBezTo>
                  <a:cubicBezTo>
                    <a:pt x="334169" y="198209"/>
                    <a:pt x="334169" y="198209"/>
                    <a:pt x="334169" y="194908"/>
                  </a:cubicBezTo>
                  <a:cubicBezTo>
                    <a:pt x="334169" y="194908"/>
                    <a:pt x="334169" y="194908"/>
                    <a:pt x="330862" y="194908"/>
                  </a:cubicBezTo>
                  <a:cubicBezTo>
                    <a:pt x="330862" y="194908"/>
                    <a:pt x="330862" y="194908"/>
                    <a:pt x="334169" y="191607"/>
                  </a:cubicBezTo>
                  <a:cubicBezTo>
                    <a:pt x="330862" y="191607"/>
                    <a:pt x="327555" y="194908"/>
                    <a:pt x="324247" y="191607"/>
                  </a:cubicBezTo>
                  <a:cubicBezTo>
                    <a:pt x="330862" y="191607"/>
                    <a:pt x="317633" y="191607"/>
                    <a:pt x="320940" y="188306"/>
                  </a:cubicBezTo>
                  <a:cubicBezTo>
                    <a:pt x="320940" y="188306"/>
                    <a:pt x="320940" y="188306"/>
                    <a:pt x="317633" y="188306"/>
                  </a:cubicBezTo>
                  <a:cubicBezTo>
                    <a:pt x="317633" y="188306"/>
                    <a:pt x="317633" y="185005"/>
                    <a:pt x="314325" y="181704"/>
                  </a:cubicBezTo>
                  <a:cubicBezTo>
                    <a:pt x="314325" y="181704"/>
                    <a:pt x="311018" y="178403"/>
                    <a:pt x="307711" y="178403"/>
                  </a:cubicBezTo>
                  <a:cubicBezTo>
                    <a:pt x="314325" y="171801"/>
                    <a:pt x="307711" y="171801"/>
                    <a:pt x="307711" y="168500"/>
                  </a:cubicBezTo>
                  <a:cubicBezTo>
                    <a:pt x="304403" y="168500"/>
                    <a:pt x="307711" y="168500"/>
                    <a:pt x="304403" y="171801"/>
                  </a:cubicBezTo>
                  <a:cubicBezTo>
                    <a:pt x="304403" y="171801"/>
                    <a:pt x="297789" y="175102"/>
                    <a:pt x="301096" y="171801"/>
                  </a:cubicBezTo>
                  <a:cubicBezTo>
                    <a:pt x="297789" y="171801"/>
                    <a:pt x="297789" y="171801"/>
                    <a:pt x="297789" y="171801"/>
                  </a:cubicBezTo>
                  <a:cubicBezTo>
                    <a:pt x="297789" y="171801"/>
                    <a:pt x="304403" y="168500"/>
                    <a:pt x="301096" y="168500"/>
                  </a:cubicBezTo>
                  <a:cubicBezTo>
                    <a:pt x="294482" y="165199"/>
                    <a:pt x="291174" y="161898"/>
                    <a:pt x="281252" y="161898"/>
                  </a:cubicBezTo>
                  <a:cubicBezTo>
                    <a:pt x="284560" y="158597"/>
                    <a:pt x="284560" y="158597"/>
                    <a:pt x="287867" y="158597"/>
                  </a:cubicBezTo>
                  <a:cubicBezTo>
                    <a:pt x="284560" y="158597"/>
                    <a:pt x="287867" y="151995"/>
                    <a:pt x="281252" y="151995"/>
                  </a:cubicBezTo>
                  <a:cubicBezTo>
                    <a:pt x="281252" y="151995"/>
                    <a:pt x="281252" y="151995"/>
                    <a:pt x="281252" y="155296"/>
                  </a:cubicBezTo>
                  <a:cubicBezTo>
                    <a:pt x="274638" y="155296"/>
                    <a:pt x="281252" y="148694"/>
                    <a:pt x="274638" y="145393"/>
                  </a:cubicBezTo>
                  <a:cubicBezTo>
                    <a:pt x="277945" y="148694"/>
                    <a:pt x="277945" y="148694"/>
                    <a:pt x="281252" y="148694"/>
                  </a:cubicBezTo>
                  <a:lnTo>
                    <a:pt x="281397" y="148549"/>
                  </a:lnTo>
                  <a:lnTo>
                    <a:pt x="281252" y="148477"/>
                  </a:lnTo>
                  <a:lnTo>
                    <a:pt x="281252" y="148694"/>
                  </a:lnTo>
                  <a:lnTo>
                    <a:pt x="280815" y="148257"/>
                  </a:lnTo>
                  <a:lnTo>
                    <a:pt x="277075" y="146378"/>
                  </a:lnTo>
                  <a:lnTo>
                    <a:pt x="272238" y="141920"/>
                  </a:lnTo>
                  <a:lnTo>
                    <a:pt x="269081" y="141695"/>
                  </a:lnTo>
                  <a:lnTo>
                    <a:pt x="268703" y="140371"/>
                  </a:lnTo>
                  <a:lnTo>
                    <a:pt x="267125" y="139710"/>
                  </a:lnTo>
                  <a:lnTo>
                    <a:pt x="268514" y="139710"/>
                  </a:lnTo>
                  <a:lnTo>
                    <a:pt x="268288" y="138917"/>
                  </a:lnTo>
                  <a:lnTo>
                    <a:pt x="269874" y="139710"/>
                  </a:lnTo>
                  <a:lnTo>
                    <a:pt x="270442" y="139710"/>
                  </a:lnTo>
                  <a:cubicBezTo>
                    <a:pt x="270442" y="139710"/>
                    <a:pt x="270442" y="139710"/>
                    <a:pt x="267125" y="136376"/>
                  </a:cubicBezTo>
                  <a:cubicBezTo>
                    <a:pt x="270442" y="136376"/>
                    <a:pt x="260492" y="133043"/>
                    <a:pt x="260492" y="133043"/>
                  </a:cubicBezTo>
                  <a:lnTo>
                    <a:pt x="260989" y="130041"/>
                  </a:lnTo>
                  <a:lnTo>
                    <a:pt x="259552" y="129566"/>
                  </a:lnTo>
                  <a:lnTo>
                    <a:pt x="258625" y="132337"/>
                  </a:lnTo>
                  <a:lnTo>
                    <a:pt x="264535" y="136260"/>
                  </a:lnTo>
                  <a:cubicBezTo>
                    <a:pt x="264535" y="139565"/>
                    <a:pt x="261216" y="136260"/>
                    <a:pt x="257897" y="136260"/>
                  </a:cubicBezTo>
                  <a:cubicBezTo>
                    <a:pt x="254578" y="136260"/>
                    <a:pt x="257897" y="136260"/>
                    <a:pt x="261216" y="139565"/>
                  </a:cubicBezTo>
                  <a:cubicBezTo>
                    <a:pt x="261216" y="139565"/>
                    <a:pt x="261216" y="139565"/>
                    <a:pt x="264535" y="139565"/>
                  </a:cubicBezTo>
                  <a:cubicBezTo>
                    <a:pt x="261216" y="139565"/>
                    <a:pt x="271174" y="142869"/>
                    <a:pt x="271174" y="142869"/>
                  </a:cubicBezTo>
                  <a:lnTo>
                    <a:pt x="271463" y="146318"/>
                  </a:lnTo>
                  <a:lnTo>
                    <a:pt x="271463" y="145267"/>
                  </a:lnTo>
                  <a:lnTo>
                    <a:pt x="273051" y="145267"/>
                  </a:lnTo>
                  <a:lnTo>
                    <a:pt x="273051" y="146855"/>
                  </a:lnTo>
                  <a:lnTo>
                    <a:pt x="271508" y="146855"/>
                  </a:lnTo>
                  <a:lnTo>
                    <a:pt x="271589" y="147826"/>
                  </a:lnTo>
                  <a:cubicBezTo>
                    <a:pt x="273664" y="150305"/>
                    <a:pt x="276153" y="152783"/>
                    <a:pt x="274493" y="152783"/>
                  </a:cubicBezTo>
                  <a:lnTo>
                    <a:pt x="268288" y="149694"/>
                  </a:lnTo>
                  <a:lnTo>
                    <a:pt x="267855" y="149478"/>
                  </a:lnTo>
                  <a:cubicBezTo>
                    <a:pt x="264535" y="149478"/>
                    <a:pt x="271174" y="152783"/>
                    <a:pt x="271174" y="152783"/>
                  </a:cubicBezTo>
                  <a:cubicBezTo>
                    <a:pt x="271174" y="152783"/>
                    <a:pt x="271174" y="152783"/>
                    <a:pt x="264535" y="149478"/>
                  </a:cubicBezTo>
                  <a:cubicBezTo>
                    <a:pt x="261216" y="149478"/>
                    <a:pt x="267855" y="152783"/>
                    <a:pt x="267855" y="152783"/>
                  </a:cubicBezTo>
                  <a:cubicBezTo>
                    <a:pt x="267855" y="154436"/>
                    <a:pt x="267855" y="154436"/>
                    <a:pt x="268685" y="154436"/>
                  </a:cubicBezTo>
                  <a:lnTo>
                    <a:pt x="270393" y="154922"/>
                  </a:lnTo>
                  <a:lnTo>
                    <a:pt x="271174" y="156088"/>
                  </a:lnTo>
                  <a:cubicBezTo>
                    <a:pt x="271174" y="156088"/>
                    <a:pt x="274493" y="156088"/>
                    <a:pt x="274493" y="156088"/>
                  </a:cubicBezTo>
                  <a:cubicBezTo>
                    <a:pt x="267855" y="156088"/>
                    <a:pt x="271174" y="162697"/>
                    <a:pt x="267855" y="162697"/>
                  </a:cubicBezTo>
                  <a:cubicBezTo>
                    <a:pt x="264535" y="162697"/>
                    <a:pt x="257897" y="159392"/>
                    <a:pt x="261216" y="162697"/>
                  </a:cubicBezTo>
                  <a:cubicBezTo>
                    <a:pt x="261216" y="162697"/>
                    <a:pt x="267855" y="166001"/>
                    <a:pt x="267855" y="162697"/>
                  </a:cubicBezTo>
                  <a:cubicBezTo>
                    <a:pt x="267855" y="162697"/>
                    <a:pt x="267855" y="162697"/>
                    <a:pt x="271174" y="162697"/>
                  </a:cubicBezTo>
                  <a:cubicBezTo>
                    <a:pt x="271174" y="162697"/>
                    <a:pt x="267855" y="162697"/>
                    <a:pt x="271174" y="166001"/>
                  </a:cubicBezTo>
                  <a:cubicBezTo>
                    <a:pt x="271174" y="166001"/>
                    <a:pt x="264535" y="166001"/>
                    <a:pt x="264535" y="169306"/>
                  </a:cubicBezTo>
                  <a:cubicBezTo>
                    <a:pt x="264535" y="169306"/>
                    <a:pt x="264535" y="169306"/>
                    <a:pt x="267855" y="169306"/>
                  </a:cubicBezTo>
                  <a:cubicBezTo>
                    <a:pt x="261216" y="169306"/>
                    <a:pt x="264535" y="172611"/>
                    <a:pt x="261216" y="172611"/>
                  </a:cubicBezTo>
                  <a:cubicBezTo>
                    <a:pt x="264535" y="172611"/>
                    <a:pt x="264535" y="172611"/>
                    <a:pt x="264535" y="172611"/>
                  </a:cubicBezTo>
                  <a:cubicBezTo>
                    <a:pt x="261216" y="175915"/>
                    <a:pt x="254578" y="172611"/>
                    <a:pt x="257897" y="175915"/>
                  </a:cubicBezTo>
                  <a:lnTo>
                    <a:pt x="254578" y="175915"/>
                  </a:lnTo>
                  <a:cubicBezTo>
                    <a:pt x="257897" y="179220"/>
                    <a:pt x="257897" y="179220"/>
                    <a:pt x="261216" y="179220"/>
                  </a:cubicBezTo>
                  <a:lnTo>
                    <a:pt x="257897" y="179220"/>
                  </a:lnTo>
                  <a:lnTo>
                    <a:pt x="248677" y="182524"/>
                  </a:lnTo>
                  <a:lnTo>
                    <a:pt x="247524" y="182937"/>
                  </a:lnTo>
                  <a:cubicBezTo>
                    <a:pt x="242960" y="183351"/>
                    <a:pt x="239641" y="184177"/>
                    <a:pt x="244620" y="189134"/>
                  </a:cubicBezTo>
                  <a:cubicBezTo>
                    <a:pt x="244620" y="189134"/>
                    <a:pt x="244620" y="189134"/>
                    <a:pt x="234662" y="189134"/>
                  </a:cubicBezTo>
                  <a:lnTo>
                    <a:pt x="238957" y="191272"/>
                  </a:lnTo>
                  <a:lnTo>
                    <a:pt x="234662" y="192438"/>
                  </a:lnTo>
                  <a:cubicBezTo>
                    <a:pt x="237981" y="192438"/>
                    <a:pt x="237981" y="192438"/>
                    <a:pt x="241300" y="195743"/>
                  </a:cubicBezTo>
                  <a:cubicBezTo>
                    <a:pt x="244620" y="199047"/>
                    <a:pt x="234662" y="195743"/>
                    <a:pt x="234662" y="199047"/>
                  </a:cubicBezTo>
                  <a:cubicBezTo>
                    <a:pt x="228023" y="195743"/>
                    <a:pt x="231342" y="195743"/>
                    <a:pt x="231342" y="192438"/>
                  </a:cubicBezTo>
                  <a:cubicBezTo>
                    <a:pt x="224704" y="195743"/>
                    <a:pt x="231342" y="195743"/>
                    <a:pt x="224704" y="199047"/>
                  </a:cubicBezTo>
                  <a:cubicBezTo>
                    <a:pt x="224704" y="199047"/>
                    <a:pt x="224704" y="199047"/>
                    <a:pt x="231342" y="199047"/>
                  </a:cubicBezTo>
                  <a:cubicBezTo>
                    <a:pt x="237981" y="202352"/>
                    <a:pt x="221384" y="199047"/>
                    <a:pt x="231342" y="202352"/>
                  </a:cubicBezTo>
                  <a:cubicBezTo>
                    <a:pt x="229683" y="202352"/>
                    <a:pt x="226363" y="202352"/>
                    <a:pt x="223459" y="202352"/>
                  </a:cubicBezTo>
                  <a:lnTo>
                    <a:pt x="221384" y="202352"/>
                  </a:lnTo>
                  <a:lnTo>
                    <a:pt x="216221" y="199782"/>
                  </a:lnTo>
                  <a:lnTo>
                    <a:pt x="218065" y="199047"/>
                  </a:lnTo>
                  <a:cubicBezTo>
                    <a:pt x="214746" y="199047"/>
                    <a:pt x="214746" y="199047"/>
                    <a:pt x="214746" y="199047"/>
                  </a:cubicBezTo>
                  <a:lnTo>
                    <a:pt x="216221" y="199782"/>
                  </a:lnTo>
                  <a:lnTo>
                    <a:pt x="213916" y="200700"/>
                  </a:lnTo>
                  <a:cubicBezTo>
                    <a:pt x="214746" y="201526"/>
                    <a:pt x="216406" y="202352"/>
                    <a:pt x="214746" y="202352"/>
                  </a:cubicBezTo>
                  <a:lnTo>
                    <a:pt x="218065" y="202352"/>
                  </a:lnTo>
                  <a:cubicBezTo>
                    <a:pt x="218065" y="202352"/>
                    <a:pt x="218065" y="202352"/>
                    <a:pt x="228023" y="205657"/>
                  </a:cubicBezTo>
                  <a:cubicBezTo>
                    <a:pt x="228023" y="205657"/>
                    <a:pt x="228023" y="205657"/>
                    <a:pt x="224704" y="205657"/>
                  </a:cubicBezTo>
                  <a:cubicBezTo>
                    <a:pt x="224704" y="205657"/>
                    <a:pt x="224704" y="205657"/>
                    <a:pt x="221384" y="205657"/>
                  </a:cubicBezTo>
                  <a:cubicBezTo>
                    <a:pt x="214746" y="205657"/>
                    <a:pt x="218065" y="208961"/>
                    <a:pt x="211426" y="208961"/>
                  </a:cubicBezTo>
                  <a:cubicBezTo>
                    <a:pt x="214746" y="208961"/>
                    <a:pt x="214746" y="212266"/>
                    <a:pt x="218065" y="212266"/>
                  </a:cubicBezTo>
                  <a:cubicBezTo>
                    <a:pt x="221384" y="215570"/>
                    <a:pt x="204788" y="212266"/>
                    <a:pt x="214746" y="215570"/>
                  </a:cubicBezTo>
                  <a:lnTo>
                    <a:pt x="211426" y="215570"/>
                  </a:lnTo>
                  <a:cubicBezTo>
                    <a:pt x="206447" y="215570"/>
                    <a:pt x="206447" y="216396"/>
                    <a:pt x="206447" y="216809"/>
                  </a:cubicBezTo>
                  <a:lnTo>
                    <a:pt x="203851" y="216163"/>
                  </a:lnTo>
                  <a:lnTo>
                    <a:pt x="204788" y="215570"/>
                  </a:lnTo>
                  <a:cubicBezTo>
                    <a:pt x="208107" y="215570"/>
                    <a:pt x="198149" y="215570"/>
                    <a:pt x="201468" y="215570"/>
                  </a:cubicBezTo>
                  <a:lnTo>
                    <a:pt x="203851" y="216163"/>
                  </a:lnTo>
                  <a:lnTo>
                    <a:pt x="200492" y="218292"/>
                  </a:lnTo>
                  <a:lnTo>
                    <a:pt x="201613" y="218292"/>
                  </a:lnTo>
                  <a:lnTo>
                    <a:pt x="201613" y="221467"/>
                  </a:lnTo>
                  <a:lnTo>
                    <a:pt x="198876" y="218730"/>
                  </a:lnTo>
                  <a:lnTo>
                    <a:pt x="198149" y="218875"/>
                  </a:lnTo>
                  <a:cubicBezTo>
                    <a:pt x="194830" y="218875"/>
                    <a:pt x="198149" y="222180"/>
                    <a:pt x="194830" y="222180"/>
                  </a:cubicBezTo>
                  <a:cubicBezTo>
                    <a:pt x="194830" y="222180"/>
                    <a:pt x="194830" y="222180"/>
                    <a:pt x="198149" y="222180"/>
                  </a:cubicBezTo>
                  <a:cubicBezTo>
                    <a:pt x="198149" y="222180"/>
                    <a:pt x="194830" y="222180"/>
                    <a:pt x="194830" y="225484"/>
                  </a:cubicBezTo>
                  <a:cubicBezTo>
                    <a:pt x="194830" y="225484"/>
                    <a:pt x="198149" y="225484"/>
                    <a:pt x="198149" y="225484"/>
                  </a:cubicBezTo>
                  <a:cubicBezTo>
                    <a:pt x="194830" y="225484"/>
                    <a:pt x="191510" y="225484"/>
                    <a:pt x="191510" y="228789"/>
                  </a:cubicBezTo>
                  <a:cubicBezTo>
                    <a:pt x="194830" y="228789"/>
                    <a:pt x="194830" y="228789"/>
                    <a:pt x="198149" y="228789"/>
                  </a:cubicBezTo>
                  <a:cubicBezTo>
                    <a:pt x="201468" y="232093"/>
                    <a:pt x="188191" y="232093"/>
                    <a:pt x="188191" y="232093"/>
                  </a:cubicBezTo>
                  <a:cubicBezTo>
                    <a:pt x="188191" y="232093"/>
                    <a:pt x="191510" y="235398"/>
                    <a:pt x="191510" y="235398"/>
                  </a:cubicBezTo>
                  <a:cubicBezTo>
                    <a:pt x="191510" y="235398"/>
                    <a:pt x="191510" y="238702"/>
                    <a:pt x="181553" y="238702"/>
                  </a:cubicBezTo>
                  <a:cubicBezTo>
                    <a:pt x="184872" y="238702"/>
                    <a:pt x="184872" y="238702"/>
                    <a:pt x="184872" y="238702"/>
                  </a:cubicBezTo>
                  <a:lnTo>
                    <a:pt x="191510" y="238702"/>
                  </a:lnTo>
                  <a:cubicBezTo>
                    <a:pt x="186532" y="240355"/>
                    <a:pt x="184042" y="241181"/>
                    <a:pt x="182797" y="242007"/>
                  </a:cubicBezTo>
                  <a:lnTo>
                    <a:pt x="181565" y="245280"/>
                  </a:lnTo>
                  <a:lnTo>
                    <a:pt x="181553" y="245312"/>
                  </a:lnTo>
                  <a:cubicBezTo>
                    <a:pt x="181553" y="245312"/>
                    <a:pt x="181553" y="245312"/>
                    <a:pt x="178233" y="245312"/>
                  </a:cubicBezTo>
                  <a:cubicBezTo>
                    <a:pt x="178233" y="245312"/>
                    <a:pt x="178233" y="245312"/>
                    <a:pt x="174914" y="245312"/>
                  </a:cubicBezTo>
                  <a:cubicBezTo>
                    <a:pt x="174914" y="248616"/>
                    <a:pt x="178233" y="248616"/>
                    <a:pt x="181553" y="248616"/>
                  </a:cubicBezTo>
                  <a:cubicBezTo>
                    <a:pt x="174914" y="248616"/>
                    <a:pt x="184872" y="251921"/>
                    <a:pt x="178233" y="251921"/>
                  </a:cubicBezTo>
                  <a:cubicBezTo>
                    <a:pt x="178233" y="251921"/>
                    <a:pt x="178233" y="251921"/>
                    <a:pt x="181553" y="251921"/>
                  </a:cubicBezTo>
                  <a:cubicBezTo>
                    <a:pt x="178233" y="255225"/>
                    <a:pt x="168275" y="258530"/>
                    <a:pt x="171595" y="261835"/>
                  </a:cubicBezTo>
                  <a:cubicBezTo>
                    <a:pt x="168275" y="261835"/>
                    <a:pt x="168275" y="258530"/>
                    <a:pt x="168275" y="258530"/>
                  </a:cubicBezTo>
                  <a:cubicBezTo>
                    <a:pt x="168275" y="258530"/>
                    <a:pt x="168275" y="258530"/>
                    <a:pt x="168275" y="261835"/>
                  </a:cubicBezTo>
                  <a:cubicBezTo>
                    <a:pt x="168275" y="261835"/>
                    <a:pt x="168275" y="261835"/>
                    <a:pt x="171595" y="261835"/>
                  </a:cubicBezTo>
                  <a:cubicBezTo>
                    <a:pt x="161637" y="261835"/>
                    <a:pt x="161637" y="265139"/>
                    <a:pt x="154998" y="265139"/>
                  </a:cubicBezTo>
                  <a:cubicBezTo>
                    <a:pt x="164956" y="265139"/>
                    <a:pt x="161637" y="265139"/>
                    <a:pt x="164956" y="265139"/>
                  </a:cubicBezTo>
                  <a:cubicBezTo>
                    <a:pt x="164956" y="265139"/>
                    <a:pt x="167445" y="265139"/>
                    <a:pt x="169105" y="265552"/>
                  </a:cubicBezTo>
                  <a:lnTo>
                    <a:pt x="168515" y="267608"/>
                  </a:lnTo>
                  <a:lnTo>
                    <a:pt x="167031" y="267205"/>
                  </a:lnTo>
                  <a:cubicBezTo>
                    <a:pt x="164956" y="266792"/>
                    <a:pt x="163296" y="266792"/>
                    <a:pt x="164956" y="268444"/>
                  </a:cubicBezTo>
                  <a:lnTo>
                    <a:pt x="161637" y="268444"/>
                  </a:lnTo>
                  <a:cubicBezTo>
                    <a:pt x="164956" y="271748"/>
                    <a:pt x="158317" y="275053"/>
                    <a:pt x="164956" y="278358"/>
                  </a:cubicBezTo>
                  <a:cubicBezTo>
                    <a:pt x="161637" y="278358"/>
                    <a:pt x="158317" y="278358"/>
                    <a:pt x="158317" y="278358"/>
                  </a:cubicBezTo>
                  <a:cubicBezTo>
                    <a:pt x="158317" y="278358"/>
                    <a:pt x="148359" y="278358"/>
                    <a:pt x="154998" y="281662"/>
                  </a:cubicBezTo>
                  <a:cubicBezTo>
                    <a:pt x="161637" y="284967"/>
                    <a:pt x="148359" y="281662"/>
                    <a:pt x="148359" y="284967"/>
                  </a:cubicBezTo>
                  <a:cubicBezTo>
                    <a:pt x="148359" y="284967"/>
                    <a:pt x="151679" y="284967"/>
                    <a:pt x="145040" y="281662"/>
                  </a:cubicBezTo>
                  <a:cubicBezTo>
                    <a:pt x="151679" y="281662"/>
                    <a:pt x="145040" y="278358"/>
                    <a:pt x="148359" y="278358"/>
                  </a:cubicBezTo>
                  <a:lnTo>
                    <a:pt x="141990" y="278358"/>
                  </a:lnTo>
                  <a:lnTo>
                    <a:pt x="138401" y="278358"/>
                  </a:lnTo>
                  <a:cubicBezTo>
                    <a:pt x="135082" y="275053"/>
                    <a:pt x="145040" y="278358"/>
                    <a:pt x="151679" y="275053"/>
                  </a:cubicBezTo>
                  <a:lnTo>
                    <a:pt x="148359" y="275053"/>
                  </a:lnTo>
                  <a:cubicBezTo>
                    <a:pt x="148359" y="275053"/>
                    <a:pt x="158317" y="275053"/>
                    <a:pt x="154998" y="271748"/>
                  </a:cubicBezTo>
                  <a:lnTo>
                    <a:pt x="158317" y="271748"/>
                  </a:lnTo>
                  <a:cubicBezTo>
                    <a:pt x="151679" y="268444"/>
                    <a:pt x="151679" y="268444"/>
                    <a:pt x="151679" y="268444"/>
                  </a:cubicBezTo>
                  <a:cubicBezTo>
                    <a:pt x="151679" y="271748"/>
                    <a:pt x="151679" y="271748"/>
                    <a:pt x="151679" y="271748"/>
                  </a:cubicBezTo>
                  <a:lnTo>
                    <a:pt x="154998" y="271748"/>
                  </a:lnTo>
                  <a:cubicBezTo>
                    <a:pt x="148359" y="271748"/>
                    <a:pt x="145040" y="275053"/>
                    <a:pt x="145040" y="275053"/>
                  </a:cubicBezTo>
                  <a:cubicBezTo>
                    <a:pt x="141721" y="275053"/>
                    <a:pt x="141721" y="275053"/>
                    <a:pt x="138401" y="275053"/>
                  </a:cubicBezTo>
                  <a:cubicBezTo>
                    <a:pt x="145040" y="271748"/>
                    <a:pt x="151679" y="268444"/>
                    <a:pt x="151679" y="265139"/>
                  </a:cubicBezTo>
                  <a:lnTo>
                    <a:pt x="149109" y="265139"/>
                  </a:lnTo>
                  <a:lnTo>
                    <a:pt x="148828" y="267108"/>
                  </a:lnTo>
                  <a:cubicBezTo>
                    <a:pt x="147637" y="267505"/>
                    <a:pt x="146050" y="267505"/>
                    <a:pt x="146050" y="267505"/>
                  </a:cubicBezTo>
                  <a:cubicBezTo>
                    <a:pt x="146050" y="267505"/>
                    <a:pt x="146050" y="267505"/>
                    <a:pt x="142875" y="267505"/>
                  </a:cubicBezTo>
                  <a:lnTo>
                    <a:pt x="147606" y="265139"/>
                  </a:lnTo>
                  <a:lnTo>
                    <a:pt x="146700" y="265139"/>
                  </a:lnTo>
                  <a:cubicBezTo>
                    <a:pt x="146700" y="265139"/>
                    <a:pt x="146700" y="265139"/>
                    <a:pt x="141721" y="265139"/>
                  </a:cubicBezTo>
                  <a:cubicBezTo>
                    <a:pt x="148359" y="265139"/>
                    <a:pt x="141721" y="261835"/>
                    <a:pt x="145040" y="261835"/>
                  </a:cubicBezTo>
                  <a:cubicBezTo>
                    <a:pt x="138401" y="261835"/>
                    <a:pt x="141721" y="261835"/>
                    <a:pt x="135082" y="261835"/>
                  </a:cubicBezTo>
                  <a:cubicBezTo>
                    <a:pt x="138401" y="258530"/>
                    <a:pt x="151679" y="258530"/>
                    <a:pt x="148359" y="255225"/>
                  </a:cubicBezTo>
                  <a:cubicBezTo>
                    <a:pt x="148359" y="255225"/>
                    <a:pt x="145040" y="255225"/>
                    <a:pt x="145040" y="255225"/>
                  </a:cubicBezTo>
                  <a:cubicBezTo>
                    <a:pt x="148359" y="255225"/>
                    <a:pt x="161637" y="255225"/>
                    <a:pt x="154998" y="251921"/>
                  </a:cubicBezTo>
                  <a:lnTo>
                    <a:pt x="151679" y="251921"/>
                  </a:lnTo>
                  <a:cubicBezTo>
                    <a:pt x="151679" y="251921"/>
                    <a:pt x="151679" y="251921"/>
                    <a:pt x="145040" y="248616"/>
                  </a:cubicBezTo>
                  <a:cubicBezTo>
                    <a:pt x="145040" y="245312"/>
                    <a:pt x="148359" y="245312"/>
                    <a:pt x="158317" y="245312"/>
                  </a:cubicBezTo>
                  <a:cubicBezTo>
                    <a:pt x="158317" y="245312"/>
                    <a:pt x="158317" y="242007"/>
                    <a:pt x="151679" y="242007"/>
                  </a:cubicBezTo>
                  <a:cubicBezTo>
                    <a:pt x="145040" y="242007"/>
                    <a:pt x="138401" y="242007"/>
                    <a:pt x="138401" y="245312"/>
                  </a:cubicBezTo>
                  <a:cubicBezTo>
                    <a:pt x="135082" y="245312"/>
                    <a:pt x="135082" y="245312"/>
                    <a:pt x="135497" y="244899"/>
                  </a:cubicBezTo>
                  <a:lnTo>
                    <a:pt x="135096" y="242105"/>
                  </a:lnTo>
                  <a:lnTo>
                    <a:pt x="131763" y="242105"/>
                  </a:lnTo>
                  <a:cubicBezTo>
                    <a:pt x="131763" y="238930"/>
                    <a:pt x="131763" y="238930"/>
                    <a:pt x="131763" y="238930"/>
                  </a:cubicBezTo>
                  <a:lnTo>
                    <a:pt x="136081" y="241808"/>
                  </a:lnTo>
                  <a:lnTo>
                    <a:pt x="137157" y="241594"/>
                  </a:lnTo>
                  <a:cubicBezTo>
                    <a:pt x="137572" y="241181"/>
                    <a:pt x="138402" y="240355"/>
                    <a:pt x="141721" y="238702"/>
                  </a:cubicBezTo>
                  <a:cubicBezTo>
                    <a:pt x="148359" y="242007"/>
                    <a:pt x="145040" y="242007"/>
                    <a:pt x="148359" y="242007"/>
                  </a:cubicBezTo>
                  <a:cubicBezTo>
                    <a:pt x="148359" y="238702"/>
                    <a:pt x="164956" y="238702"/>
                    <a:pt x="154998" y="232093"/>
                  </a:cubicBezTo>
                  <a:lnTo>
                    <a:pt x="158317" y="232093"/>
                  </a:lnTo>
                  <a:lnTo>
                    <a:pt x="160392" y="232093"/>
                  </a:lnTo>
                  <a:lnTo>
                    <a:pt x="161637" y="232093"/>
                  </a:lnTo>
                  <a:cubicBezTo>
                    <a:pt x="154998" y="228789"/>
                    <a:pt x="151679" y="232093"/>
                    <a:pt x="151679" y="232093"/>
                  </a:cubicBezTo>
                  <a:lnTo>
                    <a:pt x="148359" y="232093"/>
                  </a:lnTo>
                  <a:cubicBezTo>
                    <a:pt x="145040" y="232093"/>
                    <a:pt x="154998" y="232093"/>
                    <a:pt x="145040" y="228789"/>
                  </a:cubicBezTo>
                  <a:lnTo>
                    <a:pt x="148359" y="228789"/>
                  </a:lnTo>
                  <a:cubicBezTo>
                    <a:pt x="148359" y="228789"/>
                    <a:pt x="145040" y="225484"/>
                    <a:pt x="145040" y="225484"/>
                  </a:cubicBezTo>
                  <a:cubicBezTo>
                    <a:pt x="145040" y="225484"/>
                    <a:pt x="148359" y="228789"/>
                    <a:pt x="151679" y="228789"/>
                  </a:cubicBezTo>
                  <a:cubicBezTo>
                    <a:pt x="151679" y="228789"/>
                    <a:pt x="158317" y="228789"/>
                    <a:pt x="151679" y="225484"/>
                  </a:cubicBezTo>
                  <a:cubicBezTo>
                    <a:pt x="148359" y="225484"/>
                    <a:pt x="148359" y="225484"/>
                    <a:pt x="145040" y="225484"/>
                  </a:cubicBezTo>
                  <a:cubicBezTo>
                    <a:pt x="145040" y="225484"/>
                    <a:pt x="148359" y="225484"/>
                    <a:pt x="151679" y="222180"/>
                  </a:cubicBezTo>
                  <a:cubicBezTo>
                    <a:pt x="151679" y="222180"/>
                    <a:pt x="148359" y="222180"/>
                    <a:pt x="148359" y="222180"/>
                  </a:cubicBezTo>
                  <a:cubicBezTo>
                    <a:pt x="145040" y="218875"/>
                    <a:pt x="161637" y="222180"/>
                    <a:pt x="151679" y="218875"/>
                  </a:cubicBezTo>
                  <a:cubicBezTo>
                    <a:pt x="151679" y="218875"/>
                    <a:pt x="151679" y="218875"/>
                    <a:pt x="154998" y="218875"/>
                  </a:cubicBezTo>
                  <a:cubicBezTo>
                    <a:pt x="154998" y="218875"/>
                    <a:pt x="154998" y="218875"/>
                    <a:pt x="158317" y="218875"/>
                  </a:cubicBezTo>
                  <a:cubicBezTo>
                    <a:pt x="161637" y="215570"/>
                    <a:pt x="151679" y="215570"/>
                    <a:pt x="148359" y="215570"/>
                  </a:cubicBezTo>
                  <a:cubicBezTo>
                    <a:pt x="148359" y="215570"/>
                    <a:pt x="145040" y="212266"/>
                    <a:pt x="145040" y="212266"/>
                  </a:cubicBezTo>
                  <a:cubicBezTo>
                    <a:pt x="145040" y="212266"/>
                    <a:pt x="145040" y="212266"/>
                    <a:pt x="151679" y="212266"/>
                  </a:cubicBezTo>
                  <a:lnTo>
                    <a:pt x="168275" y="212266"/>
                  </a:lnTo>
                  <a:cubicBezTo>
                    <a:pt x="168275" y="212266"/>
                    <a:pt x="158317" y="208961"/>
                    <a:pt x="161637" y="208961"/>
                  </a:cubicBezTo>
                  <a:cubicBezTo>
                    <a:pt x="161637" y="208961"/>
                    <a:pt x="158317" y="205657"/>
                    <a:pt x="158317" y="205657"/>
                  </a:cubicBezTo>
                  <a:cubicBezTo>
                    <a:pt x="161637" y="208961"/>
                    <a:pt x="161637" y="205657"/>
                    <a:pt x="161637" y="205657"/>
                  </a:cubicBezTo>
                  <a:lnTo>
                    <a:pt x="171595" y="205657"/>
                  </a:lnTo>
                  <a:lnTo>
                    <a:pt x="178233" y="205657"/>
                  </a:lnTo>
                  <a:cubicBezTo>
                    <a:pt x="184872" y="205657"/>
                    <a:pt x="174914" y="202352"/>
                    <a:pt x="191510" y="205657"/>
                  </a:cubicBezTo>
                  <a:cubicBezTo>
                    <a:pt x="184872" y="202352"/>
                    <a:pt x="184872" y="202352"/>
                    <a:pt x="181553" y="202352"/>
                  </a:cubicBezTo>
                  <a:cubicBezTo>
                    <a:pt x="178233" y="202352"/>
                    <a:pt x="174914" y="202352"/>
                    <a:pt x="168275" y="199047"/>
                  </a:cubicBezTo>
                  <a:lnTo>
                    <a:pt x="171293" y="202352"/>
                  </a:lnTo>
                  <a:lnTo>
                    <a:pt x="161637" y="202352"/>
                  </a:lnTo>
                  <a:cubicBezTo>
                    <a:pt x="164956" y="202352"/>
                    <a:pt x="161637" y="195743"/>
                    <a:pt x="161637" y="195743"/>
                  </a:cubicBezTo>
                  <a:cubicBezTo>
                    <a:pt x="164956" y="195743"/>
                    <a:pt x="168275" y="195743"/>
                    <a:pt x="168275" y="195743"/>
                  </a:cubicBezTo>
                  <a:cubicBezTo>
                    <a:pt x="171595" y="195743"/>
                    <a:pt x="174914" y="195743"/>
                    <a:pt x="181553" y="199047"/>
                  </a:cubicBezTo>
                  <a:lnTo>
                    <a:pt x="180322" y="194963"/>
                  </a:lnTo>
                  <a:lnTo>
                    <a:pt x="181553" y="195743"/>
                  </a:lnTo>
                  <a:cubicBezTo>
                    <a:pt x="178233" y="194091"/>
                    <a:pt x="179063" y="194091"/>
                    <a:pt x="180308" y="194917"/>
                  </a:cubicBezTo>
                  <a:lnTo>
                    <a:pt x="180322" y="194963"/>
                  </a:lnTo>
                  <a:lnTo>
                    <a:pt x="176988" y="192851"/>
                  </a:lnTo>
                  <a:cubicBezTo>
                    <a:pt x="176574" y="192438"/>
                    <a:pt x="176574" y="192438"/>
                    <a:pt x="174914" y="192438"/>
                  </a:cubicBezTo>
                  <a:cubicBezTo>
                    <a:pt x="178233" y="192438"/>
                    <a:pt x="168275" y="192438"/>
                    <a:pt x="164956" y="192438"/>
                  </a:cubicBezTo>
                  <a:cubicBezTo>
                    <a:pt x="164956" y="192438"/>
                    <a:pt x="164956" y="192438"/>
                    <a:pt x="161637" y="189134"/>
                  </a:cubicBezTo>
                  <a:cubicBezTo>
                    <a:pt x="163296" y="189134"/>
                    <a:pt x="164956" y="189960"/>
                    <a:pt x="166201" y="190373"/>
                  </a:cubicBezTo>
                  <a:lnTo>
                    <a:pt x="167891" y="189363"/>
                  </a:lnTo>
                  <a:lnTo>
                    <a:pt x="170246" y="189547"/>
                  </a:lnTo>
                  <a:cubicBezTo>
                    <a:pt x="170765" y="189134"/>
                    <a:pt x="170350" y="188308"/>
                    <a:pt x="169935" y="187481"/>
                  </a:cubicBezTo>
                  <a:lnTo>
                    <a:pt x="173342" y="186351"/>
                  </a:lnTo>
                  <a:lnTo>
                    <a:pt x="175744" y="187068"/>
                  </a:lnTo>
                  <a:lnTo>
                    <a:pt x="175578" y="186820"/>
                  </a:lnTo>
                  <a:lnTo>
                    <a:pt x="184872" y="189134"/>
                  </a:lnTo>
                  <a:cubicBezTo>
                    <a:pt x="191510" y="189134"/>
                    <a:pt x="184872" y="185829"/>
                    <a:pt x="194830" y="185829"/>
                  </a:cubicBezTo>
                  <a:lnTo>
                    <a:pt x="191510" y="185829"/>
                  </a:lnTo>
                  <a:cubicBezTo>
                    <a:pt x="191510" y="185829"/>
                    <a:pt x="191510" y="185829"/>
                    <a:pt x="188191" y="185829"/>
                  </a:cubicBezTo>
                  <a:cubicBezTo>
                    <a:pt x="184872" y="182524"/>
                    <a:pt x="198149" y="182524"/>
                    <a:pt x="204788" y="182524"/>
                  </a:cubicBezTo>
                  <a:cubicBezTo>
                    <a:pt x="204788" y="182524"/>
                    <a:pt x="204788" y="182524"/>
                    <a:pt x="198149" y="182524"/>
                  </a:cubicBezTo>
                  <a:cubicBezTo>
                    <a:pt x="204788" y="182524"/>
                    <a:pt x="194830" y="179220"/>
                    <a:pt x="201468" y="179220"/>
                  </a:cubicBezTo>
                  <a:cubicBezTo>
                    <a:pt x="204788" y="179220"/>
                    <a:pt x="198149" y="179220"/>
                    <a:pt x="198149" y="175915"/>
                  </a:cubicBezTo>
                  <a:cubicBezTo>
                    <a:pt x="208107" y="179220"/>
                    <a:pt x="191510" y="172611"/>
                    <a:pt x="198149" y="172611"/>
                  </a:cubicBezTo>
                  <a:lnTo>
                    <a:pt x="198149" y="166993"/>
                  </a:lnTo>
                  <a:lnTo>
                    <a:pt x="201468" y="169306"/>
                  </a:lnTo>
                  <a:lnTo>
                    <a:pt x="204456" y="166332"/>
                  </a:lnTo>
                  <a:lnTo>
                    <a:pt x="206033" y="166415"/>
                  </a:lnTo>
                  <a:cubicBezTo>
                    <a:pt x="208107" y="167654"/>
                    <a:pt x="209767" y="169306"/>
                    <a:pt x="211426" y="169306"/>
                  </a:cubicBezTo>
                  <a:lnTo>
                    <a:pt x="214746" y="169306"/>
                  </a:lnTo>
                  <a:lnTo>
                    <a:pt x="218065" y="169306"/>
                  </a:lnTo>
                  <a:lnTo>
                    <a:pt x="214746" y="168289"/>
                  </a:lnTo>
                  <a:lnTo>
                    <a:pt x="214746" y="166001"/>
                  </a:lnTo>
                  <a:lnTo>
                    <a:pt x="218065" y="166001"/>
                  </a:lnTo>
                  <a:cubicBezTo>
                    <a:pt x="204788" y="159392"/>
                    <a:pt x="218065" y="159392"/>
                    <a:pt x="211426" y="156088"/>
                  </a:cubicBezTo>
                  <a:cubicBezTo>
                    <a:pt x="208107" y="152783"/>
                    <a:pt x="221384" y="156088"/>
                    <a:pt x="221384" y="156088"/>
                  </a:cubicBezTo>
                  <a:cubicBezTo>
                    <a:pt x="218065" y="156088"/>
                    <a:pt x="218065" y="156088"/>
                    <a:pt x="214746" y="152783"/>
                  </a:cubicBezTo>
                  <a:cubicBezTo>
                    <a:pt x="214746" y="152783"/>
                    <a:pt x="231342" y="156088"/>
                    <a:pt x="228023" y="152783"/>
                  </a:cubicBezTo>
                  <a:cubicBezTo>
                    <a:pt x="228023" y="152783"/>
                    <a:pt x="228023" y="152783"/>
                    <a:pt x="231342" y="152783"/>
                  </a:cubicBezTo>
                  <a:cubicBezTo>
                    <a:pt x="241300" y="156088"/>
                    <a:pt x="231342" y="149478"/>
                    <a:pt x="234662" y="149478"/>
                  </a:cubicBezTo>
                  <a:lnTo>
                    <a:pt x="229145" y="146732"/>
                  </a:lnTo>
                  <a:lnTo>
                    <a:pt x="228840" y="146732"/>
                  </a:lnTo>
                  <a:cubicBezTo>
                    <a:pt x="227598" y="147557"/>
                    <a:pt x="226770" y="148381"/>
                    <a:pt x="225115" y="146732"/>
                  </a:cubicBezTo>
                  <a:cubicBezTo>
                    <a:pt x="225115" y="146732"/>
                    <a:pt x="225115" y="146732"/>
                    <a:pt x="225115" y="150029"/>
                  </a:cubicBezTo>
                  <a:cubicBezTo>
                    <a:pt x="221805" y="150029"/>
                    <a:pt x="221805" y="146732"/>
                    <a:pt x="221805" y="150029"/>
                  </a:cubicBezTo>
                  <a:cubicBezTo>
                    <a:pt x="221805" y="150029"/>
                    <a:pt x="218494" y="146732"/>
                    <a:pt x="215184" y="146732"/>
                  </a:cubicBezTo>
                  <a:cubicBezTo>
                    <a:pt x="215184" y="146732"/>
                    <a:pt x="215184" y="146732"/>
                    <a:pt x="215184" y="150029"/>
                  </a:cubicBezTo>
                  <a:cubicBezTo>
                    <a:pt x="215184" y="146732"/>
                    <a:pt x="211873" y="150029"/>
                    <a:pt x="208563" y="150029"/>
                  </a:cubicBezTo>
                  <a:cubicBezTo>
                    <a:pt x="205252" y="150029"/>
                    <a:pt x="205252" y="146732"/>
                    <a:pt x="201942" y="150029"/>
                  </a:cubicBezTo>
                  <a:cubicBezTo>
                    <a:pt x="205252" y="150029"/>
                    <a:pt x="205252" y="153326"/>
                    <a:pt x="205252" y="153326"/>
                  </a:cubicBezTo>
                  <a:cubicBezTo>
                    <a:pt x="205252" y="153326"/>
                    <a:pt x="205252" y="153326"/>
                    <a:pt x="198631" y="150029"/>
                  </a:cubicBezTo>
                  <a:cubicBezTo>
                    <a:pt x="198631" y="153326"/>
                    <a:pt x="198631" y="153326"/>
                    <a:pt x="198631" y="153326"/>
                  </a:cubicBezTo>
                  <a:cubicBezTo>
                    <a:pt x="195321" y="156623"/>
                    <a:pt x="192010" y="153326"/>
                    <a:pt x="188700" y="150029"/>
                  </a:cubicBezTo>
                  <a:cubicBezTo>
                    <a:pt x="185389" y="150029"/>
                    <a:pt x="182079" y="146732"/>
                    <a:pt x="178768" y="153326"/>
                  </a:cubicBezTo>
                  <a:cubicBezTo>
                    <a:pt x="178768" y="153326"/>
                    <a:pt x="178768" y="153326"/>
                    <a:pt x="175458" y="150029"/>
                  </a:cubicBezTo>
                  <a:cubicBezTo>
                    <a:pt x="172147" y="150029"/>
                    <a:pt x="175458" y="153326"/>
                    <a:pt x="172147" y="153326"/>
                  </a:cubicBezTo>
                  <a:cubicBezTo>
                    <a:pt x="172147" y="150029"/>
                    <a:pt x="172147" y="153326"/>
                    <a:pt x="168837" y="150029"/>
                  </a:cubicBezTo>
                  <a:cubicBezTo>
                    <a:pt x="168837" y="153326"/>
                    <a:pt x="168837" y="153326"/>
                    <a:pt x="172147" y="156623"/>
                  </a:cubicBezTo>
                  <a:cubicBezTo>
                    <a:pt x="168837" y="159921"/>
                    <a:pt x="162215" y="153326"/>
                    <a:pt x="162215" y="156623"/>
                  </a:cubicBezTo>
                  <a:cubicBezTo>
                    <a:pt x="162215" y="150029"/>
                    <a:pt x="162215" y="153326"/>
                    <a:pt x="165526" y="150029"/>
                  </a:cubicBezTo>
                  <a:cubicBezTo>
                    <a:pt x="162215" y="150029"/>
                    <a:pt x="162215" y="153326"/>
                    <a:pt x="158905" y="153326"/>
                  </a:cubicBezTo>
                  <a:cubicBezTo>
                    <a:pt x="162215" y="159921"/>
                    <a:pt x="152284" y="150029"/>
                    <a:pt x="155594" y="156623"/>
                  </a:cubicBezTo>
                  <a:cubicBezTo>
                    <a:pt x="152284" y="156623"/>
                    <a:pt x="148973" y="150029"/>
                    <a:pt x="145663" y="153326"/>
                  </a:cubicBezTo>
                  <a:cubicBezTo>
                    <a:pt x="145663" y="153326"/>
                    <a:pt x="145663" y="156623"/>
                    <a:pt x="145663" y="156623"/>
                  </a:cubicBezTo>
                  <a:cubicBezTo>
                    <a:pt x="142352" y="153326"/>
                    <a:pt x="139042" y="156623"/>
                    <a:pt x="135731" y="153326"/>
                  </a:cubicBezTo>
                  <a:cubicBezTo>
                    <a:pt x="139042" y="156623"/>
                    <a:pt x="135731" y="156623"/>
                    <a:pt x="135731" y="159921"/>
                  </a:cubicBezTo>
                  <a:cubicBezTo>
                    <a:pt x="135731" y="163218"/>
                    <a:pt x="129110" y="153326"/>
                    <a:pt x="129110" y="159921"/>
                  </a:cubicBezTo>
                  <a:cubicBezTo>
                    <a:pt x="122489" y="153326"/>
                    <a:pt x="125800" y="159921"/>
                    <a:pt x="119179" y="153326"/>
                  </a:cubicBezTo>
                  <a:cubicBezTo>
                    <a:pt x="119179" y="153326"/>
                    <a:pt x="122489" y="156623"/>
                    <a:pt x="122489" y="156623"/>
                  </a:cubicBezTo>
                  <a:cubicBezTo>
                    <a:pt x="122489" y="159921"/>
                    <a:pt x="112558" y="153326"/>
                    <a:pt x="115868" y="156623"/>
                  </a:cubicBezTo>
                  <a:lnTo>
                    <a:pt x="112558" y="156623"/>
                  </a:lnTo>
                  <a:lnTo>
                    <a:pt x="109247" y="156623"/>
                  </a:lnTo>
                  <a:cubicBezTo>
                    <a:pt x="109247" y="156623"/>
                    <a:pt x="109247" y="156623"/>
                    <a:pt x="112558" y="159921"/>
                  </a:cubicBezTo>
                  <a:cubicBezTo>
                    <a:pt x="109247" y="159921"/>
                    <a:pt x="109247" y="156623"/>
                    <a:pt x="105937" y="159921"/>
                  </a:cubicBezTo>
                  <a:lnTo>
                    <a:pt x="99315" y="159921"/>
                  </a:lnTo>
                  <a:cubicBezTo>
                    <a:pt x="102626" y="159921"/>
                    <a:pt x="102626" y="163218"/>
                    <a:pt x="105937" y="163218"/>
                  </a:cubicBezTo>
                  <a:cubicBezTo>
                    <a:pt x="105937" y="164866"/>
                    <a:pt x="103454" y="164042"/>
                    <a:pt x="100557" y="163218"/>
                  </a:cubicBezTo>
                  <a:lnTo>
                    <a:pt x="96005" y="163218"/>
                  </a:lnTo>
                  <a:cubicBezTo>
                    <a:pt x="92694" y="163218"/>
                    <a:pt x="92694" y="163218"/>
                    <a:pt x="92694" y="163218"/>
                  </a:cubicBezTo>
                  <a:cubicBezTo>
                    <a:pt x="92694" y="163218"/>
                    <a:pt x="92694" y="163218"/>
                    <a:pt x="96005" y="166515"/>
                  </a:cubicBezTo>
                  <a:cubicBezTo>
                    <a:pt x="92694" y="166515"/>
                    <a:pt x="89384" y="169812"/>
                    <a:pt x="82763" y="163218"/>
                  </a:cubicBezTo>
                  <a:cubicBezTo>
                    <a:pt x="82763" y="166515"/>
                    <a:pt x="82763" y="166515"/>
                    <a:pt x="89384" y="169812"/>
                  </a:cubicBezTo>
                  <a:cubicBezTo>
                    <a:pt x="86073" y="168163"/>
                    <a:pt x="83590" y="168163"/>
                    <a:pt x="81108" y="168575"/>
                  </a:cubicBezTo>
                  <a:lnTo>
                    <a:pt x="76200" y="169309"/>
                  </a:lnTo>
                  <a:lnTo>
                    <a:pt x="76200" y="170668"/>
                  </a:lnTo>
                  <a:lnTo>
                    <a:pt x="73025" y="170668"/>
                  </a:lnTo>
                  <a:lnTo>
                    <a:pt x="73025" y="169783"/>
                  </a:lnTo>
                  <a:lnTo>
                    <a:pt x="72831" y="169812"/>
                  </a:lnTo>
                  <a:cubicBezTo>
                    <a:pt x="72831" y="169812"/>
                    <a:pt x="69521" y="169812"/>
                    <a:pt x="66210" y="166515"/>
                  </a:cubicBezTo>
                  <a:cubicBezTo>
                    <a:pt x="69521" y="169812"/>
                    <a:pt x="69521" y="169812"/>
                    <a:pt x="69521" y="173109"/>
                  </a:cubicBezTo>
                  <a:cubicBezTo>
                    <a:pt x="66210" y="169812"/>
                    <a:pt x="69521" y="176406"/>
                    <a:pt x="66210" y="173109"/>
                  </a:cubicBezTo>
                  <a:cubicBezTo>
                    <a:pt x="66210" y="176406"/>
                    <a:pt x="66210" y="173109"/>
                    <a:pt x="66210" y="176406"/>
                  </a:cubicBezTo>
                  <a:cubicBezTo>
                    <a:pt x="62900" y="176406"/>
                    <a:pt x="52968" y="176406"/>
                    <a:pt x="49658" y="179703"/>
                  </a:cubicBezTo>
                  <a:cubicBezTo>
                    <a:pt x="43037" y="176406"/>
                    <a:pt x="39726" y="179703"/>
                    <a:pt x="36416" y="176406"/>
                  </a:cubicBezTo>
                  <a:cubicBezTo>
                    <a:pt x="39726" y="179703"/>
                    <a:pt x="39726" y="176406"/>
                    <a:pt x="43037" y="179703"/>
                  </a:cubicBezTo>
                  <a:cubicBezTo>
                    <a:pt x="39726" y="179703"/>
                    <a:pt x="49658" y="183000"/>
                    <a:pt x="43037" y="183000"/>
                  </a:cubicBezTo>
                  <a:cubicBezTo>
                    <a:pt x="43037" y="183000"/>
                    <a:pt x="43037" y="183000"/>
                    <a:pt x="36416" y="179703"/>
                  </a:cubicBezTo>
                  <a:cubicBezTo>
                    <a:pt x="33105" y="183000"/>
                    <a:pt x="26484" y="186298"/>
                    <a:pt x="29794" y="189595"/>
                  </a:cubicBezTo>
                  <a:cubicBezTo>
                    <a:pt x="26484" y="189595"/>
                    <a:pt x="26484" y="186298"/>
                    <a:pt x="26484" y="186298"/>
                  </a:cubicBezTo>
                  <a:cubicBezTo>
                    <a:pt x="23173" y="186298"/>
                    <a:pt x="16552" y="186298"/>
                    <a:pt x="16552" y="189595"/>
                  </a:cubicBezTo>
                  <a:cubicBezTo>
                    <a:pt x="16552" y="189595"/>
                    <a:pt x="16552" y="189595"/>
                    <a:pt x="19863" y="189595"/>
                  </a:cubicBezTo>
                  <a:cubicBezTo>
                    <a:pt x="19863" y="192892"/>
                    <a:pt x="13242" y="189595"/>
                    <a:pt x="6621" y="189595"/>
                  </a:cubicBezTo>
                  <a:cubicBezTo>
                    <a:pt x="6621" y="189595"/>
                    <a:pt x="13242" y="189595"/>
                    <a:pt x="6621" y="186298"/>
                  </a:cubicBezTo>
                  <a:lnTo>
                    <a:pt x="9931" y="186298"/>
                  </a:lnTo>
                  <a:lnTo>
                    <a:pt x="13242" y="186298"/>
                  </a:lnTo>
                  <a:lnTo>
                    <a:pt x="8706" y="181780"/>
                  </a:lnTo>
                  <a:lnTo>
                    <a:pt x="6621" y="179703"/>
                  </a:lnTo>
                  <a:cubicBezTo>
                    <a:pt x="9931" y="176406"/>
                    <a:pt x="13242" y="183000"/>
                    <a:pt x="19863" y="183000"/>
                  </a:cubicBezTo>
                  <a:lnTo>
                    <a:pt x="22979" y="181837"/>
                  </a:lnTo>
                  <a:lnTo>
                    <a:pt x="26484" y="183000"/>
                  </a:lnTo>
                  <a:lnTo>
                    <a:pt x="23173" y="183000"/>
                  </a:lnTo>
                  <a:cubicBezTo>
                    <a:pt x="23173" y="183000"/>
                    <a:pt x="29794" y="186298"/>
                    <a:pt x="26484" y="183000"/>
                  </a:cubicBezTo>
                  <a:cubicBezTo>
                    <a:pt x="26484" y="183000"/>
                    <a:pt x="24829" y="182176"/>
                    <a:pt x="23173" y="181764"/>
                  </a:cubicBezTo>
                  <a:lnTo>
                    <a:pt x="22979" y="181837"/>
                  </a:lnTo>
                  <a:lnTo>
                    <a:pt x="16552" y="179703"/>
                  </a:lnTo>
                  <a:cubicBezTo>
                    <a:pt x="13242" y="179703"/>
                    <a:pt x="13242" y="179703"/>
                    <a:pt x="9931" y="179703"/>
                  </a:cubicBezTo>
                  <a:cubicBezTo>
                    <a:pt x="14897" y="178055"/>
                    <a:pt x="19863" y="178055"/>
                    <a:pt x="23587" y="177643"/>
                  </a:cubicBezTo>
                  <a:lnTo>
                    <a:pt x="26617" y="175430"/>
                  </a:lnTo>
                  <a:lnTo>
                    <a:pt x="23813" y="175430"/>
                  </a:lnTo>
                  <a:cubicBezTo>
                    <a:pt x="23813" y="172255"/>
                    <a:pt x="23813" y="172255"/>
                    <a:pt x="23813" y="172255"/>
                  </a:cubicBezTo>
                  <a:lnTo>
                    <a:pt x="28058" y="174377"/>
                  </a:lnTo>
                  <a:lnTo>
                    <a:pt x="29794" y="173109"/>
                  </a:lnTo>
                  <a:cubicBezTo>
                    <a:pt x="23173" y="173109"/>
                    <a:pt x="33105" y="173109"/>
                    <a:pt x="26484" y="169812"/>
                  </a:cubicBezTo>
                  <a:cubicBezTo>
                    <a:pt x="29794" y="173109"/>
                    <a:pt x="26484" y="169812"/>
                    <a:pt x="29794" y="169812"/>
                  </a:cubicBezTo>
                  <a:cubicBezTo>
                    <a:pt x="26484" y="166515"/>
                    <a:pt x="23173" y="169812"/>
                    <a:pt x="23173" y="166515"/>
                  </a:cubicBezTo>
                  <a:cubicBezTo>
                    <a:pt x="24829" y="166515"/>
                    <a:pt x="28139" y="167339"/>
                    <a:pt x="31450" y="167751"/>
                  </a:cubicBezTo>
                  <a:lnTo>
                    <a:pt x="37984" y="166775"/>
                  </a:lnTo>
                  <a:lnTo>
                    <a:pt x="43864" y="167751"/>
                  </a:lnTo>
                  <a:cubicBezTo>
                    <a:pt x="46347" y="168163"/>
                    <a:pt x="48003" y="168163"/>
                    <a:pt x="46347" y="166515"/>
                  </a:cubicBezTo>
                  <a:cubicBezTo>
                    <a:pt x="43037" y="163218"/>
                    <a:pt x="39726" y="163218"/>
                    <a:pt x="36416" y="163218"/>
                  </a:cubicBezTo>
                  <a:lnTo>
                    <a:pt x="36416" y="160250"/>
                  </a:lnTo>
                  <a:lnTo>
                    <a:pt x="37243" y="160333"/>
                  </a:lnTo>
                  <a:cubicBezTo>
                    <a:pt x="39726" y="161569"/>
                    <a:pt x="43037" y="163218"/>
                    <a:pt x="46347" y="163218"/>
                  </a:cubicBezTo>
                  <a:cubicBezTo>
                    <a:pt x="46347" y="163218"/>
                    <a:pt x="46347" y="163218"/>
                    <a:pt x="43037" y="159921"/>
                  </a:cubicBezTo>
                  <a:cubicBezTo>
                    <a:pt x="43037" y="156623"/>
                    <a:pt x="49658" y="156623"/>
                    <a:pt x="56279" y="159921"/>
                  </a:cubicBezTo>
                  <a:cubicBezTo>
                    <a:pt x="56279" y="159921"/>
                    <a:pt x="59589" y="159921"/>
                    <a:pt x="56279" y="156623"/>
                  </a:cubicBezTo>
                  <a:lnTo>
                    <a:pt x="54581" y="156285"/>
                  </a:lnTo>
                  <a:lnTo>
                    <a:pt x="61658" y="155799"/>
                  </a:lnTo>
                  <a:cubicBezTo>
                    <a:pt x="65383" y="155799"/>
                    <a:pt x="67866" y="154975"/>
                    <a:pt x="66210" y="150029"/>
                  </a:cubicBezTo>
                  <a:cubicBezTo>
                    <a:pt x="72831" y="153326"/>
                    <a:pt x="72831" y="153326"/>
                    <a:pt x="72831" y="153326"/>
                  </a:cubicBezTo>
                  <a:cubicBezTo>
                    <a:pt x="69521" y="150029"/>
                    <a:pt x="69521" y="150029"/>
                    <a:pt x="69521" y="150029"/>
                  </a:cubicBezTo>
                  <a:cubicBezTo>
                    <a:pt x="72831" y="150029"/>
                    <a:pt x="72831" y="150029"/>
                    <a:pt x="72831" y="150029"/>
                  </a:cubicBezTo>
                  <a:cubicBezTo>
                    <a:pt x="69521" y="150029"/>
                    <a:pt x="66210" y="146732"/>
                    <a:pt x="66210" y="150029"/>
                  </a:cubicBezTo>
                  <a:cubicBezTo>
                    <a:pt x="66210" y="150029"/>
                    <a:pt x="66210" y="150029"/>
                    <a:pt x="59589" y="146732"/>
                  </a:cubicBezTo>
                  <a:cubicBezTo>
                    <a:pt x="61245" y="146732"/>
                    <a:pt x="63727" y="147557"/>
                    <a:pt x="64969" y="147557"/>
                  </a:cubicBezTo>
                  <a:lnTo>
                    <a:pt x="64224" y="146073"/>
                  </a:lnTo>
                  <a:lnTo>
                    <a:pt x="66210" y="146732"/>
                  </a:lnTo>
                  <a:cubicBezTo>
                    <a:pt x="66210" y="143435"/>
                    <a:pt x="66210" y="143435"/>
                    <a:pt x="66210" y="140138"/>
                  </a:cubicBezTo>
                  <a:cubicBezTo>
                    <a:pt x="69521" y="143435"/>
                    <a:pt x="66210" y="143435"/>
                    <a:pt x="69521" y="146732"/>
                  </a:cubicBezTo>
                  <a:cubicBezTo>
                    <a:pt x="69521" y="143435"/>
                    <a:pt x="72831" y="146732"/>
                    <a:pt x="72831" y="143435"/>
                  </a:cubicBezTo>
                  <a:cubicBezTo>
                    <a:pt x="72831" y="143435"/>
                    <a:pt x="69521" y="143435"/>
                    <a:pt x="66210" y="140138"/>
                  </a:cubicBezTo>
                  <a:cubicBezTo>
                    <a:pt x="66210" y="140138"/>
                    <a:pt x="66210" y="140138"/>
                    <a:pt x="76142" y="143435"/>
                  </a:cubicBezTo>
                  <a:cubicBezTo>
                    <a:pt x="76142" y="140138"/>
                    <a:pt x="72831" y="140138"/>
                    <a:pt x="72831" y="140138"/>
                  </a:cubicBezTo>
                  <a:cubicBezTo>
                    <a:pt x="72831" y="136841"/>
                    <a:pt x="82763" y="146732"/>
                    <a:pt x="79452" y="140138"/>
                  </a:cubicBezTo>
                  <a:cubicBezTo>
                    <a:pt x="79452" y="140138"/>
                    <a:pt x="79452" y="140138"/>
                    <a:pt x="82763" y="140138"/>
                  </a:cubicBezTo>
                  <a:cubicBezTo>
                    <a:pt x="82763" y="140138"/>
                    <a:pt x="82763" y="140138"/>
                    <a:pt x="86073" y="140138"/>
                  </a:cubicBezTo>
                  <a:cubicBezTo>
                    <a:pt x="89384" y="140138"/>
                    <a:pt x="82763" y="136841"/>
                    <a:pt x="82763" y="133544"/>
                  </a:cubicBezTo>
                  <a:cubicBezTo>
                    <a:pt x="82763" y="133544"/>
                    <a:pt x="82763" y="133544"/>
                    <a:pt x="86073" y="133544"/>
                  </a:cubicBezTo>
                  <a:cubicBezTo>
                    <a:pt x="89384" y="136841"/>
                    <a:pt x="96005" y="136841"/>
                    <a:pt x="99315" y="140138"/>
                  </a:cubicBezTo>
                  <a:cubicBezTo>
                    <a:pt x="102626" y="140138"/>
                    <a:pt x="96005" y="133544"/>
                    <a:pt x="99315" y="133544"/>
                  </a:cubicBezTo>
                  <a:lnTo>
                    <a:pt x="108625" y="139725"/>
                  </a:lnTo>
                  <a:lnTo>
                    <a:pt x="109081" y="140154"/>
                  </a:lnTo>
                  <a:lnTo>
                    <a:pt x="105109" y="140550"/>
                  </a:lnTo>
                  <a:cubicBezTo>
                    <a:pt x="104282" y="140138"/>
                    <a:pt x="104282" y="140138"/>
                    <a:pt x="105937" y="143435"/>
                  </a:cubicBezTo>
                  <a:cubicBezTo>
                    <a:pt x="105937" y="143435"/>
                    <a:pt x="109247" y="143435"/>
                    <a:pt x="109247" y="143435"/>
                  </a:cubicBezTo>
                  <a:cubicBezTo>
                    <a:pt x="112558" y="150029"/>
                    <a:pt x="109247" y="140138"/>
                    <a:pt x="112558" y="143435"/>
                  </a:cubicBezTo>
                  <a:lnTo>
                    <a:pt x="109081" y="140154"/>
                  </a:lnTo>
                  <a:lnTo>
                    <a:pt x="109247" y="140138"/>
                  </a:lnTo>
                  <a:lnTo>
                    <a:pt x="108625" y="139725"/>
                  </a:lnTo>
                  <a:lnTo>
                    <a:pt x="104695" y="136017"/>
                  </a:lnTo>
                  <a:cubicBezTo>
                    <a:pt x="102626" y="135192"/>
                    <a:pt x="100971" y="135192"/>
                    <a:pt x="99315" y="133544"/>
                  </a:cubicBezTo>
                  <a:lnTo>
                    <a:pt x="99315" y="131895"/>
                  </a:lnTo>
                  <a:lnTo>
                    <a:pt x="102626" y="133544"/>
                  </a:lnTo>
                  <a:cubicBezTo>
                    <a:pt x="105937" y="133544"/>
                    <a:pt x="109247" y="136841"/>
                    <a:pt x="112558" y="140138"/>
                  </a:cubicBezTo>
                  <a:cubicBezTo>
                    <a:pt x="119179" y="143435"/>
                    <a:pt x="115868" y="133544"/>
                    <a:pt x="125800" y="140138"/>
                  </a:cubicBezTo>
                  <a:cubicBezTo>
                    <a:pt x="122489" y="140138"/>
                    <a:pt x="122489" y="136841"/>
                    <a:pt x="122489" y="136841"/>
                  </a:cubicBezTo>
                  <a:cubicBezTo>
                    <a:pt x="119179" y="136841"/>
                    <a:pt x="119179" y="133544"/>
                    <a:pt x="115868" y="130247"/>
                  </a:cubicBezTo>
                  <a:cubicBezTo>
                    <a:pt x="105937" y="130247"/>
                    <a:pt x="119179" y="140138"/>
                    <a:pt x="112558" y="136841"/>
                  </a:cubicBezTo>
                  <a:cubicBezTo>
                    <a:pt x="109247" y="133544"/>
                    <a:pt x="109247" y="133544"/>
                    <a:pt x="112558" y="133544"/>
                  </a:cubicBezTo>
                  <a:cubicBezTo>
                    <a:pt x="112558" y="130247"/>
                    <a:pt x="109247" y="130247"/>
                    <a:pt x="105937" y="130247"/>
                  </a:cubicBezTo>
                  <a:cubicBezTo>
                    <a:pt x="109247" y="130247"/>
                    <a:pt x="112558" y="123652"/>
                    <a:pt x="112558" y="123652"/>
                  </a:cubicBezTo>
                  <a:cubicBezTo>
                    <a:pt x="115868" y="126949"/>
                    <a:pt x="119179" y="126949"/>
                    <a:pt x="119179" y="126949"/>
                  </a:cubicBezTo>
                  <a:cubicBezTo>
                    <a:pt x="119179" y="130247"/>
                    <a:pt x="125800" y="130247"/>
                    <a:pt x="125800" y="133544"/>
                  </a:cubicBezTo>
                  <a:cubicBezTo>
                    <a:pt x="129110" y="133544"/>
                    <a:pt x="125800" y="126949"/>
                    <a:pt x="129110" y="133544"/>
                  </a:cubicBezTo>
                  <a:cubicBezTo>
                    <a:pt x="125800" y="130247"/>
                    <a:pt x="132421" y="130247"/>
                    <a:pt x="129110" y="126949"/>
                  </a:cubicBezTo>
                  <a:cubicBezTo>
                    <a:pt x="129110" y="130247"/>
                    <a:pt x="122489" y="126949"/>
                    <a:pt x="119179" y="123652"/>
                  </a:cubicBezTo>
                  <a:cubicBezTo>
                    <a:pt x="119179" y="123652"/>
                    <a:pt x="119179" y="123652"/>
                    <a:pt x="122489" y="120355"/>
                  </a:cubicBezTo>
                  <a:cubicBezTo>
                    <a:pt x="122489" y="120355"/>
                    <a:pt x="125800" y="123652"/>
                    <a:pt x="125800" y="123652"/>
                  </a:cubicBezTo>
                  <a:cubicBezTo>
                    <a:pt x="125800" y="123652"/>
                    <a:pt x="125800" y="123652"/>
                    <a:pt x="125800" y="120355"/>
                  </a:cubicBezTo>
                  <a:cubicBezTo>
                    <a:pt x="125800" y="123652"/>
                    <a:pt x="129110" y="123652"/>
                    <a:pt x="129110" y="120355"/>
                  </a:cubicBezTo>
                  <a:cubicBezTo>
                    <a:pt x="132421" y="120355"/>
                    <a:pt x="132421" y="117058"/>
                    <a:pt x="135731" y="123652"/>
                  </a:cubicBezTo>
                  <a:cubicBezTo>
                    <a:pt x="135731" y="123652"/>
                    <a:pt x="135731" y="123652"/>
                    <a:pt x="132421" y="120355"/>
                  </a:cubicBezTo>
                  <a:cubicBezTo>
                    <a:pt x="129110" y="123652"/>
                    <a:pt x="135731" y="126949"/>
                    <a:pt x="135731" y="130247"/>
                  </a:cubicBezTo>
                  <a:cubicBezTo>
                    <a:pt x="142352" y="130247"/>
                    <a:pt x="145663" y="126949"/>
                    <a:pt x="152284" y="130247"/>
                  </a:cubicBezTo>
                  <a:cubicBezTo>
                    <a:pt x="148973" y="126949"/>
                    <a:pt x="148973" y="130247"/>
                    <a:pt x="145663" y="126949"/>
                  </a:cubicBezTo>
                  <a:cubicBezTo>
                    <a:pt x="148973" y="123652"/>
                    <a:pt x="155594" y="130247"/>
                    <a:pt x="158905" y="133544"/>
                  </a:cubicBezTo>
                  <a:cubicBezTo>
                    <a:pt x="158905" y="133544"/>
                    <a:pt x="158905" y="133544"/>
                    <a:pt x="155594" y="130247"/>
                  </a:cubicBezTo>
                  <a:cubicBezTo>
                    <a:pt x="162215" y="130247"/>
                    <a:pt x="158905" y="126949"/>
                    <a:pt x="162215" y="126949"/>
                  </a:cubicBezTo>
                  <a:cubicBezTo>
                    <a:pt x="168837" y="130247"/>
                    <a:pt x="162215" y="120355"/>
                    <a:pt x="168837" y="123652"/>
                  </a:cubicBezTo>
                  <a:cubicBezTo>
                    <a:pt x="172147" y="123652"/>
                    <a:pt x="175458" y="117058"/>
                    <a:pt x="178768" y="117058"/>
                  </a:cubicBezTo>
                  <a:cubicBezTo>
                    <a:pt x="178768" y="117058"/>
                    <a:pt x="175458" y="117058"/>
                    <a:pt x="175458" y="120355"/>
                  </a:cubicBezTo>
                  <a:lnTo>
                    <a:pt x="180755" y="122993"/>
                  </a:lnTo>
                  <a:lnTo>
                    <a:pt x="182079" y="126949"/>
                  </a:lnTo>
                  <a:cubicBezTo>
                    <a:pt x="182079" y="126949"/>
                    <a:pt x="185389" y="130247"/>
                    <a:pt x="185389" y="130247"/>
                  </a:cubicBezTo>
                  <a:cubicBezTo>
                    <a:pt x="185389" y="126949"/>
                    <a:pt x="182079" y="123652"/>
                    <a:pt x="182079" y="120355"/>
                  </a:cubicBezTo>
                  <a:cubicBezTo>
                    <a:pt x="185389" y="120355"/>
                    <a:pt x="188700" y="120355"/>
                    <a:pt x="192010" y="123652"/>
                  </a:cubicBezTo>
                  <a:cubicBezTo>
                    <a:pt x="192010" y="123652"/>
                    <a:pt x="192010" y="123652"/>
                    <a:pt x="192010" y="130247"/>
                  </a:cubicBezTo>
                  <a:cubicBezTo>
                    <a:pt x="195321" y="126949"/>
                    <a:pt x="195321" y="130247"/>
                    <a:pt x="195321" y="130247"/>
                  </a:cubicBezTo>
                  <a:cubicBezTo>
                    <a:pt x="195321" y="130247"/>
                    <a:pt x="198631" y="130247"/>
                    <a:pt x="195321" y="126949"/>
                  </a:cubicBezTo>
                  <a:cubicBezTo>
                    <a:pt x="195321" y="126949"/>
                    <a:pt x="192010" y="126949"/>
                    <a:pt x="192010" y="123652"/>
                  </a:cubicBezTo>
                  <a:cubicBezTo>
                    <a:pt x="192010" y="117058"/>
                    <a:pt x="198631" y="123652"/>
                    <a:pt x="198631" y="117058"/>
                  </a:cubicBezTo>
                  <a:cubicBezTo>
                    <a:pt x="198631" y="117058"/>
                    <a:pt x="201942" y="120355"/>
                    <a:pt x="201942" y="117058"/>
                  </a:cubicBezTo>
                  <a:cubicBezTo>
                    <a:pt x="205252" y="113761"/>
                    <a:pt x="205252" y="123652"/>
                    <a:pt x="205252" y="120355"/>
                  </a:cubicBezTo>
                  <a:cubicBezTo>
                    <a:pt x="205252" y="120355"/>
                    <a:pt x="205252" y="120355"/>
                    <a:pt x="205252" y="117058"/>
                  </a:cubicBezTo>
                  <a:lnTo>
                    <a:pt x="206821" y="118491"/>
                  </a:lnTo>
                  <a:lnTo>
                    <a:pt x="207915" y="117758"/>
                  </a:lnTo>
                  <a:cubicBezTo>
                    <a:pt x="207097" y="116935"/>
                    <a:pt x="205461" y="116112"/>
                    <a:pt x="205461" y="116112"/>
                  </a:cubicBezTo>
                  <a:cubicBezTo>
                    <a:pt x="205461" y="116112"/>
                    <a:pt x="205461" y="116112"/>
                    <a:pt x="202190" y="116112"/>
                  </a:cubicBezTo>
                  <a:cubicBezTo>
                    <a:pt x="202190" y="112821"/>
                    <a:pt x="208732" y="112821"/>
                    <a:pt x="202190" y="112821"/>
                  </a:cubicBezTo>
                  <a:cubicBezTo>
                    <a:pt x="205461" y="112821"/>
                    <a:pt x="198919" y="112821"/>
                    <a:pt x="195648" y="112821"/>
                  </a:cubicBezTo>
                  <a:cubicBezTo>
                    <a:pt x="198919" y="112821"/>
                    <a:pt x="198919" y="109530"/>
                    <a:pt x="202190" y="109530"/>
                  </a:cubicBezTo>
                  <a:lnTo>
                    <a:pt x="198919" y="109530"/>
                  </a:lnTo>
                  <a:cubicBezTo>
                    <a:pt x="195648" y="109530"/>
                    <a:pt x="195648" y="109530"/>
                    <a:pt x="195648" y="109530"/>
                  </a:cubicBezTo>
                  <a:cubicBezTo>
                    <a:pt x="189105" y="106238"/>
                    <a:pt x="195648" y="102947"/>
                    <a:pt x="195648" y="102947"/>
                  </a:cubicBezTo>
                  <a:cubicBezTo>
                    <a:pt x="198919" y="99656"/>
                    <a:pt x="198919" y="96365"/>
                    <a:pt x="192376" y="96365"/>
                  </a:cubicBezTo>
                  <a:cubicBezTo>
                    <a:pt x="192376" y="96365"/>
                    <a:pt x="192376" y="96365"/>
                    <a:pt x="198919" y="93074"/>
                  </a:cubicBezTo>
                  <a:cubicBezTo>
                    <a:pt x="195648" y="93074"/>
                    <a:pt x="192376" y="93074"/>
                    <a:pt x="189105" y="89783"/>
                  </a:cubicBezTo>
                  <a:cubicBezTo>
                    <a:pt x="182563" y="86491"/>
                    <a:pt x="189105" y="83200"/>
                    <a:pt x="185834" y="83200"/>
                  </a:cubicBezTo>
                  <a:cubicBezTo>
                    <a:pt x="195648" y="83200"/>
                    <a:pt x="192376" y="83200"/>
                    <a:pt x="195648" y="86491"/>
                  </a:cubicBezTo>
                  <a:cubicBezTo>
                    <a:pt x="198919" y="83200"/>
                    <a:pt x="192376" y="83200"/>
                    <a:pt x="195648" y="79909"/>
                  </a:cubicBezTo>
                  <a:cubicBezTo>
                    <a:pt x="195648" y="79909"/>
                    <a:pt x="195648" y="79909"/>
                    <a:pt x="192376" y="83200"/>
                  </a:cubicBezTo>
                  <a:cubicBezTo>
                    <a:pt x="182563" y="83200"/>
                    <a:pt x="195648" y="79909"/>
                    <a:pt x="185834" y="79909"/>
                  </a:cubicBezTo>
                  <a:cubicBezTo>
                    <a:pt x="189105" y="76618"/>
                    <a:pt x="198919" y="76618"/>
                    <a:pt x="195648" y="73327"/>
                  </a:cubicBezTo>
                  <a:lnTo>
                    <a:pt x="194421" y="73327"/>
                  </a:lnTo>
                  <a:lnTo>
                    <a:pt x="192376" y="73327"/>
                  </a:lnTo>
                  <a:cubicBezTo>
                    <a:pt x="192376" y="73327"/>
                    <a:pt x="192376" y="73327"/>
                    <a:pt x="189105" y="73327"/>
                  </a:cubicBezTo>
                  <a:cubicBezTo>
                    <a:pt x="198919" y="70036"/>
                    <a:pt x="192376" y="70036"/>
                    <a:pt x="198919" y="66744"/>
                  </a:cubicBezTo>
                  <a:lnTo>
                    <a:pt x="195648" y="66744"/>
                  </a:lnTo>
                  <a:lnTo>
                    <a:pt x="194012" y="66744"/>
                  </a:lnTo>
                  <a:cubicBezTo>
                    <a:pt x="193194" y="66744"/>
                    <a:pt x="192377" y="66744"/>
                    <a:pt x="189105" y="66744"/>
                  </a:cubicBezTo>
                  <a:cubicBezTo>
                    <a:pt x="182563" y="70036"/>
                    <a:pt x="185834" y="66744"/>
                    <a:pt x="185834" y="63453"/>
                  </a:cubicBezTo>
                  <a:cubicBezTo>
                    <a:pt x="189105" y="66744"/>
                    <a:pt x="189105" y="63453"/>
                    <a:pt x="189105" y="63453"/>
                  </a:cubicBezTo>
                  <a:cubicBezTo>
                    <a:pt x="185834" y="63453"/>
                    <a:pt x="198919" y="63453"/>
                    <a:pt x="189105" y="60162"/>
                  </a:cubicBezTo>
                  <a:lnTo>
                    <a:pt x="192376" y="60162"/>
                  </a:lnTo>
                  <a:cubicBezTo>
                    <a:pt x="202190" y="60162"/>
                    <a:pt x="192376" y="56871"/>
                    <a:pt x="202190" y="56871"/>
                  </a:cubicBezTo>
                  <a:cubicBezTo>
                    <a:pt x="205461" y="56871"/>
                    <a:pt x="195648" y="56871"/>
                    <a:pt x="198919" y="56871"/>
                  </a:cubicBezTo>
                  <a:cubicBezTo>
                    <a:pt x="195648" y="56871"/>
                    <a:pt x="208732" y="53580"/>
                    <a:pt x="202190" y="53580"/>
                  </a:cubicBezTo>
                  <a:cubicBezTo>
                    <a:pt x="205461" y="53580"/>
                    <a:pt x="205461" y="50288"/>
                    <a:pt x="205461" y="50288"/>
                  </a:cubicBezTo>
                  <a:cubicBezTo>
                    <a:pt x="202190" y="50288"/>
                    <a:pt x="215275" y="50288"/>
                    <a:pt x="212004" y="50288"/>
                  </a:cubicBezTo>
                  <a:cubicBezTo>
                    <a:pt x="215275" y="50288"/>
                    <a:pt x="215275" y="50288"/>
                    <a:pt x="215275" y="46997"/>
                  </a:cubicBezTo>
                  <a:cubicBezTo>
                    <a:pt x="212004" y="46997"/>
                    <a:pt x="205461" y="46997"/>
                    <a:pt x="205461" y="50288"/>
                  </a:cubicBezTo>
                  <a:cubicBezTo>
                    <a:pt x="205461" y="50288"/>
                    <a:pt x="202190" y="50288"/>
                    <a:pt x="202190" y="50288"/>
                  </a:cubicBezTo>
                  <a:cubicBezTo>
                    <a:pt x="205461" y="46997"/>
                    <a:pt x="205461" y="46997"/>
                    <a:pt x="208732" y="43706"/>
                  </a:cubicBezTo>
                  <a:cubicBezTo>
                    <a:pt x="205461" y="43706"/>
                    <a:pt x="202190" y="43706"/>
                    <a:pt x="202190" y="43706"/>
                  </a:cubicBezTo>
                  <a:cubicBezTo>
                    <a:pt x="195648" y="43706"/>
                    <a:pt x="208732" y="43706"/>
                    <a:pt x="208732" y="40415"/>
                  </a:cubicBezTo>
                  <a:cubicBezTo>
                    <a:pt x="208732" y="40415"/>
                    <a:pt x="205461" y="37124"/>
                    <a:pt x="205461" y="37124"/>
                  </a:cubicBezTo>
                  <a:cubicBezTo>
                    <a:pt x="205461" y="37124"/>
                    <a:pt x="205461" y="33833"/>
                    <a:pt x="215275" y="33833"/>
                  </a:cubicBezTo>
                  <a:cubicBezTo>
                    <a:pt x="215275" y="33833"/>
                    <a:pt x="212004" y="30541"/>
                    <a:pt x="205461" y="33833"/>
                  </a:cubicBezTo>
                  <a:cubicBezTo>
                    <a:pt x="210368" y="32187"/>
                    <a:pt x="212821" y="31364"/>
                    <a:pt x="214457" y="30541"/>
                  </a:cubicBezTo>
                  <a:lnTo>
                    <a:pt x="217488" y="28102"/>
                  </a:lnTo>
                  <a:lnTo>
                    <a:pt x="217488" y="27792"/>
                  </a:lnTo>
                  <a:lnTo>
                    <a:pt x="217873" y="27792"/>
                  </a:lnTo>
                  <a:lnTo>
                    <a:pt x="218546" y="27250"/>
                  </a:lnTo>
                  <a:cubicBezTo>
                    <a:pt x="221817" y="27250"/>
                    <a:pt x="221817" y="27250"/>
                    <a:pt x="221817" y="27250"/>
                  </a:cubicBezTo>
                  <a:lnTo>
                    <a:pt x="225089" y="27250"/>
                  </a:lnTo>
                  <a:cubicBezTo>
                    <a:pt x="225089" y="23959"/>
                    <a:pt x="221817" y="23959"/>
                    <a:pt x="218546" y="23959"/>
                  </a:cubicBezTo>
                  <a:cubicBezTo>
                    <a:pt x="225089" y="23959"/>
                    <a:pt x="218546" y="17377"/>
                    <a:pt x="225089" y="20668"/>
                  </a:cubicBezTo>
                  <a:cubicBezTo>
                    <a:pt x="221817" y="20668"/>
                    <a:pt x="221817" y="20668"/>
                    <a:pt x="221817" y="17377"/>
                  </a:cubicBezTo>
                  <a:cubicBezTo>
                    <a:pt x="221817" y="17377"/>
                    <a:pt x="228360" y="17377"/>
                    <a:pt x="231631" y="14086"/>
                  </a:cubicBezTo>
                  <a:cubicBezTo>
                    <a:pt x="234902" y="14086"/>
                    <a:pt x="234902" y="14086"/>
                    <a:pt x="234902" y="10794"/>
                  </a:cubicBezTo>
                  <a:cubicBezTo>
                    <a:pt x="244716" y="14086"/>
                    <a:pt x="247987" y="10794"/>
                    <a:pt x="254529" y="14086"/>
                  </a:cubicBezTo>
                  <a:cubicBezTo>
                    <a:pt x="247987" y="10794"/>
                    <a:pt x="247987" y="10794"/>
                    <a:pt x="244716" y="10794"/>
                  </a:cubicBezTo>
                  <a:cubicBezTo>
                    <a:pt x="247987" y="10794"/>
                    <a:pt x="238173" y="7503"/>
                    <a:pt x="244716" y="7503"/>
                  </a:cubicBezTo>
                  <a:cubicBezTo>
                    <a:pt x="244716" y="7503"/>
                    <a:pt x="247987" y="10794"/>
                    <a:pt x="251258" y="7503"/>
                  </a:cubicBezTo>
                  <a:cubicBezTo>
                    <a:pt x="254529" y="7503"/>
                    <a:pt x="254529" y="7503"/>
                    <a:pt x="257801" y="4212"/>
                  </a:cubicBezTo>
                  <a:cubicBezTo>
                    <a:pt x="261072" y="4212"/>
                    <a:pt x="261072" y="4212"/>
                    <a:pt x="261072" y="92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ṡḻïḋe">
              <a:extLst>
                <a:ext uri="{FF2B5EF4-FFF2-40B4-BE49-F238E27FC236}">
                  <a16:creationId xmlns:a16="http://schemas.microsoft.com/office/drawing/2014/main" id="{1F6A3280-535C-43B7-AA2F-459DBBFE290C}"/>
                </a:ext>
              </a:extLst>
            </p:cNvPr>
            <p:cNvSpPr/>
            <p:nvPr/>
          </p:nvSpPr>
          <p:spPr bwMode="auto">
            <a:xfrm>
              <a:off x="4740276" y="4397375"/>
              <a:ext cx="1600200" cy="923925"/>
            </a:xfrm>
            <a:custGeom>
              <a:avLst/>
              <a:gdLst>
                <a:gd name="T0" fmla="*/ 1008 w 1008"/>
                <a:gd name="T1" fmla="*/ 231 h 582"/>
                <a:gd name="T2" fmla="*/ 397 w 1008"/>
                <a:gd name="T3" fmla="*/ 582 h 582"/>
                <a:gd name="T4" fmla="*/ 0 w 1008"/>
                <a:gd name="T5" fmla="*/ 353 h 582"/>
                <a:gd name="T6" fmla="*/ 611 w 1008"/>
                <a:gd name="T7" fmla="*/ 0 h 582"/>
                <a:gd name="T8" fmla="*/ 1008 w 1008"/>
                <a:gd name="T9" fmla="*/ 231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8" h="582">
                  <a:moveTo>
                    <a:pt x="1008" y="231"/>
                  </a:moveTo>
                  <a:lnTo>
                    <a:pt x="397" y="582"/>
                  </a:lnTo>
                  <a:lnTo>
                    <a:pt x="0" y="353"/>
                  </a:lnTo>
                  <a:lnTo>
                    <a:pt x="611" y="0"/>
                  </a:lnTo>
                  <a:lnTo>
                    <a:pt x="1008" y="231"/>
                  </a:lnTo>
                  <a:close/>
                </a:path>
              </a:pathLst>
            </a:custGeom>
            <a:solidFill>
              <a:srgbClr val="B1B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ḷiḍê">
              <a:extLst>
                <a:ext uri="{FF2B5EF4-FFF2-40B4-BE49-F238E27FC236}">
                  <a16:creationId xmlns:a16="http://schemas.microsoft.com/office/drawing/2014/main" id="{9EE2C068-A477-469C-AC33-C1E46836EA2C}"/>
                </a:ext>
              </a:extLst>
            </p:cNvPr>
            <p:cNvSpPr/>
            <p:nvPr/>
          </p:nvSpPr>
          <p:spPr bwMode="auto">
            <a:xfrm>
              <a:off x="5254626" y="4697413"/>
              <a:ext cx="627063" cy="382588"/>
            </a:xfrm>
            <a:custGeom>
              <a:avLst/>
              <a:gdLst>
                <a:gd name="T0" fmla="*/ 183 w 190"/>
                <a:gd name="T1" fmla="*/ 44 h 116"/>
                <a:gd name="T2" fmla="*/ 183 w 190"/>
                <a:gd name="T3" fmla="*/ 46 h 116"/>
                <a:gd name="T4" fmla="*/ 181 w 190"/>
                <a:gd name="T5" fmla="*/ 46 h 116"/>
                <a:gd name="T6" fmla="*/ 181 w 190"/>
                <a:gd name="T7" fmla="*/ 51 h 116"/>
                <a:gd name="T8" fmla="*/ 92 w 190"/>
                <a:gd name="T9" fmla="*/ 50 h 116"/>
                <a:gd name="T10" fmla="*/ 73 w 190"/>
                <a:gd name="T11" fmla="*/ 39 h 116"/>
                <a:gd name="T12" fmla="*/ 83 w 190"/>
                <a:gd name="T13" fmla="*/ 31 h 116"/>
                <a:gd name="T14" fmla="*/ 67 w 190"/>
                <a:gd name="T15" fmla="*/ 0 h 116"/>
                <a:gd name="T16" fmla="*/ 73 w 190"/>
                <a:gd name="T17" fmla="*/ 7 h 116"/>
                <a:gd name="T18" fmla="*/ 65 w 190"/>
                <a:gd name="T19" fmla="*/ 2 h 116"/>
                <a:gd name="T20" fmla="*/ 75 w 190"/>
                <a:gd name="T21" fmla="*/ 23 h 116"/>
                <a:gd name="T22" fmla="*/ 58 w 190"/>
                <a:gd name="T23" fmla="*/ 29 h 116"/>
                <a:gd name="T24" fmla="*/ 44 w 190"/>
                <a:gd name="T25" fmla="*/ 28 h 116"/>
                <a:gd name="T26" fmla="*/ 39 w 190"/>
                <a:gd name="T27" fmla="*/ 25 h 116"/>
                <a:gd name="T28" fmla="*/ 40 w 190"/>
                <a:gd name="T29" fmla="*/ 24 h 116"/>
                <a:gd name="T30" fmla="*/ 41 w 190"/>
                <a:gd name="T31" fmla="*/ 23 h 116"/>
                <a:gd name="T32" fmla="*/ 35 w 190"/>
                <a:gd name="T33" fmla="*/ 14 h 116"/>
                <a:gd name="T34" fmla="*/ 19 w 190"/>
                <a:gd name="T35" fmla="*/ 16 h 116"/>
                <a:gd name="T36" fmla="*/ 19 w 190"/>
                <a:gd name="T37" fmla="*/ 17 h 116"/>
                <a:gd name="T38" fmla="*/ 18 w 190"/>
                <a:gd name="T39" fmla="*/ 18 h 116"/>
                <a:gd name="T40" fmla="*/ 24 w 190"/>
                <a:gd name="T41" fmla="*/ 28 h 116"/>
                <a:gd name="T42" fmla="*/ 33 w 190"/>
                <a:gd name="T43" fmla="*/ 28 h 116"/>
                <a:gd name="T44" fmla="*/ 36 w 190"/>
                <a:gd name="T45" fmla="*/ 31 h 116"/>
                <a:gd name="T46" fmla="*/ 12 w 190"/>
                <a:gd name="T47" fmla="*/ 45 h 116"/>
                <a:gd name="T48" fmla="*/ 12 w 190"/>
                <a:gd name="T49" fmla="*/ 72 h 116"/>
                <a:gd name="T50" fmla="*/ 13 w 190"/>
                <a:gd name="T51" fmla="*/ 69 h 116"/>
                <a:gd name="T52" fmla="*/ 14 w 190"/>
                <a:gd name="T53" fmla="*/ 70 h 116"/>
                <a:gd name="T54" fmla="*/ 20 w 190"/>
                <a:gd name="T55" fmla="*/ 53 h 116"/>
                <a:gd name="T56" fmla="*/ 33 w 190"/>
                <a:gd name="T57" fmla="*/ 48 h 116"/>
                <a:gd name="T58" fmla="*/ 58 w 190"/>
                <a:gd name="T59" fmla="*/ 65 h 116"/>
                <a:gd name="T60" fmla="*/ 83 w 190"/>
                <a:gd name="T61" fmla="*/ 94 h 116"/>
                <a:gd name="T62" fmla="*/ 59 w 190"/>
                <a:gd name="T63" fmla="*/ 103 h 116"/>
                <a:gd name="T64" fmla="*/ 59 w 190"/>
                <a:gd name="T65" fmla="*/ 104 h 116"/>
                <a:gd name="T66" fmla="*/ 57 w 190"/>
                <a:gd name="T67" fmla="*/ 105 h 116"/>
                <a:gd name="T68" fmla="*/ 61 w 190"/>
                <a:gd name="T69" fmla="*/ 116 h 116"/>
                <a:gd name="T70" fmla="*/ 68 w 190"/>
                <a:gd name="T71" fmla="*/ 116 h 116"/>
                <a:gd name="T72" fmla="*/ 68 w 190"/>
                <a:gd name="T73" fmla="*/ 114 h 116"/>
                <a:gd name="T74" fmla="*/ 70 w 190"/>
                <a:gd name="T75" fmla="*/ 114 h 116"/>
                <a:gd name="T76" fmla="*/ 68 w 190"/>
                <a:gd name="T77" fmla="*/ 109 h 116"/>
                <a:gd name="T78" fmla="*/ 100 w 190"/>
                <a:gd name="T79" fmla="*/ 97 h 116"/>
                <a:gd name="T80" fmla="*/ 102 w 190"/>
                <a:gd name="T81" fmla="*/ 95 h 116"/>
                <a:gd name="T82" fmla="*/ 99 w 190"/>
                <a:gd name="T83" fmla="*/ 71 h 116"/>
                <a:gd name="T84" fmla="*/ 188 w 190"/>
                <a:gd name="T85" fmla="*/ 58 h 116"/>
                <a:gd name="T86" fmla="*/ 188 w 190"/>
                <a:gd name="T87" fmla="*/ 56 h 116"/>
                <a:gd name="T88" fmla="*/ 189 w 190"/>
                <a:gd name="T89" fmla="*/ 56 h 116"/>
                <a:gd name="T90" fmla="*/ 190 w 190"/>
                <a:gd name="T91" fmla="*/ 45 h 116"/>
                <a:gd name="T92" fmla="*/ 183 w 190"/>
                <a:gd name="T93" fmla="*/ 4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0" h="116">
                  <a:moveTo>
                    <a:pt x="183" y="44"/>
                  </a:moveTo>
                  <a:cubicBezTo>
                    <a:pt x="183" y="46"/>
                    <a:pt x="183" y="46"/>
                    <a:pt x="183" y="46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1" y="51"/>
                    <a:pt x="181" y="51"/>
                    <a:pt x="181" y="51"/>
                  </a:cubicBezTo>
                  <a:cubicBezTo>
                    <a:pt x="164" y="49"/>
                    <a:pt x="121" y="43"/>
                    <a:pt x="92" y="50"/>
                  </a:cubicBezTo>
                  <a:cubicBezTo>
                    <a:pt x="87" y="46"/>
                    <a:pt x="80" y="43"/>
                    <a:pt x="73" y="39"/>
                  </a:cubicBezTo>
                  <a:cubicBezTo>
                    <a:pt x="78" y="36"/>
                    <a:pt x="82" y="34"/>
                    <a:pt x="83" y="31"/>
                  </a:cubicBezTo>
                  <a:cubicBezTo>
                    <a:pt x="97" y="16"/>
                    <a:pt x="67" y="0"/>
                    <a:pt x="67" y="0"/>
                  </a:cubicBezTo>
                  <a:cubicBezTo>
                    <a:pt x="69" y="2"/>
                    <a:pt x="71" y="5"/>
                    <a:pt x="73" y="7"/>
                  </a:cubicBezTo>
                  <a:cubicBezTo>
                    <a:pt x="69" y="4"/>
                    <a:pt x="65" y="2"/>
                    <a:pt x="65" y="2"/>
                  </a:cubicBezTo>
                  <a:cubicBezTo>
                    <a:pt x="76" y="12"/>
                    <a:pt x="78" y="19"/>
                    <a:pt x="75" y="23"/>
                  </a:cubicBezTo>
                  <a:cubicBezTo>
                    <a:pt x="72" y="27"/>
                    <a:pt x="64" y="28"/>
                    <a:pt x="58" y="29"/>
                  </a:cubicBezTo>
                  <a:cubicBezTo>
                    <a:pt x="53" y="28"/>
                    <a:pt x="49" y="28"/>
                    <a:pt x="44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1" y="23"/>
                  </a:cubicBezTo>
                  <a:cubicBezTo>
                    <a:pt x="43" y="20"/>
                    <a:pt x="41" y="16"/>
                    <a:pt x="35" y="14"/>
                  </a:cubicBezTo>
                  <a:cubicBezTo>
                    <a:pt x="29" y="12"/>
                    <a:pt x="22" y="13"/>
                    <a:pt x="19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8" y="26"/>
                    <a:pt x="24" y="28"/>
                  </a:cubicBezTo>
                  <a:cubicBezTo>
                    <a:pt x="27" y="29"/>
                    <a:pt x="30" y="29"/>
                    <a:pt x="33" y="28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23" y="35"/>
                    <a:pt x="15" y="40"/>
                    <a:pt x="12" y="45"/>
                  </a:cubicBezTo>
                  <a:cubicBezTo>
                    <a:pt x="0" y="58"/>
                    <a:pt x="12" y="72"/>
                    <a:pt x="12" y="72"/>
                  </a:cubicBezTo>
                  <a:cubicBezTo>
                    <a:pt x="12" y="71"/>
                    <a:pt x="12" y="70"/>
                    <a:pt x="13" y="69"/>
                  </a:cubicBezTo>
                  <a:cubicBezTo>
                    <a:pt x="13" y="70"/>
                    <a:pt x="14" y="70"/>
                    <a:pt x="14" y="70"/>
                  </a:cubicBezTo>
                  <a:cubicBezTo>
                    <a:pt x="15" y="62"/>
                    <a:pt x="17" y="57"/>
                    <a:pt x="20" y="53"/>
                  </a:cubicBezTo>
                  <a:cubicBezTo>
                    <a:pt x="26" y="47"/>
                    <a:pt x="33" y="48"/>
                    <a:pt x="33" y="48"/>
                  </a:cubicBezTo>
                  <a:cubicBezTo>
                    <a:pt x="42" y="53"/>
                    <a:pt x="50" y="60"/>
                    <a:pt x="58" y="65"/>
                  </a:cubicBezTo>
                  <a:cubicBezTo>
                    <a:pt x="59" y="72"/>
                    <a:pt x="62" y="79"/>
                    <a:pt x="83" y="94"/>
                  </a:cubicBezTo>
                  <a:cubicBezTo>
                    <a:pt x="76" y="97"/>
                    <a:pt x="59" y="103"/>
                    <a:pt x="59" y="103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8" y="105"/>
                    <a:pt x="57" y="105"/>
                    <a:pt x="57" y="105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68" y="109"/>
                    <a:pt x="68" y="109"/>
                    <a:pt x="68" y="109"/>
                  </a:cubicBezTo>
                  <a:cubicBezTo>
                    <a:pt x="78" y="108"/>
                    <a:pt x="94" y="106"/>
                    <a:pt x="100" y="97"/>
                  </a:cubicBezTo>
                  <a:cubicBezTo>
                    <a:pt x="101" y="97"/>
                    <a:pt x="102" y="96"/>
                    <a:pt x="102" y="95"/>
                  </a:cubicBezTo>
                  <a:cubicBezTo>
                    <a:pt x="107" y="86"/>
                    <a:pt x="103" y="77"/>
                    <a:pt x="99" y="71"/>
                  </a:cubicBezTo>
                  <a:cubicBezTo>
                    <a:pt x="115" y="56"/>
                    <a:pt x="188" y="58"/>
                    <a:pt x="188" y="58"/>
                  </a:cubicBezTo>
                  <a:cubicBezTo>
                    <a:pt x="188" y="56"/>
                    <a:pt x="188" y="56"/>
                    <a:pt x="188" y="56"/>
                  </a:cubicBezTo>
                  <a:cubicBezTo>
                    <a:pt x="189" y="56"/>
                    <a:pt x="189" y="56"/>
                    <a:pt x="189" y="56"/>
                  </a:cubicBezTo>
                  <a:cubicBezTo>
                    <a:pt x="190" y="45"/>
                    <a:pt x="190" y="45"/>
                    <a:pt x="190" y="45"/>
                  </a:cubicBezTo>
                  <a:lnTo>
                    <a:pt x="183" y="44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Sḻiḋê">
              <a:extLst>
                <a:ext uri="{FF2B5EF4-FFF2-40B4-BE49-F238E27FC236}">
                  <a16:creationId xmlns:a16="http://schemas.microsoft.com/office/drawing/2014/main" id="{2856E495-2C36-43BF-BDC9-C71013327EAF}"/>
                </a:ext>
              </a:extLst>
            </p:cNvPr>
            <p:cNvSpPr/>
            <p:nvPr/>
          </p:nvSpPr>
          <p:spPr bwMode="auto">
            <a:xfrm>
              <a:off x="6967538" y="3636963"/>
              <a:ext cx="1811338" cy="1044575"/>
            </a:xfrm>
            <a:custGeom>
              <a:avLst/>
              <a:gdLst>
                <a:gd name="T0" fmla="*/ 0 w 1141"/>
                <a:gd name="T1" fmla="*/ 378 h 658"/>
                <a:gd name="T2" fmla="*/ 489 w 1141"/>
                <a:gd name="T3" fmla="*/ 658 h 658"/>
                <a:gd name="T4" fmla="*/ 1141 w 1141"/>
                <a:gd name="T5" fmla="*/ 282 h 658"/>
                <a:gd name="T6" fmla="*/ 651 w 1141"/>
                <a:gd name="T7" fmla="*/ 0 h 658"/>
                <a:gd name="T8" fmla="*/ 0 w 1141"/>
                <a:gd name="T9" fmla="*/ 378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658">
                  <a:moveTo>
                    <a:pt x="0" y="378"/>
                  </a:moveTo>
                  <a:lnTo>
                    <a:pt x="489" y="658"/>
                  </a:lnTo>
                  <a:lnTo>
                    <a:pt x="1141" y="282"/>
                  </a:lnTo>
                  <a:lnTo>
                    <a:pt x="651" y="0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$ļîdè">
              <a:extLst>
                <a:ext uri="{FF2B5EF4-FFF2-40B4-BE49-F238E27FC236}">
                  <a16:creationId xmlns:a16="http://schemas.microsoft.com/office/drawing/2014/main" id="{004CF347-C07C-446E-88A4-07870CDD02E9}"/>
                </a:ext>
              </a:extLst>
            </p:cNvPr>
            <p:cNvSpPr/>
            <p:nvPr/>
          </p:nvSpPr>
          <p:spPr bwMode="auto">
            <a:xfrm>
              <a:off x="6967538" y="3557588"/>
              <a:ext cx="1811338" cy="1044575"/>
            </a:xfrm>
            <a:custGeom>
              <a:avLst/>
              <a:gdLst>
                <a:gd name="T0" fmla="*/ 0 w 1141"/>
                <a:gd name="T1" fmla="*/ 376 h 658"/>
                <a:gd name="T2" fmla="*/ 489 w 1141"/>
                <a:gd name="T3" fmla="*/ 658 h 658"/>
                <a:gd name="T4" fmla="*/ 1141 w 1141"/>
                <a:gd name="T5" fmla="*/ 282 h 658"/>
                <a:gd name="T6" fmla="*/ 651 w 1141"/>
                <a:gd name="T7" fmla="*/ 0 h 658"/>
                <a:gd name="T8" fmla="*/ 0 w 1141"/>
                <a:gd name="T9" fmla="*/ 37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" h="658">
                  <a:moveTo>
                    <a:pt x="0" y="376"/>
                  </a:moveTo>
                  <a:lnTo>
                    <a:pt x="489" y="658"/>
                  </a:lnTo>
                  <a:lnTo>
                    <a:pt x="1141" y="282"/>
                  </a:lnTo>
                  <a:lnTo>
                    <a:pt x="651" y="0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ḻïḓe">
              <a:extLst>
                <a:ext uri="{FF2B5EF4-FFF2-40B4-BE49-F238E27FC236}">
                  <a16:creationId xmlns:a16="http://schemas.microsoft.com/office/drawing/2014/main" id="{92BF61E3-1033-42E0-A8E2-EEBD0DB43B8E}"/>
                </a:ext>
              </a:extLst>
            </p:cNvPr>
            <p:cNvSpPr/>
            <p:nvPr/>
          </p:nvSpPr>
          <p:spPr bwMode="auto">
            <a:xfrm>
              <a:off x="7034213" y="3597275"/>
              <a:ext cx="1679575" cy="968375"/>
            </a:xfrm>
            <a:custGeom>
              <a:avLst/>
              <a:gdLst>
                <a:gd name="T0" fmla="*/ 1052 w 1058"/>
                <a:gd name="T1" fmla="*/ 257 h 610"/>
                <a:gd name="T2" fmla="*/ 1052 w 1058"/>
                <a:gd name="T3" fmla="*/ 255 h 610"/>
                <a:gd name="T4" fmla="*/ 609 w 1058"/>
                <a:gd name="T5" fmla="*/ 0 h 610"/>
                <a:gd name="T6" fmla="*/ 0 w 1058"/>
                <a:gd name="T7" fmla="*/ 351 h 610"/>
                <a:gd name="T8" fmla="*/ 447 w 1058"/>
                <a:gd name="T9" fmla="*/ 610 h 610"/>
                <a:gd name="T10" fmla="*/ 1058 w 1058"/>
                <a:gd name="T11" fmla="*/ 257 h 610"/>
                <a:gd name="T12" fmla="*/ 1052 w 1058"/>
                <a:gd name="T13" fmla="*/ 255 h 610"/>
                <a:gd name="T14" fmla="*/ 1052 w 1058"/>
                <a:gd name="T15" fmla="*/ 257 h 610"/>
                <a:gd name="T16" fmla="*/ 1049 w 1058"/>
                <a:gd name="T17" fmla="*/ 255 h 610"/>
                <a:gd name="T18" fmla="*/ 447 w 1058"/>
                <a:gd name="T19" fmla="*/ 602 h 610"/>
                <a:gd name="T20" fmla="*/ 12 w 1058"/>
                <a:gd name="T21" fmla="*/ 351 h 610"/>
                <a:gd name="T22" fmla="*/ 609 w 1058"/>
                <a:gd name="T23" fmla="*/ 6 h 610"/>
                <a:gd name="T24" fmla="*/ 1049 w 1058"/>
                <a:gd name="T25" fmla="*/ 259 h 610"/>
                <a:gd name="T26" fmla="*/ 1052 w 1058"/>
                <a:gd name="T27" fmla="*/ 257 h 610"/>
                <a:gd name="T28" fmla="*/ 1049 w 1058"/>
                <a:gd name="T29" fmla="*/ 255 h 610"/>
                <a:gd name="T30" fmla="*/ 1052 w 1058"/>
                <a:gd name="T31" fmla="*/ 257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8" h="610">
                  <a:moveTo>
                    <a:pt x="1052" y="257"/>
                  </a:moveTo>
                  <a:lnTo>
                    <a:pt x="1052" y="255"/>
                  </a:lnTo>
                  <a:lnTo>
                    <a:pt x="609" y="0"/>
                  </a:lnTo>
                  <a:lnTo>
                    <a:pt x="0" y="351"/>
                  </a:lnTo>
                  <a:lnTo>
                    <a:pt x="447" y="610"/>
                  </a:lnTo>
                  <a:lnTo>
                    <a:pt x="1058" y="257"/>
                  </a:lnTo>
                  <a:lnTo>
                    <a:pt x="1052" y="255"/>
                  </a:lnTo>
                  <a:lnTo>
                    <a:pt x="1052" y="257"/>
                  </a:lnTo>
                  <a:lnTo>
                    <a:pt x="1049" y="255"/>
                  </a:lnTo>
                  <a:lnTo>
                    <a:pt x="447" y="602"/>
                  </a:lnTo>
                  <a:lnTo>
                    <a:pt x="12" y="351"/>
                  </a:lnTo>
                  <a:lnTo>
                    <a:pt x="609" y="6"/>
                  </a:lnTo>
                  <a:lnTo>
                    <a:pt x="1049" y="259"/>
                  </a:lnTo>
                  <a:lnTo>
                    <a:pt x="1052" y="257"/>
                  </a:lnTo>
                  <a:lnTo>
                    <a:pt x="1049" y="255"/>
                  </a:lnTo>
                  <a:lnTo>
                    <a:pt x="1052" y="257"/>
                  </a:lnTo>
                  <a:close/>
                </a:path>
              </a:pathLst>
            </a:custGeom>
            <a:solidFill>
              <a:srgbClr val="6873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ṥḻîdè">
              <a:extLst>
                <a:ext uri="{FF2B5EF4-FFF2-40B4-BE49-F238E27FC236}">
                  <a16:creationId xmlns:a16="http://schemas.microsoft.com/office/drawing/2014/main" id="{7ABCA18D-0DA7-4B65-9AF6-60959DA0D27B}"/>
                </a:ext>
              </a:extLst>
            </p:cNvPr>
            <p:cNvSpPr/>
            <p:nvPr/>
          </p:nvSpPr>
          <p:spPr bwMode="auto">
            <a:xfrm>
              <a:off x="7362826" y="4084638"/>
              <a:ext cx="455613" cy="263525"/>
            </a:xfrm>
            <a:custGeom>
              <a:avLst/>
              <a:gdLst>
                <a:gd name="T0" fmla="*/ 0 w 287"/>
                <a:gd name="T1" fmla="*/ 6 h 166"/>
                <a:gd name="T2" fmla="*/ 277 w 287"/>
                <a:gd name="T3" fmla="*/ 166 h 166"/>
                <a:gd name="T4" fmla="*/ 287 w 287"/>
                <a:gd name="T5" fmla="*/ 160 h 166"/>
                <a:gd name="T6" fmla="*/ 11 w 287"/>
                <a:gd name="T7" fmla="*/ 0 h 166"/>
                <a:gd name="T8" fmla="*/ 0 w 287"/>
                <a:gd name="T9" fmla="*/ 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66">
                  <a:moveTo>
                    <a:pt x="0" y="6"/>
                  </a:moveTo>
                  <a:lnTo>
                    <a:pt x="277" y="166"/>
                  </a:lnTo>
                  <a:lnTo>
                    <a:pt x="287" y="160"/>
                  </a:lnTo>
                  <a:lnTo>
                    <a:pt x="1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0A8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ṥľíḑê">
              <a:extLst>
                <a:ext uri="{FF2B5EF4-FFF2-40B4-BE49-F238E27FC236}">
                  <a16:creationId xmlns:a16="http://schemas.microsoft.com/office/drawing/2014/main" id="{7E93E6D3-4335-4D60-A1A6-39E453C7FAE2}"/>
                </a:ext>
              </a:extLst>
            </p:cNvPr>
            <p:cNvSpPr/>
            <p:nvPr/>
          </p:nvSpPr>
          <p:spPr bwMode="auto">
            <a:xfrm>
              <a:off x="7288213" y="4127500"/>
              <a:ext cx="458788" cy="263525"/>
            </a:xfrm>
            <a:custGeom>
              <a:avLst/>
              <a:gdLst>
                <a:gd name="T0" fmla="*/ 0 w 289"/>
                <a:gd name="T1" fmla="*/ 6 h 166"/>
                <a:gd name="T2" fmla="*/ 278 w 289"/>
                <a:gd name="T3" fmla="*/ 166 h 166"/>
                <a:gd name="T4" fmla="*/ 289 w 289"/>
                <a:gd name="T5" fmla="*/ 160 h 166"/>
                <a:gd name="T6" fmla="*/ 10 w 289"/>
                <a:gd name="T7" fmla="*/ 0 h 166"/>
                <a:gd name="T8" fmla="*/ 0 w 289"/>
                <a:gd name="T9" fmla="*/ 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66">
                  <a:moveTo>
                    <a:pt x="0" y="6"/>
                  </a:moveTo>
                  <a:lnTo>
                    <a:pt x="278" y="166"/>
                  </a:lnTo>
                  <a:lnTo>
                    <a:pt x="289" y="160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0A8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ṩļïḓé">
              <a:extLst>
                <a:ext uri="{FF2B5EF4-FFF2-40B4-BE49-F238E27FC236}">
                  <a16:creationId xmlns:a16="http://schemas.microsoft.com/office/drawing/2014/main" id="{66666C84-62F0-4B8B-BC92-09AAD365E352}"/>
                </a:ext>
              </a:extLst>
            </p:cNvPr>
            <p:cNvSpPr/>
            <p:nvPr/>
          </p:nvSpPr>
          <p:spPr bwMode="auto">
            <a:xfrm>
              <a:off x="4132263" y="2703513"/>
              <a:ext cx="696913" cy="560388"/>
            </a:xfrm>
            <a:custGeom>
              <a:avLst/>
              <a:gdLst>
                <a:gd name="T0" fmla="*/ 0 w 439"/>
                <a:gd name="T1" fmla="*/ 0 h 353"/>
                <a:gd name="T2" fmla="*/ 0 w 439"/>
                <a:gd name="T3" fmla="*/ 100 h 353"/>
                <a:gd name="T4" fmla="*/ 439 w 439"/>
                <a:gd name="T5" fmla="*/ 353 h 353"/>
                <a:gd name="T6" fmla="*/ 439 w 439"/>
                <a:gd name="T7" fmla="*/ 251 h 353"/>
                <a:gd name="T8" fmla="*/ 0 w 439"/>
                <a:gd name="T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353">
                  <a:moveTo>
                    <a:pt x="0" y="0"/>
                  </a:moveTo>
                  <a:lnTo>
                    <a:pt x="0" y="100"/>
                  </a:lnTo>
                  <a:lnTo>
                    <a:pt x="439" y="353"/>
                  </a:lnTo>
                  <a:lnTo>
                    <a:pt x="439" y="2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73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ṩlíḍè">
              <a:extLst>
                <a:ext uri="{FF2B5EF4-FFF2-40B4-BE49-F238E27FC236}">
                  <a16:creationId xmlns:a16="http://schemas.microsoft.com/office/drawing/2014/main" id="{9D066E63-7202-4CC6-8D04-696C211956B9}"/>
                </a:ext>
              </a:extLst>
            </p:cNvPr>
            <p:cNvSpPr/>
            <p:nvPr/>
          </p:nvSpPr>
          <p:spPr bwMode="auto">
            <a:xfrm>
              <a:off x="4132263" y="2730500"/>
              <a:ext cx="669925" cy="487363"/>
            </a:xfrm>
            <a:custGeom>
              <a:avLst/>
              <a:gdLst>
                <a:gd name="T0" fmla="*/ 422 w 422"/>
                <a:gd name="T1" fmla="*/ 245 h 307"/>
                <a:gd name="T2" fmla="*/ 0 w 422"/>
                <a:gd name="T3" fmla="*/ 0 h 307"/>
                <a:gd name="T4" fmla="*/ 0 w 422"/>
                <a:gd name="T5" fmla="*/ 64 h 307"/>
                <a:gd name="T6" fmla="*/ 422 w 422"/>
                <a:gd name="T7" fmla="*/ 307 h 307"/>
                <a:gd name="T8" fmla="*/ 422 w 422"/>
                <a:gd name="T9" fmla="*/ 24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307">
                  <a:moveTo>
                    <a:pt x="422" y="245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422" y="307"/>
                  </a:lnTo>
                  <a:lnTo>
                    <a:pt x="422" y="245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ṡľîḑê">
              <a:extLst>
                <a:ext uri="{FF2B5EF4-FFF2-40B4-BE49-F238E27FC236}">
                  <a16:creationId xmlns:a16="http://schemas.microsoft.com/office/drawing/2014/main" id="{C13F9C9A-C999-497B-8C75-21B797507D60}"/>
                </a:ext>
              </a:extLst>
            </p:cNvPr>
            <p:cNvSpPr/>
            <p:nvPr/>
          </p:nvSpPr>
          <p:spPr bwMode="auto">
            <a:xfrm>
              <a:off x="4132263" y="2301875"/>
              <a:ext cx="1670050" cy="800100"/>
            </a:xfrm>
            <a:custGeom>
              <a:avLst/>
              <a:gdLst>
                <a:gd name="T0" fmla="*/ 0 w 1052"/>
                <a:gd name="T1" fmla="*/ 253 h 504"/>
                <a:gd name="T2" fmla="*/ 439 w 1052"/>
                <a:gd name="T3" fmla="*/ 504 h 504"/>
                <a:gd name="T4" fmla="*/ 1052 w 1052"/>
                <a:gd name="T5" fmla="*/ 152 h 504"/>
                <a:gd name="T6" fmla="*/ 788 w 1052"/>
                <a:gd name="T7" fmla="*/ 0 h 504"/>
                <a:gd name="T8" fmla="*/ 788 w 1052"/>
                <a:gd name="T9" fmla="*/ 102 h 504"/>
                <a:gd name="T10" fmla="*/ 439 w 1052"/>
                <a:gd name="T11" fmla="*/ 303 h 504"/>
                <a:gd name="T12" fmla="*/ 175 w 1052"/>
                <a:gd name="T13" fmla="*/ 152 h 504"/>
                <a:gd name="T14" fmla="*/ 0 w 1052"/>
                <a:gd name="T15" fmla="*/ 25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2" h="504">
                  <a:moveTo>
                    <a:pt x="0" y="253"/>
                  </a:moveTo>
                  <a:lnTo>
                    <a:pt x="439" y="504"/>
                  </a:lnTo>
                  <a:lnTo>
                    <a:pt x="1052" y="152"/>
                  </a:lnTo>
                  <a:lnTo>
                    <a:pt x="788" y="0"/>
                  </a:lnTo>
                  <a:lnTo>
                    <a:pt x="788" y="102"/>
                  </a:lnTo>
                  <a:lnTo>
                    <a:pt x="439" y="303"/>
                  </a:lnTo>
                  <a:lnTo>
                    <a:pt x="175" y="152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ṣļîḍê">
              <a:extLst>
                <a:ext uri="{FF2B5EF4-FFF2-40B4-BE49-F238E27FC236}">
                  <a16:creationId xmlns:a16="http://schemas.microsoft.com/office/drawing/2014/main" id="{27D9F2BF-503D-4D1C-9711-870185074490}"/>
                </a:ext>
              </a:extLst>
            </p:cNvPr>
            <p:cNvSpPr/>
            <p:nvPr/>
          </p:nvSpPr>
          <p:spPr bwMode="auto">
            <a:xfrm>
              <a:off x="4829176" y="2543175"/>
              <a:ext cx="973138" cy="720725"/>
            </a:xfrm>
            <a:custGeom>
              <a:avLst/>
              <a:gdLst>
                <a:gd name="T0" fmla="*/ 0 w 613"/>
                <a:gd name="T1" fmla="*/ 352 h 454"/>
                <a:gd name="T2" fmla="*/ 0 w 613"/>
                <a:gd name="T3" fmla="*/ 454 h 454"/>
                <a:gd name="T4" fmla="*/ 613 w 613"/>
                <a:gd name="T5" fmla="*/ 101 h 454"/>
                <a:gd name="T6" fmla="*/ 613 w 613"/>
                <a:gd name="T7" fmla="*/ 0 h 454"/>
                <a:gd name="T8" fmla="*/ 0 w 613"/>
                <a:gd name="T9" fmla="*/ 35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454">
                  <a:moveTo>
                    <a:pt x="0" y="352"/>
                  </a:moveTo>
                  <a:lnTo>
                    <a:pt x="0" y="454"/>
                  </a:lnTo>
                  <a:lnTo>
                    <a:pt x="613" y="101"/>
                  </a:lnTo>
                  <a:lnTo>
                    <a:pt x="613" y="0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rgbClr val="536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šḻîḋé">
              <a:extLst>
                <a:ext uri="{FF2B5EF4-FFF2-40B4-BE49-F238E27FC236}">
                  <a16:creationId xmlns:a16="http://schemas.microsoft.com/office/drawing/2014/main" id="{B0C4DDA0-CE74-4B25-BF51-AECF5F542084}"/>
                </a:ext>
              </a:extLst>
            </p:cNvPr>
            <p:cNvSpPr/>
            <p:nvPr/>
          </p:nvSpPr>
          <p:spPr bwMode="auto">
            <a:xfrm>
              <a:off x="5022851" y="2703513"/>
              <a:ext cx="581025" cy="403225"/>
            </a:xfrm>
            <a:custGeom>
              <a:avLst/>
              <a:gdLst>
                <a:gd name="T0" fmla="*/ 16 w 176"/>
                <a:gd name="T1" fmla="*/ 88 h 122"/>
                <a:gd name="T2" fmla="*/ 0 w 176"/>
                <a:gd name="T3" fmla="*/ 111 h 122"/>
                <a:gd name="T4" fmla="*/ 16 w 176"/>
                <a:gd name="T5" fmla="*/ 117 h 122"/>
                <a:gd name="T6" fmla="*/ 160 w 176"/>
                <a:gd name="T7" fmla="*/ 34 h 122"/>
                <a:gd name="T8" fmla="*/ 176 w 176"/>
                <a:gd name="T9" fmla="*/ 10 h 122"/>
                <a:gd name="T10" fmla="*/ 160 w 176"/>
                <a:gd name="T11" fmla="*/ 5 h 122"/>
                <a:gd name="T12" fmla="*/ 16 w 176"/>
                <a:gd name="T13" fmla="*/ 8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22">
                  <a:moveTo>
                    <a:pt x="16" y="88"/>
                  </a:moveTo>
                  <a:cubicBezTo>
                    <a:pt x="7" y="93"/>
                    <a:pt x="0" y="103"/>
                    <a:pt x="0" y="111"/>
                  </a:cubicBezTo>
                  <a:cubicBezTo>
                    <a:pt x="0" y="119"/>
                    <a:pt x="7" y="122"/>
                    <a:pt x="16" y="117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69" y="29"/>
                    <a:pt x="176" y="18"/>
                    <a:pt x="176" y="10"/>
                  </a:cubicBezTo>
                  <a:cubicBezTo>
                    <a:pt x="176" y="2"/>
                    <a:pt x="169" y="0"/>
                    <a:pt x="160" y="5"/>
                  </a:cubicBezTo>
                  <a:lnTo>
                    <a:pt x="16" y="88"/>
                  </a:lnTo>
                  <a:close/>
                </a:path>
              </a:pathLst>
            </a:custGeom>
            <a:solidFill>
              <a:srgbClr val="6873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śļîḑé">
              <a:extLst>
                <a:ext uri="{FF2B5EF4-FFF2-40B4-BE49-F238E27FC236}">
                  <a16:creationId xmlns:a16="http://schemas.microsoft.com/office/drawing/2014/main" id="{5D06985D-BCC0-4880-91F9-22369BF1D8B4}"/>
                </a:ext>
              </a:extLst>
            </p:cNvPr>
            <p:cNvSpPr/>
            <p:nvPr/>
          </p:nvSpPr>
          <p:spPr bwMode="auto">
            <a:xfrm>
              <a:off x="4410076" y="2384425"/>
              <a:ext cx="419100" cy="398463"/>
            </a:xfrm>
            <a:custGeom>
              <a:avLst/>
              <a:gdLst>
                <a:gd name="T0" fmla="*/ 0 w 264"/>
                <a:gd name="T1" fmla="*/ 0 h 251"/>
                <a:gd name="T2" fmla="*/ 0 w 264"/>
                <a:gd name="T3" fmla="*/ 100 h 251"/>
                <a:gd name="T4" fmla="*/ 264 w 264"/>
                <a:gd name="T5" fmla="*/ 251 h 251"/>
                <a:gd name="T6" fmla="*/ 264 w 264"/>
                <a:gd name="T7" fmla="*/ 151 h 251"/>
                <a:gd name="T8" fmla="*/ 0 w 264"/>
                <a:gd name="T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251">
                  <a:moveTo>
                    <a:pt x="0" y="0"/>
                  </a:moveTo>
                  <a:lnTo>
                    <a:pt x="0" y="100"/>
                  </a:lnTo>
                  <a:lnTo>
                    <a:pt x="264" y="251"/>
                  </a:lnTo>
                  <a:lnTo>
                    <a:pt x="264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ṩļídè">
              <a:extLst>
                <a:ext uri="{FF2B5EF4-FFF2-40B4-BE49-F238E27FC236}">
                  <a16:creationId xmlns:a16="http://schemas.microsoft.com/office/drawing/2014/main" id="{911C7EA7-9E4A-43C4-945F-FC6FE4574A55}"/>
                </a:ext>
              </a:extLst>
            </p:cNvPr>
            <p:cNvSpPr/>
            <p:nvPr/>
          </p:nvSpPr>
          <p:spPr bwMode="auto">
            <a:xfrm>
              <a:off x="4410076" y="2409825"/>
              <a:ext cx="392113" cy="330200"/>
            </a:xfrm>
            <a:custGeom>
              <a:avLst/>
              <a:gdLst>
                <a:gd name="T0" fmla="*/ 247 w 247"/>
                <a:gd name="T1" fmla="*/ 144 h 208"/>
                <a:gd name="T2" fmla="*/ 0 w 247"/>
                <a:gd name="T3" fmla="*/ 0 h 208"/>
                <a:gd name="T4" fmla="*/ 0 w 247"/>
                <a:gd name="T5" fmla="*/ 65 h 208"/>
                <a:gd name="T6" fmla="*/ 247 w 247"/>
                <a:gd name="T7" fmla="*/ 208 h 208"/>
                <a:gd name="T8" fmla="*/ 247 w 247"/>
                <a:gd name="T9" fmla="*/ 14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08">
                  <a:moveTo>
                    <a:pt x="247" y="144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247" y="208"/>
                  </a:lnTo>
                  <a:lnTo>
                    <a:pt x="247" y="144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ś1îďê">
              <a:extLst>
                <a:ext uri="{FF2B5EF4-FFF2-40B4-BE49-F238E27FC236}">
                  <a16:creationId xmlns:a16="http://schemas.microsoft.com/office/drawing/2014/main" id="{E218E051-9E04-410B-B9D9-724E1E7B5DEB}"/>
                </a:ext>
              </a:extLst>
            </p:cNvPr>
            <p:cNvSpPr/>
            <p:nvPr/>
          </p:nvSpPr>
          <p:spPr bwMode="auto">
            <a:xfrm>
              <a:off x="4410076" y="2060575"/>
              <a:ext cx="973138" cy="563563"/>
            </a:xfrm>
            <a:custGeom>
              <a:avLst/>
              <a:gdLst>
                <a:gd name="T0" fmla="*/ 0 w 613"/>
                <a:gd name="T1" fmla="*/ 204 h 355"/>
                <a:gd name="T2" fmla="*/ 264 w 613"/>
                <a:gd name="T3" fmla="*/ 355 h 355"/>
                <a:gd name="T4" fmla="*/ 613 w 613"/>
                <a:gd name="T5" fmla="*/ 152 h 355"/>
                <a:gd name="T6" fmla="*/ 351 w 613"/>
                <a:gd name="T7" fmla="*/ 0 h 355"/>
                <a:gd name="T8" fmla="*/ 0 w 613"/>
                <a:gd name="T9" fmla="*/ 20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355">
                  <a:moveTo>
                    <a:pt x="0" y="204"/>
                  </a:moveTo>
                  <a:lnTo>
                    <a:pt x="264" y="355"/>
                  </a:lnTo>
                  <a:lnTo>
                    <a:pt x="613" y="152"/>
                  </a:lnTo>
                  <a:lnTo>
                    <a:pt x="351" y="0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s1íďê">
              <a:extLst>
                <a:ext uri="{FF2B5EF4-FFF2-40B4-BE49-F238E27FC236}">
                  <a16:creationId xmlns:a16="http://schemas.microsoft.com/office/drawing/2014/main" id="{AC467EF2-EEE5-4D21-8DF2-AD6ABC29DB68}"/>
                </a:ext>
              </a:extLst>
            </p:cNvPr>
            <p:cNvSpPr/>
            <p:nvPr/>
          </p:nvSpPr>
          <p:spPr bwMode="auto">
            <a:xfrm>
              <a:off x="4881563" y="2173288"/>
              <a:ext cx="303213" cy="171450"/>
            </a:xfrm>
            <a:custGeom>
              <a:avLst/>
              <a:gdLst>
                <a:gd name="T0" fmla="*/ 0 w 191"/>
                <a:gd name="T1" fmla="*/ 31 h 108"/>
                <a:gd name="T2" fmla="*/ 133 w 191"/>
                <a:gd name="T3" fmla="*/ 108 h 108"/>
                <a:gd name="T4" fmla="*/ 191 w 191"/>
                <a:gd name="T5" fmla="*/ 77 h 108"/>
                <a:gd name="T6" fmla="*/ 58 w 191"/>
                <a:gd name="T7" fmla="*/ 0 h 108"/>
                <a:gd name="T8" fmla="*/ 0 w 191"/>
                <a:gd name="T9" fmla="*/ 3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08">
                  <a:moveTo>
                    <a:pt x="0" y="31"/>
                  </a:moveTo>
                  <a:lnTo>
                    <a:pt x="133" y="108"/>
                  </a:lnTo>
                  <a:lnTo>
                    <a:pt x="191" y="77"/>
                  </a:lnTo>
                  <a:lnTo>
                    <a:pt x="5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9DC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ś1îďê">
              <a:extLst>
                <a:ext uri="{FF2B5EF4-FFF2-40B4-BE49-F238E27FC236}">
                  <a16:creationId xmlns:a16="http://schemas.microsoft.com/office/drawing/2014/main" id="{5BA675CC-DF53-463B-8A45-E17EE7E954F4}"/>
                </a:ext>
              </a:extLst>
            </p:cNvPr>
            <p:cNvSpPr/>
            <p:nvPr/>
          </p:nvSpPr>
          <p:spPr bwMode="auto">
            <a:xfrm>
              <a:off x="4829176" y="2301875"/>
              <a:ext cx="554038" cy="481013"/>
            </a:xfrm>
            <a:custGeom>
              <a:avLst/>
              <a:gdLst>
                <a:gd name="T0" fmla="*/ 0 w 349"/>
                <a:gd name="T1" fmla="*/ 203 h 303"/>
                <a:gd name="T2" fmla="*/ 0 w 349"/>
                <a:gd name="T3" fmla="*/ 303 h 303"/>
                <a:gd name="T4" fmla="*/ 349 w 349"/>
                <a:gd name="T5" fmla="*/ 102 h 303"/>
                <a:gd name="T6" fmla="*/ 349 w 349"/>
                <a:gd name="T7" fmla="*/ 0 h 303"/>
                <a:gd name="T8" fmla="*/ 0 w 349"/>
                <a:gd name="T9" fmla="*/ 2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303">
                  <a:moveTo>
                    <a:pt x="0" y="203"/>
                  </a:moveTo>
                  <a:lnTo>
                    <a:pt x="0" y="303"/>
                  </a:lnTo>
                  <a:lnTo>
                    <a:pt x="349" y="102"/>
                  </a:lnTo>
                  <a:lnTo>
                    <a:pt x="349" y="0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$1îďe">
              <a:extLst>
                <a:ext uri="{FF2B5EF4-FFF2-40B4-BE49-F238E27FC236}">
                  <a16:creationId xmlns:a16="http://schemas.microsoft.com/office/drawing/2014/main" id="{2FD09348-ECE3-4CAE-806B-DC57FFE07EA7}"/>
                </a:ext>
              </a:extLst>
            </p:cNvPr>
            <p:cNvSpPr/>
            <p:nvPr/>
          </p:nvSpPr>
          <p:spPr bwMode="auto">
            <a:xfrm>
              <a:off x="4881563" y="2581275"/>
              <a:ext cx="15875" cy="171450"/>
            </a:xfrm>
            <a:custGeom>
              <a:avLst/>
              <a:gdLst>
                <a:gd name="T0" fmla="*/ 0 w 10"/>
                <a:gd name="T1" fmla="*/ 7 h 108"/>
                <a:gd name="T2" fmla="*/ 10 w 10"/>
                <a:gd name="T3" fmla="*/ 0 h 108"/>
                <a:gd name="T4" fmla="*/ 10 w 10"/>
                <a:gd name="T5" fmla="*/ 102 h 108"/>
                <a:gd name="T6" fmla="*/ 0 w 10"/>
                <a:gd name="T7" fmla="*/ 108 h 108"/>
                <a:gd name="T8" fmla="*/ 0 w 10"/>
                <a:gd name="T9" fmla="*/ 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8">
                  <a:moveTo>
                    <a:pt x="0" y="7"/>
                  </a:moveTo>
                  <a:lnTo>
                    <a:pt x="10" y="0"/>
                  </a:lnTo>
                  <a:lnTo>
                    <a:pt x="10" y="102"/>
                  </a:lnTo>
                  <a:lnTo>
                    <a:pt x="0" y="10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ḷïďe">
              <a:extLst>
                <a:ext uri="{FF2B5EF4-FFF2-40B4-BE49-F238E27FC236}">
                  <a16:creationId xmlns:a16="http://schemas.microsoft.com/office/drawing/2014/main" id="{FB3DDE5E-9E11-4939-8770-90937BC3B8EB}"/>
                </a:ext>
              </a:extLst>
            </p:cNvPr>
            <p:cNvSpPr/>
            <p:nvPr/>
          </p:nvSpPr>
          <p:spPr bwMode="auto">
            <a:xfrm>
              <a:off x="4937126" y="2549525"/>
              <a:ext cx="17463" cy="171450"/>
            </a:xfrm>
            <a:custGeom>
              <a:avLst/>
              <a:gdLst>
                <a:gd name="T0" fmla="*/ 11 w 11"/>
                <a:gd name="T1" fmla="*/ 101 h 108"/>
                <a:gd name="T2" fmla="*/ 0 w 11"/>
                <a:gd name="T3" fmla="*/ 108 h 108"/>
                <a:gd name="T4" fmla="*/ 0 w 11"/>
                <a:gd name="T5" fmla="*/ 6 h 108"/>
                <a:gd name="T6" fmla="*/ 11 w 11"/>
                <a:gd name="T7" fmla="*/ 0 h 108"/>
                <a:gd name="T8" fmla="*/ 11 w 11"/>
                <a:gd name="T9" fmla="*/ 10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8">
                  <a:moveTo>
                    <a:pt x="11" y="101"/>
                  </a:moveTo>
                  <a:lnTo>
                    <a:pt x="0" y="108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101"/>
                  </a:ln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Sļiḑe">
              <a:extLst>
                <a:ext uri="{FF2B5EF4-FFF2-40B4-BE49-F238E27FC236}">
                  <a16:creationId xmlns:a16="http://schemas.microsoft.com/office/drawing/2014/main" id="{2526DEF9-73B1-4303-94CE-062CA8DA146B}"/>
                </a:ext>
              </a:extLst>
            </p:cNvPr>
            <p:cNvSpPr/>
            <p:nvPr/>
          </p:nvSpPr>
          <p:spPr bwMode="auto">
            <a:xfrm>
              <a:off x="4633913" y="2360613"/>
              <a:ext cx="220663" cy="125413"/>
            </a:xfrm>
            <a:custGeom>
              <a:avLst/>
              <a:gdLst>
                <a:gd name="T0" fmla="*/ 133 w 139"/>
                <a:gd name="T1" fmla="*/ 79 h 79"/>
                <a:gd name="T2" fmla="*/ 0 w 139"/>
                <a:gd name="T3" fmla="*/ 2 h 79"/>
                <a:gd name="T4" fmla="*/ 6 w 139"/>
                <a:gd name="T5" fmla="*/ 0 h 79"/>
                <a:gd name="T6" fmla="*/ 139 w 139"/>
                <a:gd name="T7" fmla="*/ 77 h 79"/>
                <a:gd name="T8" fmla="*/ 133 w 139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79">
                  <a:moveTo>
                    <a:pt x="133" y="79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139" y="77"/>
                  </a:lnTo>
                  <a:lnTo>
                    <a:pt x="133" y="79"/>
                  </a:lnTo>
                  <a:close/>
                </a:path>
              </a:pathLst>
            </a:custGeom>
            <a:solidFill>
              <a:srgbClr val="F9DC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ṡḻiḑe">
              <a:extLst>
                <a:ext uri="{FF2B5EF4-FFF2-40B4-BE49-F238E27FC236}">
                  <a16:creationId xmlns:a16="http://schemas.microsoft.com/office/drawing/2014/main" id="{87A2D0EA-42DC-4373-8134-2E5A52CFA4BE}"/>
                </a:ext>
              </a:extLst>
            </p:cNvPr>
            <p:cNvSpPr/>
            <p:nvPr/>
          </p:nvSpPr>
          <p:spPr bwMode="auto">
            <a:xfrm>
              <a:off x="4591051" y="2384425"/>
              <a:ext cx="220663" cy="128588"/>
            </a:xfrm>
            <a:custGeom>
              <a:avLst/>
              <a:gdLst>
                <a:gd name="T0" fmla="*/ 133 w 139"/>
                <a:gd name="T1" fmla="*/ 81 h 81"/>
                <a:gd name="T2" fmla="*/ 0 w 139"/>
                <a:gd name="T3" fmla="*/ 4 h 81"/>
                <a:gd name="T4" fmla="*/ 6 w 139"/>
                <a:gd name="T5" fmla="*/ 0 h 81"/>
                <a:gd name="T6" fmla="*/ 139 w 139"/>
                <a:gd name="T7" fmla="*/ 77 h 81"/>
                <a:gd name="T8" fmla="*/ 133 w 139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81">
                  <a:moveTo>
                    <a:pt x="133" y="81"/>
                  </a:moveTo>
                  <a:lnTo>
                    <a:pt x="0" y="4"/>
                  </a:lnTo>
                  <a:lnTo>
                    <a:pt x="6" y="0"/>
                  </a:lnTo>
                  <a:lnTo>
                    <a:pt x="139" y="77"/>
                  </a:lnTo>
                  <a:lnTo>
                    <a:pt x="133" y="81"/>
                  </a:lnTo>
                  <a:close/>
                </a:path>
              </a:pathLst>
            </a:custGeom>
            <a:solidFill>
              <a:srgbClr val="F9DC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ľîḋè">
              <a:extLst>
                <a:ext uri="{FF2B5EF4-FFF2-40B4-BE49-F238E27FC236}">
                  <a16:creationId xmlns:a16="http://schemas.microsoft.com/office/drawing/2014/main" id="{F5ECB9D3-6F56-4ADB-B4EA-349D18AD125D}"/>
                </a:ext>
              </a:extLst>
            </p:cNvPr>
            <p:cNvSpPr/>
            <p:nvPr/>
          </p:nvSpPr>
          <p:spPr bwMode="auto">
            <a:xfrm>
              <a:off x="6049963" y="3830638"/>
              <a:ext cx="614363" cy="412750"/>
            </a:xfrm>
            <a:custGeom>
              <a:avLst/>
              <a:gdLst>
                <a:gd name="T0" fmla="*/ 387 w 387"/>
                <a:gd name="T1" fmla="*/ 0 h 260"/>
                <a:gd name="T2" fmla="*/ 387 w 387"/>
                <a:gd name="T3" fmla="*/ 35 h 260"/>
                <a:gd name="T4" fmla="*/ 0 w 387"/>
                <a:gd name="T5" fmla="*/ 260 h 260"/>
                <a:gd name="T6" fmla="*/ 0 w 387"/>
                <a:gd name="T7" fmla="*/ 226 h 260"/>
                <a:gd name="T8" fmla="*/ 387 w 387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260">
                  <a:moveTo>
                    <a:pt x="387" y="0"/>
                  </a:moveTo>
                  <a:lnTo>
                    <a:pt x="387" y="35"/>
                  </a:lnTo>
                  <a:lnTo>
                    <a:pt x="0" y="260"/>
                  </a:lnTo>
                  <a:lnTo>
                    <a:pt x="0" y="226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şļîḓê">
              <a:extLst>
                <a:ext uri="{FF2B5EF4-FFF2-40B4-BE49-F238E27FC236}">
                  <a16:creationId xmlns:a16="http://schemas.microsoft.com/office/drawing/2014/main" id="{9234E7DA-D83D-4A3C-9A83-D98DC3770A48}"/>
                </a:ext>
              </a:extLst>
            </p:cNvPr>
            <p:cNvSpPr/>
            <p:nvPr/>
          </p:nvSpPr>
          <p:spPr bwMode="auto">
            <a:xfrm>
              <a:off x="4686301" y="3402013"/>
              <a:ext cx="1363663" cy="841375"/>
            </a:xfrm>
            <a:custGeom>
              <a:avLst/>
              <a:gdLst>
                <a:gd name="T0" fmla="*/ 859 w 859"/>
                <a:gd name="T1" fmla="*/ 496 h 530"/>
                <a:gd name="T2" fmla="*/ 859 w 859"/>
                <a:gd name="T3" fmla="*/ 530 h 530"/>
                <a:gd name="T4" fmla="*/ 0 w 859"/>
                <a:gd name="T5" fmla="*/ 36 h 530"/>
                <a:gd name="T6" fmla="*/ 0 w 859"/>
                <a:gd name="T7" fmla="*/ 0 h 530"/>
                <a:gd name="T8" fmla="*/ 859 w 859"/>
                <a:gd name="T9" fmla="*/ 49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530">
                  <a:moveTo>
                    <a:pt x="859" y="496"/>
                  </a:moveTo>
                  <a:lnTo>
                    <a:pt x="859" y="530"/>
                  </a:lnTo>
                  <a:lnTo>
                    <a:pt x="0" y="36"/>
                  </a:lnTo>
                  <a:lnTo>
                    <a:pt x="0" y="0"/>
                  </a:lnTo>
                  <a:lnTo>
                    <a:pt x="859" y="496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ṩliďê">
              <a:extLst>
                <a:ext uri="{FF2B5EF4-FFF2-40B4-BE49-F238E27FC236}">
                  <a16:creationId xmlns:a16="http://schemas.microsoft.com/office/drawing/2014/main" id="{4D9EE99A-13A9-4417-A640-290C19AB78FF}"/>
                </a:ext>
              </a:extLst>
            </p:cNvPr>
            <p:cNvSpPr/>
            <p:nvPr/>
          </p:nvSpPr>
          <p:spPr bwMode="auto">
            <a:xfrm>
              <a:off x="4686301" y="3046413"/>
              <a:ext cx="1978025" cy="1143000"/>
            </a:xfrm>
            <a:custGeom>
              <a:avLst/>
              <a:gdLst>
                <a:gd name="T0" fmla="*/ 1246 w 1246"/>
                <a:gd name="T1" fmla="*/ 494 h 720"/>
                <a:gd name="T2" fmla="*/ 859 w 1246"/>
                <a:gd name="T3" fmla="*/ 720 h 720"/>
                <a:gd name="T4" fmla="*/ 0 w 1246"/>
                <a:gd name="T5" fmla="*/ 224 h 720"/>
                <a:gd name="T6" fmla="*/ 387 w 1246"/>
                <a:gd name="T7" fmla="*/ 0 h 720"/>
                <a:gd name="T8" fmla="*/ 1246 w 1246"/>
                <a:gd name="T9" fmla="*/ 494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6" h="720">
                  <a:moveTo>
                    <a:pt x="1246" y="494"/>
                  </a:moveTo>
                  <a:lnTo>
                    <a:pt x="859" y="720"/>
                  </a:lnTo>
                  <a:lnTo>
                    <a:pt x="0" y="224"/>
                  </a:lnTo>
                  <a:lnTo>
                    <a:pt x="387" y="0"/>
                  </a:lnTo>
                  <a:lnTo>
                    <a:pt x="1246" y="494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$lidê">
              <a:extLst>
                <a:ext uri="{FF2B5EF4-FFF2-40B4-BE49-F238E27FC236}">
                  <a16:creationId xmlns:a16="http://schemas.microsoft.com/office/drawing/2014/main" id="{97976B87-8A39-40D1-8D3C-FA6D3DB38423}"/>
                </a:ext>
              </a:extLst>
            </p:cNvPr>
            <p:cNvSpPr/>
            <p:nvPr/>
          </p:nvSpPr>
          <p:spPr bwMode="auto">
            <a:xfrm>
              <a:off x="5300663" y="3135313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sḷïďè">
              <a:extLst>
                <a:ext uri="{FF2B5EF4-FFF2-40B4-BE49-F238E27FC236}">
                  <a16:creationId xmlns:a16="http://schemas.microsoft.com/office/drawing/2014/main" id="{F581AB87-2266-48D7-BD21-B642C2873A71}"/>
                </a:ext>
              </a:extLst>
            </p:cNvPr>
            <p:cNvSpPr/>
            <p:nvPr/>
          </p:nvSpPr>
          <p:spPr bwMode="auto">
            <a:xfrm>
              <a:off x="5214938" y="3135313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ṡļïďe">
              <a:extLst>
                <a:ext uri="{FF2B5EF4-FFF2-40B4-BE49-F238E27FC236}">
                  <a16:creationId xmlns:a16="http://schemas.microsoft.com/office/drawing/2014/main" id="{B7AC9D8D-879D-4377-98E6-10CC01A87074}"/>
                </a:ext>
              </a:extLst>
            </p:cNvPr>
            <p:cNvSpPr/>
            <p:nvPr/>
          </p:nvSpPr>
          <p:spPr bwMode="auto">
            <a:xfrm>
              <a:off x="5214938" y="3086100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îşḷíḋê">
              <a:extLst>
                <a:ext uri="{FF2B5EF4-FFF2-40B4-BE49-F238E27FC236}">
                  <a16:creationId xmlns:a16="http://schemas.microsoft.com/office/drawing/2014/main" id="{9F4D9063-09D3-48B1-A4AB-64E9EAA6F06F}"/>
                </a:ext>
              </a:extLst>
            </p:cNvPr>
            <p:cNvSpPr/>
            <p:nvPr/>
          </p:nvSpPr>
          <p:spPr bwMode="auto">
            <a:xfrm>
              <a:off x="5407026" y="3198813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ṧľïďe">
              <a:extLst>
                <a:ext uri="{FF2B5EF4-FFF2-40B4-BE49-F238E27FC236}">
                  <a16:creationId xmlns:a16="http://schemas.microsoft.com/office/drawing/2014/main" id="{36C418FA-8466-4C06-9CDD-306783037B49}"/>
                </a:ext>
              </a:extLst>
            </p:cNvPr>
            <p:cNvSpPr/>
            <p:nvPr/>
          </p:nvSpPr>
          <p:spPr bwMode="auto">
            <a:xfrm>
              <a:off x="5324476" y="3198813"/>
              <a:ext cx="82550" cy="74613"/>
            </a:xfrm>
            <a:custGeom>
              <a:avLst/>
              <a:gdLst>
                <a:gd name="T0" fmla="*/ 52 w 52"/>
                <a:gd name="T1" fmla="*/ 31 h 47"/>
                <a:gd name="T2" fmla="*/ 52 w 52"/>
                <a:gd name="T3" fmla="*/ 47 h 47"/>
                <a:gd name="T4" fmla="*/ 0 w 52"/>
                <a:gd name="T5" fmla="*/ 16 h 47"/>
                <a:gd name="T6" fmla="*/ 0 w 52"/>
                <a:gd name="T7" fmla="*/ 0 h 47"/>
                <a:gd name="T8" fmla="*/ 52 w 52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7">
                  <a:moveTo>
                    <a:pt x="52" y="31"/>
                  </a:moveTo>
                  <a:lnTo>
                    <a:pt x="52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ŝľïdè">
              <a:extLst>
                <a:ext uri="{FF2B5EF4-FFF2-40B4-BE49-F238E27FC236}">
                  <a16:creationId xmlns:a16="http://schemas.microsoft.com/office/drawing/2014/main" id="{CE5D65C5-5FDE-4FB6-AEB2-849D1C2FDB29}"/>
                </a:ext>
              </a:extLst>
            </p:cNvPr>
            <p:cNvSpPr/>
            <p:nvPr/>
          </p:nvSpPr>
          <p:spPr bwMode="auto">
            <a:xfrm>
              <a:off x="5324476" y="3148013"/>
              <a:ext cx="168275" cy="100013"/>
            </a:xfrm>
            <a:custGeom>
              <a:avLst/>
              <a:gdLst>
                <a:gd name="T0" fmla="*/ 106 w 106"/>
                <a:gd name="T1" fmla="*/ 32 h 63"/>
                <a:gd name="T2" fmla="*/ 52 w 106"/>
                <a:gd name="T3" fmla="*/ 63 h 63"/>
                <a:gd name="T4" fmla="*/ 0 w 106"/>
                <a:gd name="T5" fmla="*/ 32 h 63"/>
                <a:gd name="T6" fmla="*/ 54 w 106"/>
                <a:gd name="T7" fmla="*/ 0 h 63"/>
                <a:gd name="T8" fmla="*/ 106 w 106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3">
                  <a:moveTo>
                    <a:pt x="106" y="32"/>
                  </a:moveTo>
                  <a:lnTo>
                    <a:pt x="52" y="63"/>
                  </a:lnTo>
                  <a:lnTo>
                    <a:pt x="0" y="32"/>
                  </a:lnTo>
                  <a:lnTo>
                    <a:pt x="54" y="0"/>
                  </a:lnTo>
                  <a:lnTo>
                    <a:pt x="106" y="3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ṣḻîḍe">
              <a:extLst>
                <a:ext uri="{FF2B5EF4-FFF2-40B4-BE49-F238E27FC236}">
                  <a16:creationId xmlns:a16="http://schemas.microsoft.com/office/drawing/2014/main" id="{57C18ECD-EAF1-4009-BDD5-C13B1DA0F716}"/>
                </a:ext>
              </a:extLst>
            </p:cNvPr>
            <p:cNvSpPr/>
            <p:nvPr/>
          </p:nvSpPr>
          <p:spPr bwMode="auto">
            <a:xfrm>
              <a:off x="5514976" y="3260725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îṣ1iḓè">
              <a:extLst>
                <a:ext uri="{FF2B5EF4-FFF2-40B4-BE49-F238E27FC236}">
                  <a16:creationId xmlns:a16="http://schemas.microsoft.com/office/drawing/2014/main" id="{04CB82AB-AE64-4971-BE41-892672A12C31}"/>
                </a:ext>
              </a:extLst>
            </p:cNvPr>
            <p:cNvSpPr/>
            <p:nvPr/>
          </p:nvSpPr>
          <p:spPr bwMode="auto">
            <a:xfrm>
              <a:off x="5432426" y="3260725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śļíḍe">
              <a:extLst>
                <a:ext uri="{FF2B5EF4-FFF2-40B4-BE49-F238E27FC236}">
                  <a16:creationId xmlns:a16="http://schemas.microsoft.com/office/drawing/2014/main" id="{9E0DEA93-139A-4D91-910D-AC14670C3A30}"/>
                </a:ext>
              </a:extLst>
            </p:cNvPr>
            <p:cNvSpPr/>
            <p:nvPr/>
          </p:nvSpPr>
          <p:spPr bwMode="auto">
            <a:xfrm>
              <a:off x="5432426" y="3211513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2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íṣḻíḑè">
              <a:extLst>
                <a:ext uri="{FF2B5EF4-FFF2-40B4-BE49-F238E27FC236}">
                  <a16:creationId xmlns:a16="http://schemas.microsoft.com/office/drawing/2014/main" id="{F47EC4A7-A163-4CD1-B603-AC552EAE872B}"/>
                </a:ext>
              </a:extLst>
            </p:cNvPr>
            <p:cNvSpPr/>
            <p:nvPr/>
          </p:nvSpPr>
          <p:spPr bwMode="auto">
            <a:xfrm>
              <a:off x="5624513" y="3319463"/>
              <a:ext cx="82550" cy="79375"/>
            </a:xfrm>
            <a:custGeom>
              <a:avLst/>
              <a:gdLst>
                <a:gd name="T0" fmla="*/ 52 w 52"/>
                <a:gd name="T1" fmla="*/ 0 h 50"/>
                <a:gd name="T2" fmla="*/ 52 w 52"/>
                <a:gd name="T3" fmla="*/ 19 h 50"/>
                <a:gd name="T4" fmla="*/ 0 w 52"/>
                <a:gd name="T5" fmla="*/ 50 h 50"/>
                <a:gd name="T6" fmla="*/ 0 w 52"/>
                <a:gd name="T7" fmla="*/ 32 h 50"/>
                <a:gd name="T8" fmla="*/ 52 w 52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0">
                  <a:moveTo>
                    <a:pt x="52" y="0"/>
                  </a:moveTo>
                  <a:lnTo>
                    <a:pt x="52" y="19"/>
                  </a:lnTo>
                  <a:lnTo>
                    <a:pt x="0" y="50"/>
                  </a:lnTo>
                  <a:lnTo>
                    <a:pt x="0" y="3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ṩ1îde">
              <a:extLst>
                <a:ext uri="{FF2B5EF4-FFF2-40B4-BE49-F238E27FC236}">
                  <a16:creationId xmlns:a16="http://schemas.microsoft.com/office/drawing/2014/main" id="{B798E06A-B1E0-4E8F-927E-AF640D23A17E}"/>
                </a:ext>
              </a:extLst>
            </p:cNvPr>
            <p:cNvSpPr/>
            <p:nvPr/>
          </p:nvSpPr>
          <p:spPr bwMode="auto">
            <a:xfrm>
              <a:off x="5538788" y="3324225"/>
              <a:ext cx="85725" cy="74613"/>
            </a:xfrm>
            <a:custGeom>
              <a:avLst/>
              <a:gdLst>
                <a:gd name="T0" fmla="*/ 54 w 54"/>
                <a:gd name="T1" fmla="*/ 29 h 47"/>
                <a:gd name="T2" fmla="*/ 54 w 54"/>
                <a:gd name="T3" fmla="*/ 47 h 47"/>
                <a:gd name="T4" fmla="*/ 0 w 54"/>
                <a:gd name="T5" fmla="*/ 16 h 47"/>
                <a:gd name="T6" fmla="*/ 0 w 54"/>
                <a:gd name="T7" fmla="*/ 0 h 47"/>
                <a:gd name="T8" fmla="*/ 54 w 54"/>
                <a:gd name="T9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29"/>
                  </a:moveTo>
                  <a:lnTo>
                    <a:pt x="54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4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Slidè">
              <a:extLst>
                <a:ext uri="{FF2B5EF4-FFF2-40B4-BE49-F238E27FC236}">
                  <a16:creationId xmlns:a16="http://schemas.microsoft.com/office/drawing/2014/main" id="{D65F2591-0FF6-4C7C-8F65-8580CD55B8D1}"/>
                </a:ext>
              </a:extLst>
            </p:cNvPr>
            <p:cNvSpPr/>
            <p:nvPr/>
          </p:nvSpPr>
          <p:spPr bwMode="auto">
            <a:xfrm>
              <a:off x="5538788" y="3273425"/>
              <a:ext cx="168275" cy="96838"/>
            </a:xfrm>
            <a:custGeom>
              <a:avLst/>
              <a:gdLst>
                <a:gd name="T0" fmla="*/ 106 w 106"/>
                <a:gd name="T1" fmla="*/ 29 h 61"/>
                <a:gd name="T2" fmla="*/ 54 w 106"/>
                <a:gd name="T3" fmla="*/ 61 h 61"/>
                <a:gd name="T4" fmla="*/ 0 w 106"/>
                <a:gd name="T5" fmla="*/ 32 h 61"/>
                <a:gd name="T6" fmla="*/ 54 w 106"/>
                <a:gd name="T7" fmla="*/ 0 h 61"/>
                <a:gd name="T8" fmla="*/ 106 w 106"/>
                <a:gd name="T9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1">
                  <a:moveTo>
                    <a:pt x="106" y="29"/>
                  </a:moveTo>
                  <a:lnTo>
                    <a:pt x="54" y="61"/>
                  </a:lnTo>
                  <a:lnTo>
                    <a:pt x="0" y="32"/>
                  </a:lnTo>
                  <a:lnTo>
                    <a:pt x="54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$ļíďé">
              <a:extLst>
                <a:ext uri="{FF2B5EF4-FFF2-40B4-BE49-F238E27FC236}">
                  <a16:creationId xmlns:a16="http://schemas.microsoft.com/office/drawing/2014/main" id="{20605875-8B23-4020-9617-574D74F62092}"/>
                </a:ext>
              </a:extLst>
            </p:cNvPr>
            <p:cNvSpPr/>
            <p:nvPr/>
          </p:nvSpPr>
          <p:spPr bwMode="auto">
            <a:xfrm>
              <a:off x="5729288" y="3382963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ś1iḑé">
              <a:extLst>
                <a:ext uri="{FF2B5EF4-FFF2-40B4-BE49-F238E27FC236}">
                  <a16:creationId xmlns:a16="http://schemas.microsoft.com/office/drawing/2014/main" id="{BECF564D-657C-44DF-91A7-8BB60A1F4B93}"/>
                </a:ext>
              </a:extLst>
            </p:cNvPr>
            <p:cNvSpPr/>
            <p:nvPr/>
          </p:nvSpPr>
          <p:spPr bwMode="auto">
            <a:xfrm>
              <a:off x="5646738" y="3386138"/>
              <a:ext cx="82550" cy="76200"/>
            </a:xfrm>
            <a:custGeom>
              <a:avLst/>
              <a:gdLst>
                <a:gd name="T0" fmla="*/ 52 w 52"/>
                <a:gd name="T1" fmla="*/ 29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29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ṥľíḓé">
              <a:extLst>
                <a:ext uri="{FF2B5EF4-FFF2-40B4-BE49-F238E27FC236}">
                  <a16:creationId xmlns:a16="http://schemas.microsoft.com/office/drawing/2014/main" id="{70DC7CE6-F2EA-4858-9757-84C0ED97887B}"/>
                </a:ext>
              </a:extLst>
            </p:cNvPr>
            <p:cNvSpPr/>
            <p:nvPr/>
          </p:nvSpPr>
          <p:spPr bwMode="auto">
            <a:xfrm>
              <a:off x="5646738" y="3336925"/>
              <a:ext cx="168275" cy="95250"/>
            </a:xfrm>
            <a:custGeom>
              <a:avLst/>
              <a:gdLst>
                <a:gd name="T0" fmla="*/ 106 w 106"/>
                <a:gd name="T1" fmla="*/ 29 h 60"/>
                <a:gd name="T2" fmla="*/ 52 w 106"/>
                <a:gd name="T3" fmla="*/ 60 h 60"/>
                <a:gd name="T4" fmla="*/ 0 w 106"/>
                <a:gd name="T5" fmla="*/ 31 h 60"/>
                <a:gd name="T6" fmla="*/ 54 w 106"/>
                <a:gd name="T7" fmla="*/ 0 h 60"/>
                <a:gd name="T8" fmla="*/ 106 w 106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0">
                  <a:moveTo>
                    <a:pt x="106" y="29"/>
                  </a:moveTo>
                  <a:lnTo>
                    <a:pt x="52" y="60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ṣḻîdê">
              <a:extLst>
                <a:ext uri="{FF2B5EF4-FFF2-40B4-BE49-F238E27FC236}">
                  <a16:creationId xmlns:a16="http://schemas.microsoft.com/office/drawing/2014/main" id="{13BB4BC8-9A6A-47A3-8173-3C02DE482BA7}"/>
                </a:ext>
              </a:extLst>
            </p:cNvPr>
            <p:cNvSpPr/>
            <p:nvPr/>
          </p:nvSpPr>
          <p:spPr bwMode="auto">
            <a:xfrm>
              <a:off x="5838826" y="3444875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şļïdé">
              <a:extLst>
                <a:ext uri="{FF2B5EF4-FFF2-40B4-BE49-F238E27FC236}">
                  <a16:creationId xmlns:a16="http://schemas.microsoft.com/office/drawing/2014/main" id="{2352EDFE-9518-42D1-9608-F7F21C5AE13B}"/>
                </a:ext>
              </a:extLst>
            </p:cNvPr>
            <p:cNvSpPr/>
            <p:nvPr/>
          </p:nvSpPr>
          <p:spPr bwMode="auto">
            <a:xfrm>
              <a:off x="5753101" y="3444875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9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şlide">
              <a:extLst>
                <a:ext uri="{FF2B5EF4-FFF2-40B4-BE49-F238E27FC236}">
                  <a16:creationId xmlns:a16="http://schemas.microsoft.com/office/drawing/2014/main" id="{8B74DF19-FD22-401D-9D89-BC781E1CA8DD}"/>
                </a:ext>
              </a:extLst>
            </p:cNvPr>
            <p:cNvSpPr/>
            <p:nvPr/>
          </p:nvSpPr>
          <p:spPr bwMode="auto">
            <a:xfrm>
              <a:off x="5753101" y="3395663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ṧḷíḍè">
              <a:extLst>
                <a:ext uri="{FF2B5EF4-FFF2-40B4-BE49-F238E27FC236}">
                  <a16:creationId xmlns:a16="http://schemas.microsoft.com/office/drawing/2014/main" id="{0B9E2993-BAC4-4DFE-A1DB-5C81DC1B8223}"/>
                </a:ext>
              </a:extLst>
            </p:cNvPr>
            <p:cNvSpPr/>
            <p:nvPr/>
          </p:nvSpPr>
          <p:spPr bwMode="auto">
            <a:xfrm>
              <a:off x="5943601" y="3508375"/>
              <a:ext cx="87313" cy="76200"/>
            </a:xfrm>
            <a:custGeom>
              <a:avLst/>
              <a:gdLst>
                <a:gd name="T0" fmla="*/ 55 w 55"/>
                <a:gd name="T1" fmla="*/ 0 h 48"/>
                <a:gd name="T2" fmla="*/ 55 w 55"/>
                <a:gd name="T3" fmla="*/ 16 h 48"/>
                <a:gd name="T4" fmla="*/ 0 w 55"/>
                <a:gd name="T5" fmla="*/ 48 h 48"/>
                <a:gd name="T6" fmla="*/ 3 w 55"/>
                <a:gd name="T7" fmla="*/ 31 h 48"/>
                <a:gd name="T8" fmla="*/ 55 w 55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8">
                  <a:moveTo>
                    <a:pt x="55" y="0"/>
                  </a:moveTo>
                  <a:lnTo>
                    <a:pt x="55" y="16"/>
                  </a:lnTo>
                  <a:lnTo>
                    <a:pt x="0" y="48"/>
                  </a:lnTo>
                  <a:lnTo>
                    <a:pt x="3" y="3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ṡḻídè">
              <a:extLst>
                <a:ext uri="{FF2B5EF4-FFF2-40B4-BE49-F238E27FC236}">
                  <a16:creationId xmlns:a16="http://schemas.microsoft.com/office/drawing/2014/main" id="{6ED12CA3-977D-4D3E-B2D4-703D33803A56}"/>
                </a:ext>
              </a:extLst>
            </p:cNvPr>
            <p:cNvSpPr/>
            <p:nvPr/>
          </p:nvSpPr>
          <p:spPr bwMode="auto">
            <a:xfrm>
              <a:off x="5861051" y="3508375"/>
              <a:ext cx="87313" cy="76200"/>
            </a:xfrm>
            <a:custGeom>
              <a:avLst/>
              <a:gdLst>
                <a:gd name="T0" fmla="*/ 55 w 55"/>
                <a:gd name="T1" fmla="*/ 31 h 48"/>
                <a:gd name="T2" fmla="*/ 52 w 55"/>
                <a:gd name="T3" fmla="*/ 48 h 48"/>
                <a:gd name="T4" fmla="*/ 0 w 55"/>
                <a:gd name="T5" fmla="*/ 18 h 48"/>
                <a:gd name="T6" fmla="*/ 0 w 55"/>
                <a:gd name="T7" fmla="*/ 0 h 48"/>
                <a:gd name="T8" fmla="*/ 55 w 55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8">
                  <a:moveTo>
                    <a:pt x="55" y="31"/>
                  </a:moveTo>
                  <a:lnTo>
                    <a:pt x="52" y="4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55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ṣlîḓè">
              <a:extLst>
                <a:ext uri="{FF2B5EF4-FFF2-40B4-BE49-F238E27FC236}">
                  <a16:creationId xmlns:a16="http://schemas.microsoft.com/office/drawing/2014/main" id="{C490306B-E69D-4E3A-BA78-186E80E4DB1D}"/>
                </a:ext>
              </a:extLst>
            </p:cNvPr>
            <p:cNvSpPr/>
            <p:nvPr/>
          </p:nvSpPr>
          <p:spPr bwMode="auto">
            <a:xfrm>
              <a:off x="5861051" y="3459163"/>
              <a:ext cx="169863" cy="98425"/>
            </a:xfrm>
            <a:custGeom>
              <a:avLst/>
              <a:gdLst>
                <a:gd name="T0" fmla="*/ 107 w 107"/>
                <a:gd name="T1" fmla="*/ 31 h 62"/>
                <a:gd name="T2" fmla="*/ 55 w 107"/>
                <a:gd name="T3" fmla="*/ 62 h 62"/>
                <a:gd name="T4" fmla="*/ 0 w 107"/>
                <a:gd name="T5" fmla="*/ 31 h 62"/>
                <a:gd name="T6" fmla="*/ 55 w 107"/>
                <a:gd name="T7" fmla="*/ 0 h 62"/>
                <a:gd name="T8" fmla="*/ 107 w 107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2">
                  <a:moveTo>
                    <a:pt x="107" y="31"/>
                  </a:moveTo>
                  <a:lnTo>
                    <a:pt x="55" y="62"/>
                  </a:lnTo>
                  <a:lnTo>
                    <a:pt x="0" y="31"/>
                  </a:lnTo>
                  <a:lnTo>
                    <a:pt x="55" y="0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ṣ1îḋê">
              <a:extLst>
                <a:ext uri="{FF2B5EF4-FFF2-40B4-BE49-F238E27FC236}">
                  <a16:creationId xmlns:a16="http://schemas.microsoft.com/office/drawing/2014/main" id="{31DB4C4A-7572-47FD-B212-BFF312C1CEAC}"/>
                </a:ext>
              </a:extLst>
            </p:cNvPr>
            <p:cNvSpPr/>
            <p:nvPr/>
          </p:nvSpPr>
          <p:spPr bwMode="auto">
            <a:xfrm>
              <a:off x="6053138" y="3570288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ş1ídé">
              <a:extLst>
                <a:ext uri="{FF2B5EF4-FFF2-40B4-BE49-F238E27FC236}">
                  <a16:creationId xmlns:a16="http://schemas.microsoft.com/office/drawing/2014/main" id="{B0697472-6ED2-4B89-B3CB-09EAE6405610}"/>
                </a:ext>
              </a:extLst>
            </p:cNvPr>
            <p:cNvSpPr/>
            <p:nvPr/>
          </p:nvSpPr>
          <p:spPr bwMode="auto">
            <a:xfrm>
              <a:off x="5970588" y="3570288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ļiďê">
              <a:extLst>
                <a:ext uri="{FF2B5EF4-FFF2-40B4-BE49-F238E27FC236}">
                  <a16:creationId xmlns:a16="http://schemas.microsoft.com/office/drawing/2014/main" id="{41A8ECB7-0916-441B-B9C2-C64EE6F913B6}"/>
                </a:ext>
              </a:extLst>
            </p:cNvPr>
            <p:cNvSpPr/>
            <p:nvPr/>
          </p:nvSpPr>
          <p:spPr bwMode="auto">
            <a:xfrm>
              <a:off x="5970588" y="3521075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2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$1îḋé">
              <a:extLst>
                <a:ext uri="{FF2B5EF4-FFF2-40B4-BE49-F238E27FC236}">
                  <a16:creationId xmlns:a16="http://schemas.microsoft.com/office/drawing/2014/main" id="{C84D6A85-BA94-4EF8-81DF-556B08113F6B}"/>
                </a:ext>
              </a:extLst>
            </p:cNvPr>
            <p:cNvSpPr/>
            <p:nvPr/>
          </p:nvSpPr>
          <p:spPr bwMode="auto">
            <a:xfrm>
              <a:off x="6162676" y="3633788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ŝḷiďé">
              <a:extLst>
                <a:ext uri="{FF2B5EF4-FFF2-40B4-BE49-F238E27FC236}">
                  <a16:creationId xmlns:a16="http://schemas.microsoft.com/office/drawing/2014/main" id="{F7F71276-8D3C-4123-9247-61C8FE7E2BF0}"/>
                </a:ext>
              </a:extLst>
            </p:cNvPr>
            <p:cNvSpPr/>
            <p:nvPr/>
          </p:nvSpPr>
          <p:spPr bwMode="auto">
            <a:xfrm>
              <a:off x="6076951" y="3633788"/>
              <a:ext cx="85725" cy="74613"/>
            </a:xfrm>
            <a:custGeom>
              <a:avLst/>
              <a:gdLst>
                <a:gd name="T0" fmla="*/ 54 w 54"/>
                <a:gd name="T1" fmla="*/ 31 h 47"/>
                <a:gd name="T2" fmla="*/ 54 w 54"/>
                <a:gd name="T3" fmla="*/ 47 h 47"/>
                <a:gd name="T4" fmla="*/ 0 w 54"/>
                <a:gd name="T5" fmla="*/ 16 h 47"/>
                <a:gd name="T6" fmla="*/ 0 w 54"/>
                <a:gd name="T7" fmla="*/ 0 h 47"/>
                <a:gd name="T8" fmla="*/ 54 w 54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31"/>
                  </a:moveTo>
                  <a:lnTo>
                    <a:pt x="54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ṡlïďè">
              <a:extLst>
                <a:ext uri="{FF2B5EF4-FFF2-40B4-BE49-F238E27FC236}">
                  <a16:creationId xmlns:a16="http://schemas.microsoft.com/office/drawing/2014/main" id="{CBBEBB74-0D3F-4BA3-8FCA-C8D88F6FACC0}"/>
                </a:ext>
              </a:extLst>
            </p:cNvPr>
            <p:cNvSpPr/>
            <p:nvPr/>
          </p:nvSpPr>
          <p:spPr bwMode="auto">
            <a:xfrm>
              <a:off x="6076951" y="3584575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ṧļîḋé">
              <a:extLst>
                <a:ext uri="{FF2B5EF4-FFF2-40B4-BE49-F238E27FC236}">
                  <a16:creationId xmlns:a16="http://schemas.microsoft.com/office/drawing/2014/main" id="{E03ECCF3-421E-46FF-94D7-F288C09D1C43}"/>
                </a:ext>
              </a:extLst>
            </p:cNvPr>
            <p:cNvSpPr/>
            <p:nvPr/>
          </p:nvSpPr>
          <p:spPr bwMode="auto">
            <a:xfrm>
              <a:off x="6267451" y="369570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ṧľiďê">
              <a:extLst>
                <a:ext uri="{FF2B5EF4-FFF2-40B4-BE49-F238E27FC236}">
                  <a16:creationId xmlns:a16="http://schemas.microsoft.com/office/drawing/2014/main" id="{717258BA-957A-4B22-8E43-73A8D7364D3D}"/>
                </a:ext>
              </a:extLst>
            </p:cNvPr>
            <p:cNvSpPr/>
            <p:nvPr/>
          </p:nvSpPr>
          <p:spPr bwMode="auto">
            <a:xfrm>
              <a:off x="6184901" y="3695700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ŝļíḓé">
              <a:extLst>
                <a:ext uri="{FF2B5EF4-FFF2-40B4-BE49-F238E27FC236}">
                  <a16:creationId xmlns:a16="http://schemas.microsoft.com/office/drawing/2014/main" id="{CB3C95B0-6DD8-471A-9A74-DE5585EFD6D8}"/>
                </a:ext>
              </a:extLst>
            </p:cNvPr>
            <p:cNvSpPr/>
            <p:nvPr/>
          </p:nvSpPr>
          <p:spPr bwMode="auto">
            <a:xfrm>
              <a:off x="6184901" y="3646488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ṧľíḑé">
              <a:extLst>
                <a:ext uri="{FF2B5EF4-FFF2-40B4-BE49-F238E27FC236}">
                  <a16:creationId xmlns:a16="http://schemas.microsoft.com/office/drawing/2014/main" id="{06D8F0BF-BA38-4305-A25D-335E45C726DA}"/>
                </a:ext>
              </a:extLst>
            </p:cNvPr>
            <p:cNvSpPr/>
            <p:nvPr/>
          </p:nvSpPr>
          <p:spPr bwMode="auto">
            <a:xfrm>
              <a:off x="6484938" y="3817938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š1îdé">
              <a:extLst>
                <a:ext uri="{FF2B5EF4-FFF2-40B4-BE49-F238E27FC236}">
                  <a16:creationId xmlns:a16="http://schemas.microsoft.com/office/drawing/2014/main" id="{352512DD-3403-40B2-B9DF-C70C74801ABA}"/>
                </a:ext>
              </a:extLst>
            </p:cNvPr>
            <p:cNvSpPr/>
            <p:nvPr/>
          </p:nvSpPr>
          <p:spPr bwMode="auto">
            <a:xfrm>
              <a:off x="6294438" y="3759200"/>
              <a:ext cx="190500" cy="134938"/>
            </a:xfrm>
            <a:custGeom>
              <a:avLst/>
              <a:gdLst>
                <a:gd name="T0" fmla="*/ 120 w 120"/>
                <a:gd name="T1" fmla="*/ 68 h 85"/>
                <a:gd name="T2" fmla="*/ 120 w 120"/>
                <a:gd name="T3" fmla="*/ 85 h 85"/>
                <a:gd name="T4" fmla="*/ 0 w 120"/>
                <a:gd name="T5" fmla="*/ 16 h 85"/>
                <a:gd name="T6" fmla="*/ 0 w 120"/>
                <a:gd name="T7" fmla="*/ 0 h 85"/>
                <a:gd name="T8" fmla="*/ 120 w 120"/>
                <a:gd name="T9" fmla="*/ 6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5">
                  <a:moveTo>
                    <a:pt x="120" y="68"/>
                  </a:moveTo>
                  <a:lnTo>
                    <a:pt x="120" y="85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20" y="68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ṥľide">
              <a:extLst>
                <a:ext uri="{FF2B5EF4-FFF2-40B4-BE49-F238E27FC236}">
                  <a16:creationId xmlns:a16="http://schemas.microsoft.com/office/drawing/2014/main" id="{FDA53145-D659-4130-A7CA-299B03CBFC7A}"/>
                </a:ext>
              </a:extLst>
            </p:cNvPr>
            <p:cNvSpPr/>
            <p:nvPr/>
          </p:nvSpPr>
          <p:spPr bwMode="auto">
            <a:xfrm>
              <a:off x="6294438" y="3708400"/>
              <a:ext cx="276225" cy="158750"/>
            </a:xfrm>
            <a:custGeom>
              <a:avLst/>
              <a:gdLst>
                <a:gd name="T0" fmla="*/ 174 w 174"/>
                <a:gd name="T1" fmla="*/ 69 h 100"/>
                <a:gd name="T2" fmla="*/ 120 w 174"/>
                <a:gd name="T3" fmla="*/ 100 h 100"/>
                <a:gd name="T4" fmla="*/ 0 w 174"/>
                <a:gd name="T5" fmla="*/ 32 h 100"/>
                <a:gd name="T6" fmla="*/ 52 w 174"/>
                <a:gd name="T7" fmla="*/ 0 h 100"/>
                <a:gd name="T8" fmla="*/ 174 w 174"/>
                <a:gd name="T9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00">
                  <a:moveTo>
                    <a:pt x="174" y="69"/>
                  </a:moveTo>
                  <a:lnTo>
                    <a:pt x="120" y="100"/>
                  </a:lnTo>
                  <a:lnTo>
                    <a:pt x="0" y="32"/>
                  </a:lnTo>
                  <a:lnTo>
                    <a:pt x="52" y="0"/>
                  </a:lnTo>
                  <a:lnTo>
                    <a:pt x="174" y="6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sḻîḍé">
              <a:extLst>
                <a:ext uri="{FF2B5EF4-FFF2-40B4-BE49-F238E27FC236}">
                  <a16:creationId xmlns:a16="http://schemas.microsoft.com/office/drawing/2014/main" id="{5BE2C2A6-9053-4EDC-972E-4A43768B7BA1}"/>
                </a:ext>
              </a:extLst>
            </p:cNvPr>
            <p:cNvSpPr/>
            <p:nvPr/>
          </p:nvSpPr>
          <p:spPr bwMode="auto">
            <a:xfrm>
              <a:off x="5297488" y="3260725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šḷiḋè">
              <a:extLst>
                <a:ext uri="{FF2B5EF4-FFF2-40B4-BE49-F238E27FC236}">
                  <a16:creationId xmlns:a16="http://schemas.microsoft.com/office/drawing/2014/main" id="{A87A4E8B-C5DE-4BEE-A7C3-96670AE94395}"/>
                </a:ext>
              </a:extLst>
            </p:cNvPr>
            <p:cNvSpPr/>
            <p:nvPr/>
          </p:nvSpPr>
          <p:spPr bwMode="auto">
            <a:xfrm>
              <a:off x="5105401" y="3198813"/>
              <a:ext cx="192088" cy="138113"/>
            </a:xfrm>
            <a:custGeom>
              <a:avLst/>
              <a:gdLst>
                <a:gd name="T0" fmla="*/ 121 w 121"/>
                <a:gd name="T1" fmla="*/ 70 h 87"/>
                <a:gd name="T2" fmla="*/ 121 w 121"/>
                <a:gd name="T3" fmla="*/ 87 h 87"/>
                <a:gd name="T4" fmla="*/ 0 w 121"/>
                <a:gd name="T5" fmla="*/ 18 h 87"/>
                <a:gd name="T6" fmla="*/ 0 w 121"/>
                <a:gd name="T7" fmla="*/ 0 h 87"/>
                <a:gd name="T8" fmla="*/ 121 w 121"/>
                <a:gd name="T9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7">
                  <a:moveTo>
                    <a:pt x="121" y="70"/>
                  </a:moveTo>
                  <a:lnTo>
                    <a:pt x="121" y="87"/>
                  </a:lnTo>
                  <a:lnTo>
                    <a:pt x="0" y="18"/>
                  </a:lnTo>
                  <a:lnTo>
                    <a:pt x="0" y="0"/>
                  </a:lnTo>
                  <a:lnTo>
                    <a:pt x="121" y="7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ïšļîḑe">
              <a:extLst>
                <a:ext uri="{FF2B5EF4-FFF2-40B4-BE49-F238E27FC236}">
                  <a16:creationId xmlns:a16="http://schemas.microsoft.com/office/drawing/2014/main" id="{A383C1B0-02A1-4B18-BECC-982D3AD7663F}"/>
                </a:ext>
              </a:extLst>
            </p:cNvPr>
            <p:cNvSpPr/>
            <p:nvPr/>
          </p:nvSpPr>
          <p:spPr bwMode="auto">
            <a:xfrm>
              <a:off x="5105401" y="3148013"/>
              <a:ext cx="277813" cy="161925"/>
            </a:xfrm>
            <a:custGeom>
              <a:avLst/>
              <a:gdLst>
                <a:gd name="T0" fmla="*/ 175 w 175"/>
                <a:gd name="T1" fmla="*/ 71 h 102"/>
                <a:gd name="T2" fmla="*/ 121 w 175"/>
                <a:gd name="T3" fmla="*/ 102 h 102"/>
                <a:gd name="T4" fmla="*/ 0 w 175"/>
                <a:gd name="T5" fmla="*/ 32 h 102"/>
                <a:gd name="T6" fmla="*/ 54 w 175"/>
                <a:gd name="T7" fmla="*/ 0 h 102"/>
                <a:gd name="T8" fmla="*/ 175 w 175"/>
                <a:gd name="T9" fmla="*/ 7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71"/>
                  </a:moveTo>
                  <a:lnTo>
                    <a:pt x="121" y="102"/>
                  </a:lnTo>
                  <a:lnTo>
                    <a:pt x="0" y="32"/>
                  </a:lnTo>
                  <a:lnTo>
                    <a:pt x="54" y="0"/>
                  </a:lnTo>
                  <a:lnTo>
                    <a:pt x="175" y="7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ṣlïḑè">
              <a:extLst>
                <a:ext uri="{FF2B5EF4-FFF2-40B4-BE49-F238E27FC236}">
                  <a16:creationId xmlns:a16="http://schemas.microsoft.com/office/drawing/2014/main" id="{5656B9B9-DA10-44C2-B77C-BF02FAAAF1DF}"/>
                </a:ext>
              </a:extLst>
            </p:cNvPr>
            <p:cNvSpPr/>
            <p:nvPr/>
          </p:nvSpPr>
          <p:spPr bwMode="auto">
            <a:xfrm>
              <a:off x="5407026" y="3324225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ṣḷîḓè">
              <a:extLst>
                <a:ext uri="{FF2B5EF4-FFF2-40B4-BE49-F238E27FC236}">
                  <a16:creationId xmlns:a16="http://schemas.microsoft.com/office/drawing/2014/main" id="{F4940956-85D7-4BAF-A538-5BBD56AF78F3}"/>
                </a:ext>
              </a:extLst>
            </p:cNvPr>
            <p:cNvSpPr/>
            <p:nvPr/>
          </p:nvSpPr>
          <p:spPr bwMode="auto">
            <a:xfrm>
              <a:off x="5324476" y="3324225"/>
              <a:ext cx="82550" cy="74613"/>
            </a:xfrm>
            <a:custGeom>
              <a:avLst/>
              <a:gdLst>
                <a:gd name="T0" fmla="*/ 52 w 52"/>
                <a:gd name="T1" fmla="*/ 31 h 47"/>
                <a:gd name="T2" fmla="*/ 52 w 52"/>
                <a:gd name="T3" fmla="*/ 47 h 47"/>
                <a:gd name="T4" fmla="*/ 0 w 52"/>
                <a:gd name="T5" fmla="*/ 16 h 47"/>
                <a:gd name="T6" fmla="*/ 0 w 52"/>
                <a:gd name="T7" fmla="*/ 0 h 47"/>
                <a:gd name="T8" fmla="*/ 52 w 52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7">
                  <a:moveTo>
                    <a:pt x="52" y="31"/>
                  </a:moveTo>
                  <a:lnTo>
                    <a:pt x="52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šļídé">
              <a:extLst>
                <a:ext uri="{FF2B5EF4-FFF2-40B4-BE49-F238E27FC236}">
                  <a16:creationId xmlns:a16="http://schemas.microsoft.com/office/drawing/2014/main" id="{10FBDDBE-2280-4EB4-B636-9C11666E8DFB}"/>
                </a:ext>
              </a:extLst>
            </p:cNvPr>
            <p:cNvSpPr/>
            <p:nvPr/>
          </p:nvSpPr>
          <p:spPr bwMode="auto">
            <a:xfrm>
              <a:off x="5324476" y="3273425"/>
              <a:ext cx="168275" cy="100013"/>
            </a:xfrm>
            <a:custGeom>
              <a:avLst/>
              <a:gdLst>
                <a:gd name="T0" fmla="*/ 106 w 106"/>
                <a:gd name="T1" fmla="*/ 32 h 63"/>
                <a:gd name="T2" fmla="*/ 52 w 106"/>
                <a:gd name="T3" fmla="*/ 63 h 63"/>
                <a:gd name="T4" fmla="*/ 0 w 106"/>
                <a:gd name="T5" fmla="*/ 32 h 63"/>
                <a:gd name="T6" fmla="*/ 52 w 106"/>
                <a:gd name="T7" fmla="*/ 0 h 63"/>
                <a:gd name="T8" fmla="*/ 106 w 106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3">
                  <a:moveTo>
                    <a:pt x="106" y="32"/>
                  </a:moveTo>
                  <a:lnTo>
                    <a:pt x="52" y="63"/>
                  </a:lnTo>
                  <a:lnTo>
                    <a:pt x="0" y="32"/>
                  </a:lnTo>
                  <a:lnTo>
                    <a:pt x="52" y="0"/>
                  </a:lnTo>
                  <a:lnTo>
                    <a:pt x="106" y="3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ṣľïdé">
              <a:extLst>
                <a:ext uri="{FF2B5EF4-FFF2-40B4-BE49-F238E27FC236}">
                  <a16:creationId xmlns:a16="http://schemas.microsoft.com/office/drawing/2014/main" id="{54D7F4C8-736C-48E9-B948-4C91C869BA92}"/>
                </a:ext>
              </a:extLst>
            </p:cNvPr>
            <p:cNvSpPr/>
            <p:nvPr/>
          </p:nvSpPr>
          <p:spPr bwMode="auto">
            <a:xfrm>
              <a:off x="5514976" y="3386138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sḷïḓe">
              <a:extLst>
                <a:ext uri="{FF2B5EF4-FFF2-40B4-BE49-F238E27FC236}">
                  <a16:creationId xmlns:a16="http://schemas.microsoft.com/office/drawing/2014/main" id="{47B6A830-B28F-475C-9863-524AA68C0F03}"/>
                </a:ext>
              </a:extLst>
            </p:cNvPr>
            <p:cNvSpPr/>
            <p:nvPr/>
          </p:nvSpPr>
          <p:spPr bwMode="auto">
            <a:xfrm>
              <a:off x="5429251" y="3386138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ṣḻídè">
              <a:extLst>
                <a:ext uri="{FF2B5EF4-FFF2-40B4-BE49-F238E27FC236}">
                  <a16:creationId xmlns:a16="http://schemas.microsoft.com/office/drawing/2014/main" id="{5BC3CDB1-979B-4F5B-BDCA-DF1E7C6D158F}"/>
                </a:ext>
              </a:extLst>
            </p:cNvPr>
            <p:cNvSpPr/>
            <p:nvPr/>
          </p:nvSpPr>
          <p:spPr bwMode="auto">
            <a:xfrm>
              <a:off x="5429251" y="3336925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ṩļídê">
              <a:extLst>
                <a:ext uri="{FF2B5EF4-FFF2-40B4-BE49-F238E27FC236}">
                  <a16:creationId xmlns:a16="http://schemas.microsoft.com/office/drawing/2014/main" id="{F5BA34AA-EF45-430C-B19C-D49AD22D68C1}"/>
                </a:ext>
              </a:extLst>
            </p:cNvPr>
            <p:cNvSpPr/>
            <p:nvPr/>
          </p:nvSpPr>
          <p:spPr bwMode="auto">
            <a:xfrm>
              <a:off x="5621338" y="3444875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ŝ1íḑè">
              <a:extLst>
                <a:ext uri="{FF2B5EF4-FFF2-40B4-BE49-F238E27FC236}">
                  <a16:creationId xmlns:a16="http://schemas.microsoft.com/office/drawing/2014/main" id="{FA82932F-3971-40BF-A43C-68CACA9C99D7}"/>
                </a:ext>
              </a:extLst>
            </p:cNvPr>
            <p:cNvSpPr/>
            <p:nvPr/>
          </p:nvSpPr>
          <p:spPr bwMode="auto">
            <a:xfrm>
              <a:off x="5538788" y="3448050"/>
              <a:ext cx="82550" cy="76200"/>
            </a:xfrm>
            <a:custGeom>
              <a:avLst/>
              <a:gdLst>
                <a:gd name="T0" fmla="*/ 52 w 52"/>
                <a:gd name="T1" fmla="*/ 29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29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ṩḷïdê">
              <a:extLst>
                <a:ext uri="{FF2B5EF4-FFF2-40B4-BE49-F238E27FC236}">
                  <a16:creationId xmlns:a16="http://schemas.microsoft.com/office/drawing/2014/main" id="{FE2BAA91-1C7D-48F9-9DF3-2BFFA4888D47}"/>
                </a:ext>
              </a:extLst>
            </p:cNvPr>
            <p:cNvSpPr/>
            <p:nvPr/>
          </p:nvSpPr>
          <p:spPr bwMode="auto">
            <a:xfrm>
              <a:off x="5538788" y="3398838"/>
              <a:ext cx="168275" cy="95250"/>
            </a:xfrm>
            <a:custGeom>
              <a:avLst/>
              <a:gdLst>
                <a:gd name="T0" fmla="*/ 106 w 106"/>
                <a:gd name="T1" fmla="*/ 29 h 60"/>
                <a:gd name="T2" fmla="*/ 52 w 106"/>
                <a:gd name="T3" fmla="*/ 60 h 60"/>
                <a:gd name="T4" fmla="*/ 0 w 106"/>
                <a:gd name="T5" fmla="*/ 31 h 60"/>
                <a:gd name="T6" fmla="*/ 54 w 106"/>
                <a:gd name="T7" fmla="*/ 0 h 60"/>
                <a:gd name="T8" fmla="*/ 106 w 106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0">
                  <a:moveTo>
                    <a:pt x="106" y="29"/>
                  </a:moveTo>
                  <a:lnTo>
                    <a:pt x="52" y="60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ļîdè">
              <a:extLst>
                <a:ext uri="{FF2B5EF4-FFF2-40B4-BE49-F238E27FC236}">
                  <a16:creationId xmlns:a16="http://schemas.microsoft.com/office/drawing/2014/main" id="{8BB2B8E8-54E4-4561-A61C-7BA409E5DA15}"/>
                </a:ext>
              </a:extLst>
            </p:cNvPr>
            <p:cNvSpPr/>
            <p:nvPr/>
          </p:nvSpPr>
          <p:spPr bwMode="auto">
            <a:xfrm>
              <a:off x="5729288" y="3508375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8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8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ŝḻîḍe">
              <a:extLst>
                <a:ext uri="{FF2B5EF4-FFF2-40B4-BE49-F238E27FC236}">
                  <a16:creationId xmlns:a16="http://schemas.microsoft.com/office/drawing/2014/main" id="{A4239274-4429-4D8B-AFA6-32BF5A36C769}"/>
                </a:ext>
              </a:extLst>
            </p:cNvPr>
            <p:cNvSpPr/>
            <p:nvPr/>
          </p:nvSpPr>
          <p:spPr bwMode="auto">
            <a:xfrm>
              <a:off x="5646738" y="3511550"/>
              <a:ext cx="82550" cy="76200"/>
            </a:xfrm>
            <a:custGeom>
              <a:avLst/>
              <a:gdLst>
                <a:gd name="T0" fmla="*/ 52 w 52"/>
                <a:gd name="T1" fmla="*/ 29 h 48"/>
                <a:gd name="T2" fmla="*/ 52 w 52"/>
                <a:gd name="T3" fmla="*/ 48 h 48"/>
                <a:gd name="T4" fmla="*/ 0 w 52"/>
                <a:gd name="T5" fmla="*/ 16 h 48"/>
                <a:gd name="T6" fmla="*/ 0 w 52"/>
                <a:gd name="T7" fmla="*/ 0 h 48"/>
                <a:gd name="T8" fmla="*/ 52 w 52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29"/>
                  </a:moveTo>
                  <a:lnTo>
                    <a:pt x="52" y="4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ísḷíḍé">
              <a:extLst>
                <a:ext uri="{FF2B5EF4-FFF2-40B4-BE49-F238E27FC236}">
                  <a16:creationId xmlns:a16="http://schemas.microsoft.com/office/drawing/2014/main" id="{39F7D971-9AE6-42AE-B705-5A26D6C01134}"/>
                </a:ext>
              </a:extLst>
            </p:cNvPr>
            <p:cNvSpPr/>
            <p:nvPr/>
          </p:nvSpPr>
          <p:spPr bwMode="auto">
            <a:xfrm>
              <a:off x="5646738" y="3462338"/>
              <a:ext cx="168275" cy="95250"/>
            </a:xfrm>
            <a:custGeom>
              <a:avLst/>
              <a:gdLst>
                <a:gd name="T0" fmla="*/ 106 w 106"/>
                <a:gd name="T1" fmla="*/ 29 h 60"/>
                <a:gd name="T2" fmla="*/ 52 w 106"/>
                <a:gd name="T3" fmla="*/ 60 h 60"/>
                <a:gd name="T4" fmla="*/ 0 w 106"/>
                <a:gd name="T5" fmla="*/ 31 h 60"/>
                <a:gd name="T6" fmla="*/ 52 w 106"/>
                <a:gd name="T7" fmla="*/ 0 h 60"/>
                <a:gd name="T8" fmla="*/ 106 w 106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0">
                  <a:moveTo>
                    <a:pt x="106" y="29"/>
                  </a:moveTo>
                  <a:lnTo>
                    <a:pt x="52" y="60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$ļîďè">
              <a:extLst>
                <a:ext uri="{FF2B5EF4-FFF2-40B4-BE49-F238E27FC236}">
                  <a16:creationId xmlns:a16="http://schemas.microsoft.com/office/drawing/2014/main" id="{E264D5B6-D6AD-4FC5-B4EB-024701D05790}"/>
                </a:ext>
              </a:extLst>
            </p:cNvPr>
            <p:cNvSpPr/>
            <p:nvPr/>
          </p:nvSpPr>
          <p:spPr bwMode="auto">
            <a:xfrm>
              <a:off x="5838826" y="3570288"/>
              <a:ext cx="82550" cy="76200"/>
            </a:xfrm>
            <a:custGeom>
              <a:avLst/>
              <a:gdLst>
                <a:gd name="T0" fmla="*/ 52 w 52"/>
                <a:gd name="T1" fmla="*/ 0 h 48"/>
                <a:gd name="T2" fmla="*/ 52 w 52"/>
                <a:gd name="T3" fmla="*/ 17 h 48"/>
                <a:gd name="T4" fmla="*/ 0 w 52"/>
                <a:gd name="T5" fmla="*/ 48 h 48"/>
                <a:gd name="T6" fmla="*/ 0 w 52"/>
                <a:gd name="T7" fmla="*/ 31 h 48"/>
                <a:gd name="T8" fmla="*/ 5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0"/>
                  </a:moveTo>
                  <a:lnTo>
                    <a:pt x="52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ṡľíde">
              <a:extLst>
                <a:ext uri="{FF2B5EF4-FFF2-40B4-BE49-F238E27FC236}">
                  <a16:creationId xmlns:a16="http://schemas.microsoft.com/office/drawing/2014/main" id="{DAAEAE46-64E3-4ABA-A97C-4DDE2DA2F6E4}"/>
                </a:ext>
              </a:extLst>
            </p:cNvPr>
            <p:cNvSpPr/>
            <p:nvPr/>
          </p:nvSpPr>
          <p:spPr bwMode="auto">
            <a:xfrm>
              <a:off x="5753101" y="3570288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9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śļiḑê">
              <a:extLst>
                <a:ext uri="{FF2B5EF4-FFF2-40B4-BE49-F238E27FC236}">
                  <a16:creationId xmlns:a16="http://schemas.microsoft.com/office/drawing/2014/main" id="{AB54B507-74C4-4A74-9A16-E52E88E4870C}"/>
                </a:ext>
              </a:extLst>
            </p:cNvPr>
            <p:cNvSpPr/>
            <p:nvPr/>
          </p:nvSpPr>
          <p:spPr bwMode="auto">
            <a:xfrm>
              <a:off x="5753101" y="3521075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4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ṡľiḓè">
              <a:extLst>
                <a:ext uri="{FF2B5EF4-FFF2-40B4-BE49-F238E27FC236}">
                  <a16:creationId xmlns:a16="http://schemas.microsoft.com/office/drawing/2014/main" id="{B077EB2F-9F7C-45A0-8FE0-5B7756E9CD86}"/>
                </a:ext>
              </a:extLst>
            </p:cNvPr>
            <p:cNvSpPr/>
            <p:nvPr/>
          </p:nvSpPr>
          <p:spPr bwMode="auto">
            <a:xfrm>
              <a:off x="5943601" y="3633788"/>
              <a:ext cx="87313" cy="74613"/>
            </a:xfrm>
            <a:custGeom>
              <a:avLst/>
              <a:gdLst>
                <a:gd name="T0" fmla="*/ 55 w 55"/>
                <a:gd name="T1" fmla="*/ 0 h 47"/>
                <a:gd name="T2" fmla="*/ 55 w 55"/>
                <a:gd name="T3" fmla="*/ 16 h 47"/>
                <a:gd name="T4" fmla="*/ 0 w 55"/>
                <a:gd name="T5" fmla="*/ 47 h 47"/>
                <a:gd name="T6" fmla="*/ 0 w 55"/>
                <a:gd name="T7" fmla="*/ 31 h 47"/>
                <a:gd name="T8" fmla="*/ 55 w 5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7">
                  <a:moveTo>
                    <a:pt x="55" y="0"/>
                  </a:moveTo>
                  <a:lnTo>
                    <a:pt x="55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śliďé">
              <a:extLst>
                <a:ext uri="{FF2B5EF4-FFF2-40B4-BE49-F238E27FC236}">
                  <a16:creationId xmlns:a16="http://schemas.microsoft.com/office/drawing/2014/main" id="{DCB8A950-B3DC-4B39-8882-AE11E52D855C}"/>
                </a:ext>
              </a:extLst>
            </p:cNvPr>
            <p:cNvSpPr/>
            <p:nvPr/>
          </p:nvSpPr>
          <p:spPr bwMode="auto">
            <a:xfrm>
              <a:off x="5861051" y="3633788"/>
              <a:ext cx="82550" cy="74613"/>
            </a:xfrm>
            <a:custGeom>
              <a:avLst/>
              <a:gdLst>
                <a:gd name="T0" fmla="*/ 52 w 52"/>
                <a:gd name="T1" fmla="*/ 31 h 47"/>
                <a:gd name="T2" fmla="*/ 52 w 52"/>
                <a:gd name="T3" fmla="*/ 47 h 47"/>
                <a:gd name="T4" fmla="*/ 0 w 52"/>
                <a:gd name="T5" fmla="*/ 16 h 47"/>
                <a:gd name="T6" fmla="*/ 0 w 52"/>
                <a:gd name="T7" fmla="*/ 0 h 47"/>
                <a:gd name="T8" fmla="*/ 52 w 52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7">
                  <a:moveTo>
                    <a:pt x="52" y="31"/>
                  </a:moveTo>
                  <a:lnTo>
                    <a:pt x="52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îṡ1iḓê">
              <a:extLst>
                <a:ext uri="{FF2B5EF4-FFF2-40B4-BE49-F238E27FC236}">
                  <a16:creationId xmlns:a16="http://schemas.microsoft.com/office/drawing/2014/main" id="{B67CC89B-DABD-4427-9849-69B361FA3019}"/>
                </a:ext>
              </a:extLst>
            </p:cNvPr>
            <p:cNvSpPr/>
            <p:nvPr/>
          </p:nvSpPr>
          <p:spPr bwMode="auto">
            <a:xfrm>
              <a:off x="5861051" y="3584575"/>
              <a:ext cx="169863" cy="98425"/>
            </a:xfrm>
            <a:custGeom>
              <a:avLst/>
              <a:gdLst>
                <a:gd name="T0" fmla="*/ 107 w 107"/>
                <a:gd name="T1" fmla="*/ 31 h 62"/>
                <a:gd name="T2" fmla="*/ 52 w 107"/>
                <a:gd name="T3" fmla="*/ 62 h 62"/>
                <a:gd name="T4" fmla="*/ 0 w 107"/>
                <a:gd name="T5" fmla="*/ 31 h 62"/>
                <a:gd name="T6" fmla="*/ 55 w 107"/>
                <a:gd name="T7" fmla="*/ 0 h 62"/>
                <a:gd name="T8" fmla="*/ 107 w 107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2">
                  <a:moveTo>
                    <a:pt x="107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5" y="0"/>
                  </a:lnTo>
                  <a:lnTo>
                    <a:pt x="107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sliďé">
              <a:extLst>
                <a:ext uri="{FF2B5EF4-FFF2-40B4-BE49-F238E27FC236}">
                  <a16:creationId xmlns:a16="http://schemas.microsoft.com/office/drawing/2014/main" id="{03CA08DD-01B1-4A1E-A738-8AAF79DA7FA2}"/>
                </a:ext>
              </a:extLst>
            </p:cNvPr>
            <p:cNvSpPr/>
            <p:nvPr/>
          </p:nvSpPr>
          <p:spPr bwMode="auto">
            <a:xfrm>
              <a:off x="6053138" y="369570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ïśļîḋe">
              <a:extLst>
                <a:ext uri="{FF2B5EF4-FFF2-40B4-BE49-F238E27FC236}">
                  <a16:creationId xmlns:a16="http://schemas.microsoft.com/office/drawing/2014/main" id="{10320E3D-7710-4DD0-AE37-A42C774D6BF0}"/>
                </a:ext>
              </a:extLst>
            </p:cNvPr>
            <p:cNvSpPr/>
            <p:nvPr/>
          </p:nvSpPr>
          <p:spPr bwMode="auto">
            <a:xfrm>
              <a:off x="5967413" y="3695700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ṡļïḍe">
              <a:extLst>
                <a:ext uri="{FF2B5EF4-FFF2-40B4-BE49-F238E27FC236}">
                  <a16:creationId xmlns:a16="http://schemas.microsoft.com/office/drawing/2014/main" id="{9970C90B-FBBD-4401-B35B-BD63048FE84A}"/>
                </a:ext>
              </a:extLst>
            </p:cNvPr>
            <p:cNvSpPr/>
            <p:nvPr/>
          </p:nvSpPr>
          <p:spPr bwMode="auto">
            <a:xfrm>
              <a:off x="5967413" y="3646488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ľiḓé">
              <a:extLst>
                <a:ext uri="{FF2B5EF4-FFF2-40B4-BE49-F238E27FC236}">
                  <a16:creationId xmlns:a16="http://schemas.microsoft.com/office/drawing/2014/main" id="{6F9FE539-2C3F-4F74-900F-30C972351CB9}"/>
                </a:ext>
              </a:extLst>
            </p:cNvPr>
            <p:cNvSpPr/>
            <p:nvPr/>
          </p:nvSpPr>
          <p:spPr bwMode="auto">
            <a:xfrm>
              <a:off x="6159501" y="3759200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2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2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ṥľïḓê">
              <a:extLst>
                <a:ext uri="{FF2B5EF4-FFF2-40B4-BE49-F238E27FC236}">
                  <a16:creationId xmlns:a16="http://schemas.microsoft.com/office/drawing/2014/main" id="{31602A7B-2CDA-4362-840B-6EEEC525A203}"/>
                </a:ext>
              </a:extLst>
            </p:cNvPr>
            <p:cNvSpPr/>
            <p:nvPr/>
          </p:nvSpPr>
          <p:spPr bwMode="auto">
            <a:xfrm>
              <a:off x="6076951" y="3759200"/>
              <a:ext cx="85725" cy="74613"/>
            </a:xfrm>
            <a:custGeom>
              <a:avLst/>
              <a:gdLst>
                <a:gd name="T0" fmla="*/ 54 w 54"/>
                <a:gd name="T1" fmla="*/ 31 h 47"/>
                <a:gd name="T2" fmla="*/ 52 w 54"/>
                <a:gd name="T3" fmla="*/ 47 h 47"/>
                <a:gd name="T4" fmla="*/ 0 w 54"/>
                <a:gd name="T5" fmla="*/ 16 h 47"/>
                <a:gd name="T6" fmla="*/ 0 w 54"/>
                <a:gd name="T7" fmla="*/ 0 h 47"/>
                <a:gd name="T8" fmla="*/ 54 w 54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31"/>
                  </a:moveTo>
                  <a:lnTo>
                    <a:pt x="52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isļîḑè">
              <a:extLst>
                <a:ext uri="{FF2B5EF4-FFF2-40B4-BE49-F238E27FC236}">
                  <a16:creationId xmlns:a16="http://schemas.microsoft.com/office/drawing/2014/main" id="{32F1AC07-8A19-4DAF-BEF7-4FCBA0B58C76}"/>
                </a:ext>
              </a:extLst>
            </p:cNvPr>
            <p:cNvSpPr/>
            <p:nvPr/>
          </p:nvSpPr>
          <p:spPr bwMode="auto">
            <a:xfrm>
              <a:off x="6076951" y="3708400"/>
              <a:ext cx="168275" cy="100013"/>
            </a:xfrm>
            <a:custGeom>
              <a:avLst/>
              <a:gdLst>
                <a:gd name="T0" fmla="*/ 106 w 106"/>
                <a:gd name="T1" fmla="*/ 32 h 63"/>
                <a:gd name="T2" fmla="*/ 54 w 106"/>
                <a:gd name="T3" fmla="*/ 63 h 63"/>
                <a:gd name="T4" fmla="*/ 0 w 106"/>
                <a:gd name="T5" fmla="*/ 32 h 63"/>
                <a:gd name="T6" fmla="*/ 54 w 106"/>
                <a:gd name="T7" fmla="*/ 0 h 63"/>
                <a:gd name="T8" fmla="*/ 106 w 106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3">
                  <a:moveTo>
                    <a:pt x="106" y="32"/>
                  </a:moveTo>
                  <a:lnTo>
                    <a:pt x="54" y="63"/>
                  </a:lnTo>
                  <a:lnTo>
                    <a:pt x="0" y="32"/>
                  </a:lnTo>
                  <a:lnTo>
                    <a:pt x="54" y="0"/>
                  </a:lnTo>
                  <a:lnTo>
                    <a:pt x="106" y="3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îṣľîdè">
              <a:extLst>
                <a:ext uri="{FF2B5EF4-FFF2-40B4-BE49-F238E27FC236}">
                  <a16:creationId xmlns:a16="http://schemas.microsoft.com/office/drawing/2014/main" id="{04D33665-ACE7-4DC5-BDDB-0B2BD624B76A}"/>
                </a:ext>
              </a:extLst>
            </p:cNvPr>
            <p:cNvSpPr/>
            <p:nvPr/>
          </p:nvSpPr>
          <p:spPr bwMode="auto">
            <a:xfrm>
              <a:off x="6267451" y="3821113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s1iḍé">
              <a:extLst>
                <a:ext uri="{FF2B5EF4-FFF2-40B4-BE49-F238E27FC236}">
                  <a16:creationId xmlns:a16="http://schemas.microsoft.com/office/drawing/2014/main" id="{80753E7D-62A2-4217-A186-2639E0F48C13}"/>
                </a:ext>
              </a:extLst>
            </p:cNvPr>
            <p:cNvSpPr/>
            <p:nvPr/>
          </p:nvSpPr>
          <p:spPr bwMode="auto">
            <a:xfrm>
              <a:off x="6184901" y="3821113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ïṥḻïďê">
              <a:extLst>
                <a:ext uri="{FF2B5EF4-FFF2-40B4-BE49-F238E27FC236}">
                  <a16:creationId xmlns:a16="http://schemas.microsoft.com/office/drawing/2014/main" id="{826B1E04-C311-423A-96A7-56293CF53F85}"/>
                </a:ext>
              </a:extLst>
            </p:cNvPr>
            <p:cNvSpPr/>
            <p:nvPr/>
          </p:nvSpPr>
          <p:spPr bwMode="auto">
            <a:xfrm>
              <a:off x="6184901" y="3771900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2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íślîdè">
              <a:extLst>
                <a:ext uri="{FF2B5EF4-FFF2-40B4-BE49-F238E27FC236}">
                  <a16:creationId xmlns:a16="http://schemas.microsoft.com/office/drawing/2014/main" id="{0F350554-B893-4E6B-A214-D3995FE3DF1D}"/>
                </a:ext>
              </a:extLst>
            </p:cNvPr>
            <p:cNvSpPr/>
            <p:nvPr/>
          </p:nvSpPr>
          <p:spPr bwMode="auto">
            <a:xfrm>
              <a:off x="6376988" y="3879850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Sļîḑe">
              <a:extLst>
                <a:ext uri="{FF2B5EF4-FFF2-40B4-BE49-F238E27FC236}">
                  <a16:creationId xmlns:a16="http://schemas.microsoft.com/office/drawing/2014/main" id="{84135358-38D7-4932-BB5D-8E3053D02916}"/>
                </a:ext>
              </a:extLst>
            </p:cNvPr>
            <p:cNvSpPr/>
            <p:nvPr/>
          </p:nvSpPr>
          <p:spPr bwMode="auto">
            <a:xfrm>
              <a:off x="6291263" y="3883025"/>
              <a:ext cx="85725" cy="76200"/>
            </a:xfrm>
            <a:custGeom>
              <a:avLst/>
              <a:gdLst>
                <a:gd name="T0" fmla="*/ 54 w 54"/>
                <a:gd name="T1" fmla="*/ 29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29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ṧḷiḍê">
              <a:extLst>
                <a:ext uri="{FF2B5EF4-FFF2-40B4-BE49-F238E27FC236}">
                  <a16:creationId xmlns:a16="http://schemas.microsoft.com/office/drawing/2014/main" id="{17ED8534-2FFC-4228-90F4-5A02A740C8CF}"/>
                </a:ext>
              </a:extLst>
            </p:cNvPr>
            <p:cNvSpPr/>
            <p:nvPr/>
          </p:nvSpPr>
          <p:spPr bwMode="auto">
            <a:xfrm>
              <a:off x="6291263" y="3833813"/>
              <a:ext cx="171450" cy="95250"/>
            </a:xfrm>
            <a:custGeom>
              <a:avLst/>
              <a:gdLst>
                <a:gd name="T0" fmla="*/ 108 w 108"/>
                <a:gd name="T1" fmla="*/ 29 h 60"/>
                <a:gd name="T2" fmla="*/ 54 w 108"/>
                <a:gd name="T3" fmla="*/ 60 h 60"/>
                <a:gd name="T4" fmla="*/ 0 w 108"/>
                <a:gd name="T5" fmla="*/ 31 h 60"/>
                <a:gd name="T6" fmla="*/ 54 w 108"/>
                <a:gd name="T7" fmla="*/ 0 h 60"/>
                <a:gd name="T8" fmla="*/ 108 w 108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0">
                  <a:moveTo>
                    <a:pt x="108" y="29"/>
                  </a:moveTo>
                  <a:lnTo>
                    <a:pt x="54" y="60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ṣḷiḋé">
              <a:extLst>
                <a:ext uri="{FF2B5EF4-FFF2-40B4-BE49-F238E27FC236}">
                  <a16:creationId xmlns:a16="http://schemas.microsoft.com/office/drawing/2014/main" id="{10A87AC5-38FF-41CE-99D1-8A00163EE598}"/>
                </a:ext>
              </a:extLst>
            </p:cNvPr>
            <p:cNvSpPr/>
            <p:nvPr/>
          </p:nvSpPr>
          <p:spPr bwMode="auto">
            <a:xfrm>
              <a:off x="5191126" y="3324225"/>
              <a:ext cx="82550" cy="74613"/>
            </a:xfrm>
            <a:custGeom>
              <a:avLst/>
              <a:gdLst>
                <a:gd name="T0" fmla="*/ 52 w 52"/>
                <a:gd name="T1" fmla="*/ 0 h 47"/>
                <a:gd name="T2" fmla="*/ 52 w 52"/>
                <a:gd name="T3" fmla="*/ 16 h 47"/>
                <a:gd name="T4" fmla="*/ 0 w 52"/>
                <a:gd name="T5" fmla="*/ 47 h 47"/>
                <a:gd name="T6" fmla="*/ 0 w 52"/>
                <a:gd name="T7" fmla="*/ 31 h 47"/>
                <a:gd name="T8" fmla="*/ 52 w 52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7">
                  <a:moveTo>
                    <a:pt x="52" y="0"/>
                  </a:moveTo>
                  <a:lnTo>
                    <a:pt x="52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ş1ïďe">
              <a:extLst>
                <a:ext uri="{FF2B5EF4-FFF2-40B4-BE49-F238E27FC236}">
                  <a16:creationId xmlns:a16="http://schemas.microsoft.com/office/drawing/2014/main" id="{DB5F4995-E32C-413B-BE40-84E3B8C29BFC}"/>
                </a:ext>
              </a:extLst>
            </p:cNvPr>
            <p:cNvSpPr/>
            <p:nvPr/>
          </p:nvSpPr>
          <p:spPr bwMode="auto">
            <a:xfrm>
              <a:off x="4997451" y="3263900"/>
              <a:ext cx="193675" cy="134938"/>
            </a:xfrm>
            <a:custGeom>
              <a:avLst/>
              <a:gdLst>
                <a:gd name="T0" fmla="*/ 122 w 122"/>
                <a:gd name="T1" fmla="*/ 69 h 85"/>
                <a:gd name="T2" fmla="*/ 122 w 122"/>
                <a:gd name="T3" fmla="*/ 85 h 85"/>
                <a:gd name="T4" fmla="*/ 0 w 122"/>
                <a:gd name="T5" fmla="*/ 17 h 85"/>
                <a:gd name="T6" fmla="*/ 0 w 122"/>
                <a:gd name="T7" fmla="*/ 0 h 85"/>
                <a:gd name="T8" fmla="*/ 122 w 122"/>
                <a:gd name="T9" fmla="*/ 6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85">
                  <a:moveTo>
                    <a:pt x="122" y="69"/>
                  </a:moveTo>
                  <a:lnTo>
                    <a:pt x="122" y="85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22" y="6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ï$lïḍè">
              <a:extLst>
                <a:ext uri="{FF2B5EF4-FFF2-40B4-BE49-F238E27FC236}">
                  <a16:creationId xmlns:a16="http://schemas.microsoft.com/office/drawing/2014/main" id="{6F8DC4B0-FC3D-49CC-BC41-FCD97AA2BB9B}"/>
                </a:ext>
              </a:extLst>
            </p:cNvPr>
            <p:cNvSpPr/>
            <p:nvPr/>
          </p:nvSpPr>
          <p:spPr bwMode="auto">
            <a:xfrm>
              <a:off x="4997451" y="3211513"/>
              <a:ext cx="276225" cy="161925"/>
            </a:xfrm>
            <a:custGeom>
              <a:avLst/>
              <a:gdLst>
                <a:gd name="T0" fmla="*/ 174 w 174"/>
                <a:gd name="T1" fmla="*/ 71 h 102"/>
                <a:gd name="T2" fmla="*/ 122 w 174"/>
                <a:gd name="T3" fmla="*/ 102 h 102"/>
                <a:gd name="T4" fmla="*/ 0 w 174"/>
                <a:gd name="T5" fmla="*/ 33 h 102"/>
                <a:gd name="T6" fmla="*/ 54 w 174"/>
                <a:gd name="T7" fmla="*/ 0 h 102"/>
                <a:gd name="T8" fmla="*/ 174 w 174"/>
                <a:gd name="T9" fmla="*/ 7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02">
                  <a:moveTo>
                    <a:pt x="174" y="71"/>
                  </a:moveTo>
                  <a:lnTo>
                    <a:pt x="122" y="102"/>
                  </a:lnTo>
                  <a:lnTo>
                    <a:pt x="0" y="33"/>
                  </a:lnTo>
                  <a:lnTo>
                    <a:pt x="54" y="0"/>
                  </a:lnTo>
                  <a:lnTo>
                    <a:pt x="174" y="7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iSľïḍe">
              <a:extLst>
                <a:ext uri="{FF2B5EF4-FFF2-40B4-BE49-F238E27FC236}">
                  <a16:creationId xmlns:a16="http://schemas.microsoft.com/office/drawing/2014/main" id="{3F3980DE-B4E2-436B-9744-46E7093A1DE3}"/>
                </a:ext>
              </a:extLst>
            </p:cNvPr>
            <p:cNvSpPr/>
            <p:nvPr/>
          </p:nvSpPr>
          <p:spPr bwMode="auto">
            <a:xfrm>
              <a:off x="5297488" y="3386138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ïsļïḑé">
              <a:extLst>
                <a:ext uri="{FF2B5EF4-FFF2-40B4-BE49-F238E27FC236}">
                  <a16:creationId xmlns:a16="http://schemas.microsoft.com/office/drawing/2014/main" id="{535E3F06-F737-4160-896B-77A5602B524B}"/>
                </a:ext>
              </a:extLst>
            </p:cNvPr>
            <p:cNvSpPr/>
            <p:nvPr/>
          </p:nvSpPr>
          <p:spPr bwMode="auto">
            <a:xfrm>
              <a:off x="5214938" y="3386138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š1iḋè">
              <a:extLst>
                <a:ext uri="{FF2B5EF4-FFF2-40B4-BE49-F238E27FC236}">
                  <a16:creationId xmlns:a16="http://schemas.microsoft.com/office/drawing/2014/main" id="{53E805E4-8254-42D8-8F94-524C96263CFA}"/>
                </a:ext>
              </a:extLst>
            </p:cNvPr>
            <p:cNvSpPr/>
            <p:nvPr/>
          </p:nvSpPr>
          <p:spPr bwMode="auto">
            <a:xfrm>
              <a:off x="5214938" y="3336925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śḻîḓe">
              <a:extLst>
                <a:ext uri="{FF2B5EF4-FFF2-40B4-BE49-F238E27FC236}">
                  <a16:creationId xmlns:a16="http://schemas.microsoft.com/office/drawing/2014/main" id="{832C7261-1C7D-46E5-9F71-9DF88C7DF3B9}"/>
                </a:ext>
              </a:extLst>
            </p:cNvPr>
            <p:cNvSpPr/>
            <p:nvPr/>
          </p:nvSpPr>
          <p:spPr bwMode="auto">
            <a:xfrm>
              <a:off x="5407026" y="344805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2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ṩ1íḓè">
              <a:extLst>
                <a:ext uri="{FF2B5EF4-FFF2-40B4-BE49-F238E27FC236}">
                  <a16:creationId xmlns:a16="http://schemas.microsoft.com/office/drawing/2014/main" id="{9DA12E2D-A3E1-4D93-8D49-6D011648CEAD}"/>
                </a:ext>
              </a:extLst>
            </p:cNvPr>
            <p:cNvSpPr/>
            <p:nvPr/>
          </p:nvSpPr>
          <p:spPr bwMode="auto">
            <a:xfrm>
              <a:off x="5321301" y="3448050"/>
              <a:ext cx="85725" cy="76200"/>
            </a:xfrm>
            <a:custGeom>
              <a:avLst/>
              <a:gdLst>
                <a:gd name="T0" fmla="*/ 54 w 54"/>
                <a:gd name="T1" fmla="*/ 32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2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2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ïṧľídè">
              <a:extLst>
                <a:ext uri="{FF2B5EF4-FFF2-40B4-BE49-F238E27FC236}">
                  <a16:creationId xmlns:a16="http://schemas.microsoft.com/office/drawing/2014/main" id="{593CFE33-79C7-479D-90EC-1B334E0EE54D}"/>
                </a:ext>
              </a:extLst>
            </p:cNvPr>
            <p:cNvSpPr/>
            <p:nvPr/>
          </p:nvSpPr>
          <p:spPr bwMode="auto">
            <a:xfrm>
              <a:off x="5321301" y="3398838"/>
              <a:ext cx="171450" cy="100013"/>
            </a:xfrm>
            <a:custGeom>
              <a:avLst/>
              <a:gdLst>
                <a:gd name="T0" fmla="*/ 108 w 108"/>
                <a:gd name="T1" fmla="*/ 31 h 63"/>
                <a:gd name="T2" fmla="*/ 54 w 108"/>
                <a:gd name="T3" fmla="*/ 63 h 63"/>
                <a:gd name="T4" fmla="*/ 0 w 108"/>
                <a:gd name="T5" fmla="*/ 31 h 63"/>
                <a:gd name="T6" fmla="*/ 54 w 108"/>
                <a:gd name="T7" fmla="*/ 0 h 63"/>
                <a:gd name="T8" fmla="*/ 108 w 108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3">
                  <a:moveTo>
                    <a:pt x="108" y="31"/>
                  </a:moveTo>
                  <a:lnTo>
                    <a:pt x="54" y="63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ŝlîḋe">
              <a:extLst>
                <a:ext uri="{FF2B5EF4-FFF2-40B4-BE49-F238E27FC236}">
                  <a16:creationId xmlns:a16="http://schemas.microsoft.com/office/drawing/2014/main" id="{5A1368A7-DFD3-4A0C-9678-A315E2935EC0}"/>
                </a:ext>
              </a:extLst>
            </p:cNvPr>
            <p:cNvSpPr/>
            <p:nvPr/>
          </p:nvSpPr>
          <p:spPr bwMode="auto">
            <a:xfrm>
              <a:off x="5511801" y="351155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6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6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ŝľíďe">
              <a:extLst>
                <a:ext uri="{FF2B5EF4-FFF2-40B4-BE49-F238E27FC236}">
                  <a16:creationId xmlns:a16="http://schemas.microsoft.com/office/drawing/2014/main" id="{28E78E3D-9D52-4134-A9FF-30680CD071B0}"/>
                </a:ext>
              </a:extLst>
            </p:cNvPr>
            <p:cNvSpPr/>
            <p:nvPr/>
          </p:nvSpPr>
          <p:spPr bwMode="auto">
            <a:xfrm>
              <a:off x="5429251" y="3511550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6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şḻiḓe">
              <a:extLst>
                <a:ext uri="{FF2B5EF4-FFF2-40B4-BE49-F238E27FC236}">
                  <a16:creationId xmlns:a16="http://schemas.microsoft.com/office/drawing/2014/main" id="{7D08A2DD-E6DF-425C-8D85-03BB57ED3C59}"/>
                </a:ext>
              </a:extLst>
            </p:cNvPr>
            <p:cNvSpPr/>
            <p:nvPr/>
          </p:nvSpPr>
          <p:spPr bwMode="auto">
            <a:xfrm>
              <a:off x="5429251" y="3462338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ṩlíḑê">
              <a:extLst>
                <a:ext uri="{FF2B5EF4-FFF2-40B4-BE49-F238E27FC236}">
                  <a16:creationId xmlns:a16="http://schemas.microsoft.com/office/drawing/2014/main" id="{6D8FE020-513F-454D-93D6-C0E38444095A}"/>
                </a:ext>
              </a:extLst>
            </p:cNvPr>
            <p:cNvSpPr/>
            <p:nvPr/>
          </p:nvSpPr>
          <p:spPr bwMode="auto">
            <a:xfrm>
              <a:off x="5621338" y="3570288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ṣliḋê">
              <a:extLst>
                <a:ext uri="{FF2B5EF4-FFF2-40B4-BE49-F238E27FC236}">
                  <a16:creationId xmlns:a16="http://schemas.microsoft.com/office/drawing/2014/main" id="{8FF0BEFB-65C1-4C29-9B5B-EDF7E1DB97E1}"/>
                </a:ext>
              </a:extLst>
            </p:cNvPr>
            <p:cNvSpPr/>
            <p:nvPr/>
          </p:nvSpPr>
          <p:spPr bwMode="auto">
            <a:xfrm>
              <a:off x="5538788" y="3573463"/>
              <a:ext cx="82550" cy="76200"/>
            </a:xfrm>
            <a:custGeom>
              <a:avLst/>
              <a:gdLst>
                <a:gd name="T0" fmla="*/ 52 w 52"/>
                <a:gd name="T1" fmla="*/ 29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29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ṣḷîḑé">
              <a:extLst>
                <a:ext uri="{FF2B5EF4-FFF2-40B4-BE49-F238E27FC236}">
                  <a16:creationId xmlns:a16="http://schemas.microsoft.com/office/drawing/2014/main" id="{C8A4F91C-8593-4DC5-963B-DA1F7F8B7A57}"/>
                </a:ext>
              </a:extLst>
            </p:cNvPr>
            <p:cNvSpPr/>
            <p:nvPr/>
          </p:nvSpPr>
          <p:spPr bwMode="auto">
            <a:xfrm>
              <a:off x="5538788" y="3524250"/>
              <a:ext cx="168275" cy="95250"/>
            </a:xfrm>
            <a:custGeom>
              <a:avLst/>
              <a:gdLst>
                <a:gd name="T0" fmla="*/ 106 w 106"/>
                <a:gd name="T1" fmla="*/ 29 h 60"/>
                <a:gd name="T2" fmla="*/ 52 w 106"/>
                <a:gd name="T3" fmla="*/ 60 h 60"/>
                <a:gd name="T4" fmla="*/ 0 w 106"/>
                <a:gd name="T5" fmla="*/ 31 h 60"/>
                <a:gd name="T6" fmla="*/ 52 w 106"/>
                <a:gd name="T7" fmla="*/ 0 h 60"/>
                <a:gd name="T8" fmla="*/ 106 w 106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0">
                  <a:moveTo>
                    <a:pt x="106" y="29"/>
                  </a:moveTo>
                  <a:lnTo>
                    <a:pt x="52" y="60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ïś1ïḑe">
              <a:extLst>
                <a:ext uri="{FF2B5EF4-FFF2-40B4-BE49-F238E27FC236}">
                  <a16:creationId xmlns:a16="http://schemas.microsoft.com/office/drawing/2014/main" id="{88FA5CE0-F9E8-489A-9DB8-583F2CFE8C1A}"/>
                </a:ext>
              </a:extLst>
            </p:cNvPr>
            <p:cNvSpPr/>
            <p:nvPr/>
          </p:nvSpPr>
          <p:spPr bwMode="auto">
            <a:xfrm>
              <a:off x="5729288" y="3633788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2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2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îsļïḋê">
              <a:extLst>
                <a:ext uri="{FF2B5EF4-FFF2-40B4-BE49-F238E27FC236}">
                  <a16:creationId xmlns:a16="http://schemas.microsoft.com/office/drawing/2014/main" id="{29860D81-F1D3-4C4C-B52B-39316D18D84B}"/>
                </a:ext>
              </a:extLst>
            </p:cNvPr>
            <p:cNvSpPr/>
            <p:nvPr/>
          </p:nvSpPr>
          <p:spPr bwMode="auto">
            <a:xfrm>
              <a:off x="5643563" y="3636963"/>
              <a:ext cx="85725" cy="71438"/>
            </a:xfrm>
            <a:custGeom>
              <a:avLst/>
              <a:gdLst>
                <a:gd name="T0" fmla="*/ 54 w 54"/>
                <a:gd name="T1" fmla="*/ 29 h 45"/>
                <a:gd name="T2" fmla="*/ 54 w 54"/>
                <a:gd name="T3" fmla="*/ 45 h 45"/>
                <a:gd name="T4" fmla="*/ 0 w 54"/>
                <a:gd name="T5" fmla="*/ 16 h 45"/>
                <a:gd name="T6" fmla="*/ 0 w 54"/>
                <a:gd name="T7" fmla="*/ 0 h 45"/>
                <a:gd name="T8" fmla="*/ 54 w 54"/>
                <a:gd name="T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5">
                  <a:moveTo>
                    <a:pt x="54" y="29"/>
                  </a:moveTo>
                  <a:lnTo>
                    <a:pt x="54" y="45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4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ṧḻíďé">
              <a:extLst>
                <a:ext uri="{FF2B5EF4-FFF2-40B4-BE49-F238E27FC236}">
                  <a16:creationId xmlns:a16="http://schemas.microsoft.com/office/drawing/2014/main" id="{36946858-7D3D-43CD-8B90-B1585CD704AA}"/>
                </a:ext>
              </a:extLst>
            </p:cNvPr>
            <p:cNvSpPr/>
            <p:nvPr/>
          </p:nvSpPr>
          <p:spPr bwMode="auto">
            <a:xfrm>
              <a:off x="5643563" y="3587750"/>
              <a:ext cx="171450" cy="95250"/>
            </a:xfrm>
            <a:custGeom>
              <a:avLst/>
              <a:gdLst>
                <a:gd name="T0" fmla="*/ 108 w 108"/>
                <a:gd name="T1" fmla="*/ 29 h 60"/>
                <a:gd name="T2" fmla="*/ 54 w 108"/>
                <a:gd name="T3" fmla="*/ 60 h 60"/>
                <a:gd name="T4" fmla="*/ 0 w 108"/>
                <a:gd name="T5" fmla="*/ 31 h 60"/>
                <a:gd name="T6" fmla="*/ 54 w 108"/>
                <a:gd name="T7" fmla="*/ 0 h 60"/>
                <a:gd name="T8" fmla="*/ 108 w 108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0">
                  <a:moveTo>
                    <a:pt x="108" y="29"/>
                  </a:moveTo>
                  <a:lnTo>
                    <a:pt x="54" y="60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ş1íḑé">
              <a:extLst>
                <a:ext uri="{FF2B5EF4-FFF2-40B4-BE49-F238E27FC236}">
                  <a16:creationId xmlns:a16="http://schemas.microsoft.com/office/drawing/2014/main" id="{70646CA1-6C56-4C6B-847B-1DF0730555F2}"/>
                </a:ext>
              </a:extLst>
            </p:cNvPr>
            <p:cNvSpPr/>
            <p:nvPr/>
          </p:nvSpPr>
          <p:spPr bwMode="auto">
            <a:xfrm>
              <a:off x="5835651" y="369570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šļîdè">
              <a:extLst>
                <a:ext uri="{FF2B5EF4-FFF2-40B4-BE49-F238E27FC236}">
                  <a16:creationId xmlns:a16="http://schemas.microsoft.com/office/drawing/2014/main" id="{5EC6E09E-0853-4C15-BC1D-0AD0D008977E}"/>
                </a:ext>
              </a:extLst>
            </p:cNvPr>
            <p:cNvSpPr/>
            <p:nvPr/>
          </p:nvSpPr>
          <p:spPr bwMode="auto">
            <a:xfrm>
              <a:off x="5753101" y="3695700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9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ṡlidé">
              <a:extLst>
                <a:ext uri="{FF2B5EF4-FFF2-40B4-BE49-F238E27FC236}">
                  <a16:creationId xmlns:a16="http://schemas.microsoft.com/office/drawing/2014/main" id="{939FD968-B72B-464C-A81F-B95AB8EB33E3}"/>
                </a:ext>
              </a:extLst>
            </p:cNvPr>
            <p:cNvSpPr/>
            <p:nvPr/>
          </p:nvSpPr>
          <p:spPr bwMode="auto">
            <a:xfrm>
              <a:off x="5753101" y="3646488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ïṣḻiḓè">
              <a:extLst>
                <a:ext uri="{FF2B5EF4-FFF2-40B4-BE49-F238E27FC236}">
                  <a16:creationId xmlns:a16="http://schemas.microsoft.com/office/drawing/2014/main" id="{5E327F08-FD26-4DDA-8028-F86C1C98B78A}"/>
                </a:ext>
              </a:extLst>
            </p:cNvPr>
            <p:cNvSpPr/>
            <p:nvPr/>
          </p:nvSpPr>
          <p:spPr bwMode="auto">
            <a:xfrm>
              <a:off x="5943601" y="3759200"/>
              <a:ext cx="87313" cy="74613"/>
            </a:xfrm>
            <a:custGeom>
              <a:avLst/>
              <a:gdLst>
                <a:gd name="T0" fmla="*/ 55 w 55"/>
                <a:gd name="T1" fmla="*/ 0 h 47"/>
                <a:gd name="T2" fmla="*/ 55 w 55"/>
                <a:gd name="T3" fmla="*/ 16 h 47"/>
                <a:gd name="T4" fmla="*/ 0 w 55"/>
                <a:gd name="T5" fmla="*/ 47 h 47"/>
                <a:gd name="T6" fmla="*/ 0 w 55"/>
                <a:gd name="T7" fmla="*/ 31 h 47"/>
                <a:gd name="T8" fmla="*/ 55 w 55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7">
                  <a:moveTo>
                    <a:pt x="55" y="0"/>
                  </a:moveTo>
                  <a:lnTo>
                    <a:pt x="55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śľíḓè">
              <a:extLst>
                <a:ext uri="{FF2B5EF4-FFF2-40B4-BE49-F238E27FC236}">
                  <a16:creationId xmlns:a16="http://schemas.microsoft.com/office/drawing/2014/main" id="{5462F080-CE68-4471-BD71-B04C13C20316}"/>
                </a:ext>
              </a:extLst>
            </p:cNvPr>
            <p:cNvSpPr/>
            <p:nvPr/>
          </p:nvSpPr>
          <p:spPr bwMode="auto">
            <a:xfrm>
              <a:off x="5857876" y="3759200"/>
              <a:ext cx="85725" cy="74613"/>
            </a:xfrm>
            <a:custGeom>
              <a:avLst/>
              <a:gdLst>
                <a:gd name="T0" fmla="*/ 54 w 54"/>
                <a:gd name="T1" fmla="*/ 31 h 47"/>
                <a:gd name="T2" fmla="*/ 54 w 54"/>
                <a:gd name="T3" fmla="*/ 47 h 47"/>
                <a:gd name="T4" fmla="*/ 0 w 54"/>
                <a:gd name="T5" fmla="*/ 16 h 47"/>
                <a:gd name="T6" fmla="*/ 2 w 54"/>
                <a:gd name="T7" fmla="*/ 0 h 47"/>
                <a:gd name="T8" fmla="*/ 54 w 54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31"/>
                  </a:moveTo>
                  <a:lnTo>
                    <a:pt x="54" y="47"/>
                  </a:lnTo>
                  <a:lnTo>
                    <a:pt x="0" y="16"/>
                  </a:lnTo>
                  <a:lnTo>
                    <a:pt x="2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ṧļíḍé">
              <a:extLst>
                <a:ext uri="{FF2B5EF4-FFF2-40B4-BE49-F238E27FC236}">
                  <a16:creationId xmlns:a16="http://schemas.microsoft.com/office/drawing/2014/main" id="{3A48BD77-0F25-44C8-96D8-60C167953DF4}"/>
                </a:ext>
              </a:extLst>
            </p:cNvPr>
            <p:cNvSpPr/>
            <p:nvPr/>
          </p:nvSpPr>
          <p:spPr bwMode="auto">
            <a:xfrm>
              <a:off x="5861051" y="3708400"/>
              <a:ext cx="169863" cy="100013"/>
            </a:xfrm>
            <a:custGeom>
              <a:avLst/>
              <a:gdLst>
                <a:gd name="T0" fmla="*/ 107 w 107"/>
                <a:gd name="T1" fmla="*/ 32 h 63"/>
                <a:gd name="T2" fmla="*/ 52 w 107"/>
                <a:gd name="T3" fmla="*/ 63 h 63"/>
                <a:gd name="T4" fmla="*/ 0 w 107"/>
                <a:gd name="T5" fmla="*/ 32 h 63"/>
                <a:gd name="T6" fmla="*/ 52 w 107"/>
                <a:gd name="T7" fmla="*/ 0 h 63"/>
                <a:gd name="T8" fmla="*/ 107 w 107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63">
                  <a:moveTo>
                    <a:pt x="107" y="32"/>
                  </a:moveTo>
                  <a:lnTo>
                    <a:pt x="52" y="63"/>
                  </a:lnTo>
                  <a:lnTo>
                    <a:pt x="0" y="32"/>
                  </a:lnTo>
                  <a:lnTo>
                    <a:pt x="52" y="0"/>
                  </a:lnTo>
                  <a:lnTo>
                    <a:pt x="107" y="3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íṣḷîďé">
              <a:extLst>
                <a:ext uri="{FF2B5EF4-FFF2-40B4-BE49-F238E27FC236}">
                  <a16:creationId xmlns:a16="http://schemas.microsoft.com/office/drawing/2014/main" id="{CA595CB1-3862-4EC6-9447-34E6E4EABE2C}"/>
                </a:ext>
              </a:extLst>
            </p:cNvPr>
            <p:cNvSpPr/>
            <p:nvPr/>
          </p:nvSpPr>
          <p:spPr bwMode="auto">
            <a:xfrm>
              <a:off x="6053138" y="3821113"/>
              <a:ext cx="82550" cy="76200"/>
            </a:xfrm>
            <a:custGeom>
              <a:avLst/>
              <a:gdLst>
                <a:gd name="T0" fmla="*/ 52 w 52"/>
                <a:gd name="T1" fmla="*/ 0 h 48"/>
                <a:gd name="T2" fmla="*/ 52 w 52"/>
                <a:gd name="T3" fmla="*/ 17 h 48"/>
                <a:gd name="T4" fmla="*/ 0 w 52"/>
                <a:gd name="T5" fmla="*/ 48 h 48"/>
                <a:gd name="T6" fmla="*/ 0 w 52"/>
                <a:gd name="T7" fmla="*/ 31 h 48"/>
                <a:gd name="T8" fmla="*/ 5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0"/>
                  </a:moveTo>
                  <a:lnTo>
                    <a:pt x="52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îSḻíḑê">
              <a:extLst>
                <a:ext uri="{FF2B5EF4-FFF2-40B4-BE49-F238E27FC236}">
                  <a16:creationId xmlns:a16="http://schemas.microsoft.com/office/drawing/2014/main" id="{A4686494-D67D-4A08-85D3-8B99678E79BC}"/>
                </a:ext>
              </a:extLst>
            </p:cNvPr>
            <p:cNvSpPr/>
            <p:nvPr/>
          </p:nvSpPr>
          <p:spPr bwMode="auto">
            <a:xfrm>
              <a:off x="5967413" y="3821113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$ḷíḍè">
              <a:extLst>
                <a:ext uri="{FF2B5EF4-FFF2-40B4-BE49-F238E27FC236}">
                  <a16:creationId xmlns:a16="http://schemas.microsoft.com/office/drawing/2014/main" id="{F594442B-6A3F-46BB-A180-CB9FFC213E41}"/>
                </a:ext>
              </a:extLst>
            </p:cNvPr>
            <p:cNvSpPr/>
            <p:nvPr/>
          </p:nvSpPr>
          <p:spPr bwMode="auto">
            <a:xfrm>
              <a:off x="5967413" y="3771900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4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îslîde">
              <a:extLst>
                <a:ext uri="{FF2B5EF4-FFF2-40B4-BE49-F238E27FC236}">
                  <a16:creationId xmlns:a16="http://schemas.microsoft.com/office/drawing/2014/main" id="{161E483C-66A6-43AC-B4C6-660CEE4671DF}"/>
                </a:ext>
              </a:extLst>
            </p:cNvPr>
            <p:cNvSpPr/>
            <p:nvPr/>
          </p:nvSpPr>
          <p:spPr bwMode="auto">
            <a:xfrm>
              <a:off x="6267451" y="3943350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8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8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ṩ1iḓè">
              <a:extLst>
                <a:ext uri="{FF2B5EF4-FFF2-40B4-BE49-F238E27FC236}">
                  <a16:creationId xmlns:a16="http://schemas.microsoft.com/office/drawing/2014/main" id="{5336FE8A-9689-4946-AEA1-E41EA6E29AC4}"/>
                </a:ext>
              </a:extLst>
            </p:cNvPr>
            <p:cNvSpPr/>
            <p:nvPr/>
          </p:nvSpPr>
          <p:spPr bwMode="auto">
            <a:xfrm>
              <a:off x="6076951" y="3883025"/>
              <a:ext cx="190500" cy="139700"/>
            </a:xfrm>
            <a:custGeom>
              <a:avLst/>
              <a:gdLst>
                <a:gd name="T0" fmla="*/ 120 w 120"/>
                <a:gd name="T1" fmla="*/ 69 h 88"/>
                <a:gd name="T2" fmla="*/ 120 w 120"/>
                <a:gd name="T3" fmla="*/ 88 h 88"/>
                <a:gd name="T4" fmla="*/ 0 w 120"/>
                <a:gd name="T5" fmla="*/ 17 h 88"/>
                <a:gd name="T6" fmla="*/ 0 w 120"/>
                <a:gd name="T7" fmla="*/ 0 h 88"/>
                <a:gd name="T8" fmla="*/ 120 w 120"/>
                <a:gd name="T9" fmla="*/ 6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8">
                  <a:moveTo>
                    <a:pt x="120" y="69"/>
                  </a:moveTo>
                  <a:lnTo>
                    <a:pt x="120" y="8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20" y="6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Sḻîḓè">
              <a:extLst>
                <a:ext uri="{FF2B5EF4-FFF2-40B4-BE49-F238E27FC236}">
                  <a16:creationId xmlns:a16="http://schemas.microsoft.com/office/drawing/2014/main" id="{3D7E2A22-8E2B-4477-8540-CC456C626E84}"/>
                </a:ext>
              </a:extLst>
            </p:cNvPr>
            <p:cNvSpPr/>
            <p:nvPr/>
          </p:nvSpPr>
          <p:spPr bwMode="auto">
            <a:xfrm>
              <a:off x="6076951" y="3833813"/>
              <a:ext cx="276225" cy="158750"/>
            </a:xfrm>
            <a:custGeom>
              <a:avLst/>
              <a:gdLst>
                <a:gd name="T0" fmla="*/ 174 w 174"/>
                <a:gd name="T1" fmla="*/ 69 h 100"/>
                <a:gd name="T2" fmla="*/ 120 w 174"/>
                <a:gd name="T3" fmla="*/ 100 h 100"/>
                <a:gd name="T4" fmla="*/ 0 w 174"/>
                <a:gd name="T5" fmla="*/ 31 h 100"/>
                <a:gd name="T6" fmla="*/ 54 w 174"/>
                <a:gd name="T7" fmla="*/ 0 h 100"/>
                <a:gd name="T8" fmla="*/ 174 w 174"/>
                <a:gd name="T9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00">
                  <a:moveTo>
                    <a:pt x="174" y="69"/>
                  </a:moveTo>
                  <a:lnTo>
                    <a:pt x="120" y="100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74" y="6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ṩḷíḍé">
              <a:extLst>
                <a:ext uri="{FF2B5EF4-FFF2-40B4-BE49-F238E27FC236}">
                  <a16:creationId xmlns:a16="http://schemas.microsoft.com/office/drawing/2014/main" id="{D5B0AFA8-D2D3-49AE-94BD-A41C8465B5B9}"/>
                </a:ext>
              </a:extLst>
            </p:cNvPr>
            <p:cNvSpPr/>
            <p:nvPr/>
          </p:nvSpPr>
          <p:spPr bwMode="auto">
            <a:xfrm>
              <a:off x="5187951" y="344805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2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şḷîďé">
              <a:extLst>
                <a:ext uri="{FF2B5EF4-FFF2-40B4-BE49-F238E27FC236}">
                  <a16:creationId xmlns:a16="http://schemas.microsoft.com/office/drawing/2014/main" id="{87586308-B3BA-4314-96FD-F86A0794EAA3}"/>
                </a:ext>
              </a:extLst>
            </p:cNvPr>
            <p:cNvSpPr/>
            <p:nvPr/>
          </p:nvSpPr>
          <p:spPr bwMode="auto">
            <a:xfrm>
              <a:off x="4887913" y="3327400"/>
              <a:ext cx="300038" cy="196850"/>
            </a:xfrm>
            <a:custGeom>
              <a:avLst/>
              <a:gdLst>
                <a:gd name="T0" fmla="*/ 189 w 189"/>
                <a:gd name="T1" fmla="*/ 108 h 124"/>
                <a:gd name="T2" fmla="*/ 189 w 189"/>
                <a:gd name="T3" fmla="*/ 124 h 124"/>
                <a:gd name="T4" fmla="*/ 0 w 189"/>
                <a:gd name="T5" fmla="*/ 16 h 124"/>
                <a:gd name="T6" fmla="*/ 0 w 189"/>
                <a:gd name="T7" fmla="*/ 0 h 124"/>
                <a:gd name="T8" fmla="*/ 189 w 189"/>
                <a:gd name="T9" fmla="*/ 10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4">
                  <a:moveTo>
                    <a:pt x="189" y="108"/>
                  </a:moveTo>
                  <a:lnTo>
                    <a:pt x="189" y="124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89" y="108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îṩlíḑè">
              <a:extLst>
                <a:ext uri="{FF2B5EF4-FFF2-40B4-BE49-F238E27FC236}">
                  <a16:creationId xmlns:a16="http://schemas.microsoft.com/office/drawing/2014/main" id="{C4CD73D1-2200-4F52-8EBE-5BDA3E43BC6F}"/>
                </a:ext>
              </a:extLst>
            </p:cNvPr>
            <p:cNvSpPr/>
            <p:nvPr/>
          </p:nvSpPr>
          <p:spPr bwMode="auto">
            <a:xfrm>
              <a:off x="4887913" y="3276600"/>
              <a:ext cx="385763" cy="222250"/>
            </a:xfrm>
            <a:custGeom>
              <a:avLst/>
              <a:gdLst>
                <a:gd name="T0" fmla="*/ 243 w 243"/>
                <a:gd name="T1" fmla="*/ 108 h 140"/>
                <a:gd name="T2" fmla="*/ 189 w 243"/>
                <a:gd name="T3" fmla="*/ 140 h 140"/>
                <a:gd name="T4" fmla="*/ 0 w 243"/>
                <a:gd name="T5" fmla="*/ 32 h 140"/>
                <a:gd name="T6" fmla="*/ 54 w 243"/>
                <a:gd name="T7" fmla="*/ 0 h 140"/>
                <a:gd name="T8" fmla="*/ 243 w 243"/>
                <a:gd name="T9" fmla="*/ 10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243" y="108"/>
                  </a:moveTo>
                  <a:lnTo>
                    <a:pt x="189" y="140"/>
                  </a:lnTo>
                  <a:lnTo>
                    <a:pt x="0" y="32"/>
                  </a:lnTo>
                  <a:lnTo>
                    <a:pt x="54" y="0"/>
                  </a:lnTo>
                  <a:lnTo>
                    <a:pt x="243" y="10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ṧļîḍè">
              <a:extLst>
                <a:ext uri="{FF2B5EF4-FFF2-40B4-BE49-F238E27FC236}">
                  <a16:creationId xmlns:a16="http://schemas.microsoft.com/office/drawing/2014/main" id="{26CDFB35-BE62-4203-9825-BCEDBD061785}"/>
                </a:ext>
              </a:extLst>
            </p:cNvPr>
            <p:cNvSpPr/>
            <p:nvPr/>
          </p:nvSpPr>
          <p:spPr bwMode="auto">
            <a:xfrm>
              <a:off x="5297488" y="351155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6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6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ṩlîḓè">
              <a:extLst>
                <a:ext uri="{FF2B5EF4-FFF2-40B4-BE49-F238E27FC236}">
                  <a16:creationId xmlns:a16="http://schemas.microsoft.com/office/drawing/2014/main" id="{EB6E39CA-49A2-4866-9339-0EBDA2E9B0D9}"/>
                </a:ext>
              </a:extLst>
            </p:cNvPr>
            <p:cNvSpPr/>
            <p:nvPr/>
          </p:nvSpPr>
          <p:spPr bwMode="auto">
            <a:xfrm>
              <a:off x="5211763" y="3511550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6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ïşľíḓe">
              <a:extLst>
                <a:ext uri="{FF2B5EF4-FFF2-40B4-BE49-F238E27FC236}">
                  <a16:creationId xmlns:a16="http://schemas.microsoft.com/office/drawing/2014/main" id="{B9FE3CF7-911E-4FF7-A5CC-EBEF6C9EA18F}"/>
                </a:ext>
              </a:extLst>
            </p:cNvPr>
            <p:cNvSpPr/>
            <p:nvPr/>
          </p:nvSpPr>
          <p:spPr bwMode="auto">
            <a:xfrm>
              <a:off x="5211763" y="3462338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śḷîḋe">
              <a:extLst>
                <a:ext uri="{FF2B5EF4-FFF2-40B4-BE49-F238E27FC236}">
                  <a16:creationId xmlns:a16="http://schemas.microsoft.com/office/drawing/2014/main" id="{E4087D96-442A-45FC-8301-A201E55825F9}"/>
                </a:ext>
              </a:extLst>
            </p:cNvPr>
            <p:cNvSpPr/>
            <p:nvPr/>
          </p:nvSpPr>
          <p:spPr bwMode="auto">
            <a:xfrm>
              <a:off x="5402263" y="3573463"/>
              <a:ext cx="87313" cy="76200"/>
            </a:xfrm>
            <a:custGeom>
              <a:avLst/>
              <a:gdLst>
                <a:gd name="T0" fmla="*/ 55 w 55"/>
                <a:gd name="T1" fmla="*/ 0 h 48"/>
                <a:gd name="T2" fmla="*/ 55 w 55"/>
                <a:gd name="T3" fmla="*/ 17 h 48"/>
                <a:gd name="T4" fmla="*/ 0 w 55"/>
                <a:gd name="T5" fmla="*/ 48 h 48"/>
                <a:gd name="T6" fmla="*/ 3 w 55"/>
                <a:gd name="T7" fmla="*/ 31 h 48"/>
                <a:gd name="T8" fmla="*/ 55 w 55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8">
                  <a:moveTo>
                    <a:pt x="55" y="0"/>
                  </a:moveTo>
                  <a:lnTo>
                    <a:pt x="55" y="17"/>
                  </a:lnTo>
                  <a:lnTo>
                    <a:pt x="0" y="48"/>
                  </a:lnTo>
                  <a:lnTo>
                    <a:pt x="3" y="3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ṥļíḍè">
              <a:extLst>
                <a:ext uri="{FF2B5EF4-FFF2-40B4-BE49-F238E27FC236}">
                  <a16:creationId xmlns:a16="http://schemas.microsoft.com/office/drawing/2014/main" id="{2DBC50BF-C158-47D4-A109-6C520CAB4AC6}"/>
                </a:ext>
              </a:extLst>
            </p:cNvPr>
            <p:cNvSpPr/>
            <p:nvPr/>
          </p:nvSpPr>
          <p:spPr bwMode="auto">
            <a:xfrm>
              <a:off x="5321301" y="3573463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1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1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śľîḋê">
              <a:extLst>
                <a:ext uri="{FF2B5EF4-FFF2-40B4-BE49-F238E27FC236}">
                  <a16:creationId xmlns:a16="http://schemas.microsoft.com/office/drawing/2014/main" id="{432FDFE0-54D2-4ABC-9D36-AE67683B1E8C}"/>
                </a:ext>
              </a:extLst>
            </p:cNvPr>
            <p:cNvSpPr/>
            <p:nvPr/>
          </p:nvSpPr>
          <p:spPr bwMode="auto">
            <a:xfrm>
              <a:off x="5321301" y="3524250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4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îs1iḓê">
              <a:extLst>
                <a:ext uri="{FF2B5EF4-FFF2-40B4-BE49-F238E27FC236}">
                  <a16:creationId xmlns:a16="http://schemas.microsoft.com/office/drawing/2014/main" id="{5A76815B-D397-40F8-B021-7D573B231AF0}"/>
                </a:ext>
              </a:extLst>
            </p:cNvPr>
            <p:cNvSpPr/>
            <p:nvPr/>
          </p:nvSpPr>
          <p:spPr bwMode="auto">
            <a:xfrm>
              <a:off x="5511801" y="3636963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šlíḑê">
              <a:extLst>
                <a:ext uri="{FF2B5EF4-FFF2-40B4-BE49-F238E27FC236}">
                  <a16:creationId xmlns:a16="http://schemas.microsoft.com/office/drawing/2014/main" id="{2C6C91E2-EC09-43B2-B33A-A198271D2AB4}"/>
                </a:ext>
              </a:extLst>
            </p:cNvPr>
            <p:cNvSpPr/>
            <p:nvPr/>
          </p:nvSpPr>
          <p:spPr bwMode="auto">
            <a:xfrm>
              <a:off x="5429251" y="3636963"/>
              <a:ext cx="82550" cy="74613"/>
            </a:xfrm>
            <a:custGeom>
              <a:avLst/>
              <a:gdLst>
                <a:gd name="T0" fmla="*/ 52 w 52"/>
                <a:gd name="T1" fmla="*/ 31 h 47"/>
                <a:gd name="T2" fmla="*/ 52 w 52"/>
                <a:gd name="T3" fmla="*/ 47 h 47"/>
                <a:gd name="T4" fmla="*/ 0 w 52"/>
                <a:gd name="T5" fmla="*/ 16 h 47"/>
                <a:gd name="T6" fmla="*/ 0 w 52"/>
                <a:gd name="T7" fmla="*/ 0 h 47"/>
                <a:gd name="T8" fmla="*/ 52 w 52"/>
                <a:gd name="T9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7">
                  <a:moveTo>
                    <a:pt x="52" y="31"/>
                  </a:moveTo>
                  <a:lnTo>
                    <a:pt x="52" y="4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iśḷíḓè">
              <a:extLst>
                <a:ext uri="{FF2B5EF4-FFF2-40B4-BE49-F238E27FC236}">
                  <a16:creationId xmlns:a16="http://schemas.microsoft.com/office/drawing/2014/main" id="{1F5D562C-16D6-48F5-9762-CCC43201B8B6}"/>
                </a:ext>
              </a:extLst>
            </p:cNvPr>
            <p:cNvSpPr/>
            <p:nvPr/>
          </p:nvSpPr>
          <p:spPr bwMode="auto">
            <a:xfrm>
              <a:off x="5429251" y="3587750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2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îṧľîdê">
              <a:extLst>
                <a:ext uri="{FF2B5EF4-FFF2-40B4-BE49-F238E27FC236}">
                  <a16:creationId xmlns:a16="http://schemas.microsoft.com/office/drawing/2014/main" id="{E980BC4C-02AC-4647-B16B-D91DACB91B42}"/>
                </a:ext>
              </a:extLst>
            </p:cNvPr>
            <p:cNvSpPr/>
            <p:nvPr/>
          </p:nvSpPr>
          <p:spPr bwMode="auto">
            <a:xfrm>
              <a:off x="5621338" y="3695700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$1iḑè">
              <a:extLst>
                <a:ext uri="{FF2B5EF4-FFF2-40B4-BE49-F238E27FC236}">
                  <a16:creationId xmlns:a16="http://schemas.microsoft.com/office/drawing/2014/main" id="{876F83E1-4E53-4CCB-B0A2-071339C5B3B6}"/>
                </a:ext>
              </a:extLst>
            </p:cNvPr>
            <p:cNvSpPr/>
            <p:nvPr/>
          </p:nvSpPr>
          <p:spPr bwMode="auto">
            <a:xfrm>
              <a:off x="5535613" y="3698875"/>
              <a:ext cx="85725" cy="76200"/>
            </a:xfrm>
            <a:custGeom>
              <a:avLst/>
              <a:gdLst>
                <a:gd name="T0" fmla="*/ 54 w 54"/>
                <a:gd name="T1" fmla="*/ 29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29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iṡḷíḓé">
              <a:extLst>
                <a:ext uri="{FF2B5EF4-FFF2-40B4-BE49-F238E27FC236}">
                  <a16:creationId xmlns:a16="http://schemas.microsoft.com/office/drawing/2014/main" id="{DDE579D5-7A93-4B42-A468-BF099D70CD4C}"/>
                </a:ext>
              </a:extLst>
            </p:cNvPr>
            <p:cNvSpPr/>
            <p:nvPr/>
          </p:nvSpPr>
          <p:spPr bwMode="auto">
            <a:xfrm>
              <a:off x="5535613" y="3649663"/>
              <a:ext cx="171450" cy="95250"/>
            </a:xfrm>
            <a:custGeom>
              <a:avLst/>
              <a:gdLst>
                <a:gd name="T0" fmla="*/ 108 w 108"/>
                <a:gd name="T1" fmla="*/ 29 h 60"/>
                <a:gd name="T2" fmla="*/ 54 w 108"/>
                <a:gd name="T3" fmla="*/ 60 h 60"/>
                <a:gd name="T4" fmla="*/ 0 w 108"/>
                <a:gd name="T5" fmla="*/ 31 h 60"/>
                <a:gd name="T6" fmla="*/ 54 w 108"/>
                <a:gd name="T7" fmla="*/ 0 h 60"/>
                <a:gd name="T8" fmla="*/ 108 w 108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0">
                  <a:moveTo>
                    <a:pt x="108" y="29"/>
                  </a:moveTo>
                  <a:lnTo>
                    <a:pt x="54" y="60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ṡļîḋè">
              <a:extLst>
                <a:ext uri="{FF2B5EF4-FFF2-40B4-BE49-F238E27FC236}">
                  <a16:creationId xmlns:a16="http://schemas.microsoft.com/office/drawing/2014/main" id="{97DC72A9-4197-4A5E-AC2B-3A713C04620D}"/>
                </a:ext>
              </a:extLst>
            </p:cNvPr>
            <p:cNvSpPr/>
            <p:nvPr/>
          </p:nvSpPr>
          <p:spPr bwMode="auto">
            <a:xfrm>
              <a:off x="5726113" y="3759200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sḻîḋe">
              <a:extLst>
                <a:ext uri="{FF2B5EF4-FFF2-40B4-BE49-F238E27FC236}">
                  <a16:creationId xmlns:a16="http://schemas.microsoft.com/office/drawing/2014/main" id="{BF537184-A785-4DD5-A132-D759B9A6F71C}"/>
                </a:ext>
              </a:extLst>
            </p:cNvPr>
            <p:cNvSpPr/>
            <p:nvPr/>
          </p:nvSpPr>
          <p:spPr bwMode="auto">
            <a:xfrm>
              <a:off x="5643563" y="3762375"/>
              <a:ext cx="82550" cy="71438"/>
            </a:xfrm>
            <a:custGeom>
              <a:avLst/>
              <a:gdLst>
                <a:gd name="T0" fmla="*/ 52 w 52"/>
                <a:gd name="T1" fmla="*/ 29 h 45"/>
                <a:gd name="T2" fmla="*/ 52 w 52"/>
                <a:gd name="T3" fmla="*/ 45 h 45"/>
                <a:gd name="T4" fmla="*/ 0 w 52"/>
                <a:gd name="T5" fmla="*/ 16 h 45"/>
                <a:gd name="T6" fmla="*/ 0 w 52"/>
                <a:gd name="T7" fmla="*/ 0 h 45"/>
                <a:gd name="T8" fmla="*/ 52 w 52"/>
                <a:gd name="T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5">
                  <a:moveTo>
                    <a:pt x="52" y="29"/>
                  </a:moveTo>
                  <a:lnTo>
                    <a:pt x="52" y="45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ṧļiďè">
              <a:extLst>
                <a:ext uri="{FF2B5EF4-FFF2-40B4-BE49-F238E27FC236}">
                  <a16:creationId xmlns:a16="http://schemas.microsoft.com/office/drawing/2014/main" id="{74359933-51D2-4073-B1F4-5FE0212FDC48}"/>
                </a:ext>
              </a:extLst>
            </p:cNvPr>
            <p:cNvSpPr/>
            <p:nvPr/>
          </p:nvSpPr>
          <p:spPr bwMode="auto">
            <a:xfrm>
              <a:off x="5643563" y="3711575"/>
              <a:ext cx="168275" cy="96838"/>
            </a:xfrm>
            <a:custGeom>
              <a:avLst/>
              <a:gdLst>
                <a:gd name="T0" fmla="*/ 106 w 106"/>
                <a:gd name="T1" fmla="*/ 30 h 61"/>
                <a:gd name="T2" fmla="*/ 52 w 106"/>
                <a:gd name="T3" fmla="*/ 61 h 61"/>
                <a:gd name="T4" fmla="*/ 0 w 106"/>
                <a:gd name="T5" fmla="*/ 32 h 61"/>
                <a:gd name="T6" fmla="*/ 54 w 106"/>
                <a:gd name="T7" fmla="*/ 0 h 61"/>
                <a:gd name="T8" fmla="*/ 106 w 106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1">
                  <a:moveTo>
                    <a:pt x="106" y="30"/>
                  </a:moveTo>
                  <a:lnTo>
                    <a:pt x="52" y="61"/>
                  </a:lnTo>
                  <a:lnTo>
                    <a:pt x="0" y="32"/>
                  </a:lnTo>
                  <a:lnTo>
                    <a:pt x="54" y="0"/>
                  </a:lnTo>
                  <a:lnTo>
                    <a:pt x="106" y="3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s1íḋè">
              <a:extLst>
                <a:ext uri="{FF2B5EF4-FFF2-40B4-BE49-F238E27FC236}">
                  <a16:creationId xmlns:a16="http://schemas.microsoft.com/office/drawing/2014/main" id="{DCBC0CCC-26D5-4216-89DA-A94FA8A810C5}"/>
                </a:ext>
              </a:extLst>
            </p:cNvPr>
            <p:cNvSpPr/>
            <p:nvPr/>
          </p:nvSpPr>
          <p:spPr bwMode="auto">
            <a:xfrm>
              <a:off x="5835651" y="3821113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śľïḋè">
              <a:extLst>
                <a:ext uri="{FF2B5EF4-FFF2-40B4-BE49-F238E27FC236}">
                  <a16:creationId xmlns:a16="http://schemas.microsoft.com/office/drawing/2014/main" id="{2FBFBC91-E0BC-4CF7-B3C4-C0916FD2AAB5}"/>
                </a:ext>
              </a:extLst>
            </p:cNvPr>
            <p:cNvSpPr/>
            <p:nvPr/>
          </p:nvSpPr>
          <p:spPr bwMode="auto">
            <a:xfrm>
              <a:off x="5753101" y="3821113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9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ŝļiḋè">
              <a:extLst>
                <a:ext uri="{FF2B5EF4-FFF2-40B4-BE49-F238E27FC236}">
                  <a16:creationId xmlns:a16="http://schemas.microsoft.com/office/drawing/2014/main" id="{616F5960-9717-48C5-B60E-7C37297E8B2D}"/>
                </a:ext>
              </a:extLst>
            </p:cNvPr>
            <p:cNvSpPr/>
            <p:nvPr/>
          </p:nvSpPr>
          <p:spPr bwMode="auto">
            <a:xfrm>
              <a:off x="5753101" y="3771900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2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îşļiďê">
              <a:extLst>
                <a:ext uri="{FF2B5EF4-FFF2-40B4-BE49-F238E27FC236}">
                  <a16:creationId xmlns:a16="http://schemas.microsoft.com/office/drawing/2014/main" id="{F9F0B879-3377-4605-85D9-1304A4C110FC}"/>
                </a:ext>
              </a:extLst>
            </p:cNvPr>
            <p:cNvSpPr/>
            <p:nvPr/>
          </p:nvSpPr>
          <p:spPr bwMode="auto">
            <a:xfrm>
              <a:off x="5943601" y="3883025"/>
              <a:ext cx="82550" cy="76200"/>
            </a:xfrm>
            <a:custGeom>
              <a:avLst/>
              <a:gdLst>
                <a:gd name="T0" fmla="*/ 52 w 52"/>
                <a:gd name="T1" fmla="*/ 0 h 48"/>
                <a:gd name="T2" fmla="*/ 52 w 52"/>
                <a:gd name="T3" fmla="*/ 17 h 48"/>
                <a:gd name="T4" fmla="*/ 0 w 52"/>
                <a:gd name="T5" fmla="*/ 48 h 48"/>
                <a:gd name="T6" fmla="*/ 0 w 52"/>
                <a:gd name="T7" fmla="*/ 32 h 48"/>
                <a:gd name="T8" fmla="*/ 5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0"/>
                  </a:moveTo>
                  <a:lnTo>
                    <a:pt x="52" y="17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ṡḻïḑé">
              <a:extLst>
                <a:ext uri="{FF2B5EF4-FFF2-40B4-BE49-F238E27FC236}">
                  <a16:creationId xmlns:a16="http://schemas.microsoft.com/office/drawing/2014/main" id="{71CCF10B-4E44-4B57-8D36-6FAA43E725B8}"/>
                </a:ext>
              </a:extLst>
            </p:cNvPr>
            <p:cNvSpPr/>
            <p:nvPr/>
          </p:nvSpPr>
          <p:spPr bwMode="auto">
            <a:xfrm>
              <a:off x="5857876" y="3883025"/>
              <a:ext cx="85725" cy="76200"/>
            </a:xfrm>
            <a:custGeom>
              <a:avLst/>
              <a:gdLst>
                <a:gd name="T0" fmla="*/ 54 w 54"/>
                <a:gd name="T1" fmla="*/ 32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2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2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ïšľiďé">
              <a:extLst>
                <a:ext uri="{FF2B5EF4-FFF2-40B4-BE49-F238E27FC236}">
                  <a16:creationId xmlns:a16="http://schemas.microsoft.com/office/drawing/2014/main" id="{D169B770-3418-442B-81FE-E3A858591A7B}"/>
                </a:ext>
              </a:extLst>
            </p:cNvPr>
            <p:cNvSpPr/>
            <p:nvPr/>
          </p:nvSpPr>
          <p:spPr bwMode="auto">
            <a:xfrm>
              <a:off x="5857876" y="3833813"/>
              <a:ext cx="168275" cy="100013"/>
            </a:xfrm>
            <a:custGeom>
              <a:avLst/>
              <a:gdLst>
                <a:gd name="T0" fmla="*/ 106 w 106"/>
                <a:gd name="T1" fmla="*/ 31 h 63"/>
                <a:gd name="T2" fmla="*/ 54 w 106"/>
                <a:gd name="T3" fmla="*/ 63 h 63"/>
                <a:gd name="T4" fmla="*/ 0 w 106"/>
                <a:gd name="T5" fmla="*/ 31 h 63"/>
                <a:gd name="T6" fmla="*/ 54 w 106"/>
                <a:gd name="T7" fmla="*/ 0 h 63"/>
                <a:gd name="T8" fmla="*/ 106 w 106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3">
                  <a:moveTo>
                    <a:pt x="106" y="31"/>
                  </a:moveTo>
                  <a:lnTo>
                    <a:pt x="54" y="63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îŝ1iḓê">
              <a:extLst>
                <a:ext uri="{FF2B5EF4-FFF2-40B4-BE49-F238E27FC236}">
                  <a16:creationId xmlns:a16="http://schemas.microsoft.com/office/drawing/2014/main" id="{47235EEA-0DB6-4FAC-947A-5F6C2B35EB91}"/>
                </a:ext>
              </a:extLst>
            </p:cNvPr>
            <p:cNvSpPr/>
            <p:nvPr/>
          </p:nvSpPr>
          <p:spPr bwMode="auto">
            <a:xfrm>
              <a:off x="6159501" y="4008438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šḻîḋé">
              <a:extLst>
                <a:ext uri="{FF2B5EF4-FFF2-40B4-BE49-F238E27FC236}">
                  <a16:creationId xmlns:a16="http://schemas.microsoft.com/office/drawing/2014/main" id="{01D54BE2-EE5A-47DC-9865-0C251FA9E415}"/>
                </a:ext>
              </a:extLst>
            </p:cNvPr>
            <p:cNvSpPr/>
            <p:nvPr/>
          </p:nvSpPr>
          <p:spPr bwMode="auto">
            <a:xfrm>
              <a:off x="5967413" y="3946525"/>
              <a:ext cx="192088" cy="138113"/>
            </a:xfrm>
            <a:custGeom>
              <a:avLst/>
              <a:gdLst>
                <a:gd name="T0" fmla="*/ 121 w 121"/>
                <a:gd name="T1" fmla="*/ 70 h 87"/>
                <a:gd name="T2" fmla="*/ 121 w 121"/>
                <a:gd name="T3" fmla="*/ 87 h 87"/>
                <a:gd name="T4" fmla="*/ 0 w 121"/>
                <a:gd name="T5" fmla="*/ 16 h 87"/>
                <a:gd name="T6" fmla="*/ 0 w 121"/>
                <a:gd name="T7" fmla="*/ 0 h 87"/>
                <a:gd name="T8" fmla="*/ 121 w 121"/>
                <a:gd name="T9" fmla="*/ 7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7">
                  <a:moveTo>
                    <a:pt x="121" y="70"/>
                  </a:moveTo>
                  <a:lnTo>
                    <a:pt x="121" y="87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21" y="7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îśľiḍe">
              <a:extLst>
                <a:ext uri="{FF2B5EF4-FFF2-40B4-BE49-F238E27FC236}">
                  <a16:creationId xmlns:a16="http://schemas.microsoft.com/office/drawing/2014/main" id="{F9AA769D-4EDB-4CE5-A1CB-7A0C4779A8A9}"/>
                </a:ext>
              </a:extLst>
            </p:cNvPr>
            <p:cNvSpPr/>
            <p:nvPr/>
          </p:nvSpPr>
          <p:spPr bwMode="auto">
            <a:xfrm>
              <a:off x="5967413" y="3897313"/>
              <a:ext cx="277813" cy="160338"/>
            </a:xfrm>
            <a:custGeom>
              <a:avLst/>
              <a:gdLst>
                <a:gd name="T0" fmla="*/ 175 w 175"/>
                <a:gd name="T1" fmla="*/ 70 h 101"/>
                <a:gd name="T2" fmla="*/ 121 w 175"/>
                <a:gd name="T3" fmla="*/ 101 h 101"/>
                <a:gd name="T4" fmla="*/ 0 w 175"/>
                <a:gd name="T5" fmla="*/ 31 h 101"/>
                <a:gd name="T6" fmla="*/ 54 w 175"/>
                <a:gd name="T7" fmla="*/ 0 h 101"/>
                <a:gd name="T8" fmla="*/ 175 w 175"/>
                <a:gd name="T9" fmla="*/ 7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1">
                  <a:moveTo>
                    <a:pt x="175" y="70"/>
                  </a:moveTo>
                  <a:lnTo>
                    <a:pt x="121" y="101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75" y="7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ïṥliḍê">
              <a:extLst>
                <a:ext uri="{FF2B5EF4-FFF2-40B4-BE49-F238E27FC236}">
                  <a16:creationId xmlns:a16="http://schemas.microsoft.com/office/drawing/2014/main" id="{AF84DCDC-2824-4B32-A27A-5969A73D9274}"/>
                </a:ext>
              </a:extLst>
            </p:cNvPr>
            <p:cNvSpPr/>
            <p:nvPr/>
          </p:nvSpPr>
          <p:spPr bwMode="auto">
            <a:xfrm>
              <a:off x="4865688" y="3386138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Sḷîdè">
              <a:extLst>
                <a:ext uri="{FF2B5EF4-FFF2-40B4-BE49-F238E27FC236}">
                  <a16:creationId xmlns:a16="http://schemas.microsoft.com/office/drawing/2014/main" id="{AEC756E5-0BDA-4C9A-AC37-10CAAE3073A1}"/>
                </a:ext>
              </a:extLst>
            </p:cNvPr>
            <p:cNvSpPr/>
            <p:nvPr/>
          </p:nvSpPr>
          <p:spPr bwMode="auto">
            <a:xfrm>
              <a:off x="4783138" y="3389313"/>
              <a:ext cx="82550" cy="76200"/>
            </a:xfrm>
            <a:custGeom>
              <a:avLst/>
              <a:gdLst>
                <a:gd name="T0" fmla="*/ 52 w 52"/>
                <a:gd name="T1" fmla="*/ 29 h 48"/>
                <a:gd name="T2" fmla="*/ 52 w 52"/>
                <a:gd name="T3" fmla="*/ 48 h 48"/>
                <a:gd name="T4" fmla="*/ 0 w 52"/>
                <a:gd name="T5" fmla="*/ 17 h 48"/>
                <a:gd name="T6" fmla="*/ 0 w 52"/>
                <a:gd name="T7" fmla="*/ 0 h 48"/>
                <a:gd name="T8" fmla="*/ 52 w 52"/>
                <a:gd name="T9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29"/>
                  </a:moveTo>
                  <a:lnTo>
                    <a:pt x="52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29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ïSḷiḑé">
              <a:extLst>
                <a:ext uri="{FF2B5EF4-FFF2-40B4-BE49-F238E27FC236}">
                  <a16:creationId xmlns:a16="http://schemas.microsoft.com/office/drawing/2014/main" id="{2EF84700-A551-4B13-8C94-5F810121CF41}"/>
                </a:ext>
              </a:extLst>
            </p:cNvPr>
            <p:cNvSpPr/>
            <p:nvPr/>
          </p:nvSpPr>
          <p:spPr bwMode="auto">
            <a:xfrm>
              <a:off x="4783138" y="3340100"/>
              <a:ext cx="168275" cy="95250"/>
            </a:xfrm>
            <a:custGeom>
              <a:avLst/>
              <a:gdLst>
                <a:gd name="T0" fmla="*/ 106 w 106"/>
                <a:gd name="T1" fmla="*/ 29 h 60"/>
                <a:gd name="T2" fmla="*/ 52 w 106"/>
                <a:gd name="T3" fmla="*/ 60 h 60"/>
                <a:gd name="T4" fmla="*/ 0 w 106"/>
                <a:gd name="T5" fmla="*/ 31 h 60"/>
                <a:gd name="T6" fmla="*/ 52 w 106"/>
                <a:gd name="T7" fmla="*/ 0 h 60"/>
                <a:gd name="T8" fmla="*/ 106 w 106"/>
                <a:gd name="T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0">
                  <a:moveTo>
                    <a:pt x="106" y="29"/>
                  </a:moveTo>
                  <a:lnTo>
                    <a:pt x="52" y="60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íṥ1îďê">
              <a:extLst>
                <a:ext uri="{FF2B5EF4-FFF2-40B4-BE49-F238E27FC236}">
                  <a16:creationId xmlns:a16="http://schemas.microsoft.com/office/drawing/2014/main" id="{395C8F60-AD88-43DC-9E0B-A9D4E9BB655B}"/>
                </a:ext>
              </a:extLst>
            </p:cNvPr>
            <p:cNvSpPr/>
            <p:nvPr/>
          </p:nvSpPr>
          <p:spPr bwMode="auto">
            <a:xfrm>
              <a:off x="4973638" y="3448050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2 w 54"/>
                <a:gd name="T3" fmla="*/ 19 h 50"/>
                <a:gd name="T4" fmla="*/ 0 w 54"/>
                <a:gd name="T5" fmla="*/ 50 h 50"/>
                <a:gd name="T6" fmla="*/ 0 w 54"/>
                <a:gd name="T7" fmla="*/ 32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2" y="19"/>
                  </a:lnTo>
                  <a:lnTo>
                    <a:pt x="0" y="50"/>
                  </a:lnTo>
                  <a:lnTo>
                    <a:pt x="0" y="3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i$1íḋè">
              <a:extLst>
                <a:ext uri="{FF2B5EF4-FFF2-40B4-BE49-F238E27FC236}">
                  <a16:creationId xmlns:a16="http://schemas.microsoft.com/office/drawing/2014/main" id="{D322B865-6963-48D3-AAA0-256DD1EDAD46}"/>
                </a:ext>
              </a:extLst>
            </p:cNvPr>
            <p:cNvSpPr/>
            <p:nvPr/>
          </p:nvSpPr>
          <p:spPr bwMode="auto">
            <a:xfrm>
              <a:off x="4887913" y="3451225"/>
              <a:ext cx="85725" cy="76200"/>
            </a:xfrm>
            <a:custGeom>
              <a:avLst/>
              <a:gdLst>
                <a:gd name="T0" fmla="*/ 54 w 54"/>
                <a:gd name="T1" fmla="*/ 30 h 48"/>
                <a:gd name="T2" fmla="*/ 54 w 54"/>
                <a:gd name="T3" fmla="*/ 48 h 48"/>
                <a:gd name="T4" fmla="*/ 0 w 54"/>
                <a:gd name="T5" fmla="*/ 17 h 48"/>
                <a:gd name="T6" fmla="*/ 0 w 54"/>
                <a:gd name="T7" fmla="*/ 0 h 48"/>
                <a:gd name="T8" fmla="*/ 54 w 54"/>
                <a:gd name="T9" fmla="*/ 3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0"/>
                  </a:moveTo>
                  <a:lnTo>
                    <a:pt x="54" y="48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iŝľíḍè">
              <a:extLst>
                <a:ext uri="{FF2B5EF4-FFF2-40B4-BE49-F238E27FC236}">
                  <a16:creationId xmlns:a16="http://schemas.microsoft.com/office/drawing/2014/main" id="{D2F032D9-A02A-42E7-B537-CF88FD15B2C9}"/>
                </a:ext>
              </a:extLst>
            </p:cNvPr>
            <p:cNvSpPr/>
            <p:nvPr/>
          </p:nvSpPr>
          <p:spPr bwMode="auto">
            <a:xfrm>
              <a:off x="4887913" y="3402013"/>
              <a:ext cx="171450" cy="96838"/>
            </a:xfrm>
            <a:custGeom>
              <a:avLst/>
              <a:gdLst>
                <a:gd name="T0" fmla="*/ 108 w 108"/>
                <a:gd name="T1" fmla="*/ 29 h 61"/>
                <a:gd name="T2" fmla="*/ 54 w 108"/>
                <a:gd name="T3" fmla="*/ 61 h 61"/>
                <a:gd name="T4" fmla="*/ 0 w 108"/>
                <a:gd name="T5" fmla="*/ 31 h 61"/>
                <a:gd name="T6" fmla="*/ 54 w 108"/>
                <a:gd name="T7" fmla="*/ 0 h 61"/>
                <a:gd name="T8" fmla="*/ 108 w 108"/>
                <a:gd name="T9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1">
                  <a:moveTo>
                    <a:pt x="108" y="29"/>
                  </a:moveTo>
                  <a:lnTo>
                    <a:pt x="54" y="61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ṩliḑê">
              <a:extLst>
                <a:ext uri="{FF2B5EF4-FFF2-40B4-BE49-F238E27FC236}">
                  <a16:creationId xmlns:a16="http://schemas.microsoft.com/office/drawing/2014/main" id="{0B19A5F8-A0D0-4B17-86F6-52EA4C6FFF25}"/>
                </a:ext>
              </a:extLst>
            </p:cNvPr>
            <p:cNvSpPr/>
            <p:nvPr/>
          </p:nvSpPr>
          <p:spPr bwMode="auto">
            <a:xfrm>
              <a:off x="5080001" y="3511550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6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6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ṩḷíḓe">
              <a:extLst>
                <a:ext uri="{FF2B5EF4-FFF2-40B4-BE49-F238E27FC236}">
                  <a16:creationId xmlns:a16="http://schemas.microsoft.com/office/drawing/2014/main" id="{248F08C5-5471-4F38-B0E9-B5EFBDA19856}"/>
                </a:ext>
              </a:extLst>
            </p:cNvPr>
            <p:cNvSpPr/>
            <p:nvPr/>
          </p:nvSpPr>
          <p:spPr bwMode="auto">
            <a:xfrm>
              <a:off x="4997451" y="3511550"/>
              <a:ext cx="82550" cy="76200"/>
            </a:xfrm>
            <a:custGeom>
              <a:avLst/>
              <a:gdLst>
                <a:gd name="T0" fmla="*/ 52 w 52"/>
                <a:gd name="T1" fmla="*/ 31 h 48"/>
                <a:gd name="T2" fmla="*/ 52 w 52"/>
                <a:gd name="T3" fmla="*/ 48 h 48"/>
                <a:gd name="T4" fmla="*/ 0 w 52"/>
                <a:gd name="T5" fmla="*/ 19 h 48"/>
                <a:gd name="T6" fmla="*/ 0 w 52"/>
                <a:gd name="T7" fmla="*/ 0 h 48"/>
                <a:gd name="T8" fmla="*/ 52 w 52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52" y="31"/>
                  </a:moveTo>
                  <a:lnTo>
                    <a:pt x="52" y="4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ïṥļïďê">
              <a:extLst>
                <a:ext uri="{FF2B5EF4-FFF2-40B4-BE49-F238E27FC236}">
                  <a16:creationId xmlns:a16="http://schemas.microsoft.com/office/drawing/2014/main" id="{DBB433FB-438B-40FC-AB74-AC8CA7D528E3}"/>
                </a:ext>
              </a:extLst>
            </p:cNvPr>
            <p:cNvSpPr/>
            <p:nvPr/>
          </p:nvSpPr>
          <p:spPr bwMode="auto">
            <a:xfrm>
              <a:off x="4997451" y="3462338"/>
              <a:ext cx="168275" cy="98425"/>
            </a:xfrm>
            <a:custGeom>
              <a:avLst/>
              <a:gdLst>
                <a:gd name="T0" fmla="*/ 106 w 106"/>
                <a:gd name="T1" fmla="*/ 31 h 62"/>
                <a:gd name="T2" fmla="*/ 52 w 106"/>
                <a:gd name="T3" fmla="*/ 62 h 62"/>
                <a:gd name="T4" fmla="*/ 0 w 106"/>
                <a:gd name="T5" fmla="*/ 31 h 62"/>
                <a:gd name="T6" fmla="*/ 54 w 106"/>
                <a:gd name="T7" fmla="*/ 0 h 62"/>
                <a:gd name="T8" fmla="*/ 106 w 10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2">
                  <a:moveTo>
                    <a:pt x="106" y="31"/>
                  </a:moveTo>
                  <a:lnTo>
                    <a:pt x="52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6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ïSļíďe">
              <a:extLst>
                <a:ext uri="{FF2B5EF4-FFF2-40B4-BE49-F238E27FC236}">
                  <a16:creationId xmlns:a16="http://schemas.microsoft.com/office/drawing/2014/main" id="{F1F600B2-7799-4311-9646-475D2010AC99}"/>
                </a:ext>
              </a:extLst>
            </p:cNvPr>
            <p:cNvSpPr/>
            <p:nvPr/>
          </p:nvSpPr>
          <p:spPr bwMode="auto">
            <a:xfrm>
              <a:off x="5618163" y="3821113"/>
              <a:ext cx="85725" cy="79375"/>
            </a:xfrm>
            <a:custGeom>
              <a:avLst/>
              <a:gdLst>
                <a:gd name="T0" fmla="*/ 54 w 54"/>
                <a:gd name="T1" fmla="*/ 0 h 50"/>
                <a:gd name="T2" fmla="*/ 54 w 54"/>
                <a:gd name="T3" fmla="*/ 19 h 50"/>
                <a:gd name="T4" fmla="*/ 0 w 54"/>
                <a:gd name="T5" fmla="*/ 50 h 50"/>
                <a:gd name="T6" fmla="*/ 0 w 54"/>
                <a:gd name="T7" fmla="*/ 31 h 50"/>
                <a:gd name="T8" fmla="*/ 54 w 5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0">
                  <a:moveTo>
                    <a:pt x="54" y="0"/>
                  </a:moveTo>
                  <a:lnTo>
                    <a:pt x="54" y="19"/>
                  </a:lnTo>
                  <a:lnTo>
                    <a:pt x="0" y="50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ïsḷíḍè">
              <a:extLst>
                <a:ext uri="{FF2B5EF4-FFF2-40B4-BE49-F238E27FC236}">
                  <a16:creationId xmlns:a16="http://schemas.microsoft.com/office/drawing/2014/main" id="{DFB2C299-60CC-4FEF-A08F-905DC1F9F3BF}"/>
                </a:ext>
              </a:extLst>
            </p:cNvPr>
            <p:cNvSpPr/>
            <p:nvPr/>
          </p:nvSpPr>
          <p:spPr bwMode="auto">
            <a:xfrm>
              <a:off x="5102226" y="3573463"/>
              <a:ext cx="515938" cy="327025"/>
            </a:xfrm>
            <a:custGeom>
              <a:avLst/>
              <a:gdLst>
                <a:gd name="T0" fmla="*/ 325 w 325"/>
                <a:gd name="T1" fmla="*/ 187 h 206"/>
                <a:gd name="T2" fmla="*/ 325 w 325"/>
                <a:gd name="T3" fmla="*/ 206 h 206"/>
                <a:gd name="T4" fmla="*/ 0 w 325"/>
                <a:gd name="T5" fmla="*/ 19 h 206"/>
                <a:gd name="T6" fmla="*/ 0 w 325"/>
                <a:gd name="T7" fmla="*/ 0 h 206"/>
                <a:gd name="T8" fmla="*/ 325 w 325"/>
                <a:gd name="T9" fmla="*/ 18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206">
                  <a:moveTo>
                    <a:pt x="325" y="187"/>
                  </a:moveTo>
                  <a:lnTo>
                    <a:pt x="325" y="206"/>
                  </a:lnTo>
                  <a:lnTo>
                    <a:pt x="0" y="19"/>
                  </a:lnTo>
                  <a:lnTo>
                    <a:pt x="0" y="0"/>
                  </a:lnTo>
                  <a:lnTo>
                    <a:pt x="325" y="187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iṩļíḓe">
              <a:extLst>
                <a:ext uri="{FF2B5EF4-FFF2-40B4-BE49-F238E27FC236}">
                  <a16:creationId xmlns:a16="http://schemas.microsoft.com/office/drawing/2014/main" id="{BEB8112A-D500-4859-9BAC-F22473F78368}"/>
                </a:ext>
              </a:extLst>
            </p:cNvPr>
            <p:cNvSpPr/>
            <p:nvPr/>
          </p:nvSpPr>
          <p:spPr bwMode="auto">
            <a:xfrm>
              <a:off x="5102226" y="3524250"/>
              <a:ext cx="601663" cy="346075"/>
            </a:xfrm>
            <a:custGeom>
              <a:avLst/>
              <a:gdLst>
                <a:gd name="T0" fmla="*/ 379 w 379"/>
                <a:gd name="T1" fmla="*/ 187 h 218"/>
                <a:gd name="T2" fmla="*/ 325 w 379"/>
                <a:gd name="T3" fmla="*/ 218 h 218"/>
                <a:gd name="T4" fmla="*/ 0 w 379"/>
                <a:gd name="T5" fmla="*/ 31 h 218"/>
                <a:gd name="T6" fmla="*/ 54 w 379"/>
                <a:gd name="T7" fmla="*/ 0 h 218"/>
                <a:gd name="T8" fmla="*/ 379 w 379"/>
                <a:gd name="T9" fmla="*/ 18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218">
                  <a:moveTo>
                    <a:pt x="379" y="187"/>
                  </a:moveTo>
                  <a:lnTo>
                    <a:pt x="325" y="218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379" y="18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ísḻíḑè">
              <a:extLst>
                <a:ext uri="{FF2B5EF4-FFF2-40B4-BE49-F238E27FC236}">
                  <a16:creationId xmlns:a16="http://schemas.microsoft.com/office/drawing/2014/main" id="{F0AD6B81-F3E1-4BAF-9C22-E56D9A024AD9}"/>
                </a:ext>
              </a:extLst>
            </p:cNvPr>
            <p:cNvSpPr/>
            <p:nvPr/>
          </p:nvSpPr>
          <p:spPr bwMode="auto">
            <a:xfrm>
              <a:off x="5726113" y="3883025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7 h 48"/>
                <a:gd name="T4" fmla="*/ 0 w 54"/>
                <a:gd name="T5" fmla="*/ 48 h 48"/>
                <a:gd name="T6" fmla="*/ 0 w 54"/>
                <a:gd name="T7" fmla="*/ 32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7"/>
                  </a:lnTo>
                  <a:lnTo>
                    <a:pt x="0" y="48"/>
                  </a:lnTo>
                  <a:lnTo>
                    <a:pt x="0" y="3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iŝľïḑê">
              <a:extLst>
                <a:ext uri="{FF2B5EF4-FFF2-40B4-BE49-F238E27FC236}">
                  <a16:creationId xmlns:a16="http://schemas.microsoft.com/office/drawing/2014/main" id="{9966D0C0-6A27-49BE-929A-1C5B101FA02A}"/>
                </a:ext>
              </a:extLst>
            </p:cNvPr>
            <p:cNvSpPr/>
            <p:nvPr/>
          </p:nvSpPr>
          <p:spPr bwMode="auto">
            <a:xfrm>
              <a:off x="5643563" y="3886200"/>
              <a:ext cx="82550" cy="73025"/>
            </a:xfrm>
            <a:custGeom>
              <a:avLst/>
              <a:gdLst>
                <a:gd name="T0" fmla="*/ 52 w 52"/>
                <a:gd name="T1" fmla="*/ 30 h 46"/>
                <a:gd name="T2" fmla="*/ 52 w 52"/>
                <a:gd name="T3" fmla="*/ 46 h 46"/>
                <a:gd name="T4" fmla="*/ 0 w 52"/>
                <a:gd name="T5" fmla="*/ 17 h 46"/>
                <a:gd name="T6" fmla="*/ 0 w 52"/>
                <a:gd name="T7" fmla="*/ 0 h 46"/>
                <a:gd name="T8" fmla="*/ 52 w 52"/>
                <a:gd name="T9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6">
                  <a:moveTo>
                    <a:pt x="52" y="30"/>
                  </a:moveTo>
                  <a:lnTo>
                    <a:pt x="52" y="46"/>
                  </a:lnTo>
                  <a:lnTo>
                    <a:pt x="0" y="17"/>
                  </a:lnTo>
                  <a:lnTo>
                    <a:pt x="0" y="0"/>
                  </a:lnTo>
                  <a:lnTo>
                    <a:pt x="52" y="3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ṡḷíḑè">
              <a:extLst>
                <a:ext uri="{FF2B5EF4-FFF2-40B4-BE49-F238E27FC236}">
                  <a16:creationId xmlns:a16="http://schemas.microsoft.com/office/drawing/2014/main" id="{9DD5AE39-E535-4A0E-B162-213B39C11948}"/>
                </a:ext>
              </a:extLst>
            </p:cNvPr>
            <p:cNvSpPr/>
            <p:nvPr/>
          </p:nvSpPr>
          <p:spPr bwMode="auto">
            <a:xfrm>
              <a:off x="5643563" y="3836988"/>
              <a:ext cx="168275" cy="96838"/>
            </a:xfrm>
            <a:custGeom>
              <a:avLst/>
              <a:gdLst>
                <a:gd name="T0" fmla="*/ 106 w 106"/>
                <a:gd name="T1" fmla="*/ 29 h 61"/>
                <a:gd name="T2" fmla="*/ 52 w 106"/>
                <a:gd name="T3" fmla="*/ 61 h 61"/>
                <a:gd name="T4" fmla="*/ 0 w 106"/>
                <a:gd name="T5" fmla="*/ 31 h 61"/>
                <a:gd name="T6" fmla="*/ 52 w 106"/>
                <a:gd name="T7" fmla="*/ 0 h 61"/>
                <a:gd name="T8" fmla="*/ 106 w 106"/>
                <a:gd name="T9" fmla="*/ 2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61">
                  <a:moveTo>
                    <a:pt x="106" y="29"/>
                  </a:moveTo>
                  <a:lnTo>
                    <a:pt x="52" y="61"/>
                  </a:lnTo>
                  <a:lnTo>
                    <a:pt x="0" y="31"/>
                  </a:lnTo>
                  <a:lnTo>
                    <a:pt x="52" y="0"/>
                  </a:lnTo>
                  <a:lnTo>
                    <a:pt x="106" y="2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ïšļiḍè">
              <a:extLst>
                <a:ext uri="{FF2B5EF4-FFF2-40B4-BE49-F238E27FC236}">
                  <a16:creationId xmlns:a16="http://schemas.microsoft.com/office/drawing/2014/main" id="{F4FE9995-CC52-4E5F-BBCF-F4CE61D0EB89}"/>
                </a:ext>
              </a:extLst>
            </p:cNvPr>
            <p:cNvSpPr/>
            <p:nvPr/>
          </p:nvSpPr>
          <p:spPr bwMode="auto">
            <a:xfrm>
              <a:off x="5835651" y="3946525"/>
              <a:ext cx="85725" cy="76200"/>
            </a:xfrm>
            <a:custGeom>
              <a:avLst/>
              <a:gdLst>
                <a:gd name="T0" fmla="*/ 54 w 54"/>
                <a:gd name="T1" fmla="*/ 0 h 48"/>
                <a:gd name="T2" fmla="*/ 54 w 54"/>
                <a:gd name="T3" fmla="*/ 16 h 48"/>
                <a:gd name="T4" fmla="*/ 0 w 54"/>
                <a:gd name="T5" fmla="*/ 48 h 48"/>
                <a:gd name="T6" fmla="*/ 0 w 54"/>
                <a:gd name="T7" fmla="*/ 31 h 48"/>
                <a:gd name="T8" fmla="*/ 54 w 54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0"/>
                  </a:moveTo>
                  <a:lnTo>
                    <a:pt x="54" y="16"/>
                  </a:lnTo>
                  <a:lnTo>
                    <a:pt x="0" y="48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iŝ1íḍè">
              <a:extLst>
                <a:ext uri="{FF2B5EF4-FFF2-40B4-BE49-F238E27FC236}">
                  <a16:creationId xmlns:a16="http://schemas.microsoft.com/office/drawing/2014/main" id="{5C53D7C0-9C9D-450A-B8DE-FF512AE33C36}"/>
                </a:ext>
              </a:extLst>
            </p:cNvPr>
            <p:cNvSpPr/>
            <p:nvPr/>
          </p:nvSpPr>
          <p:spPr bwMode="auto">
            <a:xfrm>
              <a:off x="5749926" y="3946525"/>
              <a:ext cx="85725" cy="76200"/>
            </a:xfrm>
            <a:custGeom>
              <a:avLst/>
              <a:gdLst>
                <a:gd name="T0" fmla="*/ 54 w 54"/>
                <a:gd name="T1" fmla="*/ 31 h 48"/>
                <a:gd name="T2" fmla="*/ 54 w 54"/>
                <a:gd name="T3" fmla="*/ 48 h 48"/>
                <a:gd name="T4" fmla="*/ 0 w 54"/>
                <a:gd name="T5" fmla="*/ 19 h 48"/>
                <a:gd name="T6" fmla="*/ 0 w 54"/>
                <a:gd name="T7" fmla="*/ 0 h 48"/>
                <a:gd name="T8" fmla="*/ 54 w 54"/>
                <a:gd name="T9" fmla="*/ 3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8">
                  <a:moveTo>
                    <a:pt x="54" y="31"/>
                  </a:moveTo>
                  <a:lnTo>
                    <a:pt x="54" y="48"/>
                  </a:lnTo>
                  <a:lnTo>
                    <a:pt x="0" y="19"/>
                  </a:lnTo>
                  <a:lnTo>
                    <a:pt x="0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ṡḷîḑê">
              <a:extLst>
                <a:ext uri="{FF2B5EF4-FFF2-40B4-BE49-F238E27FC236}">
                  <a16:creationId xmlns:a16="http://schemas.microsoft.com/office/drawing/2014/main" id="{5D8B3E19-4E37-439E-B26F-6718CB00FE10}"/>
                </a:ext>
              </a:extLst>
            </p:cNvPr>
            <p:cNvSpPr/>
            <p:nvPr/>
          </p:nvSpPr>
          <p:spPr bwMode="auto">
            <a:xfrm>
              <a:off x="5749926" y="3897313"/>
              <a:ext cx="171450" cy="98425"/>
            </a:xfrm>
            <a:custGeom>
              <a:avLst/>
              <a:gdLst>
                <a:gd name="T0" fmla="*/ 108 w 108"/>
                <a:gd name="T1" fmla="*/ 31 h 62"/>
                <a:gd name="T2" fmla="*/ 54 w 108"/>
                <a:gd name="T3" fmla="*/ 62 h 62"/>
                <a:gd name="T4" fmla="*/ 0 w 108"/>
                <a:gd name="T5" fmla="*/ 31 h 62"/>
                <a:gd name="T6" fmla="*/ 54 w 108"/>
                <a:gd name="T7" fmla="*/ 0 h 62"/>
                <a:gd name="T8" fmla="*/ 108 w 108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08" y="31"/>
                  </a:moveTo>
                  <a:lnTo>
                    <a:pt x="54" y="6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08" y="3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iṥľiḋe">
              <a:extLst>
                <a:ext uri="{FF2B5EF4-FFF2-40B4-BE49-F238E27FC236}">
                  <a16:creationId xmlns:a16="http://schemas.microsoft.com/office/drawing/2014/main" id="{4793464B-5DC1-45C8-8410-257F56910D13}"/>
                </a:ext>
              </a:extLst>
            </p:cNvPr>
            <p:cNvSpPr/>
            <p:nvPr/>
          </p:nvSpPr>
          <p:spPr bwMode="auto">
            <a:xfrm>
              <a:off x="6049963" y="4071938"/>
              <a:ext cx="85725" cy="74613"/>
            </a:xfrm>
            <a:custGeom>
              <a:avLst/>
              <a:gdLst>
                <a:gd name="T0" fmla="*/ 54 w 54"/>
                <a:gd name="T1" fmla="*/ 0 h 47"/>
                <a:gd name="T2" fmla="*/ 54 w 54"/>
                <a:gd name="T3" fmla="*/ 16 h 47"/>
                <a:gd name="T4" fmla="*/ 0 w 54"/>
                <a:gd name="T5" fmla="*/ 47 h 47"/>
                <a:gd name="T6" fmla="*/ 0 w 54"/>
                <a:gd name="T7" fmla="*/ 31 h 47"/>
                <a:gd name="T8" fmla="*/ 54 w 5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7">
                  <a:moveTo>
                    <a:pt x="54" y="0"/>
                  </a:moveTo>
                  <a:lnTo>
                    <a:pt x="54" y="16"/>
                  </a:lnTo>
                  <a:lnTo>
                    <a:pt x="0" y="47"/>
                  </a:lnTo>
                  <a:lnTo>
                    <a:pt x="0" y="3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šľïḓê">
              <a:extLst>
                <a:ext uri="{FF2B5EF4-FFF2-40B4-BE49-F238E27FC236}">
                  <a16:creationId xmlns:a16="http://schemas.microsoft.com/office/drawing/2014/main" id="{D98E83D5-76A8-4036-981B-C40B79FC5E5C}"/>
                </a:ext>
              </a:extLst>
            </p:cNvPr>
            <p:cNvSpPr/>
            <p:nvPr/>
          </p:nvSpPr>
          <p:spPr bwMode="auto">
            <a:xfrm>
              <a:off x="5857876" y="4008438"/>
              <a:ext cx="192088" cy="138113"/>
            </a:xfrm>
            <a:custGeom>
              <a:avLst/>
              <a:gdLst>
                <a:gd name="T0" fmla="*/ 121 w 121"/>
                <a:gd name="T1" fmla="*/ 71 h 87"/>
                <a:gd name="T2" fmla="*/ 121 w 121"/>
                <a:gd name="T3" fmla="*/ 87 h 87"/>
                <a:gd name="T4" fmla="*/ 0 w 121"/>
                <a:gd name="T5" fmla="*/ 17 h 87"/>
                <a:gd name="T6" fmla="*/ 0 w 121"/>
                <a:gd name="T7" fmla="*/ 0 h 87"/>
                <a:gd name="T8" fmla="*/ 121 w 121"/>
                <a:gd name="T9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87">
                  <a:moveTo>
                    <a:pt x="121" y="71"/>
                  </a:moveTo>
                  <a:lnTo>
                    <a:pt x="121" y="8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21" y="71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îṥḻíḍê">
              <a:extLst>
                <a:ext uri="{FF2B5EF4-FFF2-40B4-BE49-F238E27FC236}">
                  <a16:creationId xmlns:a16="http://schemas.microsoft.com/office/drawing/2014/main" id="{87FF8303-0D43-4F74-8DFB-72F903C4D312}"/>
                </a:ext>
              </a:extLst>
            </p:cNvPr>
            <p:cNvSpPr/>
            <p:nvPr/>
          </p:nvSpPr>
          <p:spPr bwMode="auto">
            <a:xfrm>
              <a:off x="5857876" y="3959225"/>
              <a:ext cx="277813" cy="161925"/>
            </a:xfrm>
            <a:custGeom>
              <a:avLst/>
              <a:gdLst>
                <a:gd name="T0" fmla="*/ 175 w 175"/>
                <a:gd name="T1" fmla="*/ 71 h 102"/>
                <a:gd name="T2" fmla="*/ 121 w 175"/>
                <a:gd name="T3" fmla="*/ 102 h 102"/>
                <a:gd name="T4" fmla="*/ 0 w 175"/>
                <a:gd name="T5" fmla="*/ 31 h 102"/>
                <a:gd name="T6" fmla="*/ 54 w 175"/>
                <a:gd name="T7" fmla="*/ 0 h 102"/>
                <a:gd name="T8" fmla="*/ 175 w 175"/>
                <a:gd name="T9" fmla="*/ 7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2">
                  <a:moveTo>
                    <a:pt x="175" y="71"/>
                  </a:moveTo>
                  <a:lnTo>
                    <a:pt x="121" y="102"/>
                  </a:lnTo>
                  <a:lnTo>
                    <a:pt x="0" y="31"/>
                  </a:lnTo>
                  <a:lnTo>
                    <a:pt x="54" y="0"/>
                  </a:lnTo>
                  <a:lnTo>
                    <a:pt x="175" y="7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îśḷíḋê">
              <a:extLst>
                <a:ext uri="{FF2B5EF4-FFF2-40B4-BE49-F238E27FC236}">
                  <a16:creationId xmlns:a16="http://schemas.microsoft.com/office/drawing/2014/main" id="{68C35C64-AA4E-4156-B42F-2161EC016A32}"/>
                </a:ext>
              </a:extLst>
            </p:cNvPr>
            <p:cNvSpPr/>
            <p:nvPr/>
          </p:nvSpPr>
          <p:spPr bwMode="auto">
            <a:xfrm>
              <a:off x="5961063" y="3181350"/>
              <a:ext cx="725488" cy="300038"/>
            </a:xfrm>
            <a:custGeom>
              <a:avLst/>
              <a:gdLst>
                <a:gd name="T0" fmla="*/ 0 w 220"/>
                <a:gd name="T1" fmla="*/ 1 h 91"/>
                <a:gd name="T2" fmla="*/ 0 w 220"/>
                <a:gd name="T3" fmla="*/ 22 h 91"/>
                <a:gd name="T4" fmla="*/ 32 w 220"/>
                <a:gd name="T5" fmla="*/ 66 h 91"/>
                <a:gd name="T6" fmla="*/ 188 w 220"/>
                <a:gd name="T7" fmla="*/ 66 h 91"/>
                <a:gd name="T8" fmla="*/ 220 w 220"/>
                <a:gd name="T9" fmla="*/ 21 h 91"/>
                <a:gd name="T10" fmla="*/ 220 w 220"/>
                <a:gd name="T11" fmla="*/ 0 h 91"/>
                <a:gd name="T12" fmla="*/ 188 w 220"/>
                <a:gd name="T13" fmla="*/ 46 h 91"/>
                <a:gd name="T14" fmla="*/ 32 w 220"/>
                <a:gd name="T15" fmla="*/ 46 h 91"/>
                <a:gd name="T16" fmla="*/ 0 w 220"/>
                <a:gd name="T17" fmla="*/ 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91">
                  <a:moveTo>
                    <a:pt x="0" y="1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38"/>
                    <a:pt x="11" y="54"/>
                    <a:pt x="32" y="66"/>
                  </a:cubicBezTo>
                  <a:cubicBezTo>
                    <a:pt x="75" y="91"/>
                    <a:pt x="145" y="91"/>
                    <a:pt x="188" y="66"/>
                  </a:cubicBezTo>
                  <a:cubicBezTo>
                    <a:pt x="209" y="54"/>
                    <a:pt x="220" y="37"/>
                    <a:pt x="220" y="21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17"/>
                    <a:pt x="209" y="33"/>
                    <a:pt x="188" y="46"/>
                  </a:cubicBezTo>
                  <a:cubicBezTo>
                    <a:pt x="144" y="71"/>
                    <a:pt x="75" y="71"/>
                    <a:pt x="32" y="46"/>
                  </a:cubicBezTo>
                  <a:cubicBezTo>
                    <a:pt x="11" y="33"/>
                    <a:pt x="0" y="17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ṣľiḍè">
              <a:extLst>
                <a:ext uri="{FF2B5EF4-FFF2-40B4-BE49-F238E27FC236}">
                  <a16:creationId xmlns:a16="http://schemas.microsoft.com/office/drawing/2014/main" id="{C63EFC24-111C-4267-B41D-C144BEA5B765}"/>
                </a:ext>
              </a:extLst>
            </p:cNvPr>
            <p:cNvSpPr/>
            <p:nvPr/>
          </p:nvSpPr>
          <p:spPr bwMode="auto">
            <a:xfrm>
              <a:off x="5924551" y="2954338"/>
              <a:ext cx="798513" cy="461963"/>
            </a:xfrm>
            <a:custGeom>
              <a:avLst/>
              <a:gdLst>
                <a:gd name="T0" fmla="*/ 44 w 242"/>
                <a:gd name="T1" fmla="*/ 25 h 140"/>
                <a:gd name="T2" fmla="*/ 43 w 242"/>
                <a:gd name="T3" fmla="*/ 115 h 140"/>
                <a:gd name="T4" fmla="*/ 199 w 242"/>
                <a:gd name="T5" fmla="*/ 115 h 140"/>
                <a:gd name="T6" fmla="*/ 199 w 242"/>
                <a:gd name="T7" fmla="*/ 25 h 140"/>
                <a:gd name="T8" fmla="*/ 44 w 242"/>
                <a:gd name="T9" fmla="*/ 2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0">
                  <a:moveTo>
                    <a:pt x="44" y="25"/>
                  </a:moveTo>
                  <a:cubicBezTo>
                    <a:pt x="0" y="49"/>
                    <a:pt x="0" y="90"/>
                    <a:pt x="43" y="115"/>
                  </a:cubicBezTo>
                  <a:cubicBezTo>
                    <a:pt x="86" y="140"/>
                    <a:pt x="155" y="140"/>
                    <a:pt x="199" y="115"/>
                  </a:cubicBezTo>
                  <a:cubicBezTo>
                    <a:pt x="242" y="90"/>
                    <a:pt x="242" y="49"/>
                    <a:pt x="199" y="25"/>
                  </a:cubicBezTo>
                  <a:cubicBezTo>
                    <a:pt x="156" y="0"/>
                    <a:pt x="87" y="0"/>
                    <a:pt x="44" y="25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sḻïḍe">
              <a:extLst>
                <a:ext uri="{FF2B5EF4-FFF2-40B4-BE49-F238E27FC236}">
                  <a16:creationId xmlns:a16="http://schemas.microsoft.com/office/drawing/2014/main" id="{F1DF18F8-A291-4075-BF71-A79EE25831D9}"/>
                </a:ext>
              </a:extLst>
            </p:cNvPr>
            <p:cNvSpPr/>
            <p:nvPr/>
          </p:nvSpPr>
          <p:spPr bwMode="auto">
            <a:xfrm>
              <a:off x="5349876" y="973138"/>
              <a:ext cx="2128838" cy="2762250"/>
            </a:xfrm>
            <a:custGeom>
              <a:avLst/>
              <a:gdLst>
                <a:gd name="T0" fmla="*/ 36 w 645"/>
                <a:gd name="T1" fmla="*/ 4 h 838"/>
                <a:gd name="T2" fmla="*/ 61 w 645"/>
                <a:gd name="T3" fmla="*/ 6 h 838"/>
                <a:gd name="T4" fmla="*/ 610 w 645"/>
                <a:gd name="T5" fmla="*/ 323 h 838"/>
                <a:gd name="T6" fmla="*/ 645 w 645"/>
                <a:gd name="T7" fmla="*/ 385 h 838"/>
                <a:gd name="T8" fmla="*/ 644 w 645"/>
                <a:gd name="T9" fmla="*/ 795 h 838"/>
                <a:gd name="T10" fmla="*/ 634 w 645"/>
                <a:gd name="T11" fmla="*/ 818 h 838"/>
                <a:gd name="T12" fmla="*/ 599 w 645"/>
                <a:gd name="T13" fmla="*/ 838 h 838"/>
                <a:gd name="T14" fmla="*/ 609 w 645"/>
                <a:gd name="T15" fmla="*/ 816 h 838"/>
                <a:gd name="T16" fmla="*/ 610 w 645"/>
                <a:gd name="T17" fmla="*/ 406 h 838"/>
                <a:gd name="T18" fmla="*/ 574 w 645"/>
                <a:gd name="T19" fmla="*/ 344 h 838"/>
                <a:gd name="T20" fmla="*/ 26 w 645"/>
                <a:gd name="T21" fmla="*/ 27 h 838"/>
                <a:gd name="T22" fmla="*/ 0 w 645"/>
                <a:gd name="T23" fmla="*/ 25 h 838"/>
                <a:gd name="T24" fmla="*/ 36 w 645"/>
                <a:gd name="T25" fmla="*/ 4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5" h="838">
                  <a:moveTo>
                    <a:pt x="36" y="4"/>
                  </a:moveTo>
                  <a:cubicBezTo>
                    <a:pt x="42" y="0"/>
                    <a:pt x="51" y="1"/>
                    <a:pt x="61" y="6"/>
                  </a:cubicBezTo>
                  <a:cubicBezTo>
                    <a:pt x="610" y="323"/>
                    <a:pt x="610" y="323"/>
                    <a:pt x="610" y="323"/>
                  </a:cubicBezTo>
                  <a:cubicBezTo>
                    <a:pt x="629" y="335"/>
                    <a:pt x="645" y="362"/>
                    <a:pt x="645" y="385"/>
                  </a:cubicBezTo>
                  <a:cubicBezTo>
                    <a:pt x="644" y="795"/>
                    <a:pt x="644" y="795"/>
                    <a:pt x="644" y="795"/>
                  </a:cubicBezTo>
                  <a:cubicBezTo>
                    <a:pt x="644" y="806"/>
                    <a:pt x="640" y="814"/>
                    <a:pt x="634" y="818"/>
                  </a:cubicBezTo>
                  <a:cubicBezTo>
                    <a:pt x="599" y="838"/>
                    <a:pt x="599" y="838"/>
                    <a:pt x="599" y="838"/>
                  </a:cubicBezTo>
                  <a:cubicBezTo>
                    <a:pt x="605" y="835"/>
                    <a:pt x="609" y="827"/>
                    <a:pt x="609" y="816"/>
                  </a:cubicBezTo>
                  <a:cubicBezTo>
                    <a:pt x="610" y="406"/>
                    <a:pt x="610" y="406"/>
                    <a:pt x="610" y="406"/>
                  </a:cubicBezTo>
                  <a:cubicBezTo>
                    <a:pt x="610" y="383"/>
                    <a:pt x="594" y="355"/>
                    <a:pt x="574" y="344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16" y="21"/>
                    <a:pt x="7" y="21"/>
                    <a:pt x="0" y="25"/>
                  </a:cubicBezTo>
                  <a:lnTo>
                    <a:pt x="36" y="4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ŝḷíḋè">
              <a:extLst>
                <a:ext uri="{FF2B5EF4-FFF2-40B4-BE49-F238E27FC236}">
                  <a16:creationId xmlns:a16="http://schemas.microsoft.com/office/drawing/2014/main" id="{09E3AF3C-4F99-46C9-BB23-EE6B8BCCFF9C}"/>
                </a:ext>
              </a:extLst>
            </p:cNvPr>
            <p:cNvSpPr/>
            <p:nvPr/>
          </p:nvSpPr>
          <p:spPr bwMode="auto">
            <a:xfrm>
              <a:off x="5313363" y="1027113"/>
              <a:ext cx="2049463" cy="2738438"/>
            </a:xfrm>
            <a:custGeom>
              <a:avLst/>
              <a:gdLst>
                <a:gd name="T0" fmla="*/ 37 w 621"/>
                <a:gd name="T1" fmla="*/ 11 h 831"/>
                <a:gd name="T2" fmla="*/ 1 w 621"/>
                <a:gd name="T3" fmla="*/ 32 h 831"/>
                <a:gd name="T4" fmla="*/ 0 w 621"/>
                <a:gd name="T5" fmla="*/ 442 h 831"/>
                <a:gd name="T6" fmla="*/ 35 w 621"/>
                <a:gd name="T7" fmla="*/ 503 h 831"/>
                <a:gd name="T8" fmla="*/ 584 w 621"/>
                <a:gd name="T9" fmla="*/ 820 h 831"/>
                <a:gd name="T10" fmla="*/ 620 w 621"/>
                <a:gd name="T11" fmla="*/ 800 h 831"/>
                <a:gd name="T12" fmla="*/ 621 w 621"/>
                <a:gd name="T13" fmla="*/ 390 h 831"/>
                <a:gd name="T14" fmla="*/ 585 w 621"/>
                <a:gd name="T15" fmla="*/ 328 h 831"/>
                <a:gd name="T16" fmla="*/ 37 w 621"/>
                <a:gd name="T17" fmla="*/ 11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1" h="831">
                  <a:moveTo>
                    <a:pt x="37" y="11"/>
                  </a:moveTo>
                  <a:cubicBezTo>
                    <a:pt x="17" y="0"/>
                    <a:pt x="1" y="9"/>
                    <a:pt x="1" y="32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0" y="464"/>
                    <a:pt x="16" y="492"/>
                    <a:pt x="35" y="503"/>
                  </a:cubicBezTo>
                  <a:cubicBezTo>
                    <a:pt x="584" y="820"/>
                    <a:pt x="584" y="820"/>
                    <a:pt x="584" y="820"/>
                  </a:cubicBezTo>
                  <a:cubicBezTo>
                    <a:pt x="604" y="831"/>
                    <a:pt x="620" y="822"/>
                    <a:pt x="620" y="800"/>
                  </a:cubicBezTo>
                  <a:cubicBezTo>
                    <a:pt x="621" y="390"/>
                    <a:pt x="621" y="390"/>
                    <a:pt x="621" y="390"/>
                  </a:cubicBezTo>
                  <a:cubicBezTo>
                    <a:pt x="621" y="367"/>
                    <a:pt x="605" y="339"/>
                    <a:pt x="585" y="328"/>
                  </a:cubicBezTo>
                  <a:lnTo>
                    <a:pt x="37" y="1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ïsḻiďê">
              <a:extLst>
                <a:ext uri="{FF2B5EF4-FFF2-40B4-BE49-F238E27FC236}">
                  <a16:creationId xmlns:a16="http://schemas.microsoft.com/office/drawing/2014/main" id="{5AB57BC1-CA04-4046-AB8B-3D931DF7D4CF}"/>
                </a:ext>
              </a:extLst>
            </p:cNvPr>
            <p:cNvSpPr/>
            <p:nvPr/>
          </p:nvSpPr>
          <p:spPr bwMode="auto">
            <a:xfrm>
              <a:off x="5395913" y="1138238"/>
              <a:ext cx="1884363" cy="2349500"/>
            </a:xfrm>
            <a:custGeom>
              <a:avLst/>
              <a:gdLst>
                <a:gd name="T0" fmla="*/ 1185 w 1187"/>
                <a:gd name="T1" fmla="*/ 683 h 1480"/>
                <a:gd name="T2" fmla="*/ 1185 w 1187"/>
                <a:gd name="T3" fmla="*/ 681 h 1480"/>
                <a:gd name="T4" fmla="*/ 1021 w 1187"/>
                <a:gd name="T5" fmla="*/ 588 h 1480"/>
                <a:gd name="T6" fmla="*/ 2 w 1187"/>
                <a:gd name="T7" fmla="*/ 0 h 1480"/>
                <a:gd name="T8" fmla="*/ 2 w 1187"/>
                <a:gd name="T9" fmla="*/ 0 h 1480"/>
                <a:gd name="T10" fmla="*/ 2 w 1187"/>
                <a:gd name="T11" fmla="*/ 0 h 1480"/>
                <a:gd name="T12" fmla="*/ 2 w 1187"/>
                <a:gd name="T13" fmla="*/ 164 h 1480"/>
                <a:gd name="T14" fmla="*/ 0 w 1187"/>
                <a:gd name="T15" fmla="*/ 797 h 1480"/>
                <a:gd name="T16" fmla="*/ 345 w 1187"/>
                <a:gd name="T17" fmla="*/ 995 h 1480"/>
                <a:gd name="T18" fmla="*/ 458 w 1187"/>
                <a:gd name="T19" fmla="*/ 1061 h 1480"/>
                <a:gd name="T20" fmla="*/ 1185 w 1187"/>
                <a:gd name="T21" fmla="*/ 1480 h 1480"/>
                <a:gd name="T22" fmla="*/ 1185 w 1187"/>
                <a:gd name="T23" fmla="*/ 1142 h 1480"/>
                <a:gd name="T24" fmla="*/ 1187 w 1187"/>
                <a:gd name="T25" fmla="*/ 737 h 1480"/>
                <a:gd name="T26" fmla="*/ 1187 w 1187"/>
                <a:gd name="T27" fmla="*/ 683 h 1480"/>
                <a:gd name="T28" fmla="*/ 1185 w 1187"/>
                <a:gd name="T29" fmla="*/ 683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7" h="1480">
                  <a:moveTo>
                    <a:pt x="1185" y="683"/>
                  </a:moveTo>
                  <a:lnTo>
                    <a:pt x="1185" y="681"/>
                  </a:lnTo>
                  <a:lnTo>
                    <a:pt x="1021" y="588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64"/>
                  </a:lnTo>
                  <a:lnTo>
                    <a:pt x="0" y="797"/>
                  </a:lnTo>
                  <a:lnTo>
                    <a:pt x="345" y="995"/>
                  </a:lnTo>
                  <a:lnTo>
                    <a:pt x="458" y="1061"/>
                  </a:lnTo>
                  <a:lnTo>
                    <a:pt x="1185" y="1480"/>
                  </a:lnTo>
                  <a:lnTo>
                    <a:pt x="1185" y="1142"/>
                  </a:lnTo>
                  <a:lnTo>
                    <a:pt x="1187" y="737"/>
                  </a:lnTo>
                  <a:lnTo>
                    <a:pt x="1187" y="683"/>
                  </a:lnTo>
                  <a:lnTo>
                    <a:pt x="1185" y="683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í$ḻïďe">
              <a:extLst>
                <a:ext uri="{FF2B5EF4-FFF2-40B4-BE49-F238E27FC236}">
                  <a16:creationId xmlns:a16="http://schemas.microsoft.com/office/drawing/2014/main" id="{2FED2C95-50BF-4264-A782-C271A2704703}"/>
                </a:ext>
              </a:extLst>
            </p:cNvPr>
            <p:cNvSpPr/>
            <p:nvPr/>
          </p:nvSpPr>
          <p:spPr bwMode="auto">
            <a:xfrm>
              <a:off x="5395913" y="2170113"/>
              <a:ext cx="1884363" cy="1317625"/>
            </a:xfrm>
            <a:custGeom>
              <a:avLst/>
              <a:gdLst>
                <a:gd name="T0" fmla="*/ 0 w 571"/>
                <a:gd name="T1" fmla="*/ 0 h 400"/>
                <a:gd name="T2" fmla="*/ 0 w 571"/>
                <a:gd name="T3" fmla="*/ 71 h 400"/>
                <a:gd name="T4" fmla="*/ 166 w 571"/>
                <a:gd name="T5" fmla="*/ 166 h 400"/>
                <a:gd name="T6" fmla="*/ 220 w 571"/>
                <a:gd name="T7" fmla="*/ 198 h 400"/>
                <a:gd name="T8" fmla="*/ 570 w 571"/>
                <a:gd name="T9" fmla="*/ 400 h 400"/>
                <a:gd name="T10" fmla="*/ 570 w 571"/>
                <a:gd name="T11" fmla="*/ 237 h 400"/>
                <a:gd name="T12" fmla="*/ 571 w 571"/>
                <a:gd name="T13" fmla="*/ 57 h 400"/>
                <a:gd name="T14" fmla="*/ 0 w 571"/>
                <a:gd name="T1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1" h="400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66" y="166"/>
                    <a:pt x="166" y="166"/>
                    <a:pt x="166" y="166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570" y="400"/>
                    <a:pt x="570" y="400"/>
                    <a:pt x="570" y="400"/>
                  </a:cubicBezTo>
                  <a:cubicBezTo>
                    <a:pt x="570" y="237"/>
                    <a:pt x="570" y="237"/>
                    <a:pt x="570" y="237"/>
                  </a:cubicBezTo>
                  <a:cubicBezTo>
                    <a:pt x="571" y="57"/>
                    <a:pt x="571" y="57"/>
                    <a:pt x="571" y="57"/>
                  </a:cubicBezTo>
                  <a:cubicBezTo>
                    <a:pt x="345" y="107"/>
                    <a:pt x="128" y="49"/>
                    <a:pt x="0" y="0"/>
                  </a:cubicBezTo>
                  <a:close/>
                </a:path>
              </a:pathLst>
            </a:custGeom>
            <a:solidFill>
              <a:srgbClr val="768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2" name="iṥlîḓé">
              <a:extLst>
                <a:ext uri="{FF2B5EF4-FFF2-40B4-BE49-F238E27FC236}">
                  <a16:creationId xmlns:a16="http://schemas.microsoft.com/office/drawing/2014/main" id="{8C02F517-1D7D-472E-A14E-6304B6EDED91}"/>
                </a:ext>
              </a:extLst>
            </p:cNvPr>
            <p:cNvSpPr/>
            <p:nvPr/>
          </p:nvSpPr>
          <p:spPr bwMode="auto">
            <a:xfrm>
              <a:off x="5395913" y="2347913"/>
              <a:ext cx="1881188" cy="1139825"/>
            </a:xfrm>
            <a:custGeom>
              <a:avLst/>
              <a:gdLst>
                <a:gd name="T0" fmla="*/ 451 w 570"/>
                <a:gd name="T1" fmla="*/ 113 h 346"/>
                <a:gd name="T2" fmla="*/ 0 w 570"/>
                <a:gd name="T3" fmla="*/ 0 h 346"/>
                <a:gd name="T4" fmla="*/ 0 w 570"/>
                <a:gd name="T5" fmla="*/ 17 h 346"/>
                <a:gd name="T6" fmla="*/ 166 w 570"/>
                <a:gd name="T7" fmla="*/ 112 h 346"/>
                <a:gd name="T8" fmla="*/ 220 w 570"/>
                <a:gd name="T9" fmla="*/ 144 h 346"/>
                <a:gd name="T10" fmla="*/ 570 w 570"/>
                <a:gd name="T11" fmla="*/ 346 h 346"/>
                <a:gd name="T12" fmla="*/ 570 w 570"/>
                <a:gd name="T13" fmla="*/ 183 h 346"/>
                <a:gd name="T14" fmla="*/ 570 w 570"/>
                <a:gd name="T15" fmla="*/ 109 h 346"/>
                <a:gd name="T16" fmla="*/ 451 w 570"/>
                <a:gd name="T17" fmla="*/ 11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346">
                  <a:moveTo>
                    <a:pt x="451" y="113"/>
                  </a:moveTo>
                  <a:cubicBezTo>
                    <a:pt x="314" y="115"/>
                    <a:pt x="150" y="64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220" y="144"/>
                    <a:pt x="220" y="144"/>
                    <a:pt x="220" y="144"/>
                  </a:cubicBezTo>
                  <a:cubicBezTo>
                    <a:pt x="570" y="346"/>
                    <a:pt x="570" y="346"/>
                    <a:pt x="570" y="346"/>
                  </a:cubicBezTo>
                  <a:cubicBezTo>
                    <a:pt x="570" y="183"/>
                    <a:pt x="570" y="183"/>
                    <a:pt x="570" y="183"/>
                  </a:cubicBezTo>
                  <a:cubicBezTo>
                    <a:pt x="570" y="109"/>
                    <a:pt x="570" y="109"/>
                    <a:pt x="570" y="109"/>
                  </a:cubicBezTo>
                  <a:cubicBezTo>
                    <a:pt x="535" y="111"/>
                    <a:pt x="495" y="112"/>
                    <a:pt x="451" y="113"/>
                  </a:cubicBezTo>
                  <a:close/>
                </a:path>
              </a:pathLst>
            </a:custGeom>
            <a:solidFill>
              <a:srgbClr val="6176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3" name="ïŝļiḓé">
              <a:extLst>
                <a:ext uri="{FF2B5EF4-FFF2-40B4-BE49-F238E27FC236}">
                  <a16:creationId xmlns:a16="http://schemas.microsoft.com/office/drawing/2014/main" id="{6C155F2C-F307-4A16-8ADB-3398A418E51D}"/>
                </a:ext>
              </a:extLst>
            </p:cNvPr>
            <p:cNvSpPr/>
            <p:nvPr/>
          </p:nvSpPr>
          <p:spPr bwMode="auto">
            <a:xfrm>
              <a:off x="5399088" y="1138238"/>
              <a:ext cx="1878013" cy="1147763"/>
            </a:xfrm>
            <a:custGeom>
              <a:avLst/>
              <a:gdLst>
                <a:gd name="T0" fmla="*/ 0 w 1183"/>
                <a:gd name="T1" fmla="*/ 42 h 723"/>
                <a:gd name="T2" fmla="*/ 343 w 1183"/>
                <a:gd name="T3" fmla="*/ 239 h 723"/>
                <a:gd name="T4" fmla="*/ 456 w 1183"/>
                <a:gd name="T5" fmla="*/ 303 h 723"/>
                <a:gd name="T6" fmla="*/ 1183 w 1183"/>
                <a:gd name="T7" fmla="*/ 723 h 723"/>
                <a:gd name="T8" fmla="*/ 1183 w 1183"/>
                <a:gd name="T9" fmla="*/ 681 h 723"/>
                <a:gd name="T10" fmla="*/ 1019 w 1183"/>
                <a:gd name="T11" fmla="*/ 588 h 723"/>
                <a:gd name="T12" fmla="*/ 0 w 1183"/>
                <a:gd name="T13" fmla="*/ 0 h 723"/>
                <a:gd name="T14" fmla="*/ 0 w 1183"/>
                <a:gd name="T15" fmla="*/ 0 h 723"/>
                <a:gd name="T16" fmla="*/ 0 w 1183"/>
                <a:gd name="T17" fmla="*/ 0 h 723"/>
                <a:gd name="T18" fmla="*/ 0 w 1183"/>
                <a:gd name="T19" fmla="*/ 4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3" h="723">
                  <a:moveTo>
                    <a:pt x="0" y="42"/>
                  </a:moveTo>
                  <a:lnTo>
                    <a:pt x="343" y="239"/>
                  </a:lnTo>
                  <a:lnTo>
                    <a:pt x="456" y="303"/>
                  </a:lnTo>
                  <a:lnTo>
                    <a:pt x="1183" y="723"/>
                  </a:lnTo>
                  <a:lnTo>
                    <a:pt x="1183" y="681"/>
                  </a:lnTo>
                  <a:lnTo>
                    <a:pt x="1019" y="58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737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4" name="iṣ1ïḍé">
              <a:extLst>
                <a:ext uri="{FF2B5EF4-FFF2-40B4-BE49-F238E27FC236}">
                  <a16:creationId xmlns:a16="http://schemas.microsoft.com/office/drawing/2014/main" id="{58D30C76-5F6D-430C-86E4-FFC850AEF90D}"/>
                </a:ext>
              </a:extLst>
            </p:cNvPr>
            <p:cNvSpPr/>
            <p:nvPr/>
          </p:nvSpPr>
          <p:spPr bwMode="auto">
            <a:xfrm>
              <a:off x="6069013" y="4062413"/>
              <a:ext cx="1158875" cy="665163"/>
            </a:xfrm>
            <a:custGeom>
              <a:avLst/>
              <a:gdLst>
                <a:gd name="T0" fmla="*/ 418 w 730"/>
                <a:gd name="T1" fmla="*/ 419 h 419"/>
                <a:gd name="T2" fmla="*/ 730 w 730"/>
                <a:gd name="T3" fmla="*/ 238 h 419"/>
                <a:gd name="T4" fmla="*/ 314 w 730"/>
                <a:gd name="T5" fmla="*/ 0 h 419"/>
                <a:gd name="T6" fmla="*/ 0 w 730"/>
                <a:gd name="T7" fmla="*/ 180 h 419"/>
                <a:gd name="T8" fmla="*/ 418 w 730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19">
                  <a:moveTo>
                    <a:pt x="418" y="419"/>
                  </a:moveTo>
                  <a:lnTo>
                    <a:pt x="730" y="238"/>
                  </a:lnTo>
                  <a:lnTo>
                    <a:pt x="314" y="0"/>
                  </a:lnTo>
                  <a:lnTo>
                    <a:pt x="0" y="180"/>
                  </a:lnTo>
                  <a:lnTo>
                    <a:pt x="418" y="419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5" name="iś1íḑe">
              <a:extLst>
                <a:ext uri="{FF2B5EF4-FFF2-40B4-BE49-F238E27FC236}">
                  <a16:creationId xmlns:a16="http://schemas.microsoft.com/office/drawing/2014/main" id="{6A32E204-51C1-4AC7-89EB-708E20488A1F}"/>
                </a:ext>
              </a:extLst>
            </p:cNvPr>
            <p:cNvSpPr/>
            <p:nvPr/>
          </p:nvSpPr>
          <p:spPr bwMode="auto">
            <a:xfrm>
              <a:off x="6069013" y="4348163"/>
              <a:ext cx="663575" cy="401638"/>
            </a:xfrm>
            <a:custGeom>
              <a:avLst/>
              <a:gdLst>
                <a:gd name="T0" fmla="*/ 418 w 418"/>
                <a:gd name="T1" fmla="*/ 253 h 253"/>
                <a:gd name="T2" fmla="*/ 418 w 418"/>
                <a:gd name="T3" fmla="*/ 239 h 253"/>
                <a:gd name="T4" fmla="*/ 0 w 418"/>
                <a:gd name="T5" fmla="*/ 0 h 253"/>
                <a:gd name="T6" fmla="*/ 0 w 418"/>
                <a:gd name="T7" fmla="*/ 13 h 253"/>
                <a:gd name="T8" fmla="*/ 418 w 418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8" h="253">
                  <a:moveTo>
                    <a:pt x="418" y="253"/>
                  </a:moveTo>
                  <a:lnTo>
                    <a:pt x="418" y="239"/>
                  </a:lnTo>
                  <a:lnTo>
                    <a:pt x="0" y="0"/>
                  </a:lnTo>
                  <a:lnTo>
                    <a:pt x="0" y="13"/>
                  </a:lnTo>
                  <a:lnTo>
                    <a:pt x="418" y="253"/>
                  </a:lnTo>
                  <a:close/>
                </a:path>
              </a:pathLst>
            </a:custGeom>
            <a:solidFill>
              <a:srgbClr val="6E7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6" name="isḷîḑe">
              <a:extLst>
                <a:ext uri="{FF2B5EF4-FFF2-40B4-BE49-F238E27FC236}">
                  <a16:creationId xmlns:a16="http://schemas.microsoft.com/office/drawing/2014/main" id="{AAA2A7E0-0BAA-4BDC-9476-F9077B1A1ADD}"/>
                </a:ext>
              </a:extLst>
            </p:cNvPr>
            <p:cNvSpPr/>
            <p:nvPr/>
          </p:nvSpPr>
          <p:spPr bwMode="auto">
            <a:xfrm>
              <a:off x="6732588" y="4440238"/>
              <a:ext cx="495300" cy="309563"/>
            </a:xfrm>
            <a:custGeom>
              <a:avLst/>
              <a:gdLst>
                <a:gd name="T0" fmla="*/ 0 w 312"/>
                <a:gd name="T1" fmla="*/ 181 h 195"/>
                <a:gd name="T2" fmla="*/ 0 w 312"/>
                <a:gd name="T3" fmla="*/ 195 h 195"/>
                <a:gd name="T4" fmla="*/ 312 w 312"/>
                <a:gd name="T5" fmla="*/ 15 h 195"/>
                <a:gd name="T6" fmla="*/ 312 w 312"/>
                <a:gd name="T7" fmla="*/ 0 h 195"/>
                <a:gd name="T8" fmla="*/ 0 w 312"/>
                <a:gd name="T9" fmla="*/ 18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95">
                  <a:moveTo>
                    <a:pt x="0" y="181"/>
                  </a:moveTo>
                  <a:lnTo>
                    <a:pt x="0" y="195"/>
                  </a:lnTo>
                  <a:lnTo>
                    <a:pt x="312" y="15"/>
                  </a:lnTo>
                  <a:lnTo>
                    <a:pt x="312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5764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7" name="íślîďê">
              <a:extLst>
                <a:ext uri="{FF2B5EF4-FFF2-40B4-BE49-F238E27FC236}">
                  <a16:creationId xmlns:a16="http://schemas.microsoft.com/office/drawing/2014/main" id="{43433C74-D820-4640-99D9-5C16AE543D3E}"/>
                </a:ext>
              </a:extLst>
            </p:cNvPr>
            <p:cNvSpPr/>
            <p:nvPr/>
          </p:nvSpPr>
          <p:spPr bwMode="auto">
            <a:xfrm>
              <a:off x="6557963" y="4289425"/>
              <a:ext cx="327025" cy="214313"/>
            </a:xfrm>
            <a:custGeom>
              <a:avLst/>
              <a:gdLst>
                <a:gd name="T0" fmla="*/ 0 w 206"/>
                <a:gd name="T1" fmla="*/ 118 h 135"/>
                <a:gd name="T2" fmla="*/ 0 w 206"/>
                <a:gd name="T3" fmla="*/ 135 h 135"/>
                <a:gd name="T4" fmla="*/ 206 w 206"/>
                <a:gd name="T5" fmla="*/ 16 h 135"/>
                <a:gd name="T6" fmla="*/ 206 w 206"/>
                <a:gd name="T7" fmla="*/ 0 h 135"/>
                <a:gd name="T8" fmla="*/ 0 w 206"/>
                <a:gd name="T9" fmla="*/ 1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35">
                  <a:moveTo>
                    <a:pt x="0" y="118"/>
                  </a:moveTo>
                  <a:lnTo>
                    <a:pt x="0" y="135"/>
                  </a:lnTo>
                  <a:lnTo>
                    <a:pt x="206" y="16"/>
                  </a:lnTo>
                  <a:lnTo>
                    <a:pt x="206" y="0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" name="ïśḻiḍè">
              <a:extLst>
                <a:ext uri="{FF2B5EF4-FFF2-40B4-BE49-F238E27FC236}">
                  <a16:creationId xmlns:a16="http://schemas.microsoft.com/office/drawing/2014/main" id="{3EDEFE92-21FA-4FDD-B923-782AD6EBFA88}"/>
                </a:ext>
              </a:extLst>
            </p:cNvPr>
            <p:cNvSpPr/>
            <p:nvPr/>
          </p:nvSpPr>
          <p:spPr bwMode="auto">
            <a:xfrm>
              <a:off x="6407151" y="4387850"/>
              <a:ext cx="150813" cy="115888"/>
            </a:xfrm>
            <a:custGeom>
              <a:avLst/>
              <a:gdLst>
                <a:gd name="T0" fmla="*/ 95 w 95"/>
                <a:gd name="T1" fmla="*/ 56 h 73"/>
                <a:gd name="T2" fmla="*/ 0 w 95"/>
                <a:gd name="T3" fmla="*/ 0 h 73"/>
                <a:gd name="T4" fmla="*/ 0 w 95"/>
                <a:gd name="T5" fmla="*/ 17 h 73"/>
                <a:gd name="T6" fmla="*/ 95 w 95"/>
                <a:gd name="T7" fmla="*/ 73 h 73"/>
                <a:gd name="T8" fmla="*/ 95 w 9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73">
                  <a:moveTo>
                    <a:pt x="95" y="56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95" y="73"/>
                  </a:lnTo>
                  <a:lnTo>
                    <a:pt x="95" y="56"/>
                  </a:ln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" name="ïŝliďè">
              <a:extLst>
                <a:ext uri="{FF2B5EF4-FFF2-40B4-BE49-F238E27FC236}">
                  <a16:creationId xmlns:a16="http://schemas.microsoft.com/office/drawing/2014/main" id="{625ECAE1-3511-4994-BBF4-4770C3F9C663}"/>
                </a:ext>
              </a:extLst>
            </p:cNvPr>
            <p:cNvSpPr/>
            <p:nvPr/>
          </p:nvSpPr>
          <p:spPr bwMode="auto">
            <a:xfrm>
              <a:off x="6407151" y="4200525"/>
              <a:ext cx="477838" cy="276225"/>
            </a:xfrm>
            <a:custGeom>
              <a:avLst/>
              <a:gdLst>
                <a:gd name="T0" fmla="*/ 301 w 301"/>
                <a:gd name="T1" fmla="*/ 56 h 174"/>
                <a:gd name="T2" fmla="*/ 205 w 301"/>
                <a:gd name="T3" fmla="*/ 0 h 174"/>
                <a:gd name="T4" fmla="*/ 0 w 301"/>
                <a:gd name="T5" fmla="*/ 118 h 174"/>
                <a:gd name="T6" fmla="*/ 95 w 301"/>
                <a:gd name="T7" fmla="*/ 174 h 174"/>
                <a:gd name="T8" fmla="*/ 301 w 301"/>
                <a:gd name="T9" fmla="*/ 5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74">
                  <a:moveTo>
                    <a:pt x="301" y="56"/>
                  </a:moveTo>
                  <a:lnTo>
                    <a:pt x="205" y="0"/>
                  </a:lnTo>
                  <a:lnTo>
                    <a:pt x="0" y="118"/>
                  </a:lnTo>
                  <a:lnTo>
                    <a:pt x="95" y="174"/>
                  </a:lnTo>
                  <a:lnTo>
                    <a:pt x="301" y="56"/>
                  </a:lnTo>
                  <a:close/>
                </a:path>
              </a:pathLst>
            </a:custGeom>
            <a:solidFill>
              <a:srgbClr val="00AC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" name="îṥḷiḑé">
              <a:extLst>
                <a:ext uri="{FF2B5EF4-FFF2-40B4-BE49-F238E27FC236}">
                  <a16:creationId xmlns:a16="http://schemas.microsoft.com/office/drawing/2014/main" id="{A6BABEAD-7A91-4A35-9421-D74992A6E52E}"/>
                </a:ext>
              </a:extLst>
            </p:cNvPr>
            <p:cNvSpPr/>
            <p:nvPr/>
          </p:nvSpPr>
          <p:spPr bwMode="auto">
            <a:xfrm>
              <a:off x="6624638" y="4200525"/>
              <a:ext cx="260350" cy="92075"/>
            </a:xfrm>
            <a:custGeom>
              <a:avLst/>
              <a:gdLst>
                <a:gd name="T0" fmla="*/ 164 w 164"/>
                <a:gd name="T1" fmla="*/ 56 h 58"/>
                <a:gd name="T2" fmla="*/ 68 w 164"/>
                <a:gd name="T3" fmla="*/ 0 h 58"/>
                <a:gd name="T4" fmla="*/ 0 w 164"/>
                <a:gd name="T5" fmla="*/ 4 h 58"/>
                <a:gd name="T6" fmla="*/ 95 w 164"/>
                <a:gd name="T7" fmla="*/ 58 h 58"/>
                <a:gd name="T8" fmla="*/ 164 w 164"/>
                <a:gd name="T9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58">
                  <a:moveTo>
                    <a:pt x="164" y="56"/>
                  </a:moveTo>
                  <a:lnTo>
                    <a:pt x="68" y="0"/>
                  </a:lnTo>
                  <a:lnTo>
                    <a:pt x="0" y="4"/>
                  </a:lnTo>
                  <a:lnTo>
                    <a:pt x="95" y="58"/>
                  </a:lnTo>
                  <a:lnTo>
                    <a:pt x="164" y="56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" name="iŝ1iḑé">
              <a:extLst>
                <a:ext uri="{FF2B5EF4-FFF2-40B4-BE49-F238E27FC236}">
                  <a16:creationId xmlns:a16="http://schemas.microsoft.com/office/drawing/2014/main" id="{33A33CC1-72BE-4317-9FB2-E28606623440}"/>
                </a:ext>
              </a:extLst>
            </p:cNvPr>
            <p:cNvSpPr/>
            <p:nvPr/>
          </p:nvSpPr>
          <p:spPr bwMode="auto">
            <a:xfrm>
              <a:off x="6578601" y="4206875"/>
              <a:ext cx="196850" cy="101600"/>
            </a:xfrm>
            <a:custGeom>
              <a:avLst/>
              <a:gdLst>
                <a:gd name="T0" fmla="*/ 60 w 60"/>
                <a:gd name="T1" fmla="*/ 26 h 31"/>
                <a:gd name="T2" fmla="*/ 14 w 60"/>
                <a:gd name="T3" fmla="*/ 0 h 31"/>
                <a:gd name="T4" fmla="*/ 0 w 60"/>
                <a:gd name="T5" fmla="*/ 4 h 31"/>
                <a:gd name="T6" fmla="*/ 46 w 60"/>
                <a:gd name="T7" fmla="*/ 31 h 31"/>
                <a:gd name="T8" fmla="*/ 60 w 60"/>
                <a:gd name="T9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1">
                  <a:moveTo>
                    <a:pt x="60" y="26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5" y="1"/>
                    <a:pt x="0" y="4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51" y="28"/>
                    <a:pt x="56" y="26"/>
                    <a:pt x="60" y="2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" name="ïṡ1íďé">
              <a:extLst>
                <a:ext uri="{FF2B5EF4-FFF2-40B4-BE49-F238E27FC236}">
                  <a16:creationId xmlns:a16="http://schemas.microsoft.com/office/drawing/2014/main" id="{83058C8B-F90A-42DE-8840-0FBD19B72174}"/>
                </a:ext>
              </a:extLst>
            </p:cNvPr>
            <p:cNvSpPr/>
            <p:nvPr/>
          </p:nvSpPr>
          <p:spPr bwMode="auto">
            <a:xfrm>
              <a:off x="6508751" y="4219575"/>
              <a:ext cx="220663" cy="128588"/>
            </a:xfrm>
            <a:custGeom>
              <a:avLst/>
              <a:gdLst>
                <a:gd name="T0" fmla="*/ 139 w 139"/>
                <a:gd name="T1" fmla="*/ 56 h 81"/>
                <a:gd name="T2" fmla="*/ 44 w 139"/>
                <a:gd name="T3" fmla="*/ 0 h 81"/>
                <a:gd name="T4" fmla="*/ 0 w 139"/>
                <a:gd name="T5" fmla="*/ 25 h 81"/>
                <a:gd name="T6" fmla="*/ 96 w 139"/>
                <a:gd name="T7" fmla="*/ 81 h 81"/>
                <a:gd name="T8" fmla="*/ 139 w 139"/>
                <a:gd name="T9" fmla="*/ 5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81">
                  <a:moveTo>
                    <a:pt x="139" y="56"/>
                  </a:moveTo>
                  <a:lnTo>
                    <a:pt x="44" y="0"/>
                  </a:lnTo>
                  <a:lnTo>
                    <a:pt x="0" y="25"/>
                  </a:lnTo>
                  <a:lnTo>
                    <a:pt x="96" y="81"/>
                  </a:lnTo>
                  <a:lnTo>
                    <a:pt x="139" y="56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íṥļíde">
              <a:extLst>
                <a:ext uri="{FF2B5EF4-FFF2-40B4-BE49-F238E27FC236}">
                  <a16:creationId xmlns:a16="http://schemas.microsoft.com/office/drawing/2014/main" id="{A15EF88F-751F-472F-8E53-D8D3FE9AF5BA}"/>
                </a:ext>
              </a:extLst>
            </p:cNvPr>
            <p:cNvSpPr/>
            <p:nvPr/>
          </p:nvSpPr>
          <p:spPr bwMode="auto">
            <a:xfrm>
              <a:off x="6407151" y="4344988"/>
              <a:ext cx="174625" cy="131763"/>
            </a:xfrm>
            <a:custGeom>
              <a:avLst/>
              <a:gdLst>
                <a:gd name="T0" fmla="*/ 110 w 110"/>
                <a:gd name="T1" fmla="*/ 56 h 83"/>
                <a:gd name="T2" fmla="*/ 14 w 110"/>
                <a:gd name="T3" fmla="*/ 0 h 83"/>
                <a:gd name="T4" fmla="*/ 0 w 110"/>
                <a:gd name="T5" fmla="*/ 27 h 83"/>
                <a:gd name="T6" fmla="*/ 95 w 110"/>
                <a:gd name="T7" fmla="*/ 83 h 83"/>
                <a:gd name="T8" fmla="*/ 110 w 110"/>
                <a:gd name="T9" fmla="*/ 5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3">
                  <a:moveTo>
                    <a:pt x="110" y="56"/>
                  </a:moveTo>
                  <a:lnTo>
                    <a:pt x="14" y="0"/>
                  </a:lnTo>
                  <a:lnTo>
                    <a:pt x="0" y="27"/>
                  </a:lnTo>
                  <a:lnTo>
                    <a:pt x="95" y="83"/>
                  </a:lnTo>
                  <a:lnTo>
                    <a:pt x="110" y="56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şḻîḍê">
              <a:extLst>
                <a:ext uri="{FF2B5EF4-FFF2-40B4-BE49-F238E27FC236}">
                  <a16:creationId xmlns:a16="http://schemas.microsoft.com/office/drawing/2014/main" id="{0BDE852A-36A1-4395-83CD-7E42A03000CF}"/>
                </a:ext>
              </a:extLst>
            </p:cNvPr>
            <p:cNvSpPr/>
            <p:nvPr/>
          </p:nvSpPr>
          <p:spPr bwMode="auto">
            <a:xfrm>
              <a:off x="6557963" y="4289425"/>
              <a:ext cx="327025" cy="187325"/>
            </a:xfrm>
            <a:custGeom>
              <a:avLst/>
              <a:gdLst>
                <a:gd name="T0" fmla="*/ 31 w 99"/>
                <a:gd name="T1" fmla="*/ 18 h 57"/>
                <a:gd name="T2" fmla="*/ 7 w 99"/>
                <a:gd name="T3" fmla="*/ 44 h 57"/>
                <a:gd name="T4" fmla="*/ 0 w 99"/>
                <a:gd name="T5" fmla="*/ 57 h 57"/>
                <a:gd name="T6" fmla="*/ 99 w 99"/>
                <a:gd name="T7" fmla="*/ 0 h 57"/>
                <a:gd name="T8" fmla="*/ 66 w 99"/>
                <a:gd name="T9" fmla="*/ 1 h 57"/>
                <a:gd name="T10" fmla="*/ 52 w 99"/>
                <a:gd name="T11" fmla="*/ 6 h 57"/>
                <a:gd name="T12" fmla="*/ 31 w 99"/>
                <a:gd name="T13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57">
                  <a:moveTo>
                    <a:pt x="31" y="18"/>
                  </a:moveTo>
                  <a:cubicBezTo>
                    <a:pt x="22" y="23"/>
                    <a:pt x="13" y="33"/>
                    <a:pt x="7" y="4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57" y="3"/>
                    <a:pt x="52" y="6"/>
                  </a:cubicBezTo>
                  <a:lnTo>
                    <a:pt x="31" y="18"/>
                  </a:ln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ṧ1íďe">
              <a:extLst>
                <a:ext uri="{FF2B5EF4-FFF2-40B4-BE49-F238E27FC236}">
                  <a16:creationId xmlns:a16="http://schemas.microsoft.com/office/drawing/2014/main" id="{98ACB1DA-8BAF-42B3-B0D5-8B3FC367036A}"/>
                </a:ext>
              </a:extLst>
            </p:cNvPr>
            <p:cNvSpPr/>
            <p:nvPr/>
          </p:nvSpPr>
          <p:spPr bwMode="auto">
            <a:xfrm>
              <a:off x="6429376" y="4259263"/>
              <a:ext cx="231775" cy="174625"/>
            </a:xfrm>
            <a:custGeom>
              <a:avLst/>
              <a:gdLst>
                <a:gd name="T0" fmla="*/ 70 w 70"/>
                <a:gd name="T1" fmla="*/ 27 h 53"/>
                <a:gd name="T2" fmla="*/ 24 w 70"/>
                <a:gd name="T3" fmla="*/ 0 h 53"/>
                <a:gd name="T4" fmla="*/ 0 w 70"/>
                <a:gd name="T5" fmla="*/ 26 h 53"/>
                <a:gd name="T6" fmla="*/ 46 w 70"/>
                <a:gd name="T7" fmla="*/ 53 h 53"/>
                <a:gd name="T8" fmla="*/ 70 w 70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3">
                  <a:moveTo>
                    <a:pt x="70" y="27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5" y="6"/>
                    <a:pt x="6" y="15"/>
                    <a:pt x="0" y="26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52" y="42"/>
                    <a:pt x="61" y="32"/>
                    <a:pt x="70" y="2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ísḷîḑe">
              <a:extLst>
                <a:ext uri="{FF2B5EF4-FFF2-40B4-BE49-F238E27FC236}">
                  <a16:creationId xmlns:a16="http://schemas.microsoft.com/office/drawing/2014/main" id="{3BE004AB-9C08-46AA-A670-7B99C8B72732}"/>
                </a:ext>
              </a:extLst>
            </p:cNvPr>
            <p:cNvSpPr/>
            <p:nvPr/>
          </p:nvSpPr>
          <p:spPr bwMode="auto">
            <a:xfrm>
              <a:off x="6746876" y="4222750"/>
              <a:ext cx="28575" cy="14288"/>
            </a:xfrm>
            <a:custGeom>
              <a:avLst/>
              <a:gdLst>
                <a:gd name="T0" fmla="*/ 9 w 9"/>
                <a:gd name="T1" fmla="*/ 3 h 4"/>
                <a:gd name="T2" fmla="*/ 6 w 9"/>
                <a:gd name="T3" fmla="*/ 1 h 4"/>
                <a:gd name="T4" fmla="*/ 0 w 9"/>
                <a:gd name="T5" fmla="*/ 1 h 4"/>
                <a:gd name="T6" fmla="*/ 4 w 9"/>
                <a:gd name="T7" fmla="*/ 4 h 4"/>
                <a:gd name="T8" fmla="*/ 9 w 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3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8" y="2"/>
                    <a:pt x="9" y="3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ïṧḷiḍe">
              <a:extLst>
                <a:ext uri="{FF2B5EF4-FFF2-40B4-BE49-F238E27FC236}">
                  <a16:creationId xmlns:a16="http://schemas.microsoft.com/office/drawing/2014/main" id="{E51B7323-7893-42E7-9A19-2C027D7F42E4}"/>
                </a:ext>
              </a:extLst>
            </p:cNvPr>
            <p:cNvSpPr/>
            <p:nvPr/>
          </p:nvSpPr>
          <p:spPr bwMode="auto">
            <a:xfrm>
              <a:off x="6732588" y="4225925"/>
              <a:ext cx="26988" cy="23813"/>
            </a:xfrm>
            <a:custGeom>
              <a:avLst/>
              <a:gdLst>
                <a:gd name="T0" fmla="*/ 0 w 8"/>
                <a:gd name="T1" fmla="*/ 5 h 7"/>
                <a:gd name="T2" fmla="*/ 4 w 8"/>
                <a:gd name="T3" fmla="*/ 7 h 7"/>
                <a:gd name="T4" fmla="*/ 8 w 8"/>
                <a:gd name="T5" fmla="*/ 3 h 7"/>
                <a:gd name="T6" fmla="*/ 4 w 8"/>
                <a:gd name="T7" fmla="*/ 0 h 7"/>
                <a:gd name="T8" fmla="*/ 0 w 8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0" y="5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5"/>
                    <a:pt x="6" y="3"/>
                    <a:pt x="8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5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íṩḷïḓè">
              <a:extLst>
                <a:ext uri="{FF2B5EF4-FFF2-40B4-BE49-F238E27FC236}">
                  <a16:creationId xmlns:a16="http://schemas.microsoft.com/office/drawing/2014/main" id="{23DB6347-22A7-4383-BD66-DB3C4321C8B7}"/>
                </a:ext>
              </a:extLst>
            </p:cNvPr>
            <p:cNvSpPr/>
            <p:nvPr/>
          </p:nvSpPr>
          <p:spPr bwMode="auto">
            <a:xfrm>
              <a:off x="6746876" y="4229100"/>
              <a:ext cx="36513" cy="20638"/>
            </a:xfrm>
            <a:custGeom>
              <a:avLst/>
              <a:gdLst>
                <a:gd name="T0" fmla="*/ 0 w 11"/>
                <a:gd name="T1" fmla="*/ 6 h 6"/>
                <a:gd name="T2" fmla="*/ 11 w 11"/>
                <a:gd name="T3" fmla="*/ 5 h 6"/>
                <a:gd name="T4" fmla="*/ 9 w 11"/>
                <a:gd name="T5" fmla="*/ 1 h 6"/>
                <a:gd name="T6" fmla="*/ 9 w 11"/>
                <a:gd name="T7" fmla="*/ 1 h 6"/>
                <a:gd name="T8" fmla="*/ 9 w 11"/>
                <a:gd name="T9" fmla="*/ 1 h 6"/>
                <a:gd name="T10" fmla="*/ 8 w 11"/>
                <a:gd name="T11" fmla="*/ 1 h 6"/>
                <a:gd name="T12" fmla="*/ 8 w 11"/>
                <a:gd name="T13" fmla="*/ 1 h 6"/>
                <a:gd name="T14" fmla="*/ 4 w 11"/>
                <a:gd name="T15" fmla="*/ 2 h 6"/>
                <a:gd name="T16" fmla="*/ 0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0" y="6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1"/>
                    <a:pt x="4" y="2"/>
                  </a:cubicBezTo>
                  <a:cubicBezTo>
                    <a:pt x="2" y="2"/>
                    <a:pt x="1" y="4"/>
                    <a:pt x="0" y="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îṩľîḍé">
              <a:extLst>
                <a:ext uri="{FF2B5EF4-FFF2-40B4-BE49-F238E27FC236}">
                  <a16:creationId xmlns:a16="http://schemas.microsoft.com/office/drawing/2014/main" id="{1DB2096D-E7F4-4C4C-B50C-740B35CA6BAF}"/>
                </a:ext>
              </a:extLst>
            </p:cNvPr>
            <p:cNvSpPr/>
            <p:nvPr/>
          </p:nvSpPr>
          <p:spPr bwMode="auto">
            <a:xfrm>
              <a:off x="4284663" y="3270250"/>
              <a:ext cx="438150" cy="296863"/>
            </a:xfrm>
            <a:custGeom>
              <a:avLst/>
              <a:gdLst>
                <a:gd name="T0" fmla="*/ 276 w 276"/>
                <a:gd name="T1" fmla="*/ 0 h 187"/>
                <a:gd name="T2" fmla="*/ 276 w 276"/>
                <a:gd name="T3" fmla="*/ 27 h 187"/>
                <a:gd name="T4" fmla="*/ 0 w 276"/>
                <a:gd name="T5" fmla="*/ 187 h 187"/>
                <a:gd name="T6" fmla="*/ 0 w 276"/>
                <a:gd name="T7" fmla="*/ 160 h 187"/>
                <a:gd name="T8" fmla="*/ 276 w 276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87">
                  <a:moveTo>
                    <a:pt x="276" y="0"/>
                  </a:moveTo>
                  <a:lnTo>
                    <a:pt x="276" y="27"/>
                  </a:lnTo>
                  <a:lnTo>
                    <a:pt x="0" y="187"/>
                  </a:lnTo>
                  <a:lnTo>
                    <a:pt x="0" y="16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ṥľidé">
              <a:extLst>
                <a:ext uri="{FF2B5EF4-FFF2-40B4-BE49-F238E27FC236}">
                  <a16:creationId xmlns:a16="http://schemas.microsoft.com/office/drawing/2014/main" id="{4A719B77-0D57-406D-881A-5694FB73DEB2}"/>
                </a:ext>
              </a:extLst>
            </p:cNvPr>
            <p:cNvSpPr/>
            <p:nvPr/>
          </p:nvSpPr>
          <p:spPr bwMode="auto">
            <a:xfrm>
              <a:off x="3979863" y="3349625"/>
              <a:ext cx="304800" cy="217488"/>
            </a:xfrm>
            <a:custGeom>
              <a:avLst/>
              <a:gdLst>
                <a:gd name="T0" fmla="*/ 192 w 192"/>
                <a:gd name="T1" fmla="*/ 110 h 137"/>
                <a:gd name="T2" fmla="*/ 192 w 192"/>
                <a:gd name="T3" fmla="*/ 137 h 137"/>
                <a:gd name="T4" fmla="*/ 0 w 192"/>
                <a:gd name="T5" fmla="*/ 27 h 137"/>
                <a:gd name="T6" fmla="*/ 0 w 192"/>
                <a:gd name="T7" fmla="*/ 0 h 137"/>
                <a:gd name="T8" fmla="*/ 192 w 192"/>
                <a:gd name="T9" fmla="*/ 11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37">
                  <a:moveTo>
                    <a:pt x="192" y="110"/>
                  </a:moveTo>
                  <a:lnTo>
                    <a:pt x="192" y="13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92" y="110"/>
                  </a:lnTo>
                  <a:close/>
                </a:path>
              </a:pathLst>
            </a:custGeom>
            <a:solidFill>
              <a:srgbClr val="DBDB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śļidê">
              <a:extLst>
                <a:ext uri="{FF2B5EF4-FFF2-40B4-BE49-F238E27FC236}">
                  <a16:creationId xmlns:a16="http://schemas.microsoft.com/office/drawing/2014/main" id="{0C7FF67A-224E-4791-A527-F8B7BB423749}"/>
                </a:ext>
              </a:extLst>
            </p:cNvPr>
            <p:cNvSpPr/>
            <p:nvPr/>
          </p:nvSpPr>
          <p:spPr bwMode="auto">
            <a:xfrm>
              <a:off x="3979863" y="3095625"/>
              <a:ext cx="742950" cy="428625"/>
            </a:xfrm>
            <a:custGeom>
              <a:avLst/>
              <a:gdLst>
                <a:gd name="T0" fmla="*/ 468 w 468"/>
                <a:gd name="T1" fmla="*/ 110 h 270"/>
                <a:gd name="T2" fmla="*/ 192 w 468"/>
                <a:gd name="T3" fmla="*/ 270 h 270"/>
                <a:gd name="T4" fmla="*/ 0 w 468"/>
                <a:gd name="T5" fmla="*/ 160 h 270"/>
                <a:gd name="T6" fmla="*/ 277 w 468"/>
                <a:gd name="T7" fmla="*/ 0 h 270"/>
                <a:gd name="T8" fmla="*/ 468 w 468"/>
                <a:gd name="T9" fmla="*/ 11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270">
                  <a:moveTo>
                    <a:pt x="468" y="110"/>
                  </a:moveTo>
                  <a:lnTo>
                    <a:pt x="192" y="270"/>
                  </a:lnTo>
                  <a:lnTo>
                    <a:pt x="0" y="160"/>
                  </a:lnTo>
                  <a:lnTo>
                    <a:pt x="277" y="0"/>
                  </a:lnTo>
                  <a:lnTo>
                    <a:pt x="468" y="11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ïšḻíḍè">
              <a:extLst>
                <a:ext uri="{FF2B5EF4-FFF2-40B4-BE49-F238E27FC236}">
                  <a16:creationId xmlns:a16="http://schemas.microsoft.com/office/drawing/2014/main" id="{316E4FAD-EA47-4380-8E17-29A58F43061E}"/>
                </a:ext>
              </a:extLst>
            </p:cNvPr>
            <p:cNvSpPr/>
            <p:nvPr/>
          </p:nvSpPr>
          <p:spPr bwMode="auto">
            <a:xfrm>
              <a:off x="4337051" y="3128963"/>
              <a:ext cx="330200" cy="190500"/>
            </a:xfrm>
            <a:custGeom>
              <a:avLst/>
              <a:gdLst>
                <a:gd name="T0" fmla="*/ 25 w 100"/>
                <a:gd name="T1" fmla="*/ 1 h 58"/>
                <a:gd name="T2" fmla="*/ 17 w 100"/>
                <a:gd name="T3" fmla="*/ 1 h 58"/>
                <a:gd name="T4" fmla="*/ 2 w 100"/>
                <a:gd name="T5" fmla="*/ 10 h 58"/>
                <a:gd name="T6" fmla="*/ 2 w 100"/>
                <a:gd name="T7" fmla="*/ 14 h 58"/>
                <a:gd name="T8" fmla="*/ 75 w 100"/>
                <a:gd name="T9" fmla="*/ 56 h 58"/>
                <a:gd name="T10" fmla="*/ 83 w 100"/>
                <a:gd name="T11" fmla="*/ 56 h 58"/>
                <a:gd name="T12" fmla="*/ 98 w 100"/>
                <a:gd name="T13" fmla="*/ 48 h 58"/>
                <a:gd name="T14" fmla="*/ 98 w 100"/>
                <a:gd name="T15" fmla="*/ 43 h 58"/>
                <a:gd name="T16" fmla="*/ 25 w 100"/>
                <a:gd name="T17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58">
                  <a:moveTo>
                    <a:pt x="25" y="1"/>
                  </a:moveTo>
                  <a:cubicBezTo>
                    <a:pt x="22" y="0"/>
                    <a:pt x="19" y="0"/>
                    <a:pt x="17" y="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1"/>
                    <a:pt x="0" y="13"/>
                    <a:pt x="2" y="14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7" y="58"/>
                    <a:pt x="80" y="58"/>
                    <a:pt x="83" y="56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0" y="46"/>
                    <a:pt x="100" y="44"/>
                    <a:pt x="98" y="43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íṥļïḋê">
              <a:extLst>
                <a:ext uri="{FF2B5EF4-FFF2-40B4-BE49-F238E27FC236}">
                  <a16:creationId xmlns:a16="http://schemas.microsoft.com/office/drawing/2014/main" id="{C48839EC-A208-42BE-94E5-62DF9CA59EC5}"/>
                </a:ext>
              </a:extLst>
            </p:cNvPr>
            <p:cNvSpPr/>
            <p:nvPr/>
          </p:nvSpPr>
          <p:spPr bwMode="auto">
            <a:xfrm>
              <a:off x="4254501" y="3181350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S1îḓè">
              <a:extLst>
                <a:ext uri="{FF2B5EF4-FFF2-40B4-BE49-F238E27FC236}">
                  <a16:creationId xmlns:a16="http://schemas.microsoft.com/office/drawing/2014/main" id="{22FC62A2-4D62-4F86-B47F-44CF449C2B95}"/>
                </a:ext>
              </a:extLst>
            </p:cNvPr>
            <p:cNvSpPr/>
            <p:nvPr/>
          </p:nvSpPr>
          <p:spPr bwMode="auto">
            <a:xfrm>
              <a:off x="4324351" y="3221038"/>
              <a:ext cx="111125" cy="63500"/>
            </a:xfrm>
            <a:custGeom>
              <a:avLst/>
              <a:gdLst>
                <a:gd name="T0" fmla="*/ 33 w 34"/>
                <a:gd name="T1" fmla="*/ 8 h 19"/>
                <a:gd name="T2" fmla="*/ 19 w 34"/>
                <a:gd name="T3" fmla="*/ 1 h 19"/>
                <a:gd name="T4" fmla="*/ 16 w 34"/>
                <a:gd name="T5" fmla="*/ 1 h 19"/>
                <a:gd name="T6" fmla="*/ 1 w 34"/>
                <a:gd name="T7" fmla="*/ 9 h 19"/>
                <a:gd name="T8" fmla="*/ 1 w 34"/>
                <a:gd name="T9" fmla="*/ 11 h 19"/>
                <a:gd name="T10" fmla="*/ 15 w 34"/>
                <a:gd name="T11" fmla="*/ 19 h 19"/>
                <a:gd name="T12" fmla="*/ 18 w 34"/>
                <a:gd name="T13" fmla="*/ 19 h 19"/>
                <a:gd name="T14" fmla="*/ 33 w 34"/>
                <a:gd name="T15" fmla="*/ 10 h 19"/>
                <a:gd name="T16" fmla="*/ 33 w 34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9">
                  <a:moveTo>
                    <a:pt x="33" y="8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19"/>
                    <a:pt x="17" y="19"/>
                    <a:pt x="18" y="19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10"/>
                    <a:pt x="34" y="9"/>
                    <a:pt x="33" y="8"/>
                  </a:cubicBezTo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îŝḷiḓê">
              <a:extLst>
                <a:ext uri="{FF2B5EF4-FFF2-40B4-BE49-F238E27FC236}">
                  <a16:creationId xmlns:a16="http://schemas.microsoft.com/office/drawing/2014/main" id="{842E62DC-707E-4CDF-A2B9-54161CA2DA69}"/>
                </a:ext>
              </a:extLst>
            </p:cNvPr>
            <p:cNvSpPr/>
            <p:nvPr/>
          </p:nvSpPr>
          <p:spPr bwMode="auto">
            <a:xfrm>
              <a:off x="4395788" y="3260725"/>
              <a:ext cx="109538" cy="66675"/>
            </a:xfrm>
            <a:custGeom>
              <a:avLst/>
              <a:gdLst>
                <a:gd name="T0" fmla="*/ 32 w 33"/>
                <a:gd name="T1" fmla="*/ 9 h 20"/>
                <a:gd name="T2" fmla="*/ 19 w 33"/>
                <a:gd name="T3" fmla="*/ 1 h 20"/>
                <a:gd name="T4" fmla="*/ 15 w 33"/>
                <a:gd name="T5" fmla="*/ 1 h 20"/>
                <a:gd name="T6" fmla="*/ 1 w 33"/>
                <a:gd name="T7" fmla="*/ 9 h 20"/>
                <a:gd name="T8" fmla="*/ 1 w 33"/>
                <a:gd name="T9" fmla="*/ 11 h 20"/>
                <a:gd name="T10" fmla="*/ 14 w 33"/>
                <a:gd name="T11" fmla="*/ 19 h 20"/>
                <a:gd name="T12" fmla="*/ 17 w 33"/>
                <a:gd name="T13" fmla="*/ 19 h 20"/>
                <a:gd name="T14" fmla="*/ 32 w 33"/>
                <a:gd name="T15" fmla="*/ 11 h 20"/>
                <a:gd name="T16" fmla="*/ 32 w 33"/>
                <a:gd name="T17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0">
                  <a:moveTo>
                    <a:pt x="32" y="9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20"/>
                    <a:pt x="17" y="20"/>
                    <a:pt x="17" y="19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0"/>
                    <a:pt x="33" y="9"/>
                    <a:pt x="32" y="9"/>
                  </a:cubicBezTo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ïṥļiḓe">
              <a:extLst>
                <a:ext uri="{FF2B5EF4-FFF2-40B4-BE49-F238E27FC236}">
                  <a16:creationId xmlns:a16="http://schemas.microsoft.com/office/drawing/2014/main" id="{CDABDA1A-3685-48CD-AA07-B400773DA8F4}"/>
                </a:ext>
              </a:extLst>
            </p:cNvPr>
            <p:cNvSpPr/>
            <p:nvPr/>
          </p:nvSpPr>
          <p:spPr bwMode="auto">
            <a:xfrm>
              <a:off x="4465638" y="3303588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íśľïďê">
              <a:extLst>
                <a:ext uri="{FF2B5EF4-FFF2-40B4-BE49-F238E27FC236}">
                  <a16:creationId xmlns:a16="http://schemas.microsoft.com/office/drawing/2014/main" id="{F0E76C86-F653-4BCA-AB60-70AE5C468A2C}"/>
                </a:ext>
              </a:extLst>
            </p:cNvPr>
            <p:cNvSpPr/>
            <p:nvPr/>
          </p:nvSpPr>
          <p:spPr bwMode="auto">
            <a:xfrm>
              <a:off x="4181476" y="3224213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8 h 19"/>
                <a:gd name="T12" fmla="*/ 17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ísḻiḋê">
              <a:extLst>
                <a:ext uri="{FF2B5EF4-FFF2-40B4-BE49-F238E27FC236}">
                  <a16:creationId xmlns:a16="http://schemas.microsoft.com/office/drawing/2014/main" id="{157F3182-6C9A-408D-BF98-EF8E86FD6947}"/>
                </a:ext>
              </a:extLst>
            </p:cNvPr>
            <p:cNvSpPr/>
            <p:nvPr/>
          </p:nvSpPr>
          <p:spPr bwMode="auto">
            <a:xfrm>
              <a:off x="4251326" y="3263900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1 h 19"/>
                <a:gd name="T4" fmla="*/ 15 w 33"/>
                <a:gd name="T5" fmla="*/ 1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9 h 19"/>
                <a:gd name="T12" fmla="*/ 18 w 33"/>
                <a:gd name="T13" fmla="*/ 19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7" y="19"/>
                    <a:pt x="18" y="1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šlíḋe">
              <a:extLst>
                <a:ext uri="{FF2B5EF4-FFF2-40B4-BE49-F238E27FC236}">
                  <a16:creationId xmlns:a16="http://schemas.microsoft.com/office/drawing/2014/main" id="{F8ACBBA6-5919-4BB9-A40A-1EC0F1F40333}"/>
                </a:ext>
              </a:extLst>
            </p:cNvPr>
            <p:cNvSpPr/>
            <p:nvPr/>
          </p:nvSpPr>
          <p:spPr bwMode="auto">
            <a:xfrm>
              <a:off x="4321176" y="3306763"/>
              <a:ext cx="107950" cy="63500"/>
            </a:xfrm>
            <a:custGeom>
              <a:avLst/>
              <a:gdLst>
                <a:gd name="T0" fmla="*/ 33 w 33"/>
                <a:gd name="T1" fmla="*/ 8 h 19"/>
                <a:gd name="T2" fmla="*/ 19 w 33"/>
                <a:gd name="T3" fmla="*/ 0 h 19"/>
                <a:gd name="T4" fmla="*/ 16 w 33"/>
                <a:gd name="T5" fmla="*/ 0 h 19"/>
                <a:gd name="T6" fmla="*/ 1 w 33"/>
                <a:gd name="T7" fmla="*/ 8 h 19"/>
                <a:gd name="T8" fmla="*/ 1 w 33"/>
                <a:gd name="T9" fmla="*/ 10 h 19"/>
                <a:gd name="T10" fmla="*/ 15 w 33"/>
                <a:gd name="T11" fmla="*/ 18 h 19"/>
                <a:gd name="T12" fmla="*/ 18 w 33"/>
                <a:gd name="T13" fmla="*/ 18 h 19"/>
                <a:gd name="T14" fmla="*/ 33 w 33"/>
                <a:gd name="T15" fmla="*/ 10 h 19"/>
                <a:gd name="T16" fmla="*/ 33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3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9"/>
                    <a:pt x="17" y="19"/>
                    <a:pt x="18" y="18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9"/>
                    <a:pt x="33" y="8"/>
                    <a:pt x="33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îšľiḍè">
              <a:extLst>
                <a:ext uri="{FF2B5EF4-FFF2-40B4-BE49-F238E27FC236}">
                  <a16:creationId xmlns:a16="http://schemas.microsoft.com/office/drawing/2014/main" id="{6522EF1B-CDCB-46E9-BF11-047DBC34568D}"/>
                </a:ext>
              </a:extLst>
            </p:cNvPr>
            <p:cNvSpPr/>
            <p:nvPr/>
          </p:nvSpPr>
          <p:spPr bwMode="auto">
            <a:xfrm>
              <a:off x="4392613" y="3346450"/>
              <a:ext cx="109538" cy="61913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8 h 19"/>
                <a:gd name="T12" fmla="*/ 17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iŝ1iḑê">
              <a:extLst>
                <a:ext uri="{FF2B5EF4-FFF2-40B4-BE49-F238E27FC236}">
                  <a16:creationId xmlns:a16="http://schemas.microsoft.com/office/drawing/2014/main" id="{1AD39AE9-CEB3-456F-8D83-EEB26A42C06D}"/>
                </a:ext>
              </a:extLst>
            </p:cNvPr>
            <p:cNvSpPr/>
            <p:nvPr/>
          </p:nvSpPr>
          <p:spPr bwMode="auto">
            <a:xfrm>
              <a:off x="4105276" y="3267075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6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5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îśḻíḍê">
              <a:extLst>
                <a:ext uri="{FF2B5EF4-FFF2-40B4-BE49-F238E27FC236}">
                  <a16:creationId xmlns:a16="http://schemas.microsoft.com/office/drawing/2014/main" id="{C6C2F56F-3533-44DC-BBEA-3BF3933D06F8}"/>
                </a:ext>
              </a:extLst>
            </p:cNvPr>
            <p:cNvSpPr/>
            <p:nvPr/>
          </p:nvSpPr>
          <p:spPr bwMode="auto">
            <a:xfrm>
              <a:off x="4178301" y="3306763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8 w 33"/>
                <a:gd name="T3" fmla="*/ 1 h 19"/>
                <a:gd name="T4" fmla="*/ 15 w 33"/>
                <a:gd name="T5" fmla="*/ 1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9 h 19"/>
                <a:gd name="T12" fmla="*/ 17 w 33"/>
                <a:gd name="T13" fmla="*/ 19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S1idé">
              <a:extLst>
                <a:ext uri="{FF2B5EF4-FFF2-40B4-BE49-F238E27FC236}">
                  <a16:creationId xmlns:a16="http://schemas.microsoft.com/office/drawing/2014/main" id="{A91D4830-F365-425F-8F22-14D19605DE1E}"/>
                </a:ext>
              </a:extLst>
            </p:cNvPr>
            <p:cNvSpPr/>
            <p:nvPr/>
          </p:nvSpPr>
          <p:spPr bwMode="auto">
            <a:xfrm>
              <a:off x="4248151" y="3349625"/>
              <a:ext cx="107950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8 h 19"/>
                <a:gd name="T8" fmla="*/ 1 w 33"/>
                <a:gd name="T9" fmla="*/ 10 h 19"/>
                <a:gd name="T10" fmla="*/ 14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3" y="8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ṩľïdê">
              <a:extLst>
                <a:ext uri="{FF2B5EF4-FFF2-40B4-BE49-F238E27FC236}">
                  <a16:creationId xmlns:a16="http://schemas.microsoft.com/office/drawing/2014/main" id="{00BD7363-307D-4AC2-87DF-FEC42B694AA4}"/>
                </a:ext>
              </a:extLst>
            </p:cNvPr>
            <p:cNvSpPr/>
            <p:nvPr/>
          </p:nvSpPr>
          <p:spPr bwMode="auto">
            <a:xfrm>
              <a:off x="4316413" y="3389313"/>
              <a:ext cx="109538" cy="61913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6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5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îṡľîḍê">
              <a:extLst>
                <a:ext uri="{FF2B5EF4-FFF2-40B4-BE49-F238E27FC236}">
                  <a16:creationId xmlns:a16="http://schemas.microsoft.com/office/drawing/2014/main" id="{0EFBB294-B1EF-484F-8771-57864305B33F}"/>
                </a:ext>
              </a:extLst>
            </p:cNvPr>
            <p:cNvSpPr/>
            <p:nvPr/>
          </p:nvSpPr>
          <p:spPr bwMode="auto">
            <a:xfrm>
              <a:off x="4033838" y="3309938"/>
              <a:ext cx="107950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îṡḻïďè">
              <a:extLst>
                <a:ext uri="{FF2B5EF4-FFF2-40B4-BE49-F238E27FC236}">
                  <a16:creationId xmlns:a16="http://schemas.microsoft.com/office/drawing/2014/main" id="{6F6ECEA7-DCA4-4790-9A1D-462725DE4C70}"/>
                </a:ext>
              </a:extLst>
            </p:cNvPr>
            <p:cNvSpPr/>
            <p:nvPr/>
          </p:nvSpPr>
          <p:spPr bwMode="auto">
            <a:xfrm>
              <a:off x="4102101" y="3349625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1 h 19"/>
                <a:gd name="T4" fmla="*/ 16 w 33"/>
                <a:gd name="T5" fmla="*/ 1 h 19"/>
                <a:gd name="T6" fmla="*/ 1 w 33"/>
                <a:gd name="T7" fmla="*/ 9 h 19"/>
                <a:gd name="T8" fmla="*/ 1 w 33"/>
                <a:gd name="T9" fmla="*/ 11 h 19"/>
                <a:gd name="T10" fmla="*/ 15 w 33"/>
                <a:gd name="T11" fmla="*/ 19 h 19"/>
                <a:gd name="T12" fmla="*/ 18 w 33"/>
                <a:gd name="T13" fmla="*/ 19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1" y="1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9"/>
                    <a:pt x="17" y="19"/>
                    <a:pt x="18" y="1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ïṩľiḍe">
              <a:extLst>
                <a:ext uri="{FF2B5EF4-FFF2-40B4-BE49-F238E27FC236}">
                  <a16:creationId xmlns:a16="http://schemas.microsoft.com/office/drawing/2014/main" id="{C5022962-A223-49C1-B07C-89336DFD60CC}"/>
                </a:ext>
              </a:extLst>
            </p:cNvPr>
            <p:cNvSpPr/>
            <p:nvPr/>
          </p:nvSpPr>
          <p:spPr bwMode="auto">
            <a:xfrm>
              <a:off x="4175126" y="3392488"/>
              <a:ext cx="109538" cy="63500"/>
            </a:xfrm>
            <a:custGeom>
              <a:avLst/>
              <a:gdLst>
                <a:gd name="T0" fmla="*/ 32 w 33"/>
                <a:gd name="T1" fmla="*/ 8 h 19"/>
                <a:gd name="T2" fmla="*/ 18 w 33"/>
                <a:gd name="T3" fmla="*/ 0 h 19"/>
                <a:gd name="T4" fmla="*/ 15 w 33"/>
                <a:gd name="T5" fmla="*/ 0 h 19"/>
                <a:gd name="T6" fmla="*/ 1 w 33"/>
                <a:gd name="T7" fmla="*/ 8 h 19"/>
                <a:gd name="T8" fmla="*/ 1 w 33"/>
                <a:gd name="T9" fmla="*/ 10 h 19"/>
                <a:gd name="T10" fmla="*/ 14 w 33"/>
                <a:gd name="T11" fmla="*/ 18 h 19"/>
                <a:gd name="T12" fmla="*/ 17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9"/>
                    <a:pt x="33" y="8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ïṣľíďe">
              <a:extLst>
                <a:ext uri="{FF2B5EF4-FFF2-40B4-BE49-F238E27FC236}">
                  <a16:creationId xmlns:a16="http://schemas.microsoft.com/office/drawing/2014/main" id="{D68551DA-FD61-45C9-AAD0-AFBF5DAF6258}"/>
                </a:ext>
              </a:extLst>
            </p:cNvPr>
            <p:cNvSpPr/>
            <p:nvPr/>
          </p:nvSpPr>
          <p:spPr bwMode="auto">
            <a:xfrm>
              <a:off x="4244976" y="3432175"/>
              <a:ext cx="107950" cy="61913"/>
            </a:xfrm>
            <a:custGeom>
              <a:avLst/>
              <a:gdLst>
                <a:gd name="T0" fmla="*/ 32 w 33"/>
                <a:gd name="T1" fmla="*/ 8 h 19"/>
                <a:gd name="T2" fmla="*/ 19 w 33"/>
                <a:gd name="T3" fmla="*/ 0 h 19"/>
                <a:gd name="T4" fmla="*/ 15 w 33"/>
                <a:gd name="T5" fmla="*/ 0 h 19"/>
                <a:gd name="T6" fmla="*/ 1 w 33"/>
                <a:gd name="T7" fmla="*/ 9 h 19"/>
                <a:gd name="T8" fmla="*/ 1 w 33"/>
                <a:gd name="T9" fmla="*/ 11 h 19"/>
                <a:gd name="T10" fmla="*/ 14 w 33"/>
                <a:gd name="T11" fmla="*/ 18 h 19"/>
                <a:gd name="T12" fmla="*/ 18 w 33"/>
                <a:gd name="T13" fmla="*/ 18 h 19"/>
                <a:gd name="T14" fmla="*/ 32 w 33"/>
                <a:gd name="T15" fmla="*/ 10 h 19"/>
                <a:gd name="T16" fmla="*/ 32 w 33"/>
                <a:gd name="T1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32" y="8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6" y="0"/>
                    <a:pt x="15" y="0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5" y="19"/>
                    <a:pt x="17" y="19"/>
                    <a:pt x="18" y="1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3" y="10"/>
                    <a:pt x="33" y="9"/>
                    <a:pt x="32" y="8"/>
                  </a:cubicBezTo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ïṥḷïḓe">
              <a:extLst>
                <a:ext uri="{FF2B5EF4-FFF2-40B4-BE49-F238E27FC236}">
                  <a16:creationId xmlns:a16="http://schemas.microsoft.com/office/drawing/2014/main" id="{26A6149A-C560-4E9E-8E2B-B48EA65CCE12}"/>
                </a:ext>
              </a:extLst>
            </p:cNvPr>
            <p:cNvSpPr/>
            <p:nvPr/>
          </p:nvSpPr>
          <p:spPr bwMode="auto">
            <a:xfrm>
              <a:off x="4875213" y="3956050"/>
              <a:ext cx="452438" cy="287338"/>
            </a:xfrm>
            <a:custGeom>
              <a:avLst/>
              <a:gdLst>
                <a:gd name="T0" fmla="*/ 285 w 285"/>
                <a:gd name="T1" fmla="*/ 181 h 181"/>
                <a:gd name="T2" fmla="*/ 0 w 285"/>
                <a:gd name="T3" fmla="*/ 17 h 181"/>
                <a:gd name="T4" fmla="*/ 0 w 285"/>
                <a:gd name="T5" fmla="*/ 0 h 181"/>
                <a:gd name="T6" fmla="*/ 285 w 285"/>
                <a:gd name="T7" fmla="*/ 164 h 181"/>
                <a:gd name="T8" fmla="*/ 285 w 285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81">
                  <a:moveTo>
                    <a:pt x="285" y="181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285" y="164"/>
                  </a:lnTo>
                  <a:lnTo>
                    <a:pt x="285" y="181"/>
                  </a:ln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$ļiḍè">
              <a:extLst>
                <a:ext uri="{FF2B5EF4-FFF2-40B4-BE49-F238E27FC236}">
                  <a16:creationId xmlns:a16="http://schemas.microsoft.com/office/drawing/2014/main" id="{378597CA-5B88-4208-AD5A-6AEBAA28F5D3}"/>
                </a:ext>
              </a:extLst>
            </p:cNvPr>
            <p:cNvSpPr/>
            <p:nvPr/>
          </p:nvSpPr>
          <p:spPr bwMode="auto">
            <a:xfrm>
              <a:off x="5327651" y="4065588"/>
              <a:ext cx="260350" cy="177800"/>
            </a:xfrm>
            <a:custGeom>
              <a:avLst/>
              <a:gdLst>
                <a:gd name="T0" fmla="*/ 164 w 164"/>
                <a:gd name="T1" fmla="*/ 16 h 112"/>
                <a:gd name="T2" fmla="*/ 0 w 164"/>
                <a:gd name="T3" fmla="*/ 112 h 112"/>
                <a:gd name="T4" fmla="*/ 0 w 164"/>
                <a:gd name="T5" fmla="*/ 95 h 112"/>
                <a:gd name="T6" fmla="*/ 164 w 164"/>
                <a:gd name="T7" fmla="*/ 0 h 112"/>
                <a:gd name="T8" fmla="*/ 164 w 164"/>
                <a:gd name="T9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12">
                  <a:moveTo>
                    <a:pt x="164" y="16"/>
                  </a:moveTo>
                  <a:lnTo>
                    <a:pt x="0" y="112"/>
                  </a:lnTo>
                  <a:lnTo>
                    <a:pt x="0" y="95"/>
                  </a:lnTo>
                  <a:lnTo>
                    <a:pt x="164" y="0"/>
                  </a:lnTo>
                  <a:lnTo>
                    <a:pt x="164" y="16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îsḻiḓe">
              <a:extLst>
                <a:ext uri="{FF2B5EF4-FFF2-40B4-BE49-F238E27FC236}">
                  <a16:creationId xmlns:a16="http://schemas.microsoft.com/office/drawing/2014/main" id="{BF6BDBC9-9D5B-4E02-97C0-30D73589CC87}"/>
                </a:ext>
              </a:extLst>
            </p:cNvPr>
            <p:cNvSpPr/>
            <p:nvPr/>
          </p:nvSpPr>
          <p:spPr bwMode="auto">
            <a:xfrm>
              <a:off x="4875213" y="3805238"/>
              <a:ext cx="712788" cy="411163"/>
            </a:xfrm>
            <a:custGeom>
              <a:avLst/>
              <a:gdLst>
                <a:gd name="T0" fmla="*/ 285 w 449"/>
                <a:gd name="T1" fmla="*/ 259 h 259"/>
                <a:gd name="T2" fmla="*/ 0 w 449"/>
                <a:gd name="T3" fmla="*/ 95 h 259"/>
                <a:gd name="T4" fmla="*/ 164 w 449"/>
                <a:gd name="T5" fmla="*/ 0 h 259"/>
                <a:gd name="T6" fmla="*/ 449 w 449"/>
                <a:gd name="T7" fmla="*/ 164 h 259"/>
                <a:gd name="T8" fmla="*/ 285 w 449"/>
                <a:gd name="T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59">
                  <a:moveTo>
                    <a:pt x="285" y="259"/>
                  </a:moveTo>
                  <a:lnTo>
                    <a:pt x="0" y="95"/>
                  </a:lnTo>
                  <a:lnTo>
                    <a:pt x="164" y="0"/>
                  </a:lnTo>
                  <a:lnTo>
                    <a:pt x="449" y="164"/>
                  </a:lnTo>
                  <a:lnTo>
                    <a:pt x="285" y="259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iṥ1ïḋé">
              <a:extLst>
                <a:ext uri="{FF2B5EF4-FFF2-40B4-BE49-F238E27FC236}">
                  <a16:creationId xmlns:a16="http://schemas.microsoft.com/office/drawing/2014/main" id="{9342E225-2FAA-4806-844A-223D4AC0DFDB}"/>
                </a:ext>
              </a:extLst>
            </p:cNvPr>
            <p:cNvSpPr/>
            <p:nvPr/>
          </p:nvSpPr>
          <p:spPr bwMode="auto">
            <a:xfrm>
              <a:off x="4875213" y="3956050"/>
              <a:ext cx="452438" cy="260350"/>
            </a:xfrm>
            <a:custGeom>
              <a:avLst/>
              <a:gdLst>
                <a:gd name="T0" fmla="*/ 253 w 285"/>
                <a:gd name="T1" fmla="*/ 17 h 164"/>
                <a:gd name="T2" fmla="*/ 285 w 285"/>
                <a:gd name="T3" fmla="*/ 164 h 164"/>
                <a:gd name="T4" fmla="*/ 0 w 285"/>
                <a:gd name="T5" fmla="*/ 0 h 164"/>
                <a:gd name="T6" fmla="*/ 253 w 285"/>
                <a:gd name="T7" fmla="*/ 1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" h="164">
                  <a:moveTo>
                    <a:pt x="253" y="17"/>
                  </a:moveTo>
                  <a:lnTo>
                    <a:pt x="285" y="164"/>
                  </a:lnTo>
                  <a:lnTo>
                    <a:pt x="0" y="0"/>
                  </a:lnTo>
                  <a:lnTo>
                    <a:pt x="253" y="17"/>
                  </a:lnTo>
                  <a:close/>
                </a:path>
              </a:pathLst>
            </a:custGeom>
            <a:solidFill>
              <a:srgbClr val="EFC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śḻíďè">
              <a:extLst>
                <a:ext uri="{FF2B5EF4-FFF2-40B4-BE49-F238E27FC236}">
                  <a16:creationId xmlns:a16="http://schemas.microsoft.com/office/drawing/2014/main" id="{55B62AEE-D142-4351-AFF9-2E3A225A4FCF}"/>
                </a:ext>
              </a:extLst>
            </p:cNvPr>
            <p:cNvSpPr/>
            <p:nvPr/>
          </p:nvSpPr>
          <p:spPr bwMode="auto">
            <a:xfrm>
              <a:off x="5135563" y="3805238"/>
              <a:ext cx="452438" cy="260350"/>
            </a:xfrm>
            <a:custGeom>
              <a:avLst/>
              <a:gdLst>
                <a:gd name="T0" fmla="*/ 31 w 285"/>
                <a:gd name="T1" fmla="*/ 147 h 164"/>
                <a:gd name="T2" fmla="*/ 285 w 285"/>
                <a:gd name="T3" fmla="*/ 164 h 164"/>
                <a:gd name="T4" fmla="*/ 0 w 285"/>
                <a:gd name="T5" fmla="*/ 0 h 164"/>
                <a:gd name="T6" fmla="*/ 31 w 285"/>
                <a:gd name="T7" fmla="*/ 14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" h="164">
                  <a:moveTo>
                    <a:pt x="31" y="147"/>
                  </a:moveTo>
                  <a:lnTo>
                    <a:pt x="285" y="164"/>
                  </a:lnTo>
                  <a:lnTo>
                    <a:pt x="0" y="0"/>
                  </a:lnTo>
                  <a:lnTo>
                    <a:pt x="31" y="147"/>
                  </a:lnTo>
                  <a:close/>
                </a:path>
              </a:pathLst>
            </a:custGeom>
            <a:solidFill>
              <a:srgbClr val="F9DC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í$ľiḑê">
              <a:extLst>
                <a:ext uri="{FF2B5EF4-FFF2-40B4-BE49-F238E27FC236}">
                  <a16:creationId xmlns:a16="http://schemas.microsoft.com/office/drawing/2014/main" id="{982DB46A-D957-4991-82BF-7AB793DDE328}"/>
                </a:ext>
              </a:extLst>
            </p:cNvPr>
            <p:cNvSpPr/>
            <p:nvPr/>
          </p:nvSpPr>
          <p:spPr bwMode="auto">
            <a:xfrm>
              <a:off x="5287963" y="4314825"/>
              <a:ext cx="95250" cy="73025"/>
            </a:xfrm>
            <a:custGeom>
              <a:avLst/>
              <a:gdLst>
                <a:gd name="T0" fmla="*/ 39 w 60"/>
                <a:gd name="T1" fmla="*/ 46 h 46"/>
                <a:gd name="T2" fmla="*/ 0 w 60"/>
                <a:gd name="T3" fmla="*/ 0 h 46"/>
                <a:gd name="T4" fmla="*/ 60 w 60"/>
                <a:gd name="T5" fmla="*/ 11 h 46"/>
                <a:gd name="T6" fmla="*/ 39 w 60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46">
                  <a:moveTo>
                    <a:pt x="39" y="46"/>
                  </a:moveTo>
                  <a:lnTo>
                    <a:pt x="0" y="0"/>
                  </a:lnTo>
                  <a:lnTo>
                    <a:pt x="60" y="11"/>
                  </a:lnTo>
                  <a:lnTo>
                    <a:pt x="39" y="46"/>
                  </a:lnTo>
                  <a:close/>
                </a:path>
              </a:pathLst>
            </a:custGeom>
            <a:solidFill>
              <a:srgbClr val="F9DC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iṧļïďé">
              <a:extLst>
                <a:ext uri="{FF2B5EF4-FFF2-40B4-BE49-F238E27FC236}">
                  <a16:creationId xmlns:a16="http://schemas.microsoft.com/office/drawing/2014/main" id="{F9DF403A-0763-4C54-A2CA-0B94AC52B6D1}"/>
                </a:ext>
              </a:extLst>
            </p:cNvPr>
            <p:cNvSpPr/>
            <p:nvPr/>
          </p:nvSpPr>
          <p:spPr bwMode="auto">
            <a:xfrm>
              <a:off x="5287963" y="4314825"/>
              <a:ext cx="22225" cy="20638"/>
            </a:xfrm>
            <a:custGeom>
              <a:avLst/>
              <a:gdLst>
                <a:gd name="T0" fmla="*/ 0 w 14"/>
                <a:gd name="T1" fmla="*/ 0 h 13"/>
                <a:gd name="T2" fmla="*/ 10 w 14"/>
                <a:gd name="T3" fmla="*/ 13 h 13"/>
                <a:gd name="T4" fmla="*/ 14 w 14"/>
                <a:gd name="T5" fmla="*/ 2 h 13"/>
                <a:gd name="T6" fmla="*/ 0 w 14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0"/>
                  </a:moveTo>
                  <a:lnTo>
                    <a:pt x="10" y="13"/>
                  </a:lnTo>
                  <a:lnTo>
                    <a:pt x="1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îṧ1iḑè">
              <a:extLst>
                <a:ext uri="{FF2B5EF4-FFF2-40B4-BE49-F238E27FC236}">
                  <a16:creationId xmlns:a16="http://schemas.microsoft.com/office/drawing/2014/main" id="{DACE4322-BFD4-4C7C-BF18-2C54817EE423}"/>
                </a:ext>
              </a:extLst>
            </p:cNvPr>
            <p:cNvSpPr/>
            <p:nvPr/>
          </p:nvSpPr>
          <p:spPr bwMode="auto">
            <a:xfrm>
              <a:off x="5343526" y="4329113"/>
              <a:ext cx="554038" cy="358775"/>
            </a:xfrm>
            <a:custGeom>
              <a:avLst/>
              <a:gdLst>
                <a:gd name="T0" fmla="*/ 12 w 168"/>
                <a:gd name="T1" fmla="*/ 1 h 109"/>
                <a:gd name="T2" fmla="*/ 7 w 168"/>
                <a:gd name="T3" fmla="*/ 1 h 109"/>
                <a:gd name="T4" fmla="*/ 0 w 168"/>
                <a:gd name="T5" fmla="*/ 14 h 109"/>
                <a:gd name="T6" fmla="*/ 2 w 168"/>
                <a:gd name="T7" fmla="*/ 18 h 109"/>
                <a:gd name="T8" fmla="*/ 158 w 168"/>
                <a:gd name="T9" fmla="*/ 109 h 109"/>
                <a:gd name="T10" fmla="*/ 156 w 168"/>
                <a:gd name="T11" fmla="*/ 104 h 109"/>
                <a:gd name="T12" fmla="*/ 163 w 168"/>
                <a:gd name="T13" fmla="*/ 92 h 109"/>
                <a:gd name="T14" fmla="*/ 168 w 168"/>
                <a:gd name="T15" fmla="*/ 92 h 109"/>
                <a:gd name="T16" fmla="*/ 12 w 168"/>
                <a:gd name="T17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09">
                  <a:moveTo>
                    <a:pt x="12" y="1"/>
                  </a:moveTo>
                  <a:cubicBezTo>
                    <a:pt x="10" y="0"/>
                    <a:pt x="9" y="0"/>
                    <a:pt x="7" y="1"/>
                  </a:cubicBezTo>
                  <a:cubicBezTo>
                    <a:pt x="3" y="4"/>
                    <a:pt x="0" y="9"/>
                    <a:pt x="0" y="14"/>
                  </a:cubicBezTo>
                  <a:cubicBezTo>
                    <a:pt x="0" y="16"/>
                    <a:pt x="0" y="17"/>
                    <a:pt x="2" y="18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57" y="108"/>
                    <a:pt x="156" y="107"/>
                    <a:pt x="156" y="104"/>
                  </a:cubicBezTo>
                  <a:cubicBezTo>
                    <a:pt x="156" y="100"/>
                    <a:pt x="159" y="95"/>
                    <a:pt x="163" y="92"/>
                  </a:cubicBezTo>
                  <a:cubicBezTo>
                    <a:pt x="165" y="91"/>
                    <a:pt x="167" y="91"/>
                    <a:pt x="168" y="92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işḻíḍè">
              <a:extLst>
                <a:ext uri="{FF2B5EF4-FFF2-40B4-BE49-F238E27FC236}">
                  <a16:creationId xmlns:a16="http://schemas.microsoft.com/office/drawing/2014/main" id="{35E7E664-D850-4DD2-BDDC-2586D7C58727}"/>
                </a:ext>
              </a:extLst>
            </p:cNvPr>
            <p:cNvSpPr/>
            <p:nvPr/>
          </p:nvSpPr>
          <p:spPr bwMode="auto">
            <a:xfrm>
              <a:off x="5857876" y="4624388"/>
              <a:ext cx="47625" cy="69850"/>
            </a:xfrm>
            <a:custGeom>
              <a:avLst/>
              <a:gdLst>
                <a:gd name="T0" fmla="*/ 7 w 14"/>
                <a:gd name="T1" fmla="*/ 2 h 21"/>
                <a:gd name="T2" fmla="*/ 14 w 14"/>
                <a:gd name="T3" fmla="*/ 6 h 21"/>
                <a:gd name="T4" fmla="*/ 7 w 14"/>
                <a:gd name="T5" fmla="*/ 19 h 21"/>
                <a:gd name="T6" fmla="*/ 0 w 14"/>
                <a:gd name="T7" fmla="*/ 14 h 21"/>
                <a:gd name="T8" fmla="*/ 7 w 14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7" y="2"/>
                  </a:moveTo>
                  <a:cubicBezTo>
                    <a:pt x="11" y="0"/>
                    <a:pt x="14" y="2"/>
                    <a:pt x="14" y="6"/>
                  </a:cubicBezTo>
                  <a:cubicBezTo>
                    <a:pt x="14" y="11"/>
                    <a:pt x="11" y="16"/>
                    <a:pt x="7" y="19"/>
                  </a:cubicBezTo>
                  <a:cubicBezTo>
                    <a:pt x="3" y="21"/>
                    <a:pt x="0" y="19"/>
                    <a:pt x="0" y="14"/>
                  </a:cubicBezTo>
                  <a:cubicBezTo>
                    <a:pt x="0" y="10"/>
                    <a:pt x="3" y="5"/>
                    <a:pt x="7" y="2"/>
                  </a:cubicBez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i$ľiḑè">
              <a:extLst>
                <a:ext uri="{FF2B5EF4-FFF2-40B4-BE49-F238E27FC236}">
                  <a16:creationId xmlns:a16="http://schemas.microsoft.com/office/drawing/2014/main" id="{09BADB6C-89AD-4CE8-B97F-9B8530991AB4}"/>
                </a:ext>
              </a:extLst>
            </p:cNvPr>
            <p:cNvSpPr/>
            <p:nvPr/>
          </p:nvSpPr>
          <p:spPr bwMode="auto">
            <a:xfrm>
              <a:off x="5792788" y="4335463"/>
              <a:ext cx="92075" cy="71438"/>
            </a:xfrm>
            <a:custGeom>
              <a:avLst/>
              <a:gdLst>
                <a:gd name="T0" fmla="*/ 37 w 58"/>
                <a:gd name="T1" fmla="*/ 45 h 45"/>
                <a:gd name="T2" fmla="*/ 0 w 58"/>
                <a:gd name="T3" fmla="*/ 0 h 45"/>
                <a:gd name="T4" fmla="*/ 58 w 58"/>
                <a:gd name="T5" fmla="*/ 10 h 45"/>
                <a:gd name="T6" fmla="*/ 37 w 58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45">
                  <a:moveTo>
                    <a:pt x="37" y="45"/>
                  </a:moveTo>
                  <a:lnTo>
                    <a:pt x="0" y="0"/>
                  </a:lnTo>
                  <a:lnTo>
                    <a:pt x="58" y="10"/>
                  </a:lnTo>
                  <a:lnTo>
                    <a:pt x="37" y="45"/>
                  </a:lnTo>
                  <a:close/>
                </a:path>
              </a:pathLst>
            </a:custGeom>
            <a:solidFill>
              <a:srgbClr val="DD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iṣliḑe">
              <a:extLst>
                <a:ext uri="{FF2B5EF4-FFF2-40B4-BE49-F238E27FC236}">
                  <a16:creationId xmlns:a16="http://schemas.microsoft.com/office/drawing/2014/main" id="{7933E547-1E77-47F6-BD19-495FAA7956F5}"/>
                </a:ext>
              </a:extLst>
            </p:cNvPr>
            <p:cNvSpPr/>
            <p:nvPr/>
          </p:nvSpPr>
          <p:spPr bwMode="auto">
            <a:xfrm>
              <a:off x="5792788" y="4335463"/>
              <a:ext cx="22225" cy="19050"/>
            </a:xfrm>
            <a:custGeom>
              <a:avLst/>
              <a:gdLst>
                <a:gd name="T0" fmla="*/ 0 w 14"/>
                <a:gd name="T1" fmla="*/ 0 h 12"/>
                <a:gd name="T2" fmla="*/ 10 w 14"/>
                <a:gd name="T3" fmla="*/ 12 h 12"/>
                <a:gd name="T4" fmla="*/ 14 w 14"/>
                <a:gd name="T5" fmla="*/ 2 h 12"/>
                <a:gd name="T6" fmla="*/ 0 w 1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lnTo>
                    <a:pt x="10" y="12"/>
                  </a:lnTo>
                  <a:lnTo>
                    <a:pt x="1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ïṡļïďê">
              <a:extLst>
                <a:ext uri="{FF2B5EF4-FFF2-40B4-BE49-F238E27FC236}">
                  <a16:creationId xmlns:a16="http://schemas.microsoft.com/office/drawing/2014/main" id="{30759F5D-AC76-47A2-B213-B16EDA28595A}"/>
                </a:ext>
              </a:extLst>
            </p:cNvPr>
            <p:cNvSpPr/>
            <p:nvPr/>
          </p:nvSpPr>
          <p:spPr bwMode="auto">
            <a:xfrm>
              <a:off x="5845176" y="4348163"/>
              <a:ext cx="557213" cy="358775"/>
            </a:xfrm>
            <a:custGeom>
              <a:avLst/>
              <a:gdLst>
                <a:gd name="T0" fmla="*/ 12 w 169"/>
                <a:gd name="T1" fmla="*/ 1 h 109"/>
                <a:gd name="T2" fmla="*/ 7 w 169"/>
                <a:gd name="T3" fmla="*/ 1 h 109"/>
                <a:gd name="T4" fmla="*/ 0 w 169"/>
                <a:gd name="T5" fmla="*/ 14 h 109"/>
                <a:gd name="T6" fmla="*/ 2 w 169"/>
                <a:gd name="T7" fmla="*/ 18 h 109"/>
                <a:gd name="T8" fmla="*/ 159 w 169"/>
                <a:gd name="T9" fmla="*/ 109 h 109"/>
                <a:gd name="T10" fmla="*/ 157 w 169"/>
                <a:gd name="T11" fmla="*/ 105 h 109"/>
                <a:gd name="T12" fmla="*/ 164 w 169"/>
                <a:gd name="T13" fmla="*/ 92 h 109"/>
                <a:gd name="T14" fmla="*/ 169 w 169"/>
                <a:gd name="T15" fmla="*/ 92 h 109"/>
                <a:gd name="T16" fmla="*/ 12 w 169"/>
                <a:gd name="T17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109">
                  <a:moveTo>
                    <a:pt x="12" y="1"/>
                  </a:moveTo>
                  <a:cubicBezTo>
                    <a:pt x="11" y="0"/>
                    <a:pt x="9" y="0"/>
                    <a:pt x="7" y="1"/>
                  </a:cubicBezTo>
                  <a:cubicBezTo>
                    <a:pt x="3" y="4"/>
                    <a:pt x="0" y="9"/>
                    <a:pt x="0" y="14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8" y="108"/>
                    <a:pt x="157" y="107"/>
                    <a:pt x="157" y="105"/>
                  </a:cubicBezTo>
                  <a:cubicBezTo>
                    <a:pt x="157" y="100"/>
                    <a:pt x="160" y="95"/>
                    <a:pt x="164" y="92"/>
                  </a:cubicBezTo>
                  <a:cubicBezTo>
                    <a:pt x="166" y="91"/>
                    <a:pt x="168" y="91"/>
                    <a:pt x="169" y="92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í$ļídè">
              <a:extLst>
                <a:ext uri="{FF2B5EF4-FFF2-40B4-BE49-F238E27FC236}">
                  <a16:creationId xmlns:a16="http://schemas.microsoft.com/office/drawing/2014/main" id="{8B213F64-2542-4541-999A-007C5CCB4AD0}"/>
                </a:ext>
              </a:extLst>
            </p:cNvPr>
            <p:cNvSpPr/>
            <p:nvPr/>
          </p:nvSpPr>
          <p:spPr bwMode="auto">
            <a:xfrm>
              <a:off x="6364288" y="4645025"/>
              <a:ext cx="46038" cy="69850"/>
            </a:xfrm>
            <a:custGeom>
              <a:avLst/>
              <a:gdLst>
                <a:gd name="T0" fmla="*/ 7 w 14"/>
                <a:gd name="T1" fmla="*/ 2 h 21"/>
                <a:gd name="T2" fmla="*/ 14 w 14"/>
                <a:gd name="T3" fmla="*/ 6 h 21"/>
                <a:gd name="T4" fmla="*/ 7 w 14"/>
                <a:gd name="T5" fmla="*/ 19 h 21"/>
                <a:gd name="T6" fmla="*/ 0 w 14"/>
                <a:gd name="T7" fmla="*/ 15 h 21"/>
                <a:gd name="T8" fmla="*/ 7 w 14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">
                  <a:moveTo>
                    <a:pt x="7" y="2"/>
                  </a:moveTo>
                  <a:cubicBezTo>
                    <a:pt x="11" y="0"/>
                    <a:pt x="14" y="2"/>
                    <a:pt x="14" y="6"/>
                  </a:cubicBezTo>
                  <a:cubicBezTo>
                    <a:pt x="14" y="11"/>
                    <a:pt x="11" y="16"/>
                    <a:pt x="7" y="19"/>
                  </a:cubicBezTo>
                  <a:cubicBezTo>
                    <a:pt x="3" y="21"/>
                    <a:pt x="0" y="19"/>
                    <a:pt x="0" y="15"/>
                  </a:cubicBezTo>
                  <a:cubicBezTo>
                    <a:pt x="0" y="10"/>
                    <a:pt x="3" y="5"/>
                    <a:pt x="7" y="2"/>
                  </a:cubicBezTo>
                  <a:close/>
                </a:path>
              </a:pathLst>
            </a:custGeom>
            <a:solidFill>
              <a:srgbClr val="DD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şḷîḋe">
              <a:extLst>
                <a:ext uri="{FF2B5EF4-FFF2-40B4-BE49-F238E27FC236}">
                  <a16:creationId xmlns:a16="http://schemas.microsoft.com/office/drawing/2014/main" id="{48478231-2147-4852-BC35-961A95661585}"/>
                </a:ext>
              </a:extLst>
            </p:cNvPr>
            <p:cNvSpPr/>
            <p:nvPr/>
          </p:nvSpPr>
          <p:spPr bwMode="auto">
            <a:xfrm>
              <a:off x="7264401" y="4014788"/>
              <a:ext cx="1409700" cy="814388"/>
            </a:xfrm>
            <a:custGeom>
              <a:avLst/>
              <a:gdLst>
                <a:gd name="T0" fmla="*/ 381 w 888"/>
                <a:gd name="T1" fmla="*/ 513 h 513"/>
                <a:gd name="T2" fmla="*/ 0 w 888"/>
                <a:gd name="T3" fmla="*/ 293 h 513"/>
                <a:gd name="T4" fmla="*/ 507 w 888"/>
                <a:gd name="T5" fmla="*/ 0 h 513"/>
                <a:gd name="T6" fmla="*/ 888 w 888"/>
                <a:gd name="T7" fmla="*/ 220 h 513"/>
                <a:gd name="T8" fmla="*/ 381 w 888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513">
                  <a:moveTo>
                    <a:pt x="381" y="513"/>
                  </a:moveTo>
                  <a:lnTo>
                    <a:pt x="0" y="293"/>
                  </a:lnTo>
                  <a:lnTo>
                    <a:pt x="507" y="0"/>
                  </a:lnTo>
                  <a:lnTo>
                    <a:pt x="888" y="220"/>
                  </a:lnTo>
                  <a:lnTo>
                    <a:pt x="381" y="513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Sḻïdè">
              <a:extLst>
                <a:ext uri="{FF2B5EF4-FFF2-40B4-BE49-F238E27FC236}">
                  <a16:creationId xmlns:a16="http://schemas.microsoft.com/office/drawing/2014/main" id="{2D272D1A-79D7-48E2-8E5B-6870E8573F3A}"/>
                </a:ext>
              </a:extLst>
            </p:cNvPr>
            <p:cNvSpPr/>
            <p:nvPr/>
          </p:nvSpPr>
          <p:spPr bwMode="auto">
            <a:xfrm>
              <a:off x="7485063" y="4375150"/>
              <a:ext cx="565150" cy="322263"/>
            </a:xfrm>
            <a:custGeom>
              <a:avLst/>
              <a:gdLst>
                <a:gd name="T0" fmla="*/ 104 w 356"/>
                <a:gd name="T1" fmla="*/ 0 h 203"/>
                <a:gd name="T2" fmla="*/ 90 w 356"/>
                <a:gd name="T3" fmla="*/ 8 h 203"/>
                <a:gd name="T4" fmla="*/ 341 w 356"/>
                <a:gd name="T5" fmla="*/ 153 h 203"/>
                <a:gd name="T6" fmla="*/ 356 w 356"/>
                <a:gd name="T7" fmla="*/ 145 h 203"/>
                <a:gd name="T8" fmla="*/ 104 w 356"/>
                <a:gd name="T9" fmla="*/ 0 h 203"/>
                <a:gd name="T10" fmla="*/ 0 w 356"/>
                <a:gd name="T11" fmla="*/ 60 h 203"/>
                <a:gd name="T12" fmla="*/ 252 w 356"/>
                <a:gd name="T13" fmla="*/ 203 h 203"/>
                <a:gd name="T14" fmla="*/ 267 w 356"/>
                <a:gd name="T15" fmla="*/ 197 h 203"/>
                <a:gd name="T16" fmla="*/ 15 w 356"/>
                <a:gd name="T17" fmla="*/ 52 h 203"/>
                <a:gd name="T18" fmla="*/ 0 w 356"/>
                <a:gd name="T19" fmla="*/ 60 h 203"/>
                <a:gd name="T20" fmla="*/ 46 w 356"/>
                <a:gd name="T21" fmla="*/ 35 h 203"/>
                <a:gd name="T22" fmla="*/ 296 w 356"/>
                <a:gd name="T23" fmla="*/ 178 h 203"/>
                <a:gd name="T24" fmla="*/ 310 w 356"/>
                <a:gd name="T25" fmla="*/ 170 h 203"/>
                <a:gd name="T26" fmla="*/ 61 w 356"/>
                <a:gd name="T27" fmla="*/ 27 h 203"/>
                <a:gd name="T28" fmla="*/ 46 w 356"/>
                <a:gd name="T29" fmla="*/ 3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203">
                  <a:moveTo>
                    <a:pt x="104" y="0"/>
                  </a:moveTo>
                  <a:lnTo>
                    <a:pt x="90" y="8"/>
                  </a:lnTo>
                  <a:lnTo>
                    <a:pt x="341" y="153"/>
                  </a:lnTo>
                  <a:lnTo>
                    <a:pt x="356" y="145"/>
                  </a:lnTo>
                  <a:lnTo>
                    <a:pt x="104" y="0"/>
                  </a:lnTo>
                  <a:close/>
                  <a:moveTo>
                    <a:pt x="0" y="60"/>
                  </a:moveTo>
                  <a:lnTo>
                    <a:pt x="252" y="203"/>
                  </a:lnTo>
                  <a:lnTo>
                    <a:pt x="267" y="197"/>
                  </a:lnTo>
                  <a:lnTo>
                    <a:pt x="15" y="52"/>
                  </a:lnTo>
                  <a:lnTo>
                    <a:pt x="0" y="60"/>
                  </a:lnTo>
                  <a:close/>
                  <a:moveTo>
                    <a:pt x="46" y="35"/>
                  </a:moveTo>
                  <a:lnTo>
                    <a:pt x="296" y="178"/>
                  </a:lnTo>
                  <a:lnTo>
                    <a:pt x="310" y="170"/>
                  </a:lnTo>
                  <a:lnTo>
                    <a:pt x="61" y="27"/>
                  </a:lnTo>
                  <a:lnTo>
                    <a:pt x="46" y="35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îs1íḓè">
              <a:extLst>
                <a:ext uri="{FF2B5EF4-FFF2-40B4-BE49-F238E27FC236}">
                  <a16:creationId xmlns:a16="http://schemas.microsoft.com/office/drawing/2014/main" id="{EC7E919C-F473-4923-B986-89B1E9B1EB5B}"/>
                </a:ext>
              </a:extLst>
            </p:cNvPr>
            <p:cNvSpPr/>
            <p:nvPr/>
          </p:nvSpPr>
          <p:spPr bwMode="auto">
            <a:xfrm>
              <a:off x="7869238" y="4364038"/>
              <a:ext cx="804863" cy="492125"/>
            </a:xfrm>
            <a:custGeom>
              <a:avLst/>
              <a:gdLst>
                <a:gd name="T0" fmla="*/ 0 w 507"/>
                <a:gd name="T1" fmla="*/ 310 h 310"/>
                <a:gd name="T2" fmla="*/ 0 w 507"/>
                <a:gd name="T3" fmla="*/ 293 h 310"/>
                <a:gd name="T4" fmla="*/ 507 w 507"/>
                <a:gd name="T5" fmla="*/ 0 h 310"/>
                <a:gd name="T6" fmla="*/ 507 w 507"/>
                <a:gd name="T7" fmla="*/ 17 h 310"/>
                <a:gd name="T8" fmla="*/ 0 w 507"/>
                <a:gd name="T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310">
                  <a:moveTo>
                    <a:pt x="0" y="310"/>
                  </a:moveTo>
                  <a:lnTo>
                    <a:pt x="0" y="293"/>
                  </a:lnTo>
                  <a:lnTo>
                    <a:pt x="507" y="0"/>
                  </a:lnTo>
                  <a:lnTo>
                    <a:pt x="507" y="17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íṩliḋè">
              <a:extLst>
                <a:ext uri="{FF2B5EF4-FFF2-40B4-BE49-F238E27FC236}">
                  <a16:creationId xmlns:a16="http://schemas.microsoft.com/office/drawing/2014/main" id="{AF5FCF5F-37B6-4EA7-AF48-AA7EBD729DA3}"/>
                </a:ext>
              </a:extLst>
            </p:cNvPr>
            <p:cNvSpPr/>
            <p:nvPr/>
          </p:nvSpPr>
          <p:spPr bwMode="auto">
            <a:xfrm>
              <a:off x="7264401" y="4479925"/>
              <a:ext cx="604838" cy="376238"/>
            </a:xfrm>
            <a:custGeom>
              <a:avLst/>
              <a:gdLst>
                <a:gd name="T0" fmla="*/ 381 w 381"/>
                <a:gd name="T1" fmla="*/ 220 h 237"/>
                <a:gd name="T2" fmla="*/ 381 w 381"/>
                <a:gd name="T3" fmla="*/ 237 h 237"/>
                <a:gd name="T4" fmla="*/ 0 w 381"/>
                <a:gd name="T5" fmla="*/ 17 h 237"/>
                <a:gd name="T6" fmla="*/ 0 w 381"/>
                <a:gd name="T7" fmla="*/ 0 h 237"/>
                <a:gd name="T8" fmla="*/ 381 w 381"/>
                <a:gd name="T9" fmla="*/ 22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" h="237">
                  <a:moveTo>
                    <a:pt x="381" y="220"/>
                  </a:moveTo>
                  <a:lnTo>
                    <a:pt x="381" y="23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381" y="220"/>
                  </a:ln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îs1ïde">
              <a:extLst>
                <a:ext uri="{FF2B5EF4-FFF2-40B4-BE49-F238E27FC236}">
                  <a16:creationId xmlns:a16="http://schemas.microsoft.com/office/drawing/2014/main" id="{99108D3D-EDE5-407A-8BD8-07C39BCAA6FF}"/>
                </a:ext>
              </a:extLst>
            </p:cNvPr>
            <p:cNvSpPr/>
            <p:nvPr/>
          </p:nvSpPr>
          <p:spPr bwMode="auto">
            <a:xfrm>
              <a:off x="7818438" y="4140200"/>
              <a:ext cx="641350" cy="369888"/>
            </a:xfrm>
            <a:custGeom>
              <a:avLst/>
              <a:gdLst>
                <a:gd name="T0" fmla="*/ 314 w 404"/>
                <a:gd name="T1" fmla="*/ 98 h 233"/>
                <a:gd name="T2" fmla="*/ 231 w 404"/>
                <a:gd name="T3" fmla="*/ 48 h 233"/>
                <a:gd name="T4" fmla="*/ 98 w 404"/>
                <a:gd name="T5" fmla="*/ 27 h 233"/>
                <a:gd name="T6" fmla="*/ 50 w 404"/>
                <a:gd name="T7" fmla="*/ 54 h 233"/>
                <a:gd name="T8" fmla="*/ 0 w 404"/>
                <a:gd name="T9" fmla="*/ 85 h 233"/>
                <a:gd name="T10" fmla="*/ 88 w 404"/>
                <a:gd name="T11" fmla="*/ 135 h 233"/>
                <a:gd name="T12" fmla="*/ 173 w 404"/>
                <a:gd name="T13" fmla="*/ 185 h 233"/>
                <a:gd name="T14" fmla="*/ 304 w 404"/>
                <a:gd name="T15" fmla="*/ 206 h 233"/>
                <a:gd name="T16" fmla="*/ 352 w 404"/>
                <a:gd name="T17" fmla="*/ 179 h 233"/>
                <a:gd name="T18" fmla="*/ 404 w 404"/>
                <a:gd name="T19" fmla="*/ 148 h 233"/>
                <a:gd name="T20" fmla="*/ 88 w 404"/>
                <a:gd name="T21" fmla="*/ 131 h 233"/>
                <a:gd name="T22" fmla="*/ 50 w 404"/>
                <a:gd name="T23" fmla="*/ 58 h 233"/>
                <a:gd name="T24" fmla="*/ 88 w 404"/>
                <a:gd name="T25" fmla="*/ 131 h 233"/>
                <a:gd name="T26" fmla="*/ 54 w 404"/>
                <a:gd name="T27" fmla="*/ 56 h 233"/>
                <a:gd name="T28" fmla="*/ 179 w 404"/>
                <a:gd name="T29" fmla="*/ 79 h 233"/>
                <a:gd name="T30" fmla="*/ 183 w 404"/>
                <a:gd name="T31" fmla="*/ 77 h 233"/>
                <a:gd name="T32" fmla="*/ 146 w 404"/>
                <a:gd name="T33" fmla="*/ 4 h 233"/>
                <a:gd name="T34" fmla="*/ 183 w 404"/>
                <a:gd name="T35" fmla="*/ 77 h 233"/>
                <a:gd name="T36" fmla="*/ 92 w 404"/>
                <a:gd name="T37" fmla="*/ 133 h 233"/>
                <a:gd name="T38" fmla="*/ 217 w 404"/>
                <a:gd name="T39" fmla="*/ 154 h 233"/>
                <a:gd name="T40" fmla="*/ 221 w 404"/>
                <a:gd name="T41" fmla="*/ 152 h 233"/>
                <a:gd name="T42" fmla="*/ 183 w 404"/>
                <a:gd name="T43" fmla="*/ 81 h 233"/>
                <a:gd name="T44" fmla="*/ 221 w 404"/>
                <a:gd name="T45" fmla="*/ 152 h 233"/>
                <a:gd name="T46" fmla="*/ 187 w 404"/>
                <a:gd name="T47" fmla="*/ 79 h 233"/>
                <a:gd name="T48" fmla="*/ 312 w 404"/>
                <a:gd name="T49" fmla="*/ 100 h 233"/>
                <a:gd name="T50" fmla="*/ 256 w 404"/>
                <a:gd name="T51" fmla="*/ 229 h 233"/>
                <a:gd name="T52" fmla="*/ 221 w 404"/>
                <a:gd name="T53" fmla="*/ 156 h 233"/>
                <a:gd name="T54" fmla="*/ 256 w 404"/>
                <a:gd name="T55" fmla="*/ 229 h 233"/>
                <a:gd name="T56" fmla="*/ 223 w 404"/>
                <a:gd name="T57" fmla="*/ 154 h 233"/>
                <a:gd name="T58" fmla="*/ 348 w 404"/>
                <a:gd name="T59" fmla="*/ 177 h 233"/>
                <a:gd name="T60" fmla="*/ 352 w 404"/>
                <a:gd name="T61" fmla="*/ 175 h 233"/>
                <a:gd name="T62" fmla="*/ 314 w 404"/>
                <a:gd name="T63" fmla="*/ 102 h 233"/>
                <a:gd name="T64" fmla="*/ 352 w 404"/>
                <a:gd name="T65" fmla="*/ 17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4" h="233">
                  <a:moveTo>
                    <a:pt x="318" y="100"/>
                  </a:moveTo>
                  <a:lnTo>
                    <a:pt x="314" y="98"/>
                  </a:lnTo>
                  <a:lnTo>
                    <a:pt x="235" y="50"/>
                  </a:lnTo>
                  <a:lnTo>
                    <a:pt x="231" y="48"/>
                  </a:lnTo>
                  <a:lnTo>
                    <a:pt x="146" y="0"/>
                  </a:lnTo>
                  <a:lnTo>
                    <a:pt x="98" y="27"/>
                  </a:lnTo>
                  <a:lnTo>
                    <a:pt x="96" y="29"/>
                  </a:lnTo>
                  <a:lnTo>
                    <a:pt x="50" y="54"/>
                  </a:lnTo>
                  <a:lnTo>
                    <a:pt x="48" y="56"/>
                  </a:lnTo>
                  <a:lnTo>
                    <a:pt x="0" y="85"/>
                  </a:lnTo>
                  <a:lnTo>
                    <a:pt x="84" y="133"/>
                  </a:lnTo>
                  <a:lnTo>
                    <a:pt x="88" y="135"/>
                  </a:lnTo>
                  <a:lnTo>
                    <a:pt x="169" y="183"/>
                  </a:lnTo>
                  <a:lnTo>
                    <a:pt x="173" y="185"/>
                  </a:lnTo>
                  <a:lnTo>
                    <a:pt x="256" y="233"/>
                  </a:lnTo>
                  <a:lnTo>
                    <a:pt x="304" y="206"/>
                  </a:lnTo>
                  <a:lnTo>
                    <a:pt x="308" y="204"/>
                  </a:lnTo>
                  <a:lnTo>
                    <a:pt x="352" y="179"/>
                  </a:lnTo>
                  <a:lnTo>
                    <a:pt x="356" y="177"/>
                  </a:lnTo>
                  <a:lnTo>
                    <a:pt x="404" y="148"/>
                  </a:lnTo>
                  <a:lnTo>
                    <a:pt x="318" y="100"/>
                  </a:lnTo>
                  <a:close/>
                  <a:moveTo>
                    <a:pt x="88" y="131"/>
                  </a:moveTo>
                  <a:lnTo>
                    <a:pt x="7" y="85"/>
                  </a:lnTo>
                  <a:lnTo>
                    <a:pt x="50" y="58"/>
                  </a:lnTo>
                  <a:lnTo>
                    <a:pt x="131" y="106"/>
                  </a:lnTo>
                  <a:lnTo>
                    <a:pt x="88" y="131"/>
                  </a:lnTo>
                  <a:close/>
                  <a:moveTo>
                    <a:pt x="136" y="104"/>
                  </a:moveTo>
                  <a:lnTo>
                    <a:pt x="54" y="56"/>
                  </a:lnTo>
                  <a:lnTo>
                    <a:pt x="98" y="31"/>
                  </a:lnTo>
                  <a:lnTo>
                    <a:pt x="179" y="79"/>
                  </a:lnTo>
                  <a:lnTo>
                    <a:pt x="136" y="104"/>
                  </a:lnTo>
                  <a:close/>
                  <a:moveTo>
                    <a:pt x="183" y="77"/>
                  </a:moveTo>
                  <a:lnTo>
                    <a:pt x="102" y="29"/>
                  </a:lnTo>
                  <a:lnTo>
                    <a:pt x="146" y="4"/>
                  </a:lnTo>
                  <a:lnTo>
                    <a:pt x="227" y="50"/>
                  </a:lnTo>
                  <a:lnTo>
                    <a:pt x="183" y="77"/>
                  </a:lnTo>
                  <a:close/>
                  <a:moveTo>
                    <a:pt x="173" y="181"/>
                  </a:moveTo>
                  <a:lnTo>
                    <a:pt x="92" y="133"/>
                  </a:lnTo>
                  <a:lnTo>
                    <a:pt x="136" y="108"/>
                  </a:lnTo>
                  <a:lnTo>
                    <a:pt x="217" y="154"/>
                  </a:lnTo>
                  <a:lnTo>
                    <a:pt x="173" y="181"/>
                  </a:lnTo>
                  <a:close/>
                  <a:moveTo>
                    <a:pt x="221" y="152"/>
                  </a:moveTo>
                  <a:lnTo>
                    <a:pt x="140" y="106"/>
                  </a:lnTo>
                  <a:lnTo>
                    <a:pt x="183" y="81"/>
                  </a:lnTo>
                  <a:lnTo>
                    <a:pt x="264" y="127"/>
                  </a:lnTo>
                  <a:lnTo>
                    <a:pt x="221" y="152"/>
                  </a:lnTo>
                  <a:close/>
                  <a:moveTo>
                    <a:pt x="269" y="125"/>
                  </a:moveTo>
                  <a:lnTo>
                    <a:pt x="187" y="79"/>
                  </a:lnTo>
                  <a:lnTo>
                    <a:pt x="231" y="52"/>
                  </a:lnTo>
                  <a:lnTo>
                    <a:pt x="312" y="100"/>
                  </a:lnTo>
                  <a:lnTo>
                    <a:pt x="269" y="125"/>
                  </a:lnTo>
                  <a:close/>
                  <a:moveTo>
                    <a:pt x="256" y="229"/>
                  </a:moveTo>
                  <a:lnTo>
                    <a:pt x="175" y="183"/>
                  </a:lnTo>
                  <a:lnTo>
                    <a:pt x="221" y="156"/>
                  </a:lnTo>
                  <a:lnTo>
                    <a:pt x="302" y="204"/>
                  </a:lnTo>
                  <a:lnTo>
                    <a:pt x="256" y="229"/>
                  </a:lnTo>
                  <a:close/>
                  <a:moveTo>
                    <a:pt x="304" y="202"/>
                  </a:moveTo>
                  <a:lnTo>
                    <a:pt x="223" y="154"/>
                  </a:lnTo>
                  <a:lnTo>
                    <a:pt x="269" y="129"/>
                  </a:lnTo>
                  <a:lnTo>
                    <a:pt x="348" y="177"/>
                  </a:lnTo>
                  <a:lnTo>
                    <a:pt x="304" y="202"/>
                  </a:lnTo>
                  <a:close/>
                  <a:moveTo>
                    <a:pt x="352" y="175"/>
                  </a:moveTo>
                  <a:lnTo>
                    <a:pt x="271" y="127"/>
                  </a:lnTo>
                  <a:lnTo>
                    <a:pt x="314" y="102"/>
                  </a:lnTo>
                  <a:lnTo>
                    <a:pt x="395" y="148"/>
                  </a:lnTo>
                  <a:lnTo>
                    <a:pt x="352" y="175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ṥ1ïḑé">
              <a:extLst>
                <a:ext uri="{FF2B5EF4-FFF2-40B4-BE49-F238E27FC236}">
                  <a16:creationId xmlns:a16="http://schemas.microsoft.com/office/drawing/2014/main" id="{C296DFD1-0CEA-4440-A5D5-F622C740CC6E}"/>
                </a:ext>
              </a:extLst>
            </p:cNvPr>
            <p:cNvSpPr/>
            <p:nvPr/>
          </p:nvSpPr>
          <p:spPr bwMode="auto">
            <a:xfrm>
              <a:off x="6937376" y="4464050"/>
              <a:ext cx="430213" cy="527050"/>
            </a:xfrm>
            <a:custGeom>
              <a:avLst/>
              <a:gdLst>
                <a:gd name="T0" fmla="*/ 130 w 130"/>
                <a:gd name="T1" fmla="*/ 0 h 160"/>
                <a:gd name="T2" fmla="*/ 130 w 130"/>
                <a:gd name="T3" fmla="*/ 119 h 160"/>
                <a:gd name="T4" fmla="*/ 111 w 130"/>
                <a:gd name="T5" fmla="*/ 146 h 160"/>
                <a:gd name="T6" fmla="*/ 19 w 130"/>
                <a:gd name="T7" fmla="*/ 146 h 160"/>
                <a:gd name="T8" fmla="*/ 0 w 130"/>
                <a:gd name="T9" fmla="*/ 119 h 160"/>
                <a:gd name="T10" fmla="*/ 0 w 130"/>
                <a:gd name="T11" fmla="*/ 0 h 160"/>
                <a:gd name="T12" fmla="*/ 19 w 130"/>
                <a:gd name="T13" fmla="*/ 26 h 160"/>
                <a:gd name="T14" fmla="*/ 111 w 130"/>
                <a:gd name="T15" fmla="*/ 26 h 160"/>
                <a:gd name="T16" fmla="*/ 130 w 130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60">
                  <a:moveTo>
                    <a:pt x="130" y="0"/>
                  </a:moveTo>
                  <a:cubicBezTo>
                    <a:pt x="130" y="119"/>
                    <a:pt x="130" y="119"/>
                    <a:pt x="130" y="119"/>
                  </a:cubicBezTo>
                  <a:cubicBezTo>
                    <a:pt x="130" y="129"/>
                    <a:pt x="123" y="138"/>
                    <a:pt x="111" y="146"/>
                  </a:cubicBezTo>
                  <a:cubicBezTo>
                    <a:pt x="86" y="160"/>
                    <a:pt x="44" y="160"/>
                    <a:pt x="19" y="146"/>
                  </a:cubicBezTo>
                  <a:cubicBezTo>
                    <a:pt x="6" y="138"/>
                    <a:pt x="0" y="128"/>
                    <a:pt x="0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7" y="19"/>
                    <a:pt x="19" y="26"/>
                  </a:cubicBezTo>
                  <a:cubicBezTo>
                    <a:pt x="45" y="41"/>
                    <a:pt x="86" y="41"/>
                    <a:pt x="111" y="26"/>
                  </a:cubicBezTo>
                  <a:cubicBezTo>
                    <a:pt x="124" y="19"/>
                    <a:pt x="130" y="10"/>
                    <a:pt x="130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îṡlíḑé">
              <a:extLst>
                <a:ext uri="{FF2B5EF4-FFF2-40B4-BE49-F238E27FC236}">
                  <a16:creationId xmlns:a16="http://schemas.microsoft.com/office/drawing/2014/main" id="{ADE46308-2C5B-4E4F-B2B8-C4D3270FA50C}"/>
                </a:ext>
              </a:extLst>
            </p:cNvPr>
            <p:cNvSpPr/>
            <p:nvPr/>
          </p:nvSpPr>
          <p:spPr bwMode="auto">
            <a:xfrm>
              <a:off x="6918326" y="4329113"/>
              <a:ext cx="471488" cy="269875"/>
            </a:xfrm>
            <a:custGeom>
              <a:avLst/>
              <a:gdLst>
                <a:gd name="T0" fmla="*/ 117 w 143"/>
                <a:gd name="T1" fmla="*/ 14 h 82"/>
                <a:gd name="T2" fmla="*/ 117 w 143"/>
                <a:gd name="T3" fmla="*/ 67 h 82"/>
                <a:gd name="T4" fmla="*/ 25 w 143"/>
                <a:gd name="T5" fmla="*/ 67 h 82"/>
                <a:gd name="T6" fmla="*/ 25 w 143"/>
                <a:gd name="T7" fmla="*/ 14 h 82"/>
                <a:gd name="T8" fmla="*/ 117 w 143"/>
                <a:gd name="T9" fmla="*/ 1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2">
                  <a:moveTo>
                    <a:pt x="117" y="14"/>
                  </a:moveTo>
                  <a:cubicBezTo>
                    <a:pt x="142" y="29"/>
                    <a:pt x="143" y="53"/>
                    <a:pt x="117" y="67"/>
                  </a:cubicBezTo>
                  <a:cubicBezTo>
                    <a:pt x="92" y="82"/>
                    <a:pt x="51" y="82"/>
                    <a:pt x="25" y="67"/>
                  </a:cubicBezTo>
                  <a:cubicBezTo>
                    <a:pt x="0" y="53"/>
                    <a:pt x="0" y="29"/>
                    <a:pt x="25" y="14"/>
                  </a:cubicBezTo>
                  <a:cubicBezTo>
                    <a:pt x="50" y="0"/>
                    <a:pt x="91" y="0"/>
                    <a:pt x="117" y="14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Slíḍê">
              <a:extLst>
                <a:ext uri="{FF2B5EF4-FFF2-40B4-BE49-F238E27FC236}">
                  <a16:creationId xmlns:a16="http://schemas.microsoft.com/office/drawing/2014/main" id="{20AC5A2D-EC7A-4EBD-93BA-406FE83EC779}"/>
                </a:ext>
              </a:extLst>
            </p:cNvPr>
            <p:cNvSpPr/>
            <p:nvPr/>
          </p:nvSpPr>
          <p:spPr bwMode="auto">
            <a:xfrm>
              <a:off x="6958013" y="4357688"/>
              <a:ext cx="392113" cy="211138"/>
            </a:xfrm>
            <a:custGeom>
              <a:avLst/>
              <a:gdLst>
                <a:gd name="T0" fmla="*/ 59 w 119"/>
                <a:gd name="T1" fmla="*/ 64 h 64"/>
                <a:gd name="T2" fmla="*/ 16 w 119"/>
                <a:gd name="T3" fmla="*/ 54 h 64"/>
                <a:gd name="T4" fmla="*/ 0 w 119"/>
                <a:gd name="T5" fmla="*/ 32 h 64"/>
                <a:gd name="T6" fmla="*/ 16 w 119"/>
                <a:gd name="T7" fmla="*/ 10 h 64"/>
                <a:gd name="T8" fmla="*/ 59 w 119"/>
                <a:gd name="T9" fmla="*/ 0 h 64"/>
                <a:gd name="T10" fmla="*/ 102 w 119"/>
                <a:gd name="T11" fmla="*/ 10 h 64"/>
                <a:gd name="T12" fmla="*/ 119 w 119"/>
                <a:gd name="T13" fmla="*/ 32 h 64"/>
                <a:gd name="T14" fmla="*/ 103 w 119"/>
                <a:gd name="T15" fmla="*/ 54 h 64"/>
                <a:gd name="T16" fmla="*/ 59 w 119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4">
                  <a:moveTo>
                    <a:pt x="59" y="64"/>
                  </a:moveTo>
                  <a:cubicBezTo>
                    <a:pt x="43" y="64"/>
                    <a:pt x="28" y="60"/>
                    <a:pt x="16" y="54"/>
                  </a:cubicBezTo>
                  <a:cubicBezTo>
                    <a:pt x="5" y="48"/>
                    <a:pt x="0" y="40"/>
                    <a:pt x="0" y="32"/>
                  </a:cubicBezTo>
                  <a:cubicBezTo>
                    <a:pt x="0" y="24"/>
                    <a:pt x="5" y="16"/>
                    <a:pt x="16" y="10"/>
                  </a:cubicBezTo>
                  <a:cubicBezTo>
                    <a:pt x="27" y="3"/>
                    <a:pt x="42" y="0"/>
                    <a:pt x="59" y="0"/>
                  </a:cubicBezTo>
                  <a:cubicBezTo>
                    <a:pt x="75" y="0"/>
                    <a:pt x="91" y="3"/>
                    <a:pt x="102" y="10"/>
                  </a:cubicBezTo>
                  <a:cubicBezTo>
                    <a:pt x="113" y="16"/>
                    <a:pt x="119" y="24"/>
                    <a:pt x="119" y="32"/>
                  </a:cubicBezTo>
                  <a:cubicBezTo>
                    <a:pt x="119" y="40"/>
                    <a:pt x="113" y="48"/>
                    <a:pt x="103" y="54"/>
                  </a:cubicBezTo>
                  <a:cubicBezTo>
                    <a:pt x="91" y="60"/>
                    <a:pt x="76" y="64"/>
                    <a:pt x="59" y="64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ïsľidé">
              <a:extLst>
                <a:ext uri="{FF2B5EF4-FFF2-40B4-BE49-F238E27FC236}">
                  <a16:creationId xmlns:a16="http://schemas.microsoft.com/office/drawing/2014/main" id="{06FF20AB-EF03-4ECE-A3BE-1A5500EA98E4}"/>
                </a:ext>
              </a:extLst>
            </p:cNvPr>
            <p:cNvSpPr/>
            <p:nvPr/>
          </p:nvSpPr>
          <p:spPr bwMode="auto">
            <a:xfrm>
              <a:off x="6967538" y="4424363"/>
              <a:ext cx="369888" cy="144463"/>
            </a:xfrm>
            <a:custGeom>
              <a:avLst/>
              <a:gdLst>
                <a:gd name="T0" fmla="*/ 99 w 112"/>
                <a:gd name="T1" fmla="*/ 10 h 44"/>
                <a:gd name="T2" fmla="*/ 56 w 112"/>
                <a:gd name="T3" fmla="*/ 0 h 44"/>
                <a:gd name="T4" fmla="*/ 13 w 112"/>
                <a:gd name="T5" fmla="*/ 10 h 44"/>
                <a:gd name="T6" fmla="*/ 0 w 112"/>
                <a:gd name="T7" fmla="*/ 22 h 44"/>
                <a:gd name="T8" fmla="*/ 13 w 112"/>
                <a:gd name="T9" fmla="*/ 34 h 44"/>
                <a:gd name="T10" fmla="*/ 56 w 112"/>
                <a:gd name="T11" fmla="*/ 44 h 44"/>
                <a:gd name="T12" fmla="*/ 100 w 112"/>
                <a:gd name="T13" fmla="*/ 34 h 44"/>
                <a:gd name="T14" fmla="*/ 112 w 112"/>
                <a:gd name="T15" fmla="*/ 22 h 44"/>
                <a:gd name="T16" fmla="*/ 99 w 112"/>
                <a:gd name="T17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44">
                  <a:moveTo>
                    <a:pt x="99" y="10"/>
                  </a:moveTo>
                  <a:cubicBezTo>
                    <a:pt x="88" y="4"/>
                    <a:pt x="72" y="0"/>
                    <a:pt x="56" y="0"/>
                  </a:cubicBezTo>
                  <a:cubicBezTo>
                    <a:pt x="39" y="0"/>
                    <a:pt x="24" y="4"/>
                    <a:pt x="13" y="10"/>
                  </a:cubicBezTo>
                  <a:cubicBezTo>
                    <a:pt x="7" y="14"/>
                    <a:pt x="3" y="18"/>
                    <a:pt x="0" y="22"/>
                  </a:cubicBezTo>
                  <a:cubicBezTo>
                    <a:pt x="3" y="26"/>
                    <a:pt x="7" y="30"/>
                    <a:pt x="13" y="34"/>
                  </a:cubicBezTo>
                  <a:cubicBezTo>
                    <a:pt x="25" y="40"/>
                    <a:pt x="40" y="44"/>
                    <a:pt x="56" y="44"/>
                  </a:cubicBezTo>
                  <a:cubicBezTo>
                    <a:pt x="73" y="44"/>
                    <a:pt x="88" y="40"/>
                    <a:pt x="100" y="34"/>
                  </a:cubicBezTo>
                  <a:cubicBezTo>
                    <a:pt x="105" y="30"/>
                    <a:pt x="110" y="26"/>
                    <a:pt x="112" y="22"/>
                  </a:cubicBezTo>
                  <a:cubicBezTo>
                    <a:pt x="110" y="18"/>
                    <a:pt x="105" y="14"/>
                    <a:pt x="99" y="1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iṥḷíďe">
              <a:extLst>
                <a:ext uri="{FF2B5EF4-FFF2-40B4-BE49-F238E27FC236}">
                  <a16:creationId xmlns:a16="http://schemas.microsoft.com/office/drawing/2014/main" id="{68D3A04A-5C79-4143-832E-A32F2324F084}"/>
                </a:ext>
              </a:extLst>
            </p:cNvPr>
            <p:cNvSpPr/>
            <p:nvPr/>
          </p:nvSpPr>
          <p:spPr bwMode="auto">
            <a:xfrm>
              <a:off x="7273926" y="4865688"/>
              <a:ext cx="93663" cy="33338"/>
            </a:xfrm>
            <a:custGeom>
              <a:avLst/>
              <a:gdLst>
                <a:gd name="T0" fmla="*/ 28 w 28"/>
                <a:gd name="T1" fmla="*/ 2 h 10"/>
                <a:gd name="T2" fmla="*/ 18 w 28"/>
                <a:gd name="T3" fmla="*/ 8 h 10"/>
                <a:gd name="T4" fmla="*/ 0 w 28"/>
                <a:gd name="T5" fmla="*/ 6 h 10"/>
                <a:gd name="T6" fmla="*/ 11 w 28"/>
                <a:gd name="T7" fmla="*/ 0 h 10"/>
                <a:gd name="T8" fmla="*/ 28 w 28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28" y="2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3" y="10"/>
                    <a:pt x="7" y="10"/>
                    <a:pt x="0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4"/>
                    <a:pt x="23" y="4"/>
                    <a:pt x="28" y="2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ïŝ1îďé">
              <a:extLst>
                <a:ext uri="{FF2B5EF4-FFF2-40B4-BE49-F238E27FC236}">
                  <a16:creationId xmlns:a16="http://schemas.microsoft.com/office/drawing/2014/main" id="{2EC435CF-4C43-45ED-88D1-B072839BD1B5}"/>
                </a:ext>
              </a:extLst>
            </p:cNvPr>
            <p:cNvSpPr/>
            <p:nvPr/>
          </p:nvSpPr>
          <p:spPr bwMode="auto">
            <a:xfrm>
              <a:off x="7277101" y="4562475"/>
              <a:ext cx="146050" cy="369888"/>
            </a:xfrm>
            <a:custGeom>
              <a:avLst/>
              <a:gdLst>
                <a:gd name="T0" fmla="*/ 10 w 44"/>
                <a:gd name="T1" fmla="*/ 0 h 112"/>
                <a:gd name="T2" fmla="*/ 0 w 44"/>
                <a:gd name="T3" fmla="*/ 6 h 112"/>
                <a:gd name="T4" fmla="*/ 34 w 44"/>
                <a:gd name="T5" fmla="*/ 65 h 112"/>
                <a:gd name="T6" fmla="*/ 34 w 44"/>
                <a:gd name="T7" fmla="*/ 90 h 112"/>
                <a:gd name="T8" fmla="*/ 24 w 44"/>
                <a:gd name="T9" fmla="*/ 112 h 112"/>
                <a:gd name="T10" fmla="*/ 34 w 44"/>
                <a:gd name="T11" fmla="*/ 106 h 112"/>
                <a:gd name="T12" fmla="*/ 44 w 44"/>
                <a:gd name="T13" fmla="*/ 84 h 112"/>
                <a:gd name="T14" fmla="*/ 44 w 44"/>
                <a:gd name="T15" fmla="*/ 59 h 112"/>
                <a:gd name="T16" fmla="*/ 10 w 44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12">
                  <a:moveTo>
                    <a:pt x="1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9" y="17"/>
                    <a:pt x="34" y="43"/>
                    <a:pt x="34" y="65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101"/>
                    <a:pt x="30" y="108"/>
                    <a:pt x="24" y="112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0" y="103"/>
                    <a:pt x="44" y="95"/>
                    <a:pt x="44" y="84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38"/>
                    <a:pt x="29" y="11"/>
                    <a:pt x="1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ṣļíḑè">
              <a:extLst>
                <a:ext uri="{FF2B5EF4-FFF2-40B4-BE49-F238E27FC236}">
                  <a16:creationId xmlns:a16="http://schemas.microsoft.com/office/drawing/2014/main" id="{DD3D3910-60E7-4532-82D3-1894CEE8D8E6}"/>
                </a:ext>
              </a:extLst>
            </p:cNvPr>
            <p:cNvSpPr/>
            <p:nvPr/>
          </p:nvSpPr>
          <p:spPr bwMode="auto">
            <a:xfrm>
              <a:off x="7273926" y="4583113"/>
              <a:ext cx="115888" cy="377825"/>
            </a:xfrm>
            <a:custGeom>
              <a:avLst/>
              <a:gdLst>
                <a:gd name="T0" fmla="*/ 1 w 35"/>
                <a:gd name="T1" fmla="*/ 0 h 115"/>
                <a:gd name="T2" fmla="*/ 35 w 35"/>
                <a:gd name="T3" fmla="*/ 59 h 115"/>
                <a:gd name="T4" fmla="*/ 35 w 35"/>
                <a:gd name="T5" fmla="*/ 84 h 115"/>
                <a:gd name="T6" fmla="*/ 0 w 35"/>
                <a:gd name="T7" fmla="*/ 104 h 115"/>
                <a:gd name="T8" fmla="*/ 0 w 35"/>
                <a:gd name="T9" fmla="*/ 92 h 115"/>
                <a:gd name="T10" fmla="*/ 25 w 35"/>
                <a:gd name="T11" fmla="*/ 78 h 115"/>
                <a:gd name="T12" fmla="*/ 25 w 35"/>
                <a:gd name="T13" fmla="*/ 53 h 115"/>
                <a:gd name="T14" fmla="*/ 1 w 35"/>
                <a:gd name="T15" fmla="*/ 12 h 115"/>
                <a:gd name="T16" fmla="*/ 1 w 35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15">
                  <a:moveTo>
                    <a:pt x="1" y="0"/>
                  </a:moveTo>
                  <a:cubicBezTo>
                    <a:pt x="20" y="11"/>
                    <a:pt x="35" y="37"/>
                    <a:pt x="35" y="59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106"/>
                    <a:pt x="19" y="115"/>
                    <a:pt x="0" y="10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4" y="100"/>
                    <a:pt x="25" y="93"/>
                    <a:pt x="25" y="78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38"/>
                    <a:pt x="14" y="19"/>
                    <a:pt x="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sḻîḓe">
              <a:extLst>
                <a:ext uri="{FF2B5EF4-FFF2-40B4-BE49-F238E27FC236}">
                  <a16:creationId xmlns:a16="http://schemas.microsoft.com/office/drawing/2014/main" id="{B2330FED-5624-4D3A-81AC-A91702BAF715}"/>
                </a:ext>
              </a:extLst>
            </p:cNvPr>
            <p:cNvSpPr/>
            <p:nvPr/>
          </p:nvSpPr>
          <p:spPr bwMode="auto">
            <a:xfrm>
              <a:off x="5746751" y="4213225"/>
              <a:ext cx="55563" cy="104775"/>
            </a:xfrm>
            <a:custGeom>
              <a:avLst/>
              <a:gdLst>
                <a:gd name="T0" fmla="*/ 10 w 17"/>
                <a:gd name="T1" fmla="*/ 9 h 32"/>
                <a:gd name="T2" fmla="*/ 17 w 17"/>
                <a:gd name="T3" fmla="*/ 0 h 32"/>
                <a:gd name="T4" fmla="*/ 17 w 17"/>
                <a:gd name="T5" fmla="*/ 18 h 32"/>
                <a:gd name="T6" fmla="*/ 10 w 17"/>
                <a:gd name="T7" fmla="*/ 26 h 32"/>
                <a:gd name="T8" fmla="*/ 1 w 17"/>
                <a:gd name="T9" fmla="*/ 32 h 32"/>
                <a:gd name="T10" fmla="*/ 0 w 17"/>
                <a:gd name="T11" fmla="*/ 15 h 32"/>
                <a:gd name="T12" fmla="*/ 10 w 17"/>
                <a:gd name="T13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">
                  <a:moveTo>
                    <a:pt x="10" y="9"/>
                  </a:moveTo>
                  <a:cubicBezTo>
                    <a:pt x="15" y="7"/>
                    <a:pt x="17" y="4"/>
                    <a:pt x="17" y="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1"/>
                    <a:pt x="15" y="24"/>
                    <a:pt x="10" y="2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iṩḷidê">
              <a:extLst>
                <a:ext uri="{FF2B5EF4-FFF2-40B4-BE49-F238E27FC236}">
                  <a16:creationId xmlns:a16="http://schemas.microsoft.com/office/drawing/2014/main" id="{9569711E-2CB4-4D40-AD61-285887D0C82C}"/>
                </a:ext>
              </a:extLst>
            </p:cNvPr>
            <p:cNvSpPr/>
            <p:nvPr/>
          </p:nvSpPr>
          <p:spPr bwMode="auto">
            <a:xfrm>
              <a:off x="5649913" y="4206875"/>
              <a:ext cx="100013" cy="111125"/>
            </a:xfrm>
            <a:custGeom>
              <a:avLst/>
              <a:gdLst>
                <a:gd name="T0" fmla="*/ 0 w 63"/>
                <a:gd name="T1" fmla="*/ 0 h 70"/>
                <a:gd name="T2" fmla="*/ 0 w 63"/>
                <a:gd name="T3" fmla="*/ 35 h 70"/>
                <a:gd name="T4" fmla="*/ 63 w 63"/>
                <a:gd name="T5" fmla="*/ 70 h 70"/>
                <a:gd name="T6" fmla="*/ 61 w 63"/>
                <a:gd name="T7" fmla="*/ 35 h 70"/>
                <a:gd name="T8" fmla="*/ 0 w 63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0">
                  <a:moveTo>
                    <a:pt x="0" y="0"/>
                  </a:moveTo>
                  <a:lnTo>
                    <a:pt x="0" y="35"/>
                  </a:lnTo>
                  <a:lnTo>
                    <a:pt x="63" y="70"/>
                  </a:lnTo>
                  <a:lnTo>
                    <a:pt x="61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îŝľíḓe">
              <a:extLst>
                <a:ext uri="{FF2B5EF4-FFF2-40B4-BE49-F238E27FC236}">
                  <a16:creationId xmlns:a16="http://schemas.microsoft.com/office/drawing/2014/main" id="{D2AC6098-BB3B-4C18-844C-20AC33FBA021}"/>
                </a:ext>
              </a:extLst>
            </p:cNvPr>
            <p:cNvSpPr/>
            <p:nvPr/>
          </p:nvSpPr>
          <p:spPr bwMode="auto">
            <a:xfrm>
              <a:off x="5649913" y="4170363"/>
              <a:ext cx="158750" cy="92075"/>
            </a:xfrm>
            <a:custGeom>
              <a:avLst/>
              <a:gdLst>
                <a:gd name="T0" fmla="*/ 0 w 48"/>
                <a:gd name="T1" fmla="*/ 11 h 28"/>
                <a:gd name="T2" fmla="*/ 29 w 48"/>
                <a:gd name="T3" fmla="*/ 28 h 28"/>
                <a:gd name="T4" fmla="*/ 39 w 48"/>
                <a:gd name="T5" fmla="*/ 22 h 28"/>
                <a:gd name="T6" fmla="*/ 40 w 48"/>
                <a:gd name="T7" fmla="*/ 5 h 28"/>
                <a:gd name="T8" fmla="*/ 10 w 48"/>
                <a:gd name="T9" fmla="*/ 5 h 28"/>
                <a:gd name="T10" fmla="*/ 0 w 48"/>
                <a:gd name="T11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8">
                  <a:moveTo>
                    <a:pt x="0" y="11"/>
                  </a:moveTo>
                  <a:cubicBezTo>
                    <a:pt x="29" y="28"/>
                    <a:pt x="29" y="28"/>
                    <a:pt x="29" y="28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8" y="17"/>
                    <a:pt x="48" y="10"/>
                    <a:pt x="40" y="5"/>
                  </a:cubicBezTo>
                  <a:cubicBezTo>
                    <a:pt x="31" y="0"/>
                    <a:pt x="18" y="0"/>
                    <a:pt x="10" y="5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ï$ľiḋê">
              <a:extLst>
                <a:ext uri="{FF2B5EF4-FFF2-40B4-BE49-F238E27FC236}">
                  <a16:creationId xmlns:a16="http://schemas.microsoft.com/office/drawing/2014/main" id="{EF11796A-9479-4859-B1AB-F6795F734240}"/>
                </a:ext>
              </a:extLst>
            </p:cNvPr>
            <p:cNvSpPr/>
            <p:nvPr/>
          </p:nvSpPr>
          <p:spPr bwMode="auto">
            <a:xfrm>
              <a:off x="5584826" y="4246563"/>
              <a:ext cx="95250" cy="111125"/>
            </a:xfrm>
            <a:custGeom>
              <a:avLst/>
              <a:gdLst>
                <a:gd name="T0" fmla="*/ 0 w 60"/>
                <a:gd name="T1" fmla="*/ 0 h 70"/>
                <a:gd name="T2" fmla="*/ 0 w 60"/>
                <a:gd name="T3" fmla="*/ 35 h 70"/>
                <a:gd name="T4" fmla="*/ 60 w 60"/>
                <a:gd name="T5" fmla="*/ 70 h 70"/>
                <a:gd name="T6" fmla="*/ 60 w 60"/>
                <a:gd name="T7" fmla="*/ 35 h 70"/>
                <a:gd name="T8" fmla="*/ 0 w 6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0">
                  <a:moveTo>
                    <a:pt x="0" y="0"/>
                  </a:moveTo>
                  <a:lnTo>
                    <a:pt x="0" y="35"/>
                  </a:lnTo>
                  <a:lnTo>
                    <a:pt x="60" y="70"/>
                  </a:lnTo>
                  <a:lnTo>
                    <a:pt x="60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îṥ1îďê">
              <a:extLst>
                <a:ext uri="{FF2B5EF4-FFF2-40B4-BE49-F238E27FC236}">
                  <a16:creationId xmlns:a16="http://schemas.microsoft.com/office/drawing/2014/main" id="{22ABC5EF-A8D8-4483-A31E-E02F98ED8969}"/>
                </a:ext>
              </a:extLst>
            </p:cNvPr>
            <p:cNvSpPr/>
            <p:nvPr/>
          </p:nvSpPr>
          <p:spPr bwMode="auto">
            <a:xfrm>
              <a:off x="5680076" y="4262438"/>
              <a:ext cx="69850" cy="95250"/>
            </a:xfrm>
            <a:custGeom>
              <a:avLst/>
              <a:gdLst>
                <a:gd name="T0" fmla="*/ 0 w 44"/>
                <a:gd name="T1" fmla="*/ 25 h 60"/>
                <a:gd name="T2" fmla="*/ 0 w 44"/>
                <a:gd name="T3" fmla="*/ 60 h 60"/>
                <a:gd name="T4" fmla="*/ 44 w 44"/>
                <a:gd name="T5" fmla="*/ 35 h 60"/>
                <a:gd name="T6" fmla="*/ 42 w 44"/>
                <a:gd name="T7" fmla="*/ 0 h 60"/>
                <a:gd name="T8" fmla="*/ 0 w 44"/>
                <a:gd name="T9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60">
                  <a:moveTo>
                    <a:pt x="0" y="25"/>
                  </a:moveTo>
                  <a:lnTo>
                    <a:pt x="0" y="60"/>
                  </a:lnTo>
                  <a:lnTo>
                    <a:pt x="44" y="35"/>
                  </a:lnTo>
                  <a:lnTo>
                    <a:pt x="4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6E7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iṡļidê">
              <a:extLst>
                <a:ext uri="{FF2B5EF4-FFF2-40B4-BE49-F238E27FC236}">
                  <a16:creationId xmlns:a16="http://schemas.microsoft.com/office/drawing/2014/main" id="{D361FF21-321D-4527-B2DE-E56DE36F520A}"/>
                </a:ext>
              </a:extLst>
            </p:cNvPr>
            <p:cNvSpPr/>
            <p:nvPr/>
          </p:nvSpPr>
          <p:spPr bwMode="auto">
            <a:xfrm>
              <a:off x="5584826" y="4206875"/>
              <a:ext cx="161925" cy="95250"/>
            </a:xfrm>
            <a:custGeom>
              <a:avLst/>
              <a:gdLst>
                <a:gd name="T0" fmla="*/ 0 w 102"/>
                <a:gd name="T1" fmla="*/ 25 h 60"/>
                <a:gd name="T2" fmla="*/ 60 w 102"/>
                <a:gd name="T3" fmla="*/ 60 h 60"/>
                <a:gd name="T4" fmla="*/ 102 w 102"/>
                <a:gd name="T5" fmla="*/ 35 h 60"/>
                <a:gd name="T6" fmla="*/ 41 w 102"/>
                <a:gd name="T7" fmla="*/ 0 h 60"/>
                <a:gd name="T8" fmla="*/ 0 w 102"/>
                <a:gd name="T9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0">
                  <a:moveTo>
                    <a:pt x="0" y="25"/>
                  </a:moveTo>
                  <a:lnTo>
                    <a:pt x="60" y="60"/>
                  </a:lnTo>
                  <a:lnTo>
                    <a:pt x="102" y="35"/>
                  </a:lnTo>
                  <a:lnTo>
                    <a:pt x="41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ïṣḷîḍé">
              <a:extLst>
                <a:ext uri="{FF2B5EF4-FFF2-40B4-BE49-F238E27FC236}">
                  <a16:creationId xmlns:a16="http://schemas.microsoft.com/office/drawing/2014/main" id="{3E761873-85AE-4B60-A5C3-3C9AE438E6CF}"/>
                </a:ext>
              </a:extLst>
            </p:cNvPr>
            <p:cNvSpPr/>
            <p:nvPr/>
          </p:nvSpPr>
          <p:spPr bwMode="auto">
            <a:xfrm>
              <a:off x="5529263" y="4292600"/>
              <a:ext cx="150813" cy="98425"/>
            </a:xfrm>
            <a:custGeom>
              <a:avLst/>
              <a:gdLst>
                <a:gd name="T0" fmla="*/ 6 w 46"/>
                <a:gd name="T1" fmla="*/ 8 h 30"/>
                <a:gd name="T2" fmla="*/ 36 w 46"/>
                <a:gd name="T3" fmla="*/ 8 h 30"/>
                <a:gd name="T4" fmla="*/ 46 w 46"/>
                <a:gd name="T5" fmla="*/ 3 h 30"/>
                <a:gd name="T6" fmla="*/ 46 w 46"/>
                <a:gd name="T7" fmla="*/ 20 h 30"/>
                <a:gd name="T8" fmla="*/ 36 w 46"/>
                <a:gd name="T9" fmla="*/ 26 h 30"/>
                <a:gd name="T10" fmla="*/ 7 w 46"/>
                <a:gd name="T11" fmla="*/ 26 h 30"/>
                <a:gd name="T12" fmla="*/ 0 w 46"/>
                <a:gd name="T13" fmla="*/ 17 h 30"/>
                <a:gd name="T14" fmla="*/ 0 w 46"/>
                <a:gd name="T15" fmla="*/ 0 h 30"/>
                <a:gd name="T16" fmla="*/ 6 w 46"/>
                <a:gd name="T17" fmla="*/ 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0">
                  <a:moveTo>
                    <a:pt x="6" y="8"/>
                  </a:moveTo>
                  <a:cubicBezTo>
                    <a:pt x="15" y="13"/>
                    <a:pt x="28" y="13"/>
                    <a:pt x="36" y="8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28" y="30"/>
                    <a:pt x="15" y="30"/>
                    <a:pt x="7" y="26"/>
                  </a:cubicBezTo>
                  <a:cubicBezTo>
                    <a:pt x="2" y="23"/>
                    <a:pt x="0" y="20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6"/>
                    <a:pt x="6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íṧļidè">
              <a:extLst>
                <a:ext uri="{FF2B5EF4-FFF2-40B4-BE49-F238E27FC236}">
                  <a16:creationId xmlns:a16="http://schemas.microsoft.com/office/drawing/2014/main" id="{45B62363-EE0D-4E07-83CB-E34BE3C7043E}"/>
                </a:ext>
              </a:extLst>
            </p:cNvPr>
            <p:cNvSpPr/>
            <p:nvPr/>
          </p:nvSpPr>
          <p:spPr bwMode="auto">
            <a:xfrm>
              <a:off x="5521326" y="4246563"/>
              <a:ext cx="158750" cy="88900"/>
            </a:xfrm>
            <a:custGeom>
              <a:avLst/>
              <a:gdLst>
                <a:gd name="T0" fmla="*/ 9 w 48"/>
                <a:gd name="T1" fmla="*/ 5 h 27"/>
                <a:gd name="T2" fmla="*/ 8 w 48"/>
                <a:gd name="T3" fmla="*/ 22 h 27"/>
                <a:gd name="T4" fmla="*/ 38 w 48"/>
                <a:gd name="T5" fmla="*/ 22 h 27"/>
                <a:gd name="T6" fmla="*/ 48 w 48"/>
                <a:gd name="T7" fmla="*/ 17 h 27"/>
                <a:gd name="T8" fmla="*/ 19 w 48"/>
                <a:gd name="T9" fmla="*/ 0 h 27"/>
                <a:gd name="T10" fmla="*/ 9 w 48"/>
                <a:gd name="T11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27">
                  <a:moveTo>
                    <a:pt x="9" y="5"/>
                  </a:moveTo>
                  <a:cubicBezTo>
                    <a:pt x="0" y="10"/>
                    <a:pt x="0" y="18"/>
                    <a:pt x="8" y="22"/>
                  </a:cubicBezTo>
                  <a:cubicBezTo>
                    <a:pt x="17" y="27"/>
                    <a:pt x="30" y="27"/>
                    <a:pt x="38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9" y="5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šḻîḑè">
              <a:extLst>
                <a:ext uri="{FF2B5EF4-FFF2-40B4-BE49-F238E27FC236}">
                  <a16:creationId xmlns:a16="http://schemas.microsoft.com/office/drawing/2014/main" id="{C5FF851C-ACED-4242-B62C-6317A692D850}"/>
                </a:ext>
              </a:extLst>
            </p:cNvPr>
            <p:cNvSpPr/>
            <p:nvPr/>
          </p:nvSpPr>
          <p:spPr bwMode="auto">
            <a:xfrm>
              <a:off x="4125913" y="1471613"/>
              <a:ext cx="398463" cy="3984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ïšḷïde">
              <a:extLst>
                <a:ext uri="{FF2B5EF4-FFF2-40B4-BE49-F238E27FC236}">
                  <a16:creationId xmlns:a16="http://schemas.microsoft.com/office/drawing/2014/main" id="{F75A77E8-4673-4774-82B5-93E3C73C8F12}"/>
                </a:ext>
              </a:extLst>
            </p:cNvPr>
            <p:cNvSpPr/>
            <p:nvPr/>
          </p:nvSpPr>
          <p:spPr bwMode="auto">
            <a:xfrm>
              <a:off x="7732713" y="5373688"/>
              <a:ext cx="400050" cy="3984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ṡľïďé">
              <a:extLst>
                <a:ext uri="{FF2B5EF4-FFF2-40B4-BE49-F238E27FC236}">
                  <a16:creationId xmlns:a16="http://schemas.microsoft.com/office/drawing/2014/main" id="{06D5BD4F-0F1B-4296-AC34-AB04F15B9F7C}"/>
                </a:ext>
              </a:extLst>
            </p:cNvPr>
            <p:cNvSpPr/>
            <p:nvPr/>
          </p:nvSpPr>
          <p:spPr bwMode="auto">
            <a:xfrm>
              <a:off x="6783388" y="911225"/>
              <a:ext cx="395288" cy="3984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íṥļíḓe">
              <a:extLst>
                <a:ext uri="{FF2B5EF4-FFF2-40B4-BE49-F238E27FC236}">
                  <a16:creationId xmlns:a16="http://schemas.microsoft.com/office/drawing/2014/main" id="{D231CE58-4879-4375-8D50-A68CFBE45161}"/>
                </a:ext>
              </a:extLst>
            </p:cNvPr>
            <p:cNvSpPr/>
            <p:nvPr/>
          </p:nvSpPr>
          <p:spPr bwMode="auto">
            <a:xfrm>
              <a:off x="7462838" y="2752725"/>
              <a:ext cx="398463" cy="400050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í$ḷïḓé">
              <a:extLst>
                <a:ext uri="{FF2B5EF4-FFF2-40B4-BE49-F238E27FC236}">
                  <a16:creationId xmlns:a16="http://schemas.microsoft.com/office/drawing/2014/main" id="{B16E5E85-BBE0-47C9-B9C0-1D5BD2B2B29C}"/>
                </a:ext>
              </a:extLst>
            </p:cNvPr>
            <p:cNvSpPr/>
            <p:nvPr/>
          </p:nvSpPr>
          <p:spPr bwMode="auto">
            <a:xfrm>
              <a:off x="8267701" y="1735138"/>
              <a:ext cx="400050" cy="3984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ṡļïḍe">
              <a:extLst>
                <a:ext uri="{FF2B5EF4-FFF2-40B4-BE49-F238E27FC236}">
                  <a16:creationId xmlns:a16="http://schemas.microsoft.com/office/drawing/2014/main" id="{DDB3455A-D886-4149-973A-D27070BAFA6B}"/>
                </a:ext>
              </a:extLst>
            </p:cNvPr>
            <p:cNvSpPr/>
            <p:nvPr/>
          </p:nvSpPr>
          <p:spPr bwMode="auto">
            <a:xfrm>
              <a:off x="8347076" y="2724150"/>
              <a:ext cx="119063" cy="117475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ïṣḷiḋè">
              <a:extLst>
                <a:ext uri="{FF2B5EF4-FFF2-40B4-BE49-F238E27FC236}">
                  <a16:creationId xmlns:a16="http://schemas.microsoft.com/office/drawing/2014/main" id="{67C7CB2D-1E37-4F7C-809F-B5710D4CE125}"/>
                </a:ext>
              </a:extLst>
            </p:cNvPr>
            <p:cNvSpPr/>
            <p:nvPr/>
          </p:nvSpPr>
          <p:spPr bwMode="auto">
            <a:xfrm>
              <a:off x="5172076" y="1270000"/>
              <a:ext cx="119063" cy="1190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ṧļîḑe">
              <a:extLst>
                <a:ext uri="{FF2B5EF4-FFF2-40B4-BE49-F238E27FC236}">
                  <a16:creationId xmlns:a16="http://schemas.microsoft.com/office/drawing/2014/main" id="{F4B0E23C-9182-471F-A6F5-B9F597580651}"/>
                </a:ext>
              </a:extLst>
            </p:cNvPr>
            <p:cNvSpPr/>
            <p:nvPr/>
          </p:nvSpPr>
          <p:spPr bwMode="auto">
            <a:xfrm>
              <a:off x="3732213" y="2987675"/>
              <a:ext cx="119063" cy="1190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ṣḷïďè">
              <a:extLst>
                <a:ext uri="{FF2B5EF4-FFF2-40B4-BE49-F238E27FC236}">
                  <a16:creationId xmlns:a16="http://schemas.microsoft.com/office/drawing/2014/main" id="{00C85F2B-1E2B-4946-9A38-1D02FEB552FC}"/>
                </a:ext>
              </a:extLst>
            </p:cNvPr>
            <p:cNvSpPr/>
            <p:nvPr/>
          </p:nvSpPr>
          <p:spPr bwMode="auto">
            <a:xfrm>
              <a:off x="6188076" y="5827713"/>
              <a:ext cx="119063" cy="1190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îŝ1ïḋè">
              <a:extLst>
                <a:ext uri="{FF2B5EF4-FFF2-40B4-BE49-F238E27FC236}">
                  <a16:creationId xmlns:a16="http://schemas.microsoft.com/office/drawing/2014/main" id="{B525151A-4C38-4B0C-9178-B2A48EE94543}"/>
                </a:ext>
              </a:extLst>
            </p:cNvPr>
            <p:cNvSpPr/>
            <p:nvPr/>
          </p:nvSpPr>
          <p:spPr bwMode="auto">
            <a:xfrm>
              <a:off x="3382963" y="3422650"/>
              <a:ext cx="119063" cy="1190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îş1íḑé">
              <a:extLst>
                <a:ext uri="{FF2B5EF4-FFF2-40B4-BE49-F238E27FC236}">
                  <a16:creationId xmlns:a16="http://schemas.microsoft.com/office/drawing/2014/main" id="{248EC703-2282-43D4-8810-94CED0D7C953}"/>
                </a:ext>
              </a:extLst>
            </p:cNvPr>
            <p:cNvSpPr/>
            <p:nvPr/>
          </p:nvSpPr>
          <p:spPr bwMode="auto">
            <a:xfrm>
              <a:off x="3979863" y="5021263"/>
              <a:ext cx="400050" cy="398463"/>
            </a:xfrm>
            <a:prstGeom prst="ellipse">
              <a:avLst/>
            </a:pr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î$ḻíďè">
              <a:extLst>
                <a:ext uri="{FF2B5EF4-FFF2-40B4-BE49-F238E27FC236}">
                  <a16:creationId xmlns:a16="http://schemas.microsoft.com/office/drawing/2014/main" id="{1B981F63-8E50-4B26-B95F-2DFD637E0B79}"/>
                </a:ext>
              </a:extLst>
            </p:cNvPr>
            <p:cNvSpPr/>
            <p:nvPr/>
          </p:nvSpPr>
          <p:spPr bwMode="auto">
            <a:xfrm>
              <a:off x="4217988" y="1563688"/>
              <a:ext cx="214313" cy="214313"/>
            </a:xfrm>
            <a:custGeom>
              <a:avLst/>
              <a:gdLst>
                <a:gd name="T0" fmla="*/ 62 w 65"/>
                <a:gd name="T1" fmla="*/ 19 h 65"/>
                <a:gd name="T2" fmla="*/ 50 w 65"/>
                <a:gd name="T3" fmla="*/ 32 h 65"/>
                <a:gd name="T4" fmla="*/ 44 w 65"/>
                <a:gd name="T5" fmla="*/ 2 h 65"/>
                <a:gd name="T6" fmla="*/ 49 w 65"/>
                <a:gd name="T7" fmla="*/ 17 h 65"/>
                <a:gd name="T8" fmla="*/ 34 w 65"/>
                <a:gd name="T9" fmla="*/ 17 h 65"/>
                <a:gd name="T10" fmla="*/ 41 w 65"/>
                <a:gd name="T11" fmla="*/ 1 h 65"/>
                <a:gd name="T12" fmla="*/ 34 w 65"/>
                <a:gd name="T13" fmla="*/ 17 h 65"/>
                <a:gd name="T14" fmla="*/ 17 w 65"/>
                <a:gd name="T15" fmla="*/ 34 h 65"/>
                <a:gd name="T16" fmla="*/ 31 w 65"/>
                <a:gd name="T17" fmla="*/ 46 h 65"/>
                <a:gd name="T18" fmla="*/ 18 w 65"/>
                <a:gd name="T19" fmla="*/ 19 h 65"/>
                <a:gd name="T20" fmla="*/ 31 w 65"/>
                <a:gd name="T21" fmla="*/ 32 h 65"/>
                <a:gd name="T22" fmla="*/ 18 w 65"/>
                <a:gd name="T23" fmla="*/ 19 h 65"/>
                <a:gd name="T24" fmla="*/ 31 w 65"/>
                <a:gd name="T25" fmla="*/ 0 h 65"/>
                <a:gd name="T26" fmla="*/ 18 w 65"/>
                <a:gd name="T27" fmla="*/ 17 h 65"/>
                <a:gd name="T28" fmla="*/ 4 w 65"/>
                <a:gd name="T29" fmla="*/ 17 h 65"/>
                <a:gd name="T30" fmla="*/ 16 w 65"/>
                <a:gd name="T31" fmla="*/ 17 h 65"/>
                <a:gd name="T32" fmla="*/ 14 w 65"/>
                <a:gd name="T33" fmla="*/ 32 h 65"/>
                <a:gd name="T34" fmla="*/ 2 w 65"/>
                <a:gd name="T35" fmla="*/ 19 h 65"/>
                <a:gd name="T36" fmla="*/ 14 w 65"/>
                <a:gd name="T37" fmla="*/ 32 h 65"/>
                <a:gd name="T38" fmla="*/ 2 w 65"/>
                <a:gd name="T39" fmla="*/ 46 h 65"/>
                <a:gd name="T40" fmla="*/ 14 w 65"/>
                <a:gd name="T41" fmla="*/ 34 h 65"/>
                <a:gd name="T42" fmla="*/ 16 w 65"/>
                <a:gd name="T43" fmla="*/ 48 h 65"/>
                <a:gd name="T44" fmla="*/ 4 w 65"/>
                <a:gd name="T45" fmla="*/ 48 h 65"/>
                <a:gd name="T46" fmla="*/ 31 w 65"/>
                <a:gd name="T47" fmla="*/ 48 h 65"/>
                <a:gd name="T48" fmla="*/ 24 w 65"/>
                <a:gd name="T49" fmla="*/ 64 h 65"/>
                <a:gd name="T50" fmla="*/ 31 w 65"/>
                <a:gd name="T51" fmla="*/ 48 h 65"/>
                <a:gd name="T52" fmla="*/ 41 w 65"/>
                <a:gd name="T53" fmla="*/ 64 h 65"/>
                <a:gd name="T54" fmla="*/ 34 w 65"/>
                <a:gd name="T55" fmla="*/ 48 h 65"/>
                <a:gd name="T56" fmla="*/ 34 w 65"/>
                <a:gd name="T57" fmla="*/ 34 h 65"/>
                <a:gd name="T58" fmla="*/ 47 w 65"/>
                <a:gd name="T59" fmla="*/ 46 h 65"/>
                <a:gd name="T60" fmla="*/ 34 w 65"/>
                <a:gd name="T61" fmla="*/ 34 h 65"/>
                <a:gd name="T62" fmla="*/ 34 w 65"/>
                <a:gd name="T63" fmla="*/ 32 h 65"/>
                <a:gd name="T64" fmla="*/ 47 w 65"/>
                <a:gd name="T65" fmla="*/ 19 h 65"/>
                <a:gd name="T66" fmla="*/ 50 w 65"/>
                <a:gd name="T67" fmla="*/ 34 h 65"/>
                <a:gd name="T68" fmla="*/ 62 w 65"/>
                <a:gd name="T69" fmla="*/ 46 h 65"/>
                <a:gd name="T70" fmla="*/ 50 w 65"/>
                <a:gd name="T71" fmla="*/ 34 h 65"/>
                <a:gd name="T72" fmla="*/ 44 w 65"/>
                <a:gd name="T73" fmla="*/ 63 h 65"/>
                <a:gd name="T74" fmla="*/ 61 w 65"/>
                <a:gd name="T75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" h="65">
                  <a:moveTo>
                    <a:pt x="49" y="19"/>
                  </a:moveTo>
                  <a:cubicBezTo>
                    <a:pt x="62" y="19"/>
                    <a:pt x="62" y="19"/>
                    <a:pt x="62" y="19"/>
                  </a:cubicBezTo>
                  <a:cubicBezTo>
                    <a:pt x="64" y="23"/>
                    <a:pt x="65" y="27"/>
                    <a:pt x="65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0" y="27"/>
                    <a:pt x="50" y="23"/>
                    <a:pt x="49" y="19"/>
                  </a:cubicBezTo>
                  <a:close/>
                  <a:moveTo>
                    <a:pt x="44" y="2"/>
                  </a:moveTo>
                  <a:cubicBezTo>
                    <a:pt x="51" y="5"/>
                    <a:pt x="57" y="10"/>
                    <a:pt x="61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0"/>
                    <a:pt x="46" y="5"/>
                    <a:pt x="44" y="2"/>
                  </a:cubicBezTo>
                  <a:close/>
                  <a:moveTo>
                    <a:pt x="34" y="1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6" y="0"/>
                    <a:pt x="39" y="1"/>
                    <a:pt x="41" y="1"/>
                  </a:cubicBezTo>
                  <a:cubicBezTo>
                    <a:pt x="43" y="4"/>
                    <a:pt x="45" y="9"/>
                    <a:pt x="47" y="17"/>
                  </a:cubicBezTo>
                  <a:lnTo>
                    <a:pt x="34" y="17"/>
                  </a:lnTo>
                  <a:close/>
                  <a:moveTo>
                    <a:pt x="18" y="46"/>
                  </a:moveTo>
                  <a:cubicBezTo>
                    <a:pt x="17" y="43"/>
                    <a:pt x="17" y="39"/>
                    <a:pt x="17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46"/>
                    <a:pt x="31" y="46"/>
                    <a:pt x="31" y="46"/>
                  </a:cubicBezTo>
                  <a:lnTo>
                    <a:pt x="18" y="46"/>
                  </a:lnTo>
                  <a:close/>
                  <a:moveTo>
                    <a:pt x="18" y="19"/>
                  </a:moveTo>
                  <a:cubicBezTo>
                    <a:pt x="31" y="19"/>
                    <a:pt x="31" y="19"/>
                    <a:pt x="31" y="19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27"/>
                    <a:pt x="17" y="23"/>
                    <a:pt x="18" y="19"/>
                  </a:cubicBezTo>
                  <a:close/>
                  <a:moveTo>
                    <a:pt x="24" y="1"/>
                  </a:moveTo>
                  <a:cubicBezTo>
                    <a:pt x="26" y="1"/>
                    <a:pt x="29" y="0"/>
                    <a:pt x="31" y="0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0" y="9"/>
                    <a:pt x="22" y="4"/>
                    <a:pt x="24" y="1"/>
                  </a:cubicBezTo>
                  <a:close/>
                  <a:moveTo>
                    <a:pt x="4" y="17"/>
                  </a:moveTo>
                  <a:cubicBezTo>
                    <a:pt x="7" y="10"/>
                    <a:pt x="13" y="5"/>
                    <a:pt x="21" y="2"/>
                  </a:cubicBezTo>
                  <a:cubicBezTo>
                    <a:pt x="19" y="5"/>
                    <a:pt x="17" y="10"/>
                    <a:pt x="16" y="17"/>
                  </a:cubicBezTo>
                  <a:lnTo>
                    <a:pt x="4" y="17"/>
                  </a:lnTo>
                  <a:close/>
                  <a:moveTo>
                    <a:pt x="14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23"/>
                    <a:pt x="14" y="27"/>
                    <a:pt x="14" y="32"/>
                  </a:cubicBezTo>
                  <a:close/>
                  <a:moveTo>
                    <a:pt x="15" y="46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1" y="42"/>
                    <a:pt x="0" y="38"/>
                    <a:pt x="0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9"/>
                    <a:pt x="15" y="43"/>
                    <a:pt x="15" y="46"/>
                  </a:cubicBezTo>
                  <a:close/>
                  <a:moveTo>
                    <a:pt x="16" y="48"/>
                  </a:moveTo>
                  <a:cubicBezTo>
                    <a:pt x="17" y="55"/>
                    <a:pt x="19" y="60"/>
                    <a:pt x="21" y="63"/>
                  </a:cubicBezTo>
                  <a:cubicBezTo>
                    <a:pt x="13" y="61"/>
                    <a:pt x="7" y="55"/>
                    <a:pt x="4" y="48"/>
                  </a:cubicBezTo>
                  <a:lnTo>
                    <a:pt x="16" y="48"/>
                  </a:lnTo>
                  <a:close/>
                  <a:moveTo>
                    <a:pt x="31" y="48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29" y="65"/>
                    <a:pt x="26" y="65"/>
                    <a:pt x="24" y="64"/>
                  </a:cubicBezTo>
                  <a:cubicBezTo>
                    <a:pt x="22" y="61"/>
                    <a:pt x="20" y="56"/>
                    <a:pt x="18" y="48"/>
                  </a:cubicBezTo>
                  <a:lnTo>
                    <a:pt x="31" y="48"/>
                  </a:lnTo>
                  <a:close/>
                  <a:moveTo>
                    <a:pt x="47" y="48"/>
                  </a:moveTo>
                  <a:cubicBezTo>
                    <a:pt x="45" y="56"/>
                    <a:pt x="43" y="61"/>
                    <a:pt x="41" y="64"/>
                  </a:cubicBezTo>
                  <a:cubicBezTo>
                    <a:pt x="39" y="65"/>
                    <a:pt x="36" y="65"/>
                    <a:pt x="34" y="65"/>
                  </a:cubicBezTo>
                  <a:cubicBezTo>
                    <a:pt x="34" y="48"/>
                    <a:pt x="34" y="48"/>
                    <a:pt x="34" y="48"/>
                  </a:cubicBezTo>
                  <a:lnTo>
                    <a:pt x="47" y="48"/>
                  </a:lnTo>
                  <a:close/>
                  <a:moveTo>
                    <a:pt x="34" y="34"/>
                  </a:moveTo>
                  <a:cubicBezTo>
                    <a:pt x="48" y="34"/>
                    <a:pt x="48" y="34"/>
                    <a:pt x="48" y="34"/>
                  </a:cubicBezTo>
                  <a:cubicBezTo>
                    <a:pt x="48" y="39"/>
                    <a:pt x="48" y="43"/>
                    <a:pt x="47" y="46"/>
                  </a:cubicBezTo>
                  <a:cubicBezTo>
                    <a:pt x="34" y="46"/>
                    <a:pt x="34" y="46"/>
                    <a:pt x="34" y="46"/>
                  </a:cubicBezTo>
                  <a:lnTo>
                    <a:pt x="34" y="34"/>
                  </a:lnTo>
                  <a:close/>
                  <a:moveTo>
                    <a:pt x="48" y="32"/>
                  </a:moveTo>
                  <a:cubicBezTo>
                    <a:pt x="34" y="32"/>
                    <a:pt x="34" y="32"/>
                    <a:pt x="34" y="32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8" y="23"/>
                    <a:pt x="48" y="27"/>
                    <a:pt x="48" y="32"/>
                  </a:cubicBezTo>
                  <a:close/>
                  <a:moveTo>
                    <a:pt x="50" y="34"/>
                  </a:moveTo>
                  <a:cubicBezTo>
                    <a:pt x="65" y="34"/>
                    <a:pt x="65" y="34"/>
                    <a:pt x="65" y="34"/>
                  </a:cubicBezTo>
                  <a:cubicBezTo>
                    <a:pt x="65" y="38"/>
                    <a:pt x="64" y="42"/>
                    <a:pt x="62" y="46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3"/>
                    <a:pt x="50" y="39"/>
                    <a:pt x="50" y="34"/>
                  </a:cubicBezTo>
                  <a:close/>
                  <a:moveTo>
                    <a:pt x="61" y="48"/>
                  </a:moveTo>
                  <a:cubicBezTo>
                    <a:pt x="57" y="55"/>
                    <a:pt x="51" y="60"/>
                    <a:pt x="44" y="63"/>
                  </a:cubicBezTo>
                  <a:cubicBezTo>
                    <a:pt x="46" y="60"/>
                    <a:pt x="48" y="55"/>
                    <a:pt x="49" y="48"/>
                  </a:cubicBezTo>
                  <a:lnTo>
                    <a:pt x="61" y="48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$líḋê">
              <a:extLst>
                <a:ext uri="{FF2B5EF4-FFF2-40B4-BE49-F238E27FC236}">
                  <a16:creationId xmlns:a16="http://schemas.microsoft.com/office/drawing/2014/main" id="{C271DF6D-82BD-4237-AF77-CD188C8FD701}"/>
                </a:ext>
              </a:extLst>
            </p:cNvPr>
            <p:cNvSpPr/>
            <p:nvPr/>
          </p:nvSpPr>
          <p:spPr bwMode="auto">
            <a:xfrm>
              <a:off x="6884988" y="973138"/>
              <a:ext cx="188913" cy="274638"/>
            </a:xfrm>
            <a:custGeom>
              <a:avLst/>
              <a:gdLst>
                <a:gd name="T0" fmla="*/ 18 w 57"/>
                <a:gd name="T1" fmla="*/ 76 h 83"/>
                <a:gd name="T2" fmla="*/ 17 w 57"/>
                <a:gd name="T3" fmla="*/ 76 h 83"/>
                <a:gd name="T4" fmla="*/ 20 w 57"/>
                <a:gd name="T5" fmla="*/ 79 h 83"/>
                <a:gd name="T6" fmla="*/ 22 w 57"/>
                <a:gd name="T7" fmla="*/ 79 h 83"/>
                <a:gd name="T8" fmla="*/ 22 w 57"/>
                <a:gd name="T9" fmla="*/ 80 h 83"/>
                <a:gd name="T10" fmla="*/ 25 w 57"/>
                <a:gd name="T11" fmla="*/ 83 h 83"/>
                <a:gd name="T12" fmla="*/ 33 w 57"/>
                <a:gd name="T13" fmla="*/ 83 h 83"/>
                <a:gd name="T14" fmla="*/ 36 w 57"/>
                <a:gd name="T15" fmla="*/ 80 h 83"/>
                <a:gd name="T16" fmla="*/ 36 w 57"/>
                <a:gd name="T17" fmla="*/ 79 h 83"/>
                <a:gd name="T18" fmla="*/ 37 w 57"/>
                <a:gd name="T19" fmla="*/ 79 h 83"/>
                <a:gd name="T20" fmla="*/ 41 w 57"/>
                <a:gd name="T21" fmla="*/ 76 h 83"/>
                <a:gd name="T22" fmla="*/ 40 w 57"/>
                <a:gd name="T23" fmla="*/ 76 h 83"/>
                <a:gd name="T24" fmla="*/ 18 w 57"/>
                <a:gd name="T25" fmla="*/ 76 h 83"/>
                <a:gd name="T26" fmla="*/ 17 w 57"/>
                <a:gd name="T27" fmla="*/ 73 h 83"/>
                <a:gd name="T28" fmla="*/ 41 w 57"/>
                <a:gd name="T29" fmla="*/ 73 h 83"/>
                <a:gd name="T30" fmla="*/ 41 w 57"/>
                <a:gd name="T31" fmla="*/ 70 h 83"/>
                <a:gd name="T32" fmla="*/ 17 w 57"/>
                <a:gd name="T33" fmla="*/ 70 h 83"/>
                <a:gd name="T34" fmla="*/ 17 w 57"/>
                <a:gd name="T35" fmla="*/ 73 h 83"/>
                <a:gd name="T36" fmla="*/ 17 w 57"/>
                <a:gd name="T37" fmla="*/ 66 h 83"/>
                <a:gd name="T38" fmla="*/ 41 w 57"/>
                <a:gd name="T39" fmla="*/ 66 h 83"/>
                <a:gd name="T40" fmla="*/ 41 w 57"/>
                <a:gd name="T41" fmla="*/ 63 h 83"/>
                <a:gd name="T42" fmla="*/ 17 w 57"/>
                <a:gd name="T43" fmla="*/ 63 h 83"/>
                <a:gd name="T44" fmla="*/ 17 w 57"/>
                <a:gd name="T45" fmla="*/ 66 h 83"/>
                <a:gd name="T46" fmla="*/ 30 w 57"/>
                <a:gd name="T47" fmla="*/ 44 h 83"/>
                <a:gd name="T48" fmla="*/ 29 w 57"/>
                <a:gd name="T49" fmla="*/ 44 h 83"/>
                <a:gd name="T50" fmla="*/ 24 w 57"/>
                <a:gd name="T51" fmla="*/ 42 h 83"/>
                <a:gd name="T52" fmla="*/ 29 w 57"/>
                <a:gd name="T53" fmla="*/ 57 h 83"/>
                <a:gd name="T54" fmla="*/ 33 w 57"/>
                <a:gd name="T55" fmla="*/ 42 h 83"/>
                <a:gd name="T56" fmla="*/ 30 w 57"/>
                <a:gd name="T57" fmla="*/ 44 h 83"/>
                <a:gd name="T58" fmla="*/ 49 w 57"/>
                <a:gd name="T59" fmla="*/ 8 h 83"/>
                <a:gd name="T60" fmla="*/ 29 w 57"/>
                <a:gd name="T61" fmla="*/ 0 h 83"/>
                <a:gd name="T62" fmla="*/ 26 w 57"/>
                <a:gd name="T63" fmla="*/ 0 h 83"/>
                <a:gd name="T64" fmla="*/ 1 w 57"/>
                <a:gd name="T65" fmla="*/ 25 h 83"/>
                <a:gd name="T66" fmla="*/ 0 w 57"/>
                <a:gd name="T67" fmla="*/ 28 h 83"/>
                <a:gd name="T68" fmla="*/ 12 w 57"/>
                <a:gd name="T69" fmla="*/ 51 h 83"/>
                <a:gd name="T70" fmla="*/ 20 w 57"/>
                <a:gd name="T71" fmla="*/ 60 h 83"/>
                <a:gd name="T72" fmla="*/ 26 w 57"/>
                <a:gd name="T73" fmla="*/ 60 h 83"/>
                <a:gd name="T74" fmla="*/ 18 w 57"/>
                <a:gd name="T75" fmla="*/ 34 h 83"/>
                <a:gd name="T76" fmla="*/ 29 w 57"/>
                <a:gd name="T77" fmla="*/ 40 h 83"/>
                <a:gd name="T78" fmla="*/ 40 w 57"/>
                <a:gd name="T79" fmla="*/ 34 h 83"/>
                <a:gd name="T80" fmla="*/ 32 w 57"/>
                <a:gd name="T81" fmla="*/ 60 h 83"/>
                <a:gd name="T82" fmla="*/ 38 w 57"/>
                <a:gd name="T83" fmla="*/ 60 h 83"/>
                <a:gd name="T84" fmla="*/ 46 w 57"/>
                <a:gd name="T85" fmla="*/ 51 h 83"/>
                <a:gd name="T86" fmla="*/ 57 w 57"/>
                <a:gd name="T87" fmla="*/ 28 h 83"/>
                <a:gd name="T88" fmla="*/ 49 w 57"/>
                <a:gd name="T89" fmla="*/ 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7" h="83">
                  <a:moveTo>
                    <a:pt x="18" y="76"/>
                  </a:moveTo>
                  <a:cubicBezTo>
                    <a:pt x="18" y="76"/>
                    <a:pt x="17" y="76"/>
                    <a:pt x="17" y="76"/>
                  </a:cubicBezTo>
                  <a:cubicBezTo>
                    <a:pt x="17" y="78"/>
                    <a:pt x="19" y="79"/>
                    <a:pt x="20" y="79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2"/>
                    <a:pt x="23" y="83"/>
                    <a:pt x="25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4" y="83"/>
                    <a:pt x="36" y="82"/>
                    <a:pt x="36" y="80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9" y="79"/>
                    <a:pt x="41" y="78"/>
                    <a:pt x="41" y="76"/>
                  </a:cubicBezTo>
                  <a:cubicBezTo>
                    <a:pt x="41" y="76"/>
                    <a:pt x="40" y="76"/>
                    <a:pt x="40" y="76"/>
                  </a:cubicBezTo>
                  <a:lnTo>
                    <a:pt x="18" y="76"/>
                  </a:lnTo>
                  <a:close/>
                  <a:moveTo>
                    <a:pt x="17" y="73"/>
                  </a:moveTo>
                  <a:cubicBezTo>
                    <a:pt x="41" y="73"/>
                    <a:pt x="41" y="73"/>
                    <a:pt x="41" y="73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17" y="70"/>
                    <a:pt x="17" y="70"/>
                    <a:pt x="17" y="70"/>
                  </a:cubicBezTo>
                  <a:lnTo>
                    <a:pt x="17" y="73"/>
                  </a:lnTo>
                  <a:close/>
                  <a:moveTo>
                    <a:pt x="17" y="66"/>
                  </a:moveTo>
                  <a:cubicBezTo>
                    <a:pt x="41" y="66"/>
                    <a:pt x="41" y="66"/>
                    <a:pt x="41" y="66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17" y="63"/>
                    <a:pt x="17" y="63"/>
                    <a:pt x="17" y="63"/>
                  </a:cubicBezTo>
                  <a:lnTo>
                    <a:pt x="17" y="66"/>
                  </a:lnTo>
                  <a:close/>
                  <a:moveTo>
                    <a:pt x="30" y="44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3" y="42"/>
                    <a:pt x="33" y="42"/>
                    <a:pt x="33" y="42"/>
                  </a:cubicBezTo>
                  <a:lnTo>
                    <a:pt x="30" y="44"/>
                  </a:lnTo>
                  <a:close/>
                  <a:moveTo>
                    <a:pt x="49" y="8"/>
                  </a:moveTo>
                  <a:cubicBezTo>
                    <a:pt x="44" y="3"/>
                    <a:pt x="37" y="0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13" y="1"/>
                    <a:pt x="2" y="12"/>
                    <a:pt x="1" y="25"/>
                  </a:cubicBezTo>
                  <a:cubicBezTo>
                    <a:pt x="1" y="26"/>
                    <a:pt x="0" y="27"/>
                    <a:pt x="0" y="28"/>
                  </a:cubicBezTo>
                  <a:cubicBezTo>
                    <a:pt x="0" y="37"/>
                    <a:pt x="5" y="46"/>
                    <a:pt x="12" y="51"/>
                  </a:cubicBezTo>
                  <a:cubicBezTo>
                    <a:pt x="15" y="54"/>
                    <a:pt x="18" y="57"/>
                    <a:pt x="20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0" y="57"/>
                    <a:pt x="43" y="54"/>
                    <a:pt x="46" y="51"/>
                  </a:cubicBezTo>
                  <a:cubicBezTo>
                    <a:pt x="53" y="46"/>
                    <a:pt x="57" y="37"/>
                    <a:pt x="57" y="28"/>
                  </a:cubicBezTo>
                  <a:cubicBezTo>
                    <a:pt x="57" y="20"/>
                    <a:pt x="54" y="13"/>
                    <a:pt x="49" y="8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ŝļïďe">
              <a:extLst>
                <a:ext uri="{FF2B5EF4-FFF2-40B4-BE49-F238E27FC236}">
                  <a16:creationId xmlns:a16="http://schemas.microsoft.com/office/drawing/2014/main" id="{1F4083D4-2A0E-40C9-B2E0-377D18D5190B}"/>
                </a:ext>
              </a:extLst>
            </p:cNvPr>
            <p:cNvSpPr/>
            <p:nvPr/>
          </p:nvSpPr>
          <p:spPr bwMode="auto">
            <a:xfrm>
              <a:off x="7561263" y="2828925"/>
              <a:ext cx="201613" cy="247650"/>
            </a:xfrm>
            <a:custGeom>
              <a:avLst/>
              <a:gdLst>
                <a:gd name="T0" fmla="*/ 16 w 61"/>
                <a:gd name="T1" fmla="*/ 41 h 75"/>
                <a:gd name="T2" fmla="*/ 45 w 61"/>
                <a:gd name="T3" fmla="*/ 41 h 75"/>
                <a:gd name="T4" fmla="*/ 48 w 61"/>
                <a:gd name="T5" fmla="*/ 38 h 75"/>
                <a:gd name="T6" fmla="*/ 45 w 61"/>
                <a:gd name="T7" fmla="*/ 34 h 75"/>
                <a:gd name="T8" fmla="*/ 16 w 61"/>
                <a:gd name="T9" fmla="*/ 34 h 75"/>
                <a:gd name="T10" fmla="*/ 13 w 61"/>
                <a:gd name="T11" fmla="*/ 38 h 75"/>
                <a:gd name="T12" fmla="*/ 16 w 61"/>
                <a:gd name="T13" fmla="*/ 41 h 75"/>
                <a:gd name="T14" fmla="*/ 16 w 61"/>
                <a:gd name="T15" fmla="*/ 30 h 75"/>
                <a:gd name="T16" fmla="*/ 45 w 61"/>
                <a:gd name="T17" fmla="*/ 30 h 75"/>
                <a:gd name="T18" fmla="*/ 48 w 61"/>
                <a:gd name="T19" fmla="*/ 26 h 75"/>
                <a:gd name="T20" fmla="*/ 45 w 61"/>
                <a:gd name="T21" fmla="*/ 23 h 75"/>
                <a:gd name="T22" fmla="*/ 16 w 61"/>
                <a:gd name="T23" fmla="*/ 23 h 75"/>
                <a:gd name="T24" fmla="*/ 13 w 61"/>
                <a:gd name="T25" fmla="*/ 26 h 75"/>
                <a:gd name="T26" fmla="*/ 16 w 61"/>
                <a:gd name="T27" fmla="*/ 30 h 75"/>
                <a:gd name="T28" fmla="*/ 16 w 61"/>
                <a:gd name="T29" fmla="*/ 18 h 75"/>
                <a:gd name="T30" fmla="*/ 45 w 61"/>
                <a:gd name="T31" fmla="*/ 18 h 75"/>
                <a:gd name="T32" fmla="*/ 48 w 61"/>
                <a:gd name="T33" fmla="*/ 15 h 75"/>
                <a:gd name="T34" fmla="*/ 45 w 61"/>
                <a:gd name="T35" fmla="*/ 12 h 75"/>
                <a:gd name="T36" fmla="*/ 16 w 61"/>
                <a:gd name="T37" fmla="*/ 12 h 75"/>
                <a:gd name="T38" fmla="*/ 13 w 61"/>
                <a:gd name="T39" fmla="*/ 15 h 75"/>
                <a:gd name="T40" fmla="*/ 16 w 61"/>
                <a:gd name="T41" fmla="*/ 18 h 75"/>
                <a:gd name="T42" fmla="*/ 16 w 61"/>
                <a:gd name="T43" fmla="*/ 52 h 75"/>
                <a:gd name="T44" fmla="*/ 32 w 61"/>
                <a:gd name="T45" fmla="*/ 52 h 75"/>
                <a:gd name="T46" fmla="*/ 35 w 61"/>
                <a:gd name="T47" fmla="*/ 49 h 75"/>
                <a:gd name="T48" fmla="*/ 32 w 61"/>
                <a:gd name="T49" fmla="*/ 45 h 75"/>
                <a:gd name="T50" fmla="*/ 16 w 61"/>
                <a:gd name="T51" fmla="*/ 45 h 75"/>
                <a:gd name="T52" fmla="*/ 13 w 61"/>
                <a:gd name="T53" fmla="*/ 49 h 75"/>
                <a:gd name="T54" fmla="*/ 16 w 61"/>
                <a:gd name="T55" fmla="*/ 52 h 75"/>
                <a:gd name="T56" fmla="*/ 60 w 61"/>
                <a:gd name="T57" fmla="*/ 1 h 75"/>
                <a:gd name="T58" fmla="*/ 58 w 61"/>
                <a:gd name="T59" fmla="*/ 0 h 75"/>
                <a:gd name="T60" fmla="*/ 4 w 61"/>
                <a:gd name="T61" fmla="*/ 0 h 75"/>
                <a:gd name="T62" fmla="*/ 1 w 61"/>
                <a:gd name="T63" fmla="*/ 1 h 75"/>
                <a:gd name="T64" fmla="*/ 0 w 61"/>
                <a:gd name="T65" fmla="*/ 3 h 75"/>
                <a:gd name="T66" fmla="*/ 0 w 61"/>
                <a:gd name="T67" fmla="*/ 72 h 75"/>
                <a:gd name="T68" fmla="*/ 1 w 61"/>
                <a:gd name="T69" fmla="*/ 74 h 75"/>
                <a:gd name="T70" fmla="*/ 4 w 61"/>
                <a:gd name="T71" fmla="*/ 75 h 75"/>
                <a:gd name="T72" fmla="*/ 58 w 61"/>
                <a:gd name="T73" fmla="*/ 75 h 75"/>
                <a:gd name="T74" fmla="*/ 60 w 61"/>
                <a:gd name="T75" fmla="*/ 74 h 75"/>
                <a:gd name="T76" fmla="*/ 61 w 61"/>
                <a:gd name="T77" fmla="*/ 72 h 75"/>
                <a:gd name="T78" fmla="*/ 61 w 61"/>
                <a:gd name="T79" fmla="*/ 3 h 75"/>
                <a:gd name="T80" fmla="*/ 60 w 61"/>
                <a:gd name="T81" fmla="*/ 1 h 75"/>
                <a:gd name="T82" fmla="*/ 54 w 61"/>
                <a:gd name="T83" fmla="*/ 68 h 75"/>
                <a:gd name="T84" fmla="*/ 7 w 61"/>
                <a:gd name="T85" fmla="*/ 68 h 75"/>
                <a:gd name="T86" fmla="*/ 7 w 61"/>
                <a:gd name="T87" fmla="*/ 6 h 75"/>
                <a:gd name="T88" fmla="*/ 54 w 61"/>
                <a:gd name="T89" fmla="*/ 6 h 75"/>
                <a:gd name="T90" fmla="*/ 54 w 61"/>
                <a:gd name="T91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" h="75">
                  <a:moveTo>
                    <a:pt x="16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7" y="41"/>
                    <a:pt x="48" y="39"/>
                    <a:pt x="48" y="38"/>
                  </a:cubicBezTo>
                  <a:cubicBezTo>
                    <a:pt x="48" y="36"/>
                    <a:pt x="47" y="34"/>
                    <a:pt x="45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3" y="36"/>
                    <a:pt x="13" y="38"/>
                  </a:cubicBezTo>
                  <a:cubicBezTo>
                    <a:pt x="13" y="39"/>
                    <a:pt x="15" y="41"/>
                    <a:pt x="16" y="41"/>
                  </a:cubicBezTo>
                  <a:close/>
                  <a:moveTo>
                    <a:pt x="16" y="30"/>
                  </a:moveTo>
                  <a:cubicBezTo>
                    <a:pt x="45" y="30"/>
                    <a:pt x="45" y="30"/>
                    <a:pt x="45" y="30"/>
                  </a:cubicBezTo>
                  <a:cubicBezTo>
                    <a:pt x="47" y="30"/>
                    <a:pt x="48" y="28"/>
                    <a:pt x="48" y="26"/>
                  </a:cubicBezTo>
                  <a:cubicBezTo>
                    <a:pt x="48" y="25"/>
                    <a:pt x="47" y="23"/>
                    <a:pt x="45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3" y="25"/>
                    <a:pt x="13" y="26"/>
                  </a:cubicBezTo>
                  <a:cubicBezTo>
                    <a:pt x="13" y="28"/>
                    <a:pt x="15" y="30"/>
                    <a:pt x="16" y="30"/>
                  </a:cubicBezTo>
                  <a:close/>
                  <a:moveTo>
                    <a:pt x="16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7" y="18"/>
                    <a:pt x="48" y="17"/>
                    <a:pt x="48" y="15"/>
                  </a:cubicBezTo>
                  <a:cubicBezTo>
                    <a:pt x="48" y="13"/>
                    <a:pt x="47" y="12"/>
                    <a:pt x="4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3" y="13"/>
                    <a:pt x="13" y="15"/>
                  </a:cubicBezTo>
                  <a:cubicBezTo>
                    <a:pt x="13" y="17"/>
                    <a:pt x="15" y="18"/>
                    <a:pt x="16" y="18"/>
                  </a:cubicBezTo>
                  <a:close/>
                  <a:moveTo>
                    <a:pt x="16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4" y="52"/>
                    <a:pt x="35" y="50"/>
                    <a:pt x="35" y="49"/>
                  </a:cubicBezTo>
                  <a:cubicBezTo>
                    <a:pt x="35" y="47"/>
                    <a:pt x="34" y="45"/>
                    <a:pt x="32" y="45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3" y="47"/>
                    <a:pt x="13" y="49"/>
                  </a:cubicBezTo>
                  <a:cubicBezTo>
                    <a:pt x="13" y="50"/>
                    <a:pt x="15" y="52"/>
                    <a:pt x="16" y="52"/>
                  </a:cubicBezTo>
                  <a:close/>
                  <a:moveTo>
                    <a:pt x="60" y="1"/>
                  </a:moveTo>
                  <a:cubicBezTo>
                    <a:pt x="59" y="0"/>
                    <a:pt x="59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3"/>
                    <a:pt x="1" y="74"/>
                  </a:cubicBezTo>
                  <a:cubicBezTo>
                    <a:pt x="2" y="75"/>
                    <a:pt x="3" y="75"/>
                    <a:pt x="4" y="7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3"/>
                    <a:pt x="61" y="73"/>
                    <a:pt x="61" y="72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2"/>
                    <a:pt x="61" y="2"/>
                    <a:pt x="60" y="1"/>
                  </a:cubicBezTo>
                  <a:close/>
                  <a:moveTo>
                    <a:pt x="54" y="68"/>
                  </a:moveTo>
                  <a:cubicBezTo>
                    <a:pt x="7" y="68"/>
                    <a:pt x="7" y="68"/>
                    <a:pt x="7" y="6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4" y="6"/>
                    <a:pt x="54" y="6"/>
                    <a:pt x="54" y="6"/>
                  </a:cubicBezTo>
                  <a:lnTo>
                    <a:pt x="54" y="68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îṩļiḋê">
              <a:extLst>
                <a:ext uri="{FF2B5EF4-FFF2-40B4-BE49-F238E27FC236}">
                  <a16:creationId xmlns:a16="http://schemas.microsoft.com/office/drawing/2014/main" id="{3195CDAE-DD8C-4636-98B9-3BE1589A88E2}"/>
                </a:ext>
              </a:extLst>
            </p:cNvPr>
            <p:cNvSpPr/>
            <p:nvPr/>
          </p:nvSpPr>
          <p:spPr bwMode="auto">
            <a:xfrm>
              <a:off x="4013201" y="5138738"/>
              <a:ext cx="336550" cy="139700"/>
            </a:xfrm>
            <a:custGeom>
              <a:avLst/>
              <a:gdLst>
                <a:gd name="T0" fmla="*/ 91 w 102"/>
                <a:gd name="T1" fmla="*/ 21 h 42"/>
                <a:gd name="T2" fmla="*/ 83 w 102"/>
                <a:gd name="T3" fmla="*/ 21 h 42"/>
                <a:gd name="T4" fmla="*/ 75 w 102"/>
                <a:gd name="T5" fmla="*/ 14 h 42"/>
                <a:gd name="T6" fmla="*/ 62 w 102"/>
                <a:gd name="T7" fmla="*/ 14 h 42"/>
                <a:gd name="T8" fmla="*/ 63 w 102"/>
                <a:gd name="T9" fmla="*/ 11 h 42"/>
                <a:gd name="T10" fmla="*/ 52 w 102"/>
                <a:gd name="T11" fmla="*/ 0 h 42"/>
                <a:gd name="T12" fmla="*/ 33 w 102"/>
                <a:gd name="T13" fmla="*/ 0 h 42"/>
                <a:gd name="T14" fmla="*/ 22 w 102"/>
                <a:gd name="T15" fmla="*/ 11 h 42"/>
                <a:gd name="T16" fmla="*/ 22 w 102"/>
                <a:gd name="T17" fmla="*/ 14 h 42"/>
                <a:gd name="T18" fmla="*/ 20 w 102"/>
                <a:gd name="T19" fmla="*/ 14 h 42"/>
                <a:gd name="T20" fmla="*/ 12 w 102"/>
                <a:gd name="T21" fmla="*/ 21 h 42"/>
                <a:gd name="T22" fmla="*/ 10 w 102"/>
                <a:gd name="T23" fmla="*/ 21 h 42"/>
                <a:gd name="T24" fmla="*/ 0 w 102"/>
                <a:gd name="T25" fmla="*/ 31 h 42"/>
                <a:gd name="T26" fmla="*/ 10 w 102"/>
                <a:gd name="T27" fmla="*/ 42 h 42"/>
                <a:gd name="T28" fmla="*/ 91 w 102"/>
                <a:gd name="T29" fmla="*/ 42 h 42"/>
                <a:gd name="T30" fmla="*/ 102 w 102"/>
                <a:gd name="T31" fmla="*/ 31 h 42"/>
                <a:gd name="T32" fmla="*/ 91 w 102"/>
                <a:gd name="T3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42">
                  <a:moveTo>
                    <a:pt x="91" y="21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3" y="17"/>
                    <a:pt x="79" y="14"/>
                    <a:pt x="75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3" y="13"/>
                    <a:pt x="63" y="12"/>
                    <a:pt x="63" y="11"/>
                  </a:cubicBezTo>
                  <a:cubicBezTo>
                    <a:pt x="63" y="5"/>
                    <a:pt x="58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5"/>
                    <a:pt x="22" y="11"/>
                  </a:cubicBezTo>
                  <a:cubicBezTo>
                    <a:pt x="22" y="12"/>
                    <a:pt x="22" y="13"/>
                    <a:pt x="22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6" y="14"/>
                    <a:pt x="13" y="17"/>
                    <a:pt x="12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26"/>
                    <a:pt x="0" y="31"/>
                  </a:cubicBezTo>
                  <a:cubicBezTo>
                    <a:pt x="0" y="37"/>
                    <a:pt x="4" y="42"/>
                    <a:pt x="10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7" y="42"/>
                    <a:pt x="102" y="37"/>
                    <a:pt x="102" y="31"/>
                  </a:cubicBezTo>
                  <a:cubicBezTo>
                    <a:pt x="102" y="26"/>
                    <a:pt x="97" y="21"/>
                    <a:pt x="91" y="2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ïsľíḍè">
              <a:extLst>
                <a:ext uri="{FF2B5EF4-FFF2-40B4-BE49-F238E27FC236}">
                  <a16:creationId xmlns:a16="http://schemas.microsoft.com/office/drawing/2014/main" id="{947F0F64-79F5-4BDC-8A9E-CAB9F029D481}"/>
                </a:ext>
              </a:extLst>
            </p:cNvPr>
            <p:cNvSpPr/>
            <p:nvPr/>
          </p:nvSpPr>
          <p:spPr bwMode="auto">
            <a:xfrm>
              <a:off x="7815263" y="5448300"/>
              <a:ext cx="231775" cy="238125"/>
            </a:xfrm>
            <a:custGeom>
              <a:avLst/>
              <a:gdLst>
                <a:gd name="T0" fmla="*/ 8 w 70"/>
                <a:gd name="T1" fmla="*/ 14 h 72"/>
                <a:gd name="T2" fmla="*/ 8 w 70"/>
                <a:gd name="T3" fmla="*/ 48 h 72"/>
                <a:gd name="T4" fmla="*/ 44 w 70"/>
                <a:gd name="T5" fmla="*/ 54 h 72"/>
                <a:gd name="T6" fmla="*/ 62 w 70"/>
                <a:gd name="T7" fmla="*/ 71 h 72"/>
                <a:gd name="T8" fmla="*/ 64 w 70"/>
                <a:gd name="T9" fmla="*/ 71 h 72"/>
                <a:gd name="T10" fmla="*/ 69 w 70"/>
                <a:gd name="T11" fmla="*/ 66 h 72"/>
                <a:gd name="T12" fmla="*/ 69 w 70"/>
                <a:gd name="T13" fmla="*/ 63 h 72"/>
                <a:gd name="T14" fmla="*/ 52 w 70"/>
                <a:gd name="T15" fmla="*/ 46 h 72"/>
                <a:gd name="T16" fmla="*/ 48 w 70"/>
                <a:gd name="T17" fmla="*/ 12 h 72"/>
                <a:gd name="T18" fmla="*/ 8 w 70"/>
                <a:gd name="T19" fmla="*/ 14 h 72"/>
                <a:gd name="T20" fmla="*/ 41 w 70"/>
                <a:gd name="T21" fmla="*/ 43 h 72"/>
                <a:gd name="T22" fmla="*/ 17 w 70"/>
                <a:gd name="T23" fmla="*/ 43 h 72"/>
                <a:gd name="T24" fmla="*/ 17 w 70"/>
                <a:gd name="T25" fmla="*/ 19 h 72"/>
                <a:gd name="T26" fmla="*/ 41 w 70"/>
                <a:gd name="T27" fmla="*/ 19 h 72"/>
                <a:gd name="T28" fmla="*/ 41 w 70"/>
                <a:gd name="T29" fmla="*/ 4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72">
                  <a:moveTo>
                    <a:pt x="8" y="14"/>
                  </a:moveTo>
                  <a:cubicBezTo>
                    <a:pt x="0" y="24"/>
                    <a:pt x="0" y="38"/>
                    <a:pt x="8" y="48"/>
                  </a:cubicBezTo>
                  <a:cubicBezTo>
                    <a:pt x="17" y="59"/>
                    <a:pt x="33" y="61"/>
                    <a:pt x="44" y="54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72"/>
                    <a:pt x="63" y="72"/>
                    <a:pt x="64" y="71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70" y="65"/>
                    <a:pt x="70" y="64"/>
                    <a:pt x="69" y="63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9" y="35"/>
                    <a:pt x="58" y="21"/>
                    <a:pt x="48" y="12"/>
                  </a:cubicBezTo>
                  <a:cubicBezTo>
                    <a:pt x="37" y="0"/>
                    <a:pt x="18" y="1"/>
                    <a:pt x="8" y="14"/>
                  </a:cubicBezTo>
                  <a:close/>
                  <a:moveTo>
                    <a:pt x="41" y="43"/>
                  </a:moveTo>
                  <a:cubicBezTo>
                    <a:pt x="34" y="49"/>
                    <a:pt x="24" y="49"/>
                    <a:pt x="17" y="43"/>
                  </a:cubicBezTo>
                  <a:cubicBezTo>
                    <a:pt x="11" y="36"/>
                    <a:pt x="11" y="26"/>
                    <a:pt x="17" y="19"/>
                  </a:cubicBezTo>
                  <a:cubicBezTo>
                    <a:pt x="24" y="13"/>
                    <a:pt x="34" y="13"/>
                    <a:pt x="41" y="19"/>
                  </a:cubicBezTo>
                  <a:cubicBezTo>
                    <a:pt x="47" y="26"/>
                    <a:pt x="47" y="36"/>
                    <a:pt x="41" y="43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išliďè">
              <a:extLst>
                <a:ext uri="{FF2B5EF4-FFF2-40B4-BE49-F238E27FC236}">
                  <a16:creationId xmlns:a16="http://schemas.microsoft.com/office/drawing/2014/main" id="{4A2B1E82-FDCD-4601-BB4B-9A693F02FBD2}"/>
                </a:ext>
              </a:extLst>
            </p:cNvPr>
            <p:cNvSpPr/>
            <p:nvPr/>
          </p:nvSpPr>
          <p:spPr bwMode="auto">
            <a:xfrm>
              <a:off x="5722938" y="1857375"/>
              <a:ext cx="415925" cy="708025"/>
            </a:xfrm>
            <a:custGeom>
              <a:avLst/>
              <a:gdLst>
                <a:gd name="T0" fmla="*/ 262 w 262"/>
                <a:gd name="T1" fmla="*/ 149 h 446"/>
                <a:gd name="T2" fmla="*/ 260 w 262"/>
                <a:gd name="T3" fmla="*/ 446 h 446"/>
                <a:gd name="T4" fmla="*/ 0 w 262"/>
                <a:gd name="T5" fmla="*/ 297 h 446"/>
                <a:gd name="T6" fmla="*/ 2 w 262"/>
                <a:gd name="T7" fmla="*/ 0 h 446"/>
                <a:gd name="T8" fmla="*/ 262 w 262"/>
                <a:gd name="T9" fmla="*/ 149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46">
                  <a:moveTo>
                    <a:pt x="262" y="149"/>
                  </a:moveTo>
                  <a:lnTo>
                    <a:pt x="260" y="446"/>
                  </a:lnTo>
                  <a:lnTo>
                    <a:pt x="0" y="297"/>
                  </a:lnTo>
                  <a:lnTo>
                    <a:pt x="2" y="0"/>
                  </a:lnTo>
                  <a:lnTo>
                    <a:pt x="262" y="149"/>
                  </a:lnTo>
                  <a:close/>
                </a:path>
              </a:pathLst>
            </a:custGeom>
            <a:solidFill>
              <a:srgbClr val="737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iŝḷíďé">
              <a:extLst>
                <a:ext uri="{FF2B5EF4-FFF2-40B4-BE49-F238E27FC236}">
                  <a16:creationId xmlns:a16="http://schemas.microsoft.com/office/drawing/2014/main" id="{90C9CB8A-D1C2-4414-B2BD-0E9A211F0FBE}"/>
                </a:ext>
              </a:extLst>
            </p:cNvPr>
            <p:cNvSpPr/>
            <p:nvPr/>
          </p:nvSpPr>
          <p:spPr bwMode="auto">
            <a:xfrm>
              <a:off x="6230938" y="2146300"/>
              <a:ext cx="301625" cy="504825"/>
            </a:xfrm>
            <a:custGeom>
              <a:avLst/>
              <a:gdLst>
                <a:gd name="T0" fmla="*/ 0 w 190"/>
                <a:gd name="T1" fmla="*/ 125 h 318"/>
                <a:gd name="T2" fmla="*/ 190 w 190"/>
                <a:gd name="T3" fmla="*/ 233 h 318"/>
                <a:gd name="T4" fmla="*/ 190 w 190"/>
                <a:gd name="T5" fmla="*/ 220 h 318"/>
                <a:gd name="T6" fmla="*/ 0 w 190"/>
                <a:gd name="T7" fmla="*/ 113 h 318"/>
                <a:gd name="T8" fmla="*/ 0 w 190"/>
                <a:gd name="T9" fmla="*/ 125 h 318"/>
                <a:gd name="T10" fmla="*/ 0 w 190"/>
                <a:gd name="T11" fmla="*/ 162 h 318"/>
                <a:gd name="T12" fmla="*/ 190 w 190"/>
                <a:gd name="T13" fmla="*/ 270 h 318"/>
                <a:gd name="T14" fmla="*/ 190 w 190"/>
                <a:gd name="T15" fmla="*/ 258 h 318"/>
                <a:gd name="T16" fmla="*/ 0 w 190"/>
                <a:gd name="T17" fmla="*/ 150 h 318"/>
                <a:gd name="T18" fmla="*/ 0 w 190"/>
                <a:gd name="T19" fmla="*/ 162 h 318"/>
                <a:gd name="T20" fmla="*/ 0 w 190"/>
                <a:gd name="T21" fmla="*/ 200 h 318"/>
                <a:gd name="T22" fmla="*/ 190 w 190"/>
                <a:gd name="T23" fmla="*/ 308 h 318"/>
                <a:gd name="T24" fmla="*/ 190 w 190"/>
                <a:gd name="T25" fmla="*/ 295 h 318"/>
                <a:gd name="T26" fmla="*/ 0 w 190"/>
                <a:gd name="T27" fmla="*/ 187 h 318"/>
                <a:gd name="T28" fmla="*/ 0 w 190"/>
                <a:gd name="T29" fmla="*/ 200 h 318"/>
                <a:gd name="T30" fmla="*/ 0 w 190"/>
                <a:gd name="T31" fmla="*/ 237 h 318"/>
                <a:gd name="T32" fmla="*/ 142 w 190"/>
                <a:gd name="T33" fmla="*/ 318 h 318"/>
                <a:gd name="T34" fmla="*/ 142 w 190"/>
                <a:gd name="T35" fmla="*/ 306 h 318"/>
                <a:gd name="T36" fmla="*/ 0 w 190"/>
                <a:gd name="T37" fmla="*/ 225 h 318"/>
                <a:gd name="T38" fmla="*/ 0 w 190"/>
                <a:gd name="T39" fmla="*/ 237 h 318"/>
                <a:gd name="T40" fmla="*/ 0 w 190"/>
                <a:gd name="T41" fmla="*/ 0 h 318"/>
                <a:gd name="T42" fmla="*/ 0 w 190"/>
                <a:gd name="T43" fmla="*/ 13 h 318"/>
                <a:gd name="T44" fmla="*/ 190 w 190"/>
                <a:gd name="T45" fmla="*/ 121 h 318"/>
                <a:gd name="T46" fmla="*/ 190 w 190"/>
                <a:gd name="T47" fmla="*/ 108 h 318"/>
                <a:gd name="T48" fmla="*/ 0 w 190"/>
                <a:gd name="T49" fmla="*/ 0 h 318"/>
                <a:gd name="T50" fmla="*/ 0 w 190"/>
                <a:gd name="T51" fmla="*/ 88 h 318"/>
                <a:gd name="T52" fmla="*/ 190 w 190"/>
                <a:gd name="T53" fmla="*/ 196 h 318"/>
                <a:gd name="T54" fmla="*/ 190 w 190"/>
                <a:gd name="T55" fmla="*/ 183 h 318"/>
                <a:gd name="T56" fmla="*/ 0 w 190"/>
                <a:gd name="T57" fmla="*/ 75 h 318"/>
                <a:gd name="T58" fmla="*/ 0 w 190"/>
                <a:gd name="T59" fmla="*/ 88 h 318"/>
                <a:gd name="T60" fmla="*/ 0 w 190"/>
                <a:gd name="T61" fmla="*/ 50 h 318"/>
                <a:gd name="T62" fmla="*/ 190 w 190"/>
                <a:gd name="T63" fmla="*/ 158 h 318"/>
                <a:gd name="T64" fmla="*/ 190 w 190"/>
                <a:gd name="T65" fmla="*/ 146 h 318"/>
                <a:gd name="T66" fmla="*/ 0 w 190"/>
                <a:gd name="T67" fmla="*/ 38 h 318"/>
                <a:gd name="T68" fmla="*/ 0 w 190"/>
                <a:gd name="T69" fmla="*/ 5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318">
                  <a:moveTo>
                    <a:pt x="0" y="125"/>
                  </a:moveTo>
                  <a:lnTo>
                    <a:pt x="190" y="233"/>
                  </a:lnTo>
                  <a:lnTo>
                    <a:pt x="190" y="220"/>
                  </a:lnTo>
                  <a:lnTo>
                    <a:pt x="0" y="113"/>
                  </a:lnTo>
                  <a:lnTo>
                    <a:pt x="0" y="125"/>
                  </a:lnTo>
                  <a:close/>
                  <a:moveTo>
                    <a:pt x="0" y="162"/>
                  </a:moveTo>
                  <a:lnTo>
                    <a:pt x="190" y="270"/>
                  </a:lnTo>
                  <a:lnTo>
                    <a:pt x="190" y="258"/>
                  </a:lnTo>
                  <a:lnTo>
                    <a:pt x="0" y="150"/>
                  </a:lnTo>
                  <a:lnTo>
                    <a:pt x="0" y="162"/>
                  </a:lnTo>
                  <a:close/>
                  <a:moveTo>
                    <a:pt x="0" y="200"/>
                  </a:moveTo>
                  <a:lnTo>
                    <a:pt x="190" y="308"/>
                  </a:lnTo>
                  <a:lnTo>
                    <a:pt x="190" y="295"/>
                  </a:lnTo>
                  <a:lnTo>
                    <a:pt x="0" y="187"/>
                  </a:lnTo>
                  <a:lnTo>
                    <a:pt x="0" y="200"/>
                  </a:lnTo>
                  <a:close/>
                  <a:moveTo>
                    <a:pt x="0" y="237"/>
                  </a:moveTo>
                  <a:lnTo>
                    <a:pt x="142" y="318"/>
                  </a:lnTo>
                  <a:lnTo>
                    <a:pt x="142" y="306"/>
                  </a:lnTo>
                  <a:lnTo>
                    <a:pt x="0" y="225"/>
                  </a:lnTo>
                  <a:lnTo>
                    <a:pt x="0" y="237"/>
                  </a:lnTo>
                  <a:close/>
                  <a:moveTo>
                    <a:pt x="0" y="0"/>
                  </a:moveTo>
                  <a:lnTo>
                    <a:pt x="0" y="13"/>
                  </a:lnTo>
                  <a:lnTo>
                    <a:pt x="190" y="121"/>
                  </a:lnTo>
                  <a:lnTo>
                    <a:pt x="190" y="108"/>
                  </a:lnTo>
                  <a:lnTo>
                    <a:pt x="0" y="0"/>
                  </a:lnTo>
                  <a:close/>
                  <a:moveTo>
                    <a:pt x="0" y="88"/>
                  </a:moveTo>
                  <a:lnTo>
                    <a:pt x="190" y="196"/>
                  </a:lnTo>
                  <a:lnTo>
                    <a:pt x="190" y="183"/>
                  </a:lnTo>
                  <a:lnTo>
                    <a:pt x="0" y="75"/>
                  </a:lnTo>
                  <a:lnTo>
                    <a:pt x="0" y="88"/>
                  </a:lnTo>
                  <a:close/>
                  <a:moveTo>
                    <a:pt x="0" y="50"/>
                  </a:moveTo>
                  <a:lnTo>
                    <a:pt x="190" y="158"/>
                  </a:lnTo>
                  <a:lnTo>
                    <a:pt x="190" y="146"/>
                  </a:lnTo>
                  <a:lnTo>
                    <a:pt x="0" y="38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737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iśľíḍé">
              <a:extLst>
                <a:ext uri="{FF2B5EF4-FFF2-40B4-BE49-F238E27FC236}">
                  <a16:creationId xmlns:a16="http://schemas.microsoft.com/office/drawing/2014/main" id="{74B77309-4518-42EC-B510-9C3F2CA21E86}"/>
                </a:ext>
              </a:extLst>
            </p:cNvPr>
            <p:cNvSpPr/>
            <p:nvPr/>
          </p:nvSpPr>
          <p:spPr bwMode="auto">
            <a:xfrm>
              <a:off x="5768976" y="1692275"/>
              <a:ext cx="30163" cy="42863"/>
            </a:xfrm>
            <a:custGeom>
              <a:avLst/>
              <a:gdLst>
                <a:gd name="T0" fmla="*/ 4 w 9"/>
                <a:gd name="T1" fmla="*/ 2 h 13"/>
                <a:gd name="T2" fmla="*/ 9 w 9"/>
                <a:gd name="T3" fmla="*/ 9 h 13"/>
                <a:gd name="T4" fmla="*/ 4 w 9"/>
                <a:gd name="T5" fmla="*/ 11 h 13"/>
                <a:gd name="T6" fmla="*/ 0 w 9"/>
                <a:gd name="T7" fmla="*/ 4 h 13"/>
                <a:gd name="T8" fmla="*/ 4 w 9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4" y="2"/>
                  </a:moveTo>
                  <a:cubicBezTo>
                    <a:pt x="7" y="3"/>
                    <a:pt x="9" y="6"/>
                    <a:pt x="9" y="9"/>
                  </a:cubicBezTo>
                  <a:cubicBezTo>
                    <a:pt x="9" y="12"/>
                    <a:pt x="7" y="13"/>
                    <a:pt x="4" y="11"/>
                  </a:cubicBezTo>
                  <a:cubicBezTo>
                    <a:pt x="2" y="10"/>
                    <a:pt x="0" y="7"/>
                    <a:pt x="0" y="4"/>
                  </a:cubicBezTo>
                  <a:cubicBezTo>
                    <a:pt x="0" y="1"/>
                    <a:pt x="2" y="0"/>
                    <a:pt x="4" y="2"/>
                  </a:cubicBezTo>
                  <a:close/>
                </a:path>
              </a:pathLst>
            </a:custGeom>
            <a:solidFill>
              <a:srgbClr val="F79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îš1ïḑe">
              <a:extLst>
                <a:ext uri="{FF2B5EF4-FFF2-40B4-BE49-F238E27FC236}">
                  <a16:creationId xmlns:a16="http://schemas.microsoft.com/office/drawing/2014/main" id="{67924FA9-9778-43D7-89B8-024EFD849B96}"/>
                </a:ext>
              </a:extLst>
            </p:cNvPr>
            <p:cNvSpPr/>
            <p:nvPr/>
          </p:nvSpPr>
          <p:spPr bwMode="auto">
            <a:xfrm>
              <a:off x="5627688" y="1587500"/>
              <a:ext cx="996950" cy="727075"/>
            </a:xfrm>
            <a:custGeom>
              <a:avLst/>
              <a:gdLst>
                <a:gd name="T0" fmla="*/ 294 w 302"/>
                <a:gd name="T1" fmla="*/ 168 h 221"/>
                <a:gd name="T2" fmla="*/ 302 w 302"/>
                <a:gd name="T3" fmla="*/ 182 h 221"/>
                <a:gd name="T4" fmla="*/ 302 w 302"/>
                <a:gd name="T5" fmla="*/ 221 h 221"/>
                <a:gd name="T6" fmla="*/ 295 w 302"/>
                <a:gd name="T7" fmla="*/ 208 h 221"/>
                <a:gd name="T8" fmla="*/ 7 w 302"/>
                <a:gd name="T9" fmla="*/ 42 h 221"/>
                <a:gd name="T10" fmla="*/ 0 w 302"/>
                <a:gd name="T11" fmla="*/ 47 h 221"/>
                <a:gd name="T12" fmla="*/ 0 w 302"/>
                <a:gd name="T13" fmla="*/ 8 h 221"/>
                <a:gd name="T14" fmla="*/ 8 w 302"/>
                <a:gd name="T15" fmla="*/ 3 h 221"/>
                <a:gd name="T16" fmla="*/ 294 w 302"/>
                <a:gd name="T17" fmla="*/ 168 h 221"/>
                <a:gd name="T18" fmla="*/ 30 w 302"/>
                <a:gd name="T19" fmla="*/ 33 h 221"/>
                <a:gd name="T20" fmla="*/ 34 w 302"/>
                <a:gd name="T21" fmla="*/ 31 h 221"/>
                <a:gd name="T22" fmla="*/ 30 w 302"/>
                <a:gd name="T23" fmla="*/ 23 h 221"/>
                <a:gd name="T24" fmla="*/ 26 w 302"/>
                <a:gd name="T25" fmla="*/ 26 h 221"/>
                <a:gd name="T26" fmla="*/ 30 w 302"/>
                <a:gd name="T27" fmla="*/ 33 h 221"/>
                <a:gd name="T28" fmla="*/ 47 w 302"/>
                <a:gd name="T29" fmla="*/ 43 h 221"/>
                <a:gd name="T30" fmla="*/ 52 w 302"/>
                <a:gd name="T31" fmla="*/ 41 h 221"/>
                <a:gd name="T32" fmla="*/ 47 w 302"/>
                <a:gd name="T33" fmla="*/ 34 h 221"/>
                <a:gd name="T34" fmla="*/ 43 w 302"/>
                <a:gd name="T35" fmla="*/ 36 h 221"/>
                <a:gd name="T36" fmla="*/ 47 w 302"/>
                <a:gd name="T37" fmla="*/ 43 h 221"/>
                <a:gd name="T38" fmla="*/ 13 w 302"/>
                <a:gd name="T39" fmla="*/ 23 h 221"/>
                <a:gd name="T40" fmla="*/ 17 w 302"/>
                <a:gd name="T41" fmla="*/ 21 h 221"/>
                <a:gd name="T42" fmla="*/ 13 w 302"/>
                <a:gd name="T43" fmla="*/ 13 h 221"/>
                <a:gd name="T44" fmla="*/ 8 w 302"/>
                <a:gd name="T45" fmla="*/ 16 h 221"/>
                <a:gd name="T46" fmla="*/ 13 w 302"/>
                <a:gd name="T47" fmla="*/ 2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2" h="221">
                  <a:moveTo>
                    <a:pt x="294" y="168"/>
                  </a:moveTo>
                  <a:cubicBezTo>
                    <a:pt x="299" y="171"/>
                    <a:pt x="302" y="177"/>
                    <a:pt x="302" y="182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02" y="217"/>
                    <a:pt x="299" y="211"/>
                    <a:pt x="295" y="20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3" y="40"/>
                    <a:pt x="0" y="42"/>
                    <a:pt x="0" y="4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3" y="0"/>
                    <a:pt x="8" y="3"/>
                  </a:cubicBezTo>
                  <a:lnTo>
                    <a:pt x="294" y="168"/>
                  </a:lnTo>
                  <a:close/>
                  <a:moveTo>
                    <a:pt x="30" y="33"/>
                  </a:moveTo>
                  <a:cubicBezTo>
                    <a:pt x="32" y="35"/>
                    <a:pt x="34" y="34"/>
                    <a:pt x="34" y="31"/>
                  </a:cubicBezTo>
                  <a:cubicBezTo>
                    <a:pt x="34" y="28"/>
                    <a:pt x="32" y="25"/>
                    <a:pt x="30" y="23"/>
                  </a:cubicBezTo>
                  <a:cubicBezTo>
                    <a:pt x="28" y="22"/>
                    <a:pt x="26" y="23"/>
                    <a:pt x="26" y="26"/>
                  </a:cubicBezTo>
                  <a:cubicBezTo>
                    <a:pt x="26" y="29"/>
                    <a:pt x="28" y="32"/>
                    <a:pt x="30" y="33"/>
                  </a:cubicBezTo>
                  <a:moveTo>
                    <a:pt x="47" y="43"/>
                  </a:moveTo>
                  <a:cubicBezTo>
                    <a:pt x="50" y="45"/>
                    <a:pt x="52" y="44"/>
                    <a:pt x="52" y="41"/>
                  </a:cubicBezTo>
                  <a:cubicBezTo>
                    <a:pt x="52" y="38"/>
                    <a:pt x="50" y="35"/>
                    <a:pt x="47" y="34"/>
                  </a:cubicBezTo>
                  <a:cubicBezTo>
                    <a:pt x="45" y="32"/>
                    <a:pt x="43" y="33"/>
                    <a:pt x="43" y="36"/>
                  </a:cubicBezTo>
                  <a:cubicBezTo>
                    <a:pt x="43" y="39"/>
                    <a:pt x="45" y="42"/>
                    <a:pt x="47" y="43"/>
                  </a:cubicBezTo>
                  <a:moveTo>
                    <a:pt x="13" y="23"/>
                  </a:moveTo>
                  <a:cubicBezTo>
                    <a:pt x="15" y="25"/>
                    <a:pt x="17" y="24"/>
                    <a:pt x="17" y="21"/>
                  </a:cubicBezTo>
                  <a:cubicBezTo>
                    <a:pt x="17" y="18"/>
                    <a:pt x="15" y="15"/>
                    <a:pt x="13" y="13"/>
                  </a:cubicBezTo>
                  <a:cubicBezTo>
                    <a:pt x="10" y="12"/>
                    <a:pt x="8" y="13"/>
                    <a:pt x="8" y="16"/>
                  </a:cubicBezTo>
                  <a:cubicBezTo>
                    <a:pt x="8" y="19"/>
                    <a:pt x="10" y="22"/>
                    <a:pt x="13" y="23"/>
                  </a:cubicBezTo>
                </a:path>
              </a:pathLst>
            </a:custGeom>
            <a:solidFill>
              <a:srgbClr val="737E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ṥ1iḍé">
              <a:extLst>
                <a:ext uri="{FF2B5EF4-FFF2-40B4-BE49-F238E27FC236}">
                  <a16:creationId xmlns:a16="http://schemas.microsoft.com/office/drawing/2014/main" id="{1A610549-505E-4F55-A4B9-EAF398D005B0}"/>
                </a:ext>
              </a:extLst>
            </p:cNvPr>
            <p:cNvSpPr/>
            <p:nvPr/>
          </p:nvSpPr>
          <p:spPr bwMode="auto">
            <a:xfrm>
              <a:off x="5624513" y="1719263"/>
              <a:ext cx="1000125" cy="1238250"/>
            </a:xfrm>
            <a:custGeom>
              <a:avLst/>
              <a:gdLst>
                <a:gd name="T0" fmla="*/ 296 w 303"/>
                <a:gd name="T1" fmla="*/ 168 h 376"/>
                <a:gd name="T2" fmla="*/ 303 w 303"/>
                <a:gd name="T3" fmla="*/ 181 h 376"/>
                <a:gd name="T4" fmla="*/ 303 w 303"/>
                <a:gd name="T5" fmla="*/ 369 h 376"/>
                <a:gd name="T6" fmla="*/ 295 w 303"/>
                <a:gd name="T7" fmla="*/ 373 h 376"/>
                <a:gd name="T8" fmla="*/ 8 w 303"/>
                <a:gd name="T9" fmla="*/ 208 h 376"/>
                <a:gd name="T10" fmla="*/ 0 w 303"/>
                <a:gd name="T11" fmla="*/ 194 h 376"/>
                <a:gd name="T12" fmla="*/ 1 w 303"/>
                <a:gd name="T13" fmla="*/ 7 h 376"/>
                <a:gd name="T14" fmla="*/ 8 w 303"/>
                <a:gd name="T15" fmla="*/ 2 h 376"/>
                <a:gd name="T16" fmla="*/ 296 w 303"/>
                <a:gd name="T17" fmla="*/ 168 h 376"/>
                <a:gd name="T18" fmla="*/ 155 w 303"/>
                <a:gd name="T19" fmla="*/ 257 h 376"/>
                <a:gd name="T20" fmla="*/ 156 w 303"/>
                <a:gd name="T21" fmla="*/ 114 h 376"/>
                <a:gd name="T22" fmla="*/ 31 w 303"/>
                <a:gd name="T23" fmla="*/ 42 h 376"/>
                <a:gd name="T24" fmla="*/ 30 w 303"/>
                <a:gd name="T25" fmla="*/ 185 h 376"/>
                <a:gd name="T26" fmla="*/ 155 w 303"/>
                <a:gd name="T27" fmla="*/ 257 h 376"/>
                <a:gd name="T28" fmla="*/ 275 w 303"/>
                <a:gd name="T29" fmla="*/ 260 h 376"/>
                <a:gd name="T30" fmla="*/ 275 w 303"/>
                <a:gd name="T31" fmla="*/ 254 h 376"/>
                <a:gd name="T32" fmla="*/ 184 w 303"/>
                <a:gd name="T33" fmla="*/ 202 h 376"/>
                <a:gd name="T34" fmla="*/ 184 w 303"/>
                <a:gd name="T35" fmla="*/ 208 h 376"/>
                <a:gd name="T36" fmla="*/ 275 w 303"/>
                <a:gd name="T37" fmla="*/ 260 h 376"/>
                <a:gd name="T38" fmla="*/ 275 w 303"/>
                <a:gd name="T39" fmla="*/ 206 h 376"/>
                <a:gd name="T40" fmla="*/ 275 w 303"/>
                <a:gd name="T41" fmla="*/ 200 h 376"/>
                <a:gd name="T42" fmla="*/ 184 w 303"/>
                <a:gd name="T43" fmla="*/ 148 h 376"/>
                <a:gd name="T44" fmla="*/ 184 w 303"/>
                <a:gd name="T45" fmla="*/ 154 h 376"/>
                <a:gd name="T46" fmla="*/ 275 w 303"/>
                <a:gd name="T47" fmla="*/ 206 h 376"/>
                <a:gd name="T48" fmla="*/ 275 w 303"/>
                <a:gd name="T49" fmla="*/ 224 h 376"/>
                <a:gd name="T50" fmla="*/ 275 w 303"/>
                <a:gd name="T51" fmla="*/ 218 h 376"/>
                <a:gd name="T52" fmla="*/ 184 w 303"/>
                <a:gd name="T53" fmla="*/ 166 h 376"/>
                <a:gd name="T54" fmla="*/ 184 w 303"/>
                <a:gd name="T55" fmla="*/ 172 h 376"/>
                <a:gd name="T56" fmla="*/ 275 w 303"/>
                <a:gd name="T57" fmla="*/ 224 h 376"/>
                <a:gd name="T58" fmla="*/ 275 w 303"/>
                <a:gd name="T59" fmla="*/ 188 h 376"/>
                <a:gd name="T60" fmla="*/ 275 w 303"/>
                <a:gd name="T61" fmla="*/ 182 h 376"/>
                <a:gd name="T62" fmla="*/ 184 w 303"/>
                <a:gd name="T63" fmla="*/ 130 h 376"/>
                <a:gd name="T64" fmla="*/ 184 w 303"/>
                <a:gd name="T65" fmla="*/ 136 h 376"/>
                <a:gd name="T66" fmla="*/ 275 w 303"/>
                <a:gd name="T67" fmla="*/ 188 h 376"/>
                <a:gd name="T68" fmla="*/ 275 w 303"/>
                <a:gd name="T69" fmla="*/ 278 h 376"/>
                <a:gd name="T70" fmla="*/ 275 w 303"/>
                <a:gd name="T71" fmla="*/ 272 h 376"/>
                <a:gd name="T72" fmla="*/ 184 w 303"/>
                <a:gd name="T73" fmla="*/ 220 h 376"/>
                <a:gd name="T74" fmla="*/ 184 w 303"/>
                <a:gd name="T75" fmla="*/ 226 h 376"/>
                <a:gd name="T76" fmla="*/ 275 w 303"/>
                <a:gd name="T77" fmla="*/ 278 h 376"/>
                <a:gd name="T78" fmla="*/ 275 w 303"/>
                <a:gd name="T79" fmla="*/ 242 h 376"/>
                <a:gd name="T80" fmla="*/ 275 w 303"/>
                <a:gd name="T81" fmla="*/ 236 h 376"/>
                <a:gd name="T82" fmla="*/ 184 w 303"/>
                <a:gd name="T83" fmla="*/ 184 h 376"/>
                <a:gd name="T84" fmla="*/ 184 w 303"/>
                <a:gd name="T85" fmla="*/ 190 h 376"/>
                <a:gd name="T86" fmla="*/ 275 w 303"/>
                <a:gd name="T87" fmla="*/ 242 h 376"/>
                <a:gd name="T88" fmla="*/ 252 w 303"/>
                <a:gd name="T89" fmla="*/ 283 h 376"/>
                <a:gd name="T90" fmla="*/ 252 w 303"/>
                <a:gd name="T91" fmla="*/ 277 h 376"/>
                <a:gd name="T92" fmla="*/ 184 w 303"/>
                <a:gd name="T93" fmla="*/ 238 h 376"/>
                <a:gd name="T94" fmla="*/ 184 w 303"/>
                <a:gd name="T95" fmla="*/ 244 h 376"/>
                <a:gd name="T96" fmla="*/ 252 w 303"/>
                <a:gd name="T97" fmla="*/ 28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3" h="376">
                  <a:moveTo>
                    <a:pt x="296" y="168"/>
                  </a:moveTo>
                  <a:cubicBezTo>
                    <a:pt x="300" y="171"/>
                    <a:pt x="303" y="177"/>
                    <a:pt x="303" y="181"/>
                  </a:cubicBezTo>
                  <a:cubicBezTo>
                    <a:pt x="303" y="369"/>
                    <a:pt x="303" y="369"/>
                    <a:pt x="303" y="369"/>
                  </a:cubicBezTo>
                  <a:cubicBezTo>
                    <a:pt x="303" y="374"/>
                    <a:pt x="299" y="376"/>
                    <a:pt x="295" y="373"/>
                  </a:cubicBezTo>
                  <a:cubicBezTo>
                    <a:pt x="8" y="208"/>
                    <a:pt x="8" y="208"/>
                    <a:pt x="8" y="208"/>
                  </a:cubicBezTo>
                  <a:cubicBezTo>
                    <a:pt x="3" y="205"/>
                    <a:pt x="0" y="199"/>
                    <a:pt x="0" y="19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4" y="0"/>
                    <a:pt x="8" y="2"/>
                  </a:cubicBezTo>
                  <a:lnTo>
                    <a:pt x="296" y="168"/>
                  </a:lnTo>
                  <a:close/>
                  <a:moveTo>
                    <a:pt x="155" y="257"/>
                  </a:moveTo>
                  <a:cubicBezTo>
                    <a:pt x="156" y="114"/>
                    <a:pt x="156" y="114"/>
                    <a:pt x="156" y="114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185"/>
                    <a:pt x="30" y="185"/>
                    <a:pt x="30" y="185"/>
                  </a:cubicBezTo>
                  <a:cubicBezTo>
                    <a:pt x="155" y="257"/>
                    <a:pt x="155" y="257"/>
                    <a:pt x="155" y="257"/>
                  </a:cubicBezTo>
                  <a:moveTo>
                    <a:pt x="275" y="260"/>
                  </a:moveTo>
                  <a:cubicBezTo>
                    <a:pt x="275" y="254"/>
                    <a:pt x="275" y="254"/>
                    <a:pt x="275" y="254"/>
                  </a:cubicBezTo>
                  <a:cubicBezTo>
                    <a:pt x="184" y="202"/>
                    <a:pt x="184" y="202"/>
                    <a:pt x="184" y="202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275" y="260"/>
                    <a:pt x="275" y="260"/>
                    <a:pt x="275" y="260"/>
                  </a:cubicBezTo>
                  <a:moveTo>
                    <a:pt x="275" y="206"/>
                  </a:moveTo>
                  <a:cubicBezTo>
                    <a:pt x="275" y="200"/>
                    <a:pt x="275" y="200"/>
                    <a:pt x="275" y="200"/>
                  </a:cubicBezTo>
                  <a:cubicBezTo>
                    <a:pt x="184" y="148"/>
                    <a:pt x="184" y="148"/>
                    <a:pt x="184" y="148"/>
                  </a:cubicBezTo>
                  <a:cubicBezTo>
                    <a:pt x="184" y="154"/>
                    <a:pt x="184" y="154"/>
                    <a:pt x="184" y="154"/>
                  </a:cubicBezTo>
                  <a:cubicBezTo>
                    <a:pt x="275" y="206"/>
                    <a:pt x="275" y="206"/>
                    <a:pt x="275" y="206"/>
                  </a:cubicBezTo>
                  <a:moveTo>
                    <a:pt x="275" y="224"/>
                  </a:moveTo>
                  <a:cubicBezTo>
                    <a:pt x="275" y="218"/>
                    <a:pt x="275" y="218"/>
                    <a:pt x="275" y="218"/>
                  </a:cubicBezTo>
                  <a:cubicBezTo>
                    <a:pt x="184" y="166"/>
                    <a:pt x="184" y="166"/>
                    <a:pt x="184" y="166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275" y="224"/>
                    <a:pt x="275" y="224"/>
                    <a:pt x="275" y="224"/>
                  </a:cubicBezTo>
                  <a:moveTo>
                    <a:pt x="275" y="188"/>
                  </a:moveTo>
                  <a:cubicBezTo>
                    <a:pt x="275" y="182"/>
                    <a:pt x="275" y="182"/>
                    <a:pt x="275" y="182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136"/>
                    <a:pt x="184" y="136"/>
                    <a:pt x="184" y="136"/>
                  </a:cubicBezTo>
                  <a:cubicBezTo>
                    <a:pt x="275" y="188"/>
                    <a:pt x="275" y="188"/>
                    <a:pt x="275" y="188"/>
                  </a:cubicBezTo>
                  <a:moveTo>
                    <a:pt x="275" y="278"/>
                  </a:moveTo>
                  <a:cubicBezTo>
                    <a:pt x="275" y="272"/>
                    <a:pt x="275" y="272"/>
                    <a:pt x="275" y="272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184" y="226"/>
                    <a:pt x="184" y="226"/>
                    <a:pt x="184" y="226"/>
                  </a:cubicBezTo>
                  <a:cubicBezTo>
                    <a:pt x="275" y="278"/>
                    <a:pt x="275" y="278"/>
                    <a:pt x="275" y="278"/>
                  </a:cubicBezTo>
                  <a:moveTo>
                    <a:pt x="275" y="242"/>
                  </a:moveTo>
                  <a:cubicBezTo>
                    <a:pt x="275" y="236"/>
                    <a:pt x="275" y="236"/>
                    <a:pt x="275" y="236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90"/>
                    <a:pt x="184" y="190"/>
                    <a:pt x="184" y="190"/>
                  </a:cubicBezTo>
                  <a:cubicBezTo>
                    <a:pt x="275" y="242"/>
                    <a:pt x="275" y="242"/>
                    <a:pt x="275" y="242"/>
                  </a:cubicBezTo>
                  <a:moveTo>
                    <a:pt x="252" y="283"/>
                  </a:moveTo>
                  <a:cubicBezTo>
                    <a:pt x="252" y="277"/>
                    <a:pt x="252" y="277"/>
                    <a:pt x="252" y="277"/>
                  </a:cubicBezTo>
                  <a:cubicBezTo>
                    <a:pt x="184" y="238"/>
                    <a:pt x="184" y="238"/>
                    <a:pt x="184" y="238"/>
                  </a:cubicBezTo>
                  <a:cubicBezTo>
                    <a:pt x="184" y="244"/>
                    <a:pt x="184" y="244"/>
                    <a:pt x="184" y="244"/>
                  </a:cubicBezTo>
                  <a:cubicBezTo>
                    <a:pt x="252" y="283"/>
                    <a:pt x="252" y="283"/>
                    <a:pt x="252" y="283"/>
                  </a:cubicBezTo>
                </a:path>
              </a:pathLst>
            </a:custGeom>
            <a:solidFill>
              <a:srgbClr val="A2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ṥḷidè">
              <a:extLst>
                <a:ext uri="{FF2B5EF4-FFF2-40B4-BE49-F238E27FC236}">
                  <a16:creationId xmlns:a16="http://schemas.microsoft.com/office/drawing/2014/main" id="{354A905A-0C80-4D36-B35D-B19E319B4C92}"/>
                </a:ext>
              </a:extLst>
            </p:cNvPr>
            <p:cNvSpPr/>
            <p:nvPr/>
          </p:nvSpPr>
          <p:spPr bwMode="auto">
            <a:xfrm>
              <a:off x="5654676" y="1625600"/>
              <a:ext cx="28575" cy="42863"/>
            </a:xfrm>
            <a:custGeom>
              <a:avLst/>
              <a:gdLst>
                <a:gd name="T0" fmla="*/ 5 w 9"/>
                <a:gd name="T1" fmla="*/ 1 h 13"/>
                <a:gd name="T2" fmla="*/ 9 w 9"/>
                <a:gd name="T3" fmla="*/ 9 h 13"/>
                <a:gd name="T4" fmla="*/ 5 w 9"/>
                <a:gd name="T5" fmla="*/ 11 h 13"/>
                <a:gd name="T6" fmla="*/ 0 w 9"/>
                <a:gd name="T7" fmla="*/ 4 h 13"/>
                <a:gd name="T8" fmla="*/ 5 w 9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3">
                  <a:moveTo>
                    <a:pt x="5" y="1"/>
                  </a:moveTo>
                  <a:cubicBezTo>
                    <a:pt x="7" y="3"/>
                    <a:pt x="9" y="6"/>
                    <a:pt x="9" y="9"/>
                  </a:cubicBezTo>
                  <a:cubicBezTo>
                    <a:pt x="9" y="12"/>
                    <a:pt x="7" y="13"/>
                    <a:pt x="5" y="11"/>
                  </a:cubicBezTo>
                  <a:cubicBezTo>
                    <a:pt x="2" y="10"/>
                    <a:pt x="0" y="7"/>
                    <a:pt x="0" y="4"/>
                  </a:cubicBezTo>
                  <a:cubicBezTo>
                    <a:pt x="0" y="1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24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îṩḷíḑe">
              <a:extLst>
                <a:ext uri="{FF2B5EF4-FFF2-40B4-BE49-F238E27FC236}">
                  <a16:creationId xmlns:a16="http://schemas.microsoft.com/office/drawing/2014/main" id="{09BCBDBD-C571-495F-9809-32FF10E45CAC}"/>
                </a:ext>
              </a:extLst>
            </p:cNvPr>
            <p:cNvSpPr/>
            <p:nvPr/>
          </p:nvSpPr>
          <p:spPr bwMode="auto">
            <a:xfrm>
              <a:off x="5713413" y="1658938"/>
              <a:ext cx="26988" cy="42863"/>
            </a:xfrm>
            <a:custGeom>
              <a:avLst/>
              <a:gdLst>
                <a:gd name="T0" fmla="*/ 4 w 8"/>
                <a:gd name="T1" fmla="*/ 1 h 13"/>
                <a:gd name="T2" fmla="*/ 8 w 8"/>
                <a:gd name="T3" fmla="*/ 9 h 13"/>
                <a:gd name="T4" fmla="*/ 4 w 8"/>
                <a:gd name="T5" fmla="*/ 11 h 13"/>
                <a:gd name="T6" fmla="*/ 0 w 8"/>
                <a:gd name="T7" fmla="*/ 4 h 13"/>
                <a:gd name="T8" fmla="*/ 4 w 8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4" y="1"/>
                  </a:moveTo>
                  <a:cubicBezTo>
                    <a:pt x="6" y="3"/>
                    <a:pt x="8" y="6"/>
                    <a:pt x="8" y="9"/>
                  </a:cubicBezTo>
                  <a:cubicBezTo>
                    <a:pt x="8" y="12"/>
                    <a:pt x="6" y="13"/>
                    <a:pt x="4" y="11"/>
                  </a:cubicBezTo>
                  <a:cubicBezTo>
                    <a:pt x="2" y="10"/>
                    <a:pt x="0" y="7"/>
                    <a:pt x="0" y="4"/>
                  </a:cubicBezTo>
                  <a:cubicBezTo>
                    <a:pt x="0" y="1"/>
                    <a:pt x="2" y="0"/>
                    <a:pt x="4" y="1"/>
                  </a:cubicBezTo>
                  <a:close/>
                </a:path>
              </a:pathLst>
            </a:custGeom>
            <a:solidFill>
              <a:srgbClr val="FEC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íśľïďê">
              <a:extLst>
                <a:ext uri="{FF2B5EF4-FFF2-40B4-BE49-F238E27FC236}">
                  <a16:creationId xmlns:a16="http://schemas.microsoft.com/office/drawing/2014/main" id="{5BF8680E-8AAC-474D-B7EB-6F9861D7475F}"/>
                </a:ext>
              </a:extLst>
            </p:cNvPr>
            <p:cNvSpPr/>
            <p:nvPr/>
          </p:nvSpPr>
          <p:spPr bwMode="auto">
            <a:xfrm>
              <a:off x="4567238" y="1655763"/>
              <a:ext cx="76200" cy="811213"/>
            </a:xfrm>
            <a:custGeom>
              <a:avLst/>
              <a:gdLst>
                <a:gd name="T0" fmla="*/ 0 w 48"/>
                <a:gd name="T1" fmla="*/ 0 h 511"/>
                <a:gd name="T2" fmla="*/ 0 w 48"/>
                <a:gd name="T3" fmla="*/ 484 h 511"/>
                <a:gd name="T4" fmla="*/ 48 w 48"/>
                <a:gd name="T5" fmla="*/ 511 h 511"/>
                <a:gd name="T6" fmla="*/ 48 w 48"/>
                <a:gd name="T7" fmla="*/ 27 h 511"/>
                <a:gd name="T8" fmla="*/ 0 w 48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11">
                  <a:moveTo>
                    <a:pt x="0" y="0"/>
                  </a:moveTo>
                  <a:lnTo>
                    <a:pt x="0" y="484"/>
                  </a:lnTo>
                  <a:lnTo>
                    <a:pt x="48" y="511"/>
                  </a:lnTo>
                  <a:lnTo>
                    <a:pt x="48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73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íŝḷîḓé">
              <a:extLst>
                <a:ext uri="{FF2B5EF4-FFF2-40B4-BE49-F238E27FC236}">
                  <a16:creationId xmlns:a16="http://schemas.microsoft.com/office/drawing/2014/main" id="{57F70148-6B49-4959-829F-FD75E538A811}"/>
                </a:ext>
              </a:extLst>
            </p:cNvPr>
            <p:cNvSpPr/>
            <p:nvPr/>
          </p:nvSpPr>
          <p:spPr bwMode="auto">
            <a:xfrm>
              <a:off x="4567238" y="1392238"/>
              <a:ext cx="546100" cy="306388"/>
            </a:xfrm>
            <a:custGeom>
              <a:avLst/>
              <a:gdLst>
                <a:gd name="T0" fmla="*/ 0 w 344"/>
                <a:gd name="T1" fmla="*/ 166 h 193"/>
                <a:gd name="T2" fmla="*/ 48 w 344"/>
                <a:gd name="T3" fmla="*/ 193 h 193"/>
                <a:gd name="T4" fmla="*/ 344 w 344"/>
                <a:gd name="T5" fmla="*/ 27 h 193"/>
                <a:gd name="T6" fmla="*/ 296 w 344"/>
                <a:gd name="T7" fmla="*/ 0 h 193"/>
                <a:gd name="T8" fmla="*/ 0 w 344"/>
                <a:gd name="T9" fmla="*/ 16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193">
                  <a:moveTo>
                    <a:pt x="0" y="166"/>
                  </a:moveTo>
                  <a:lnTo>
                    <a:pt x="48" y="193"/>
                  </a:lnTo>
                  <a:lnTo>
                    <a:pt x="344" y="27"/>
                  </a:lnTo>
                  <a:lnTo>
                    <a:pt x="296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i$liďè">
              <a:extLst>
                <a:ext uri="{FF2B5EF4-FFF2-40B4-BE49-F238E27FC236}">
                  <a16:creationId xmlns:a16="http://schemas.microsoft.com/office/drawing/2014/main" id="{3D6DB286-9AC7-4EE9-A38E-34E20AFC632B}"/>
                </a:ext>
              </a:extLst>
            </p:cNvPr>
            <p:cNvSpPr/>
            <p:nvPr/>
          </p:nvSpPr>
          <p:spPr bwMode="auto">
            <a:xfrm>
              <a:off x="4584701" y="1408113"/>
              <a:ext cx="501650" cy="1049338"/>
            </a:xfrm>
            <a:custGeom>
              <a:avLst/>
              <a:gdLst>
                <a:gd name="T0" fmla="*/ 285 w 316"/>
                <a:gd name="T1" fmla="*/ 0 h 661"/>
                <a:gd name="T2" fmla="*/ 316 w 316"/>
                <a:gd name="T3" fmla="*/ 17 h 661"/>
                <a:gd name="T4" fmla="*/ 29 w 316"/>
                <a:gd name="T5" fmla="*/ 179 h 661"/>
                <a:gd name="T6" fmla="*/ 29 w 316"/>
                <a:gd name="T7" fmla="*/ 661 h 661"/>
                <a:gd name="T8" fmla="*/ 0 w 316"/>
                <a:gd name="T9" fmla="*/ 644 h 661"/>
                <a:gd name="T10" fmla="*/ 0 w 316"/>
                <a:gd name="T11" fmla="*/ 162 h 661"/>
                <a:gd name="T12" fmla="*/ 0 w 316"/>
                <a:gd name="T13" fmla="*/ 162 h 661"/>
                <a:gd name="T14" fmla="*/ 285 w 316"/>
                <a:gd name="T15" fmla="*/ 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" h="661">
                  <a:moveTo>
                    <a:pt x="285" y="0"/>
                  </a:moveTo>
                  <a:lnTo>
                    <a:pt x="316" y="17"/>
                  </a:lnTo>
                  <a:lnTo>
                    <a:pt x="29" y="179"/>
                  </a:lnTo>
                  <a:lnTo>
                    <a:pt x="29" y="661"/>
                  </a:lnTo>
                  <a:lnTo>
                    <a:pt x="0" y="644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íSľiḍè">
              <a:extLst>
                <a:ext uri="{FF2B5EF4-FFF2-40B4-BE49-F238E27FC236}">
                  <a16:creationId xmlns:a16="http://schemas.microsoft.com/office/drawing/2014/main" id="{3F267A8E-FEFF-4E2D-95BB-D9DADD06B567}"/>
                </a:ext>
              </a:extLst>
            </p:cNvPr>
            <p:cNvSpPr/>
            <p:nvPr/>
          </p:nvSpPr>
          <p:spPr bwMode="auto">
            <a:xfrm>
              <a:off x="4643438" y="1435100"/>
              <a:ext cx="469900" cy="1031875"/>
            </a:xfrm>
            <a:custGeom>
              <a:avLst/>
              <a:gdLst>
                <a:gd name="T0" fmla="*/ 0 w 296"/>
                <a:gd name="T1" fmla="*/ 166 h 650"/>
                <a:gd name="T2" fmla="*/ 0 w 296"/>
                <a:gd name="T3" fmla="*/ 650 h 650"/>
                <a:gd name="T4" fmla="*/ 296 w 296"/>
                <a:gd name="T5" fmla="*/ 484 h 650"/>
                <a:gd name="T6" fmla="*/ 296 w 296"/>
                <a:gd name="T7" fmla="*/ 0 h 650"/>
                <a:gd name="T8" fmla="*/ 0 w 296"/>
                <a:gd name="T9" fmla="*/ 166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650">
                  <a:moveTo>
                    <a:pt x="0" y="166"/>
                  </a:moveTo>
                  <a:lnTo>
                    <a:pt x="0" y="650"/>
                  </a:lnTo>
                  <a:lnTo>
                    <a:pt x="296" y="484"/>
                  </a:lnTo>
                  <a:lnTo>
                    <a:pt x="296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536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ïslïḑê">
              <a:extLst>
                <a:ext uri="{FF2B5EF4-FFF2-40B4-BE49-F238E27FC236}">
                  <a16:creationId xmlns:a16="http://schemas.microsoft.com/office/drawing/2014/main" id="{57F9CE63-3C84-44C6-9424-C56F9503F83D}"/>
                </a:ext>
              </a:extLst>
            </p:cNvPr>
            <p:cNvSpPr/>
            <p:nvPr/>
          </p:nvSpPr>
          <p:spPr bwMode="auto">
            <a:xfrm>
              <a:off x="4710113" y="1741488"/>
              <a:ext cx="101600" cy="774700"/>
            </a:xfrm>
            <a:custGeom>
              <a:avLst/>
              <a:gdLst>
                <a:gd name="T0" fmla="*/ 0 w 64"/>
                <a:gd name="T1" fmla="*/ 0 h 488"/>
                <a:gd name="T2" fmla="*/ 0 w 64"/>
                <a:gd name="T3" fmla="*/ 451 h 488"/>
                <a:gd name="T4" fmla="*/ 64 w 64"/>
                <a:gd name="T5" fmla="*/ 488 h 488"/>
                <a:gd name="T6" fmla="*/ 64 w 64"/>
                <a:gd name="T7" fmla="*/ 37 h 488"/>
                <a:gd name="T8" fmla="*/ 0 w 64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8">
                  <a:moveTo>
                    <a:pt x="0" y="0"/>
                  </a:moveTo>
                  <a:lnTo>
                    <a:pt x="0" y="451"/>
                  </a:lnTo>
                  <a:lnTo>
                    <a:pt x="64" y="488"/>
                  </a:lnTo>
                  <a:lnTo>
                    <a:pt x="6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ṡlïḓè">
              <a:extLst>
                <a:ext uri="{FF2B5EF4-FFF2-40B4-BE49-F238E27FC236}">
                  <a16:creationId xmlns:a16="http://schemas.microsoft.com/office/drawing/2014/main" id="{D93F235C-D4A1-4798-B508-6ABBAD5A9B79}"/>
                </a:ext>
              </a:extLst>
            </p:cNvPr>
            <p:cNvSpPr/>
            <p:nvPr/>
          </p:nvSpPr>
          <p:spPr bwMode="auto">
            <a:xfrm>
              <a:off x="4710113" y="1504950"/>
              <a:ext cx="514350" cy="295275"/>
            </a:xfrm>
            <a:custGeom>
              <a:avLst/>
              <a:gdLst>
                <a:gd name="T0" fmla="*/ 0 w 324"/>
                <a:gd name="T1" fmla="*/ 149 h 186"/>
                <a:gd name="T2" fmla="*/ 64 w 324"/>
                <a:gd name="T3" fmla="*/ 186 h 186"/>
                <a:gd name="T4" fmla="*/ 324 w 324"/>
                <a:gd name="T5" fmla="*/ 37 h 186"/>
                <a:gd name="T6" fmla="*/ 260 w 324"/>
                <a:gd name="T7" fmla="*/ 0 h 186"/>
                <a:gd name="T8" fmla="*/ 0 w 324"/>
                <a:gd name="T9" fmla="*/ 14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86">
                  <a:moveTo>
                    <a:pt x="0" y="149"/>
                  </a:moveTo>
                  <a:lnTo>
                    <a:pt x="64" y="186"/>
                  </a:lnTo>
                  <a:lnTo>
                    <a:pt x="324" y="37"/>
                  </a:lnTo>
                  <a:lnTo>
                    <a:pt x="260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śḷiḓé">
              <a:extLst>
                <a:ext uri="{FF2B5EF4-FFF2-40B4-BE49-F238E27FC236}">
                  <a16:creationId xmlns:a16="http://schemas.microsoft.com/office/drawing/2014/main" id="{1C8A593A-71EB-4992-8BCB-B6DD6D91C87D}"/>
                </a:ext>
              </a:extLst>
            </p:cNvPr>
            <p:cNvSpPr/>
            <p:nvPr/>
          </p:nvSpPr>
          <p:spPr bwMode="auto">
            <a:xfrm>
              <a:off x="4729163" y="1527175"/>
              <a:ext cx="458788" cy="979488"/>
            </a:xfrm>
            <a:custGeom>
              <a:avLst/>
              <a:gdLst>
                <a:gd name="T0" fmla="*/ 248 w 289"/>
                <a:gd name="T1" fmla="*/ 0 h 617"/>
                <a:gd name="T2" fmla="*/ 289 w 289"/>
                <a:gd name="T3" fmla="*/ 23 h 617"/>
                <a:gd name="T4" fmla="*/ 40 w 289"/>
                <a:gd name="T5" fmla="*/ 166 h 617"/>
                <a:gd name="T6" fmla="*/ 40 w 289"/>
                <a:gd name="T7" fmla="*/ 617 h 617"/>
                <a:gd name="T8" fmla="*/ 0 w 289"/>
                <a:gd name="T9" fmla="*/ 592 h 617"/>
                <a:gd name="T10" fmla="*/ 0 w 289"/>
                <a:gd name="T11" fmla="*/ 143 h 617"/>
                <a:gd name="T12" fmla="*/ 0 w 289"/>
                <a:gd name="T13" fmla="*/ 143 h 617"/>
                <a:gd name="T14" fmla="*/ 248 w 289"/>
                <a:gd name="T15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617">
                  <a:moveTo>
                    <a:pt x="248" y="0"/>
                  </a:moveTo>
                  <a:lnTo>
                    <a:pt x="289" y="23"/>
                  </a:lnTo>
                  <a:lnTo>
                    <a:pt x="40" y="166"/>
                  </a:lnTo>
                  <a:lnTo>
                    <a:pt x="40" y="617"/>
                  </a:lnTo>
                  <a:lnTo>
                    <a:pt x="0" y="592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ïśḷiḓê">
              <a:extLst>
                <a:ext uri="{FF2B5EF4-FFF2-40B4-BE49-F238E27FC236}">
                  <a16:creationId xmlns:a16="http://schemas.microsoft.com/office/drawing/2014/main" id="{5FE4F89D-30B4-470F-BF35-630A602C9ACD}"/>
                </a:ext>
              </a:extLst>
            </p:cNvPr>
            <p:cNvSpPr/>
            <p:nvPr/>
          </p:nvSpPr>
          <p:spPr bwMode="auto">
            <a:xfrm>
              <a:off x="4811713" y="1563688"/>
              <a:ext cx="412750" cy="952500"/>
            </a:xfrm>
            <a:custGeom>
              <a:avLst/>
              <a:gdLst>
                <a:gd name="T0" fmla="*/ 0 w 260"/>
                <a:gd name="T1" fmla="*/ 149 h 600"/>
                <a:gd name="T2" fmla="*/ 0 w 260"/>
                <a:gd name="T3" fmla="*/ 600 h 600"/>
                <a:gd name="T4" fmla="*/ 260 w 260"/>
                <a:gd name="T5" fmla="*/ 450 h 600"/>
                <a:gd name="T6" fmla="*/ 260 w 260"/>
                <a:gd name="T7" fmla="*/ 0 h 600"/>
                <a:gd name="T8" fmla="*/ 0 w 260"/>
                <a:gd name="T9" fmla="*/ 14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600">
                  <a:moveTo>
                    <a:pt x="0" y="149"/>
                  </a:moveTo>
                  <a:lnTo>
                    <a:pt x="0" y="600"/>
                  </a:lnTo>
                  <a:lnTo>
                    <a:pt x="260" y="450"/>
                  </a:lnTo>
                  <a:lnTo>
                    <a:pt x="260" y="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C4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iŝļídé">
              <a:extLst>
                <a:ext uri="{FF2B5EF4-FFF2-40B4-BE49-F238E27FC236}">
                  <a16:creationId xmlns:a16="http://schemas.microsoft.com/office/drawing/2014/main" id="{2EA4A1E0-E1C9-4307-89B7-D9500548E0F2}"/>
                </a:ext>
              </a:extLst>
            </p:cNvPr>
            <p:cNvSpPr/>
            <p:nvPr/>
          </p:nvSpPr>
          <p:spPr bwMode="auto">
            <a:xfrm>
              <a:off x="4918076" y="1741488"/>
              <a:ext cx="204788" cy="238125"/>
            </a:xfrm>
            <a:custGeom>
              <a:avLst/>
              <a:gdLst>
                <a:gd name="T0" fmla="*/ 129 w 129"/>
                <a:gd name="T1" fmla="*/ 0 h 150"/>
                <a:gd name="T2" fmla="*/ 129 w 129"/>
                <a:gd name="T3" fmla="*/ 75 h 150"/>
                <a:gd name="T4" fmla="*/ 0 w 129"/>
                <a:gd name="T5" fmla="*/ 150 h 150"/>
                <a:gd name="T6" fmla="*/ 0 w 129"/>
                <a:gd name="T7" fmla="*/ 75 h 150"/>
                <a:gd name="T8" fmla="*/ 129 w 129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0">
                  <a:moveTo>
                    <a:pt x="129" y="0"/>
                  </a:moveTo>
                  <a:lnTo>
                    <a:pt x="129" y="75"/>
                  </a:lnTo>
                  <a:lnTo>
                    <a:pt x="0" y="150"/>
                  </a:lnTo>
                  <a:lnTo>
                    <a:pt x="0" y="7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ï$ḷiďê">
              <a:extLst>
                <a:ext uri="{FF2B5EF4-FFF2-40B4-BE49-F238E27FC236}">
                  <a16:creationId xmlns:a16="http://schemas.microsoft.com/office/drawing/2014/main" id="{11B3B6F3-F761-4132-8101-79C7101B8DAA}"/>
                </a:ext>
              </a:extLst>
            </p:cNvPr>
            <p:cNvSpPr/>
            <p:nvPr/>
          </p:nvSpPr>
          <p:spPr bwMode="auto">
            <a:xfrm>
              <a:off x="4918076" y="1979613"/>
              <a:ext cx="204788" cy="150813"/>
            </a:xfrm>
            <a:custGeom>
              <a:avLst/>
              <a:gdLst>
                <a:gd name="T0" fmla="*/ 129 w 129"/>
                <a:gd name="T1" fmla="*/ 0 h 95"/>
                <a:gd name="T2" fmla="*/ 129 w 129"/>
                <a:gd name="T3" fmla="*/ 18 h 95"/>
                <a:gd name="T4" fmla="*/ 0 w 129"/>
                <a:gd name="T5" fmla="*/ 95 h 95"/>
                <a:gd name="T6" fmla="*/ 0 w 129"/>
                <a:gd name="T7" fmla="*/ 76 h 95"/>
                <a:gd name="T8" fmla="*/ 129 w 129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5">
                  <a:moveTo>
                    <a:pt x="129" y="0"/>
                  </a:moveTo>
                  <a:lnTo>
                    <a:pt x="129" y="18"/>
                  </a:lnTo>
                  <a:lnTo>
                    <a:pt x="0" y="95"/>
                  </a:lnTo>
                  <a:lnTo>
                    <a:pt x="0" y="7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îṡ1ïḓè">
              <a:extLst>
                <a:ext uri="{FF2B5EF4-FFF2-40B4-BE49-F238E27FC236}">
                  <a16:creationId xmlns:a16="http://schemas.microsoft.com/office/drawing/2014/main" id="{DCD1C37F-F8AE-4A9D-A6DF-2B4A18DF75AD}"/>
                </a:ext>
              </a:extLst>
            </p:cNvPr>
            <p:cNvSpPr/>
            <p:nvPr/>
          </p:nvSpPr>
          <p:spPr bwMode="auto">
            <a:xfrm>
              <a:off x="4918076" y="2071688"/>
              <a:ext cx="204788" cy="147638"/>
            </a:xfrm>
            <a:custGeom>
              <a:avLst/>
              <a:gdLst>
                <a:gd name="T0" fmla="*/ 129 w 129"/>
                <a:gd name="T1" fmla="*/ 0 h 93"/>
                <a:gd name="T2" fmla="*/ 129 w 129"/>
                <a:gd name="T3" fmla="*/ 18 h 93"/>
                <a:gd name="T4" fmla="*/ 0 w 129"/>
                <a:gd name="T5" fmla="*/ 93 h 93"/>
                <a:gd name="T6" fmla="*/ 0 w 129"/>
                <a:gd name="T7" fmla="*/ 74 h 93"/>
                <a:gd name="T8" fmla="*/ 129 w 129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3">
                  <a:moveTo>
                    <a:pt x="129" y="0"/>
                  </a:moveTo>
                  <a:lnTo>
                    <a:pt x="129" y="18"/>
                  </a:lnTo>
                  <a:lnTo>
                    <a:pt x="0" y="93"/>
                  </a:lnTo>
                  <a:lnTo>
                    <a:pt x="0" y="7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śļïḋé">
              <a:extLst>
                <a:ext uri="{FF2B5EF4-FFF2-40B4-BE49-F238E27FC236}">
                  <a16:creationId xmlns:a16="http://schemas.microsoft.com/office/drawing/2014/main" id="{1E3A8195-E3F3-40F5-A002-AA299858E5F2}"/>
                </a:ext>
              </a:extLst>
            </p:cNvPr>
            <p:cNvSpPr/>
            <p:nvPr/>
          </p:nvSpPr>
          <p:spPr bwMode="auto">
            <a:xfrm>
              <a:off x="4918076" y="2160588"/>
              <a:ext cx="204788" cy="147638"/>
            </a:xfrm>
            <a:custGeom>
              <a:avLst/>
              <a:gdLst>
                <a:gd name="T0" fmla="*/ 129 w 129"/>
                <a:gd name="T1" fmla="*/ 0 h 93"/>
                <a:gd name="T2" fmla="*/ 129 w 129"/>
                <a:gd name="T3" fmla="*/ 18 h 93"/>
                <a:gd name="T4" fmla="*/ 0 w 129"/>
                <a:gd name="T5" fmla="*/ 93 h 93"/>
                <a:gd name="T6" fmla="*/ 0 w 129"/>
                <a:gd name="T7" fmla="*/ 74 h 93"/>
                <a:gd name="T8" fmla="*/ 129 w 129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93">
                  <a:moveTo>
                    <a:pt x="129" y="0"/>
                  </a:moveTo>
                  <a:lnTo>
                    <a:pt x="129" y="18"/>
                  </a:lnTo>
                  <a:lnTo>
                    <a:pt x="0" y="93"/>
                  </a:lnTo>
                  <a:lnTo>
                    <a:pt x="0" y="7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îSlîde">
              <a:extLst>
                <a:ext uri="{FF2B5EF4-FFF2-40B4-BE49-F238E27FC236}">
                  <a16:creationId xmlns:a16="http://schemas.microsoft.com/office/drawing/2014/main" id="{6B887848-8250-42F2-A025-1972DB799352}"/>
                </a:ext>
              </a:extLst>
            </p:cNvPr>
            <p:cNvSpPr/>
            <p:nvPr/>
          </p:nvSpPr>
          <p:spPr bwMode="auto">
            <a:xfrm>
              <a:off x="7670801" y="3879850"/>
              <a:ext cx="65088" cy="82550"/>
            </a:xfrm>
            <a:custGeom>
              <a:avLst/>
              <a:gdLst>
                <a:gd name="T0" fmla="*/ 14 w 20"/>
                <a:gd name="T1" fmla="*/ 8 h 25"/>
                <a:gd name="T2" fmla="*/ 20 w 20"/>
                <a:gd name="T3" fmla="*/ 0 h 25"/>
                <a:gd name="T4" fmla="*/ 20 w 20"/>
                <a:gd name="T5" fmla="*/ 9 h 25"/>
                <a:gd name="T6" fmla="*/ 14 w 20"/>
                <a:gd name="T7" fmla="*/ 18 h 25"/>
                <a:gd name="T8" fmla="*/ 0 w 20"/>
                <a:gd name="T9" fmla="*/ 25 h 25"/>
                <a:gd name="T10" fmla="*/ 0 w 20"/>
                <a:gd name="T11" fmla="*/ 16 h 25"/>
                <a:gd name="T12" fmla="*/ 14 w 20"/>
                <a:gd name="T13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14" y="8"/>
                  </a:moveTo>
                  <a:cubicBezTo>
                    <a:pt x="18" y="6"/>
                    <a:pt x="20" y="3"/>
                    <a:pt x="20" y="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18" y="15"/>
                    <a:pt x="14" y="1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îšlíḓê">
              <a:extLst>
                <a:ext uri="{FF2B5EF4-FFF2-40B4-BE49-F238E27FC236}">
                  <a16:creationId xmlns:a16="http://schemas.microsoft.com/office/drawing/2014/main" id="{1D26DC37-9787-477F-BE4D-411CE937FF01}"/>
                </a:ext>
              </a:extLst>
            </p:cNvPr>
            <p:cNvSpPr/>
            <p:nvPr/>
          </p:nvSpPr>
          <p:spPr bwMode="auto">
            <a:xfrm>
              <a:off x="7581901" y="3879850"/>
              <a:ext cx="88900" cy="82550"/>
            </a:xfrm>
            <a:custGeom>
              <a:avLst/>
              <a:gdLst>
                <a:gd name="T0" fmla="*/ 0 w 56"/>
                <a:gd name="T1" fmla="*/ 0 h 52"/>
                <a:gd name="T2" fmla="*/ 0 w 56"/>
                <a:gd name="T3" fmla="*/ 21 h 52"/>
                <a:gd name="T4" fmla="*/ 56 w 56"/>
                <a:gd name="T5" fmla="*/ 52 h 52"/>
                <a:gd name="T6" fmla="*/ 56 w 56"/>
                <a:gd name="T7" fmla="*/ 34 h 52"/>
                <a:gd name="T8" fmla="*/ 0 w 56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2">
                  <a:moveTo>
                    <a:pt x="0" y="0"/>
                  </a:moveTo>
                  <a:lnTo>
                    <a:pt x="0" y="21"/>
                  </a:lnTo>
                  <a:lnTo>
                    <a:pt x="56" y="52"/>
                  </a:lnTo>
                  <a:lnTo>
                    <a:pt x="56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ṩlîdè">
              <a:extLst>
                <a:ext uri="{FF2B5EF4-FFF2-40B4-BE49-F238E27FC236}">
                  <a16:creationId xmlns:a16="http://schemas.microsoft.com/office/drawing/2014/main" id="{20B6FB98-CD51-4729-B3EB-D313888E7515}"/>
                </a:ext>
              </a:extLst>
            </p:cNvPr>
            <p:cNvSpPr/>
            <p:nvPr/>
          </p:nvSpPr>
          <p:spPr bwMode="auto">
            <a:xfrm>
              <a:off x="7588251" y="3890963"/>
              <a:ext cx="76200" cy="65088"/>
            </a:xfrm>
            <a:custGeom>
              <a:avLst/>
              <a:gdLst>
                <a:gd name="T0" fmla="*/ 48 w 48"/>
                <a:gd name="T1" fmla="*/ 27 h 41"/>
                <a:gd name="T2" fmla="*/ 0 w 48"/>
                <a:gd name="T3" fmla="*/ 0 h 41"/>
                <a:gd name="T4" fmla="*/ 0 w 48"/>
                <a:gd name="T5" fmla="*/ 14 h 41"/>
                <a:gd name="T6" fmla="*/ 48 w 48"/>
                <a:gd name="T7" fmla="*/ 41 h 41"/>
                <a:gd name="T8" fmla="*/ 48 w 48"/>
                <a:gd name="T9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48" y="27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48" y="41"/>
                  </a:lnTo>
                  <a:lnTo>
                    <a:pt x="48" y="27"/>
                  </a:lnTo>
                  <a:close/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îŝľïḑè">
              <a:extLst>
                <a:ext uri="{FF2B5EF4-FFF2-40B4-BE49-F238E27FC236}">
                  <a16:creationId xmlns:a16="http://schemas.microsoft.com/office/drawing/2014/main" id="{43BB6ACB-7EF3-4795-8317-5D3984B147AD}"/>
                </a:ext>
              </a:extLst>
            </p:cNvPr>
            <p:cNvSpPr/>
            <p:nvPr/>
          </p:nvSpPr>
          <p:spPr bwMode="auto">
            <a:xfrm>
              <a:off x="7581901" y="3840163"/>
              <a:ext cx="161925" cy="93663"/>
            </a:xfrm>
            <a:custGeom>
              <a:avLst/>
              <a:gdLst>
                <a:gd name="T0" fmla="*/ 0 w 49"/>
                <a:gd name="T1" fmla="*/ 12 h 28"/>
                <a:gd name="T2" fmla="*/ 27 w 49"/>
                <a:gd name="T3" fmla="*/ 28 h 28"/>
                <a:gd name="T4" fmla="*/ 41 w 49"/>
                <a:gd name="T5" fmla="*/ 20 h 28"/>
                <a:gd name="T6" fmla="*/ 41 w 49"/>
                <a:gd name="T7" fmla="*/ 4 h 28"/>
                <a:gd name="T8" fmla="*/ 14 w 49"/>
                <a:gd name="T9" fmla="*/ 4 h 28"/>
                <a:gd name="T10" fmla="*/ 0 w 49"/>
                <a:gd name="T11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8">
                  <a:moveTo>
                    <a:pt x="0" y="12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9" y="16"/>
                    <a:pt x="49" y="9"/>
                    <a:pt x="41" y="4"/>
                  </a:cubicBezTo>
                  <a:cubicBezTo>
                    <a:pt x="34" y="0"/>
                    <a:pt x="21" y="0"/>
                    <a:pt x="14" y="4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î$ľíḓé">
              <a:extLst>
                <a:ext uri="{FF2B5EF4-FFF2-40B4-BE49-F238E27FC236}">
                  <a16:creationId xmlns:a16="http://schemas.microsoft.com/office/drawing/2014/main" id="{DDF8C93C-1DA6-4083-89F2-8456953139EB}"/>
                </a:ext>
              </a:extLst>
            </p:cNvPr>
            <p:cNvSpPr/>
            <p:nvPr/>
          </p:nvSpPr>
          <p:spPr bwMode="auto">
            <a:xfrm>
              <a:off x="7502526" y="3943350"/>
              <a:ext cx="58738" cy="65088"/>
            </a:xfrm>
            <a:custGeom>
              <a:avLst/>
              <a:gdLst>
                <a:gd name="T0" fmla="*/ 0 w 37"/>
                <a:gd name="T1" fmla="*/ 0 h 41"/>
                <a:gd name="T2" fmla="*/ 0 w 37"/>
                <a:gd name="T3" fmla="*/ 21 h 41"/>
                <a:gd name="T4" fmla="*/ 37 w 37"/>
                <a:gd name="T5" fmla="*/ 41 h 41"/>
                <a:gd name="T6" fmla="*/ 37 w 37"/>
                <a:gd name="T7" fmla="*/ 23 h 41"/>
                <a:gd name="T8" fmla="*/ 0 w 37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1">
                  <a:moveTo>
                    <a:pt x="0" y="0"/>
                  </a:moveTo>
                  <a:lnTo>
                    <a:pt x="0" y="21"/>
                  </a:lnTo>
                  <a:lnTo>
                    <a:pt x="37" y="41"/>
                  </a:lnTo>
                  <a:lnTo>
                    <a:pt x="37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$ľïḓe">
              <a:extLst>
                <a:ext uri="{FF2B5EF4-FFF2-40B4-BE49-F238E27FC236}">
                  <a16:creationId xmlns:a16="http://schemas.microsoft.com/office/drawing/2014/main" id="{461553EC-B6DF-4033-BB0B-52705FC217B5}"/>
                </a:ext>
              </a:extLst>
            </p:cNvPr>
            <p:cNvSpPr/>
            <p:nvPr/>
          </p:nvSpPr>
          <p:spPr bwMode="auto">
            <a:xfrm>
              <a:off x="7561263" y="3946525"/>
              <a:ext cx="57150" cy="61913"/>
            </a:xfrm>
            <a:custGeom>
              <a:avLst/>
              <a:gdLst>
                <a:gd name="T0" fmla="*/ 0 w 36"/>
                <a:gd name="T1" fmla="*/ 21 h 39"/>
                <a:gd name="T2" fmla="*/ 0 w 36"/>
                <a:gd name="T3" fmla="*/ 39 h 39"/>
                <a:gd name="T4" fmla="*/ 36 w 36"/>
                <a:gd name="T5" fmla="*/ 21 h 39"/>
                <a:gd name="T6" fmla="*/ 36 w 36"/>
                <a:gd name="T7" fmla="*/ 0 h 39"/>
                <a:gd name="T8" fmla="*/ 0 w 36"/>
                <a:gd name="T9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9">
                  <a:moveTo>
                    <a:pt x="0" y="21"/>
                  </a:moveTo>
                  <a:lnTo>
                    <a:pt x="0" y="39"/>
                  </a:lnTo>
                  <a:lnTo>
                    <a:pt x="36" y="21"/>
                  </a:lnTo>
                  <a:lnTo>
                    <a:pt x="36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$1îḍê">
              <a:extLst>
                <a:ext uri="{FF2B5EF4-FFF2-40B4-BE49-F238E27FC236}">
                  <a16:creationId xmlns:a16="http://schemas.microsoft.com/office/drawing/2014/main" id="{7CA09778-D9A1-4ED5-8B55-FA8106E72B7B}"/>
                </a:ext>
              </a:extLst>
            </p:cNvPr>
            <p:cNvSpPr/>
            <p:nvPr/>
          </p:nvSpPr>
          <p:spPr bwMode="auto">
            <a:xfrm>
              <a:off x="7502526" y="3910013"/>
              <a:ext cx="115888" cy="69850"/>
            </a:xfrm>
            <a:custGeom>
              <a:avLst/>
              <a:gdLst>
                <a:gd name="T0" fmla="*/ 0 w 73"/>
                <a:gd name="T1" fmla="*/ 21 h 44"/>
                <a:gd name="T2" fmla="*/ 37 w 73"/>
                <a:gd name="T3" fmla="*/ 44 h 44"/>
                <a:gd name="T4" fmla="*/ 73 w 73"/>
                <a:gd name="T5" fmla="*/ 23 h 44"/>
                <a:gd name="T6" fmla="*/ 35 w 73"/>
                <a:gd name="T7" fmla="*/ 0 h 44"/>
                <a:gd name="T8" fmla="*/ 0 w 73"/>
                <a:gd name="T9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4">
                  <a:moveTo>
                    <a:pt x="0" y="21"/>
                  </a:moveTo>
                  <a:lnTo>
                    <a:pt x="37" y="44"/>
                  </a:lnTo>
                  <a:lnTo>
                    <a:pt x="73" y="23"/>
                  </a:lnTo>
                  <a:lnTo>
                    <a:pt x="35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íṡļiḍè">
              <a:extLst>
                <a:ext uri="{FF2B5EF4-FFF2-40B4-BE49-F238E27FC236}">
                  <a16:creationId xmlns:a16="http://schemas.microsoft.com/office/drawing/2014/main" id="{6DAFD236-FB2B-48DE-932C-EDD89975C125}"/>
                </a:ext>
              </a:extLst>
            </p:cNvPr>
            <p:cNvSpPr/>
            <p:nvPr/>
          </p:nvSpPr>
          <p:spPr bwMode="auto">
            <a:xfrm>
              <a:off x="7300913" y="3989388"/>
              <a:ext cx="277813" cy="141288"/>
            </a:xfrm>
            <a:custGeom>
              <a:avLst/>
              <a:gdLst>
                <a:gd name="T0" fmla="*/ 5 w 84"/>
                <a:gd name="T1" fmla="*/ 29 h 43"/>
                <a:gd name="T2" fmla="*/ 33 w 84"/>
                <a:gd name="T3" fmla="*/ 29 h 43"/>
                <a:gd name="T4" fmla="*/ 84 w 84"/>
                <a:gd name="T5" fmla="*/ 0 h 43"/>
                <a:gd name="T6" fmla="*/ 84 w 84"/>
                <a:gd name="T7" fmla="*/ 9 h 43"/>
                <a:gd name="T8" fmla="*/ 33 w 84"/>
                <a:gd name="T9" fmla="*/ 38 h 43"/>
                <a:gd name="T10" fmla="*/ 5 w 84"/>
                <a:gd name="T11" fmla="*/ 38 h 43"/>
                <a:gd name="T12" fmla="*/ 0 w 84"/>
                <a:gd name="T13" fmla="*/ 30 h 43"/>
                <a:gd name="T14" fmla="*/ 0 w 84"/>
                <a:gd name="T15" fmla="*/ 21 h 43"/>
                <a:gd name="T16" fmla="*/ 5 w 84"/>
                <a:gd name="T17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43">
                  <a:moveTo>
                    <a:pt x="5" y="29"/>
                  </a:moveTo>
                  <a:cubicBezTo>
                    <a:pt x="13" y="33"/>
                    <a:pt x="25" y="33"/>
                    <a:pt x="33" y="2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25" y="43"/>
                    <a:pt x="13" y="43"/>
                    <a:pt x="5" y="38"/>
                  </a:cubicBezTo>
                  <a:cubicBezTo>
                    <a:pt x="2" y="36"/>
                    <a:pt x="0" y="33"/>
                    <a:pt x="0" y="3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7"/>
                    <a:pt x="5" y="29"/>
                  </a:cubicBez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ŝliḍé">
              <a:extLst>
                <a:ext uri="{FF2B5EF4-FFF2-40B4-BE49-F238E27FC236}">
                  <a16:creationId xmlns:a16="http://schemas.microsoft.com/office/drawing/2014/main" id="{F8A814F6-CA92-48FD-A7F6-F4329DB6EAD8}"/>
                </a:ext>
              </a:extLst>
            </p:cNvPr>
            <p:cNvSpPr/>
            <p:nvPr/>
          </p:nvSpPr>
          <p:spPr bwMode="auto">
            <a:xfrm>
              <a:off x="7294563" y="3937000"/>
              <a:ext cx="284163" cy="160338"/>
            </a:xfrm>
            <a:custGeom>
              <a:avLst/>
              <a:gdLst>
                <a:gd name="T0" fmla="*/ 7 w 86"/>
                <a:gd name="T1" fmla="*/ 29 h 49"/>
                <a:gd name="T2" fmla="*/ 7 w 86"/>
                <a:gd name="T3" fmla="*/ 45 h 49"/>
                <a:gd name="T4" fmla="*/ 35 w 86"/>
                <a:gd name="T5" fmla="*/ 45 h 49"/>
                <a:gd name="T6" fmla="*/ 86 w 86"/>
                <a:gd name="T7" fmla="*/ 16 h 49"/>
                <a:gd name="T8" fmla="*/ 81 w 86"/>
                <a:gd name="T9" fmla="*/ 13 h 49"/>
                <a:gd name="T10" fmla="*/ 63 w 86"/>
                <a:gd name="T11" fmla="*/ 2 h 49"/>
                <a:gd name="T12" fmla="*/ 58 w 86"/>
                <a:gd name="T13" fmla="*/ 0 h 49"/>
                <a:gd name="T14" fmla="*/ 7 w 86"/>
                <a:gd name="T15" fmla="*/ 2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49">
                  <a:moveTo>
                    <a:pt x="7" y="29"/>
                  </a:moveTo>
                  <a:cubicBezTo>
                    <a:pt x="0" y="34"/>
                    <a:pt x="0" y="41"/>
                    <a:pt x="7" y="45"/>
                  </a:cubicBezTo>
                  <a:cubicBezTo>
                    <a:pt x="15" y="49"/>
                    <a:pt x="27" y="49"/>
                    <a:pt x="35" y="4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íṧľidê">
              <a:extLst>
                <a:ext uri="{FF2B5EF4-FFF2-40B4-BE49-F238E27FC236}">
                  <a16:creationId xmlns:a16="http://schemas.microsoft.com/office/drawing/2014/main" id="{3DA88FED-C238-49C1-B199-2316C3CBC0F5}"/>
                </a:ext>
              </a:extLst>
            </p:cNvPr>
            <p:cNvSpPr/>
            <p:nvPr/>
          </p:nvSpPr>
          <p:spPr bwMode="auto">
            <a:xfrm>
              <a:off x="7548563" y="3919538"/>
              <a:ext cx="52388" cy="33338"/>
            </a:xfrm>
            <a:custGeom>
              <a:avLst/>
              <a:gdLst>
                <a:gd name="T0" fmla="*/ 25 w 33"/>
                <a:gd name="T1" fmla="*/ 11 h 21"/>
                <a:gd name="T2" fmla="*/ 17 w 33"/>
                <a:gd name="T3" fmla="*/ 17 h 21"/>
                <a:gd name="T4" fmla="*/ 25 w 33"/>
                <a:gd name="T5" fmla="*/ 21 h 21"/>
                <a:gd name="T6" fmla="*/ 33 w 33"/>
                <a:gd name="T7" fmla="*/ 17 h 21"/>
                <a:gd name="T8" fmla="*/ 25 w 33"/>
                <a:gd name="T9" fmla="*/ 11 h 21"/>
                <a:gd name="T10" fmla="*/ 0 w 33"/>
                <a:gd name="T11" fmla="*/ 6 h 21"/>
                <a:gd name="T12" fmla="*/ 8 w 33"/>
                <a:gd name="T13" fmla="*/ 11 h 21"/>
                <a:gd name="T14" fmla="*/ 17 w 33"/>
                <a:gd name="T15" fmla="*/ 6 h 21"/>
                <a:gd name="T16" fmla="*/ 8 w 33"/>
                <a:gd name="T17" fmla="*/ 0 h 21"/>
                <a:gd name="T18" fmla="*/ 0 w 33"/>
                <a:gd name="T1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21">
                  <a:moveTo>
                    <a:pt x="25" y="11"/>
                  </a:moveTo>
                  <a:lnTo>
                    <a:pt x="17" y="17"/>
                  </a:lnTo>
                  <a:lnTo>
                    <a:pt x="25" y="21"/>
                  </a:lnTo>
                  <a:lnTo>
                    <a:pt x="33" y="17"/>
                  </a:lnTo>
                  <a:lnTo>
                    <a:pt x="25" y="11"/>
                  </a:lnTo>
                  <a:close/>
                  <a:moveTo>
                    <a:pt x="0" y="6"/>
                  </a:moveTo>
                  <a:lnTo>
                    <a:pt x="8" y="11"/>
                  </a:lnTo>
                  <a:lnTo>
                    <a:pt x="17" y="6"/>
                  </a:lnTo>
                  <a:lnTo>
                    <a:pt x="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1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ś1ïďé">
              <a:extLst>
                <a:ext uri="{FF2B5EF4-FFF2-40B4-BE49-F238E27FC236}">
                  <a16:creationId xmlns:a16="http://schemas.microsoft.com/office/drawing/2014/main" id="{6BAA2D93-66F5-4BCC-B11B-713267E9B1A5}"/>
                </a:ext>
              </a:extLst>
            </p:cNvPr>
            <p:cNvSpPr/>
            <p:nvPr/>
          </p:nvSpPr>
          <p:spPr bwMode="auto">
            <a:xfrm>
              <a:off x="3944938" y="3560763"/>
              <a:ext cx="1046163" cy="606425"/>
            </a:xfrm>
            <a:custGeom>
              <a:avLst/>
              <a:gdLst>
                <a:gd name="T0" fmla="*/ 253 w 659"/>
                <a:gd name="T1" fmla="*/ 382 h 382"/>
                <a:gd name="T2" fmla="*/ 659 w 659"/>
                <a:gd name="T3" fmla="*/ 147 h 382"/>
                <a:gd name="T4" fmla="*/ 405 w 659"/>
                <a:gd name="T5" fmla="*/ 0 h 382"/>
                <a:gd name="T6" fmla="*/ 0 w 659"/>
                <a:gd name="T7" fmla="*/ 235 h 382"/>
                <a:gd name="T8" fmla="*/ 253 w 659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82">
                  <a:moveTo>
                    <a:pt x="253" y="382"/>
                  </a:moveTo>
                  <a:lnTo>
                    <a:pt x="659" y="147"/>
                  </a:lnTo>
                  <a:lnTo>
                    <a:pt x="405" y="0"/>
                  </a:lnTo>
                  <a:lnTo>
                    <a:pt x="0" y="235"/>
                  </a:lnTo>
                  <a:lnTo>
                    <a:pt x="253" y="382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îṥļíḍê">
              <a:extLst>
                <a:ext uri="{FF2B5EF4-FFF2-40B4-BE49-F238E27FC236}">
                  <a16:creationId xmlns:a16="http://schemas.microsoft.com/office/drawing/2014/main" id="{55481799-9BC9-4A17-83B6-C2818A67B58C}"/>
                </a:ext>
              </a:extLst>
            </p:cNvPr>
            <p:cNvSpPr/>
            <p:nvPr/>
          </p:nvSpPr>
          <p:spPr bwMode="auto">
            <a:xfrm>
              <a:off x="4346576" y="3794125"/>
              <a:ext cx="644525" cy="400050"/>
            </a:xfrm>
            <a:custGeom>
              <a:avLst/>
              <a:gdLst>
                <a:gd name="T0" fmla="*/ 406 w 406"/>
                <a:gd name="T1" fmla="*/ 19 h 252"/>
                <a:gd name="T2" fmla="*/ 0 w 406"/>
                <a:gd name="T3" fmla="*/ 252 h 252"/>
                <a:gd name="T4" fmla="*/ 0 w 406"/>
                <a:gd name="T5" fmla="*/ 235 h 252"/>
                <a:gd name="T6" fmla="*/ 406 w 406"/>
                <a:gd name="T7" fmla="*/ 0 h 252"/>
                <a:gd name="T8" fmla="*/ 406 w 406"/>
                <a:gd name="T9" fmla="*/ 1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252">
                  <a:moveTo>
                    <a:pt x="406" y="19"/>
                  </a:moveTo>
                  <a:lnTo>
                    <a:pt x="0" y="252"/>
                  </a:lnTo>
                  <a:lnTo>
                    <a:pt x="0" y="235"/>
                  </a:lnTo>
                  <a:lnTo>
                    <a:pt x="406" y="0"/>
                  </a:lnTo>
                  <a:lnTo>
                    <a:pt x="406" y="19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íSlíḍe">
              <a:extLst>
                <a:ext uri="{FF2B5EF4-FFF2-40B4-BE49-F238E27FC236}">
                  <a16:creationId xmlns:a16="http://schemas.microsoft.com/office/drawing/2014/main" id="{1861C67A-E206-409B-AAFE-A0FFAFA67031}"/>
                </a:ext>
              </a:extLst>
            </p:cNvPr>
            <p:cNvSpPr/>
            <p:nvPr/>
          </p:nvSpPr>
          <p:spPr bwMode="auto">
            <a:xfrm>
              <a:off x="3944938" y="3933825"/>
              <a:ext cx="401638" cy="260350"/>
            </a:xfrm>
            <a:custGeom>
              <a:avLst/>
              <a:gdLst>
                <a:gd name="T0" fmla="*/ 253 w 253"/>
                <a:gd name="T1" fmla="*/ 164 h 164"/>
                <a:gd name="T2" fmla="*/ 0 w 253"/>
                <a:gd name="T3" fmla="*/ 18 h 164"/>
                <a:gd name="T4" fmla="*/ 0 w 253"/>
                <a:gd name="T5" fmla="*/ 0 h 164"/>
                <a:gd name="T6" fmla="*/ 253 w 253"/>
                <a:gd name="T7" fmla="*/ 147 h 164"/>
                <a:gd name="T8" fmla="*/ 253 w 253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64">
                  <a:moveTo>
                    <a:pt x="253" y="164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253" y="147"/>
                  </a:lnTo>
                  <a:lnTo>
                    <a:pt x="253" y="164"/>
                  </a:lnTo>
                  <a:close/>
                </a:path>
              </a:pathLst>
            </a:custGeom>
            <a:solidFill>
              <a:srgbClr val="666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îṩḻiḋe">
              <a:extLst>
                <a:ext uri="{FF2B5EF4-FFF2-40B4-BE49-F238E27FC236}">
                  <a16:creationId xmlns:a16="http://schemas.microsoft.com/office/drawing/2014/main" id="{09DF01F0-8A41-42AC-B60B-029EBE9FFD89}"/>
                </a:ext>
              </a:extLst>
            </p:cNvPr>
            <p:cNvSpPr/>
            <p:nvPr/>
          </p:nvSpPr>
          <p:spPr bwMode="auto">
            <a:xfrm>
              <a:off x="3944938" y="3422650"/>
              <a:ext cx="1046163" cy="603250"/>
            </a:xfrm>
            <a:custGeom>
              <a:avLst/>
              <a:gdLst>
                <a:gd name="T0" fmla="*/ 253 w 659"/>
                <a:gd name="T1" fmla="*/ 380 h 380"/>
                <a:gd name="T2" fmla="*/ 659 w 659"/>
                <a:gd name="T3" fmla="*/ 147 h 380"/>
                <a:gd name="T4" fmla="*/ 405 w 659"/>
                <a:gd name="T5" fmla="*/ 0 h 380"/>
                <a:gd name="T6" fmla="*/ 0 w 659"/>
                <a:gd name="T7" fmla="*/ 234 h 380"/>
                <a:gd name="T8" fmla="*/ 253 w 659"/>
                <a:gd name="T9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80">
                  <a:moveTo>
                    <a:pt x="253" y="380"/>
                  </a:moveTo>
                  <a:lnTo>
                    <a:pt x="659" y="147"/>
                  </a:lnTo>
                  <a:lnTo>
                    <a:pt x="405" y="0"/>
                  </a:lnTo>
                  <a:lnTo>
                    <a:pt x="0" y="234"/>
                  </a:lnTo>
                  <a:lnTo>
                    <a:pt x="253" y="380"/>
                  </a:lnTo>
                  <a:close/>
                </a:path>
              </a:pathLst>
            </a:custGeom>
            <a:solidFill>
              <a:srgbClr val="797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iṡḻïḑe">
              <a:extLst>
                <a:ext uri="{FF2B5EF4-FFF2-40B4-BE49-F238E27FC236}">
                  <a16:creationId xmlns:a16="http://schemas.microsoft.com/office/drawing/2014/main" id="{EFAC075E-AC94-45AE-9108-A2AF62CB7791}"/>
                </a:ext>
              </a:extLst>
            </p:cNvPr>
            <p:cNvSpPr/>
            <p:nvPr/>
          </p:nvSpPr>
          <p:spPr bwMode="auto">
            <a:xfrm>
              <a:off x="3944938" y="3794125"/>
              <a:ext cx="34925" cy="192088"/>
            </a:xfrm>
            <a:custGeom>
              <a:avLst/>
              <a:gdLst>
                <a:gd name="T0" fmla="*/ 22 w 22"/>
                <a:gd name="T1" fmla="*/ 15 h 121"/>
                <a:gd name="T2" fmla="*/ 22 w 22"/>
                <a:gd name="T3" fmla="*/ 121 h 121"/>
                <a:gd name="T4" fmla="*/ 0 w 22"/>
                <a:gd name="T5" fmla="*/ 106 h 121"/>
                <a:gd name="T6" fmla="*/ 0 w 22"/>
                <a:gd name="T7" fmla="*/ 0 h 121"/>
                <a:gd name="T8" fmla="*/ 22 w 22"/>
                <a:gd name="T9" fmla="*/ 1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1">
                  <a:moveTo>
                    <a:pt x="22" y="15"/>
                  </a:moveTo>
                  <a:lnTo>
                    <a:pt x="22" y="121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22" y="15"/>
                  </a:lnTo>
                  <a:close/>
                </a:path>
              </a:pathLst>
            </a:custGeom>
            <a:solidFill>
              <a:srgbClr val="666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î$1iḓe">
              <a:extLst>
                <a:ext uri="{FF2B5EF4-FFF2-40B4-BE49-F238E27FC236}">
                  <a16:creationId xmlns:a16="http://schemas.microsoft.com/office/drawing/2014/main" id="{1CA4086D-6BE6-4FF6-BD33-E975F80828A7}"/>
                </a:ext>
              </a:extLst>
            </p:cNvPr>
            <p:cNvSpPr/>
            <p:nvPr/>
          </p:nvSpPr>
          <p:spPr bwMode="auto">
            <a:xfrm>
              <a:off x="4346576" y="3692525"/>
              <a:ext cx="627063" cy="454025"/>
            </a:xfrm>
            <a:custGeom>
              <a:avLst/>
              <a:gdLst>
                <a:gd name="T0" fmla="*/ 0 w 395"/>
                <a:gd name="T1" fmla="*/ 228 h 286"/>
                <a:gd name="T2" fmla="*/ 0 w 395"/>
                <a:gd name="T3" fmla="*/ 286 h 286"/>
                <a:gd name="T4" fmla="*/ 395 w 395"/>
                <a:gd name="T5" fmla="*/ 58 h 286"/>
                <a:gd name="T6" fmla="*/ 395 w 395"/>
                <a:gd name="T7" fmla="*/ 0 h 286"/>
                <a:gd name="T8" fmla="*/ 0 w 395"/>
                <a:gd name="T9" fmla="*/ 22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286">
                  <a:moveTo>
                    <a:pt x="0" y="228"/>
                  </a:moveTo>
                  <a:lnTo>
                    <a:pt x="0" y="286"/>
                  </a:lnTo>
                  <a:lnTo>
                    <a:pt x="395" y="58"/>
                  </a:lnTo>
                  <a:lnTo>
                    <a:pt x="395" y="0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ŝļiḑê">
              <a:extLst>
                <a:ext uri="{FF2B5EF4-FFF2-40B4-BE49-F238E27FC236}">
                  <a16:creationId xmlns:a16="http://schemas.microsoft.com/office/drawing/2014/main" id="{9B319FDF-59BF-4D6A-A68D-98C79E48F714}"/>
                </a:ext>
              </a:extLst>
            </p:cNvPr>
            <p:cNvSpPr/>
            <p:nvPr/>
          </p:nvSpPr>
          <p:spPr bwMode="auto">
            <a:xfrm>
              <a:off x="3944938" y="3794125"/>
              <a:ext cx="401638" cy="260350"/>
            </a:xfrm>
            <a:custGeom>
              <a:avLst/>
              <a:gdLst>
                <a:gd name="T0" fmla="*/ 253 w 253"/>
                <a:gd name="T1" fmla="*/ 164 h 164"/>
                <a:gd name="T2" fmla="*/ 0 w 253"/>
                <a:gd name="T3" fmla="*/ 19 h 164"/>
                <a:gd name="T4" fmla="*/ 0 w 253"/>
                <a:gd name="T5" fmla="*/ 0 h 164"/>
                <a:gd name="T6" fmla="*/ 253 w 253"/>
                <a:gd name="T7" fmla="*/ 146 h 164"/>
                <a:gd name="T8" fmla="*/ 253 w 253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64">
                  <a:moveTo>
                    <a:pt x="253" y="164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253" y="146"/>
                  </a:lnTo>
                  <a:lnTo>
                    <a:pt x="253" y="164"/>
                  </a:lnTo>
                  <a:close/>
                </a:path>
              </a:pathLst>
            </a:custGeom>
            <a:solidFill>
              <a:srgbClr val="6666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ïšlíḑè">
              <a:extLst>
                <a:ext uri="{FF2B5EF4-FFF2-40B4-BE49-F238E27FC236}">
                  <a16:creationId xmlns:a16="http://schemas.microsoft.com/office/drawing/2014/main" id="{31C749DA-1FBF-4FCB-9B80-7DD684850977}"/>
                </a:ext>
              </a:extLst>
            </p:cNvPr>
            <p:cNvSpPr/>
            <p:nvPr/>
          </p:nvSpPr>
          <p:spPr bwMode="auto">
            <a:xfrm>
              <a:off x="4346576" y="3656013"/>
              <a:ext cx="644525" cy="398463"/>
            </a:xfrm>
            <a:custGeom>
              <a:avLst/>
              <a:gdLst>
                <a:gd name="T0" fmla="*/ 406 w 406"/>
                <a:gd name="T1" fmla="*/ 17 h 251"/>
                <a:gd name="T2" fmla="*/ 0 w 406"/>
                <a:gd name="T3" fmla="*/ 251 h 251"/>
                <a:gd name="T4" fmla="*/ 0 w 406"/>
                <a:gd name="T5" fmla="*/ 233 h 251"/>
                <a:gd name="T6" fmla="*/ 406 w 406"/>
                <a:gd name="T7" fmla="*/ 0 h 251"/>
                <a:gd name="T8" fmla="*/ 406 w 406"/>
                <a:gd name="T9" fmla="*/ 1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251">
                  <a:moveTo>
                    <a:pt x="406" y="17"/>
                  </a:moveTo>
                  <a:lnTo>
                    <a:pt x="0" y="251"/>
                  </a:lnTo>
                  <a:lnTo>
                    <a:pt x="0" y="233"/>
                  </a:lnTo>
                  <a:lnTo>
                    <a:pt x="406" y="0"/>
                  </a:lnTo>
                  <a:lnTo>
                    <a:pt x="406" y="17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íšľíḋé">
              <a:extLst>
                <a:ext uri="{FF2B5EF4-FFF2-40B4-BE49-F238E27FC236}">
                  <a16:creationId xmlns:a16="http://schemas.microsoft.com/office/drawing/2014/main" id="{BFBCC179-2747-4748-A242-1EC9CCD14388}"/>
                </a:ext>
              </a:extLst>
            </p:cNvPr>
            <p:cNvSpPr/>
            <p:nvPr/>
          </p:nvSpPr>
          <p:spPr bwMode="auto">
            <a:xfrm>
              <a:off x="3979863" y="3844925"/>
              <a:ext cx="366713" cy="301625"/>
            </a:xfrm>
            <a:custGeom>
              <a:avLst/>
              <a:gdLst>
                <a:gd name="T0" fmla="*/ 231 w 231"/>
                <a:gd name="T1" fmla="*/ 132 h 190"/>
                <a:gd name="T2" fmla="*/ 0 w 231"/>
                <a:gd name="T3" fmla="*/ 0 h 190"/>
                <a:gd name="T4" fmla="*/ 0 w 231"/>
                <a:gd name="T5" fmla="*/ 58 h 190"/>
                <a:gd name="T6" fmla="*/ 231 w 231"/>
                <a:gd name="T7" fmla="*/ 190 h 190"/>
                <a:gd name="T8" fmla="*/ 231 w 231"/>
                <a:gd name="T9" fmla="*/ 13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90">
                  <a:moveTo>
                    <a:pt x="231" y="132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231" y="190"/>
                  </a:lnTo>
                  <a:lnTo>
                    <a:pt x="231" y="132"/>
                  </a:lnTo>
                  <a:close/>
                </a:path>
              </a:pathLst>
            </a:custGeom>
            <a:solidFill>
              <a:srgbClr val="D7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ŝ1iḑè">
              <a:extLst>
                <a:ext uri="{FF2B5EF4-FFF2-40B4-BE49-F238E27FC236}">
                  <a16:creationId xmlns:a16="http://schemas.microsoft.com/office/drawing/2014/main" id="{B6B98CE3-0E53-42CA-9895-1514F5A3CC81}"/>
                </a:ext>
              </a:extLst>
            </p:cNvPr>
            <p:cNvSpPr/>
            <p:nvPr/>
          </p:nvSpPr>
          <p:spPr bwMode="auto">
            <a:xfrm>
              <a:off x="4217988" y="3579813"/>
              <a:ext cx="715963" cy="415925"/>
            </a:xfrm>
            <a:custGeom>
              <a:avLst/>
              <a:gdLst>
                <a:gd name="T0" fmla="*/ 46 w 451"/>
                <a:gd name="T1" fmla="*/ 262 h 262"/>
                <a:gd name="T2" fmla="*/ 451 w 451"/>
                <a:gd name="T3" fmla="*/ 27 h 262"/>
                <a:gd name="T4" fmla="*/ 406 w 451"/>
                <a:gd name="T5" fmla="*/ 0 h 262"/>
                <a:gd name="T6" fmla="*/ 0 w 451"/>
                <a:gd name="T7" fmla="*/ 235 h 262"/>
                <a:gd name="T8" fmla="*/ 46 w 451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262">
                  <a:moveTo>
                    <a:pt x="46" y="262"/>
                  </a:moveTo>
                  <a:lnTo>
                    <a:pt x="451" y="27"/>
                  </a:lnTo>
                  <a:lnTo>
                    <a:pt x="406" y="0"/>
                  </a:lnTo>
                  <a:lnTo>
                    <a:pt x="0" y="235"/>
                  </a:lnTo>
                  <a:lnTo>
                    <a:pt x="46" y="262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îŝḻîḓe">
              <a:extLst>
                <a:ext uri="{FF2B5EF4-FFF2-40B4-BE49-F238E27FC236}">
                  <a16:creationId xmlns:a16="http://schemas.microsoft.com/office/drawing/2014/main" id="{EEB2F725-F216-438B-A548-2B17177EFF05}"/>
                </a:ext>
              </a:extLst>
            </p:cNvPr>
            <p:cNvSpPr/>
            <p:nvPr/>
          </p:nvSpPr>
          <p:spPr bwMode="auto">
            <a:xfrm>
              <a:off x="4217988" y="3952875"/>
              <a:ext cx="73025" cy="211138"/>
            </a:xfrm>
            <a:custGeom>
              <a:avLst/>
              <a:gdLst>
                <a:gd name="T0" fmla="*/ 46 w 46"/>
                <a:gd name="T1" fmla="*/ 27 h 133"/>
                <a:gd name="T2" fmla="*/ 46 w 46"/>
                <a:gd name="T3" fmla="*/ 133 h 133"/>
                <a:gd name="T4" fmla="*/ 0 w 46"/>
                <a:gd name="T5" fmla="*/ 106 h 133"/>
                <a:gd name="T6" fmla="*/ 0 w 46"/>
                <a:gd name="T7" fmla="*/ 0 h 133"/>
                <a:gd name="T8" fmla="*/ 46 w 46"/>
                <a:gd name="T9" fmla="*/ 2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33">
                  <a:moveTo>
                    <a:pt x="46" y="27"/>
                  </a:moveTo>
                  <a:lnTo>
                    <a:pt x="46" y="133"/>
                  </a:lnTo>
                  <a:lnTo>
                    <a:pt x="0" y="106"/>
                  </a:lnTo>
                  <a:lnTo>
                    <a:pt x="0" y="0"/>
                  </a:lnTo>
                  <a:lnTo>
                    <a:pt x="46" y="27"/>
                  </a:lnTo>
                  <a:close/>
                </a:path>
              </a:pathLst>
            </a:custGeom>
            <a:solidFill>
              <a:srgbClr val="C4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ṡlíḑé">
              <a:extLst>
                <a:ext uri="{FF2B5EF4-FFF2-40B4-BE49-F238E27FC236}">
                  <a16:creationId xmlns:a16="http://schemas.microsoft.com/office/drawing/2014/main" id="{18F565DB-6242-4477-9E7B-0A1EAA493F34}"/>
                </a:ext>
              </a:extLst>
            </p:cNvPr>
            <p:cNvSpPr/>
            <p:nvPr/>
          </p:nvSpPr>
          <p:spPr bwMode="auto">
            <a:xfrm>
              <a:off x="4217988" y="3952875"/>
              <a:ext cx="73025" cy="211138"/>
            </a:xfrm>
            <a:custGeom>
              <a:avLst/>
              <a:gdLst>
                <a:gd name="T0" fmla="*/ 46 w 46"/>
                <a:gd name="T1" fmla="*/ 27 h 133"/>
                <a:gd name="T2" fmla="*/ 46 w 46"/>
                <a:gd name="T3" fmla="*/ 133 h 133"/>
                <a:gd name="T4" fmla="*/ 0 w 46"/>
                <a:gd name="T5" fmla="*/ 106 h 133"/>
                <a:gd name="T6" fmla="*/ 0 w 46"/>
                <a:gd name="T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33">
                  <a:moveTo>
                    <a:pt x="46" y="27"/>
                  </a:moveTo>
                  <a:lnTo>
                    <a:pt x="46" y="133"/>
                  </a:lnTo>
                  <a:lnTo>
                    <a:pt x="0" y="10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ŝḷiḋè">
              <a:extLst>
                <a:ext uri="{FF2B5EF4-FFF2-40B4-BE49-F238E27FC236}">
                  <a16:creationId xmlns:a16="http://schemas.microsoft.com/office/drawing/2014/main" id="{A5726C82-7603-4077-A6FB-F8D6BCACAD55}"/>
                </a:ext>
              </a:extLst>
            </p:cNvPr>
            <p:cNvSpPr/>
            <p:nvPr/>
          </p:nvSpPr>
          <p:spPr bwMode="auto">
            <a:xfrm>
              <a:off x="7842251" y="3416300"/>
              <a:ext cx="449263" cy="588963"/>
            </a:xfrm>
            <a:custGeom>
              <a:avLst/>
              <a:gdLst>
                <a:gd name="T0" fmla="*/ 46 w 136"/>
                <a:gd name="T1" fmla="*/ 0 h 179"/>
                <a:gd name="T2" fmla="*/ 52 w 136"/>
                <a:gd name="T3" fmla="*/ 1 h 179"/>
                <a:gd name="T4" fmla="*/ 128 w 136"/>
                <a:gd name="T5" fmla="*/ 45 h 179"/>
                <a:gd name="T6" fmla="*/ 136 w 136"/>
                <a:gd name="T7" fmla="*/ 60 h 179"/>
                <a:gd name="T8" fmla="*/ 136 w 136"/>
                <a:gd name="T9" fmla="*/ 147 h 179"/>
                <a:gd name="T10" fmla="*/ 134 w 136"/>
                <a:gd name="T11" fmla="*/ 153 h 179"/>
                <a:gd name="T12" fmla="*/ 88 w 136"/>
                <a:gd name="T13" fmla="*/ 179 h 179"/>
                <a:gd name="T14" fmla="*/ 91 w 136"/>
                <a:gd name="T15" fmla="*/ 174 h 179"/>
                <a:gd name="T16" fmla="*/ 91 w 136"/>
                <a:gd name="T17" fmla="*/ 86 h 179"/>
                <a:gd name="T18" fmla="*/ 82 w 136"/>
                <a:gd name="T19" fmla="*/ 72 h 179"/>
                <a:gd name="T20" fmla="*/ 6 w 136"/>
                <a:gd name="T21" fmla="*/ 27 h 179"/>
                <a:gd name="T22" fmla="*/ 0 w 136"/>
                <a:gd name="T23" fmla="*/ 27 h 179"/>
                <a:gd name="T24" fmla="*/ 46 w 136"/>
                <a:gd name="T25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" h="179">
                  <a:moveTo>
                    <a:pt x="46" y="0"/>
                  </a:moveTo>
                  <a:cubicBezTo>
                    <a:pt x="47" y="0"/>
                    <a:pt x="49" y="0"/>
                    <a:pt x="52" y="1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33" y="48"/>
                    <a:pt x="136" y="54"/>
                    <a:pt x="136" y="60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36" y="150"/>
                    <a:pt x="135" y="152"/>
                    <a:pt x="134" y="153"/>
                  </a:cubicBezTo>
                  <a:cubicBezTo>
                    <a:pt x="88" y="179"/>
                    <a:pt x="88" y="179"/>
                    <a:pt x="88" y="179"/>
                  </a:cubicBezTo>
                  <a:cubicBezTo>
                    <a:pt x="90" y="178"/>
                    <a:pt x="91" y="176"/>
                    <a:pt x="91" y="174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91" y="81"/>
                    <a:pt x="87" y="74"/>
                    <a:pt x="82" y="72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4" y="26"/>
                    <a:pt x="2" y="26"/>
                    <a:pt x="0" y="27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ṧḻîḑé">
              <a:extLst>
                <a:ext uri="{FF2B5EF4-FFF2-40B4-BE49-F238E27FC236}">
                  <a16:creationId xmlns:a16="http://schemas.microsoft.com/office/drawing/2014/main" id="{E4DA0EE2-1A27-4539-AF98-B601FBE70029}"/>
                </a:ext>
              </a:extLst>
            </p:cNvPr>
            <p:cNvSpPr/>
            <p:nvPr/>
          </p:nvSpPr>
          <p:spPr bwMode="auto">
            <a:xfrm>
              <a:off x="7832726" y="3498850"/>
              <a:ext cx="309563" cy="512763"/>
            </a:xfrm>
            <a:custGeom>
              <a:avLst/>
              <a:gdLst>
                <a:gd name="T0" fmla="*/ 9 w 94"/>
                <a:gd name="T1" fmla="*/ 2 h 156"/>
                <a:gd name="T2" fmla="*/ 1 w 94"/>
                <a:gd name="T3" fmla="*/ 7 h 156"/>
                <a:gd name="T4" fmla="*/ 0 w 94"/>
                <a:gd name="T5" fmla="*/ 95 h 156"/>
                <a:gd name="T6" fmla="*/ 9 w 94"/>
                <a:gd name="T7" fmla="*/ 109 h 156"/>
                <a:gd name="T8" fmla="*/ 85 w 94"/>
                <a:gd name="T9" fmla="*/ 154 h 156"/>
                <a:gd name="T10" fmla="*/ 94 w 94"/>
                <a:gd name="T11" fmla="*/ 149 h 156"/>
                <a:gd name="T12" fmla="*/ 94 w 94"/>
                <a:gd name="T13" fmla="*/ 61 h 156"/>
                <a:gd name="T14" fmla="*/ 85 w 94"/>
                <a:gd name="T15" fmla="*/ 47 h 156"/>
                <a:gd name="T16" fmla="*/ 9 w 94"/>
                <a:gd name="T17" fmla="*/ 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56">
                  <a:moveTo>
                    <a:pt x="9" y="2"/>
                  </a:moveTo>
                  <a:cubicBezTo>
                    <a:pt x="4" y="0"/>
                    <a:pt x="1" y="2"/>
                    <a:pt x="1" y="7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00"/>
                    <a:pt x="4" y="107"/>
                    <a:pt x="9" y="109"/>
                  </a:cubicBezTo>
                  <a:cubicBezTo>
                    <a:pt x="85" y="154"/>
                    <a:pt x="85" y="154"/>
                    <a:pt x="85" y="154"/>
                  </a:cubicBezTo>
                  <a:cubicBezTo>
                    <a:pt x="90" y="156"/>
                    <a:pt x="94" y="154"/>
                    <a:pt x="94" y="149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94" y="56"/>
                    <a:pt x="90" y="49"/>
                    <a:pt x="85" y="47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îśḻíde">
              <a:extLst>
                <a:ext uri="{FF2B5EF4-FFF2-40B4-BE49-F238E27FC236}">
                  <a16:creationId xmlns:a16="http://schemas.microsoft.com/office/drawing/2014/main" id="{28F2197A-C64B-443D-A396-DA113CCA90ED}"/>
                </a:ext>
              </a:extLst>
            </p:cNvPr>
            <p:cNvSpPr/>
            <p:nvPr/>
          </p:nvSpPr>
          <p:spPr bwMode="auto">
            <a:xfrm>
              <a:off x="7858126" y="3590925"/>
              <a:ext cx="257175" cy="328613"/>
            </a:xfrm>
            <a:custGeom>
              <a:avLst/>
              <a:gdLst>
                <a:gd name="T0" fmla="*/ 55 w 78"/>
                <a:gd name="T1" fmla="*/ 100 h 100"/>
                <a:gd name="T2" fmla="*/ 78 w 78"/>
                <a:gd name="T3" fmla="*/ 71 h 100"/>
                <a:gd name="T4" fmla="*/ 41 w 78"/>
                <a:gd name="T5" fmla="*/ 6 h 100"/>
                <a:gd name="T6" fmla="*/ 23 w 78"/>
                <a:gd name="T7" fmla="*/ 0 h 100"/>
                <a:gd name="T8" fmla="*/ 0 w 78"/>
                <a:gd name="T9" fmla="*/ 29 h 100"/>
                <a:gd name="T10" fmla="*/ 38 w 78"/>
                <a:gd name="T11" fmla="*/ 94 h 100"/>
                <a:gd name="T12" fmla="*/ 55 w 7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00">
                  <a:moveTo>
                    <a:pt x="55" y="100"/>
                  </a:moveTo>
                  <a:cubicBezTo>
                    <a:pt x="69" y="100"/>
                    <a:pt x="78" y="88"/>
                    <a:pt x="78" y="71"/>
                  </a:cubicBezTo>
                  <a:cubicBezTo>
                    <a:pt x="78" y="47"/>
                    <a:pt x="61" y="18"/>
                    <a:pt x="41" y="6"/>
                  </a:cubicBezTo>
                  <a:cubicBezTo>
                    <a:pt x="34" y="2"/>
                    <a:pt x="29" y="0"/>
                    <a:pt x="23" y="0"/>
                  </a:cubicBezTo>
                  <a:cubicBezTo>
                    <a:pt x="9" y="0"/>
                    <a:pt x="0" y="12"/>
                    <a:pt x="0" y="29"/>
                  </a:cubicBezTo>
                  <a:cubicBezTo>
                    <a:pt x="0" y="53"/>
                    <a:pt x="17" y="82"/>
                    <a:pt x="38" y="94"/>
                  </a:cubicBezTo>
                  <a:cubicBezTo>
                    <a:pt x="44" y="98"/>
                    <a:pt x="50" y="100"/>
                    <a:pt x="55" y="100"/>
                  </a:cubicBez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ïŝ1iḋê">
              <a:extLst>
                <a:ext uri="{FF2B5EF4-FFF2-40B4-BE49-F238E27FC236}">
                  <a16:creationId xmlns:a16="http://schemas.microsoft.com/office/drawing/2014/main" id="{D5554D39-1279-4C49-AFBE-F19611460584}"/>
                </a:ext>
              </a:extLst>
            </p:cNvPr>
            <p:cNvSpPr/>
            <p:nvPr/>
          </p:nvSpPr>
          <p:spPr bwMode="auto">
            <a:xfrm>
              <a:off x="7869238" y="3579813"/>
              <a:ext cx="236538" cy="349250"/>
            </a:xfrm>
            <a:custGeom>
              <a:avLst/>
              <a:gdLst>
                <a:gd name="T0" fmla="*/ 0 w 72"/>
                <a:gd name="T1" fmla="*/ 32 h 106"/>
                <a:gd name="T2" fmla="*/ 36 w 72"/>
                <a:gd name="T3" fmla="*/ 95 h 106"/>
                <a:gd name="T4" fmla="*/ 72 w 72"/>
                <a:gd name="T5" fmla="*/ 74 h 106"/>
                <a:gd name="T6" fmla="*/ 36 w 72"/>
                <a:gd name="T7" fmla="*/ 11 h 106"/>
                <a:gd name="T8" fmla="*/ 0 w 72"/>
                <a:gd name="T9" fmla="*/ 3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06">
                  <a:moveTo>
                    <a:pt x="0" y="32"/>
                  </a:moveTo>
                  <a:cubicBezTo>
                    <a:pt x="0" y="55"/>
                    <a:pt x="16" y="83"/>
                    <a:pt x="36" y="95"/>
                  </a:cubicBezTo>
                  <a:cubicBezTo>
                    <a:pt x="56" y="106"/>
                    <a:pt x="72" y="97"/>
                    <a:pt x="72" y="74"/>
                  </a:cubicBezTo>
                  <a:cubicBezTo>
                    <a:pt x="72" y="51"/>
                    <a:pt x="56" y="23"/>
                    <a:pt x="36" y="11"/>
                  </a:cubicBezTo>
                  <a:cubicBezTo>
                    <a:pt x="16" y="0"/>
                    <a:pt x="0" y="9"/>
                    <a:pt x="0" y="32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ïsliḑe">
              <a:extLst>
                <a:ext uri="{FF2B5EF4-FFF2-40B4-BE49-F238E27FC236}">
                  <a16:creationId xmlns:a16="http://schemas.microsoft.com/office/drawing/2014/main" id="{F196BF12-945B-4841-B774-2A3D9799079C}"/>
                </a:ext>
              </a:extLst>
            </p:cNvPr>
            <p:cNvSpPr/>
            <p:nvPr/>
          </p:nvSpPr>
          <p:spPr bwMode="auto">
            <a:xfrm>
              <a:off x="7921626" y="3640138"/>
              <a:ext cx="68263" cy="125413"/>
            </a:xfrm>
            <a:custGeom>
              <a:avLst/>
              <a:gdLst>
                <a:gd name="T0" fmla="*/ 2 w 43"/>
                <a:gd name="T1" fmla="*/ 79 h 79"/>
                <a:gd name="T2" fmla="*/ 43 w 43"/>
                <a:gd name="T3" fmla="*/ 77 h 79"/>
                <a:gd name="T4" fmla="*/ 43 w 43"/>
                <a:gd name="T5" fmla="*/ 2 h 79"/>
                <a:gd name="T6" fmla="*/ 39 w 43"/>
                <a:gd name="T7" fmla="*/ 0 h 79"/>
                <a:gd name="T8" fmla="*/ 39 w 43"/>
                <a:gd name="T9" fmla="*/ 68 h 79"/>
                <a:gd name="T10" fmla="*/ 0 w 43"/>
                <a:gd name="T11" fmla="*/ 70 h 79"/>
                <a:gd name="T12" fmla="*/ 2 w 43"/>
                <a:gd name="T13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79">
                  <a:moveTo>
                    <a:pt x="2" y="79"/>
                  </a:moveTo>
                  <a:lnTo>
                    <a:pt x="43" y="77"/>
                  </a:lnTo>
                  <a:lnTo>
                    <a:pt x="43" y="2"/>
                  </a:lnTo>
                  <a:lnTo>
                    <a:pt x="39" y="0"/>
                  </a:lnTo>
                  <a:lnTo>
                    <a:pt x="39" y="68"/>
                  </a:lnTo>
                  <a:lnTo>
                    <a:pt x="0" y="70"/>
                  </a:lnTo>
                  <a:lnTo>
                    <a:pt x="2" y="79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işľîḑé">
              <a:extLst>
                <a:ext uri="{FF2B5EF4-FFF2-40B4-BE49-F238E27FC236}">
                  <a16:creationId xmlns:a16="http://schemas.microsoft.com/office/drawing/2014/main" id="{18DD212D-97B6-449C-918D-AD3F5FFE194B}"/>
                </a:ext>
              </a:extLst>
            </p:cNvPr>
            <p:cNvSpPr/>
            <p:nvPr/>
          </p:nvSpPr>
          <p:spPr bwMode="auto">
            <a:xfrm>
              <a:off x="7974013" y="3735388"/>
              <a:ext cx="26988" cy="39688"/>
            </a:xfrm>
            <a:custGeom>
              <a:avLst/>
              <a:gdLst>
                <a:gd name="T0" fmla="*/ 0 w 8"/>
                <a:gd name="T1" fmla="*/ 4 h 12"/>
                <a:gd name="T2" fmla="*/ 4 w 8"/>
                <a:gd name="T3" fmla="*/ 10 h 12"/>
                <a:gd name="T4" fmla="*/ 8 w 8"/>
                <a:gd name="T5" fmla="*/ 8 h 12"/>
                <a:gd name="T6" fmla="*/ 4 w 8"/>
                <a:gd name="T7" fmla="*/ 2 h 12"/>
                <a:gd name="T8" fmla="*/ 0 w 8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0" y="4"/>
                  </a:moveTo>
                  <a:cubicBezTo>
                    <a:pt x="0" y="6"/>
                    <a:pt x="2" y="9"/>
                    <a:pt x="4" y="10"/>
                  </a:cubicBezTo>
                  <a:cubicBezTo>
                    <a:pt x="6" y="12"/>
                    <a:pt x="8" y="11"/>
                    <a:pt x="8" y="8"/>
                  </a:cubicBezTo>
                  <a:cubicBezTo>
                    <a:pt x="8" y="6"/>
                    <a:pt x="6" y="3"/>
                    <a:pt x="4" y="2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ïSľïḍé">
              <a:extLst>
                <a:ext uri="{FF2B5EF4-FFF2-40B4-BE49-F238E27FC236}">
                  <a16:creationId xmlns:a16="http://schemas.microsoft.com/office/drawing/2014/main" id="{45203AAF-4B34-49AC-8EBB-7E23451EB2F8}"/>
                </a:ext>
              </a:extLst>
            </p:cNvPr>
            <p:cNvSpPr/>
            <p:nvPr/>
          </p:nvSpPr>
          <p:spPr bwMode="auto">
            <a:xfrm>
              <a:off x="8362951" y="1800225"/>
              <a:ext cx="207963" cy="268288"/>
            </a:xfrm>
            <a:custGeom>
              <a:avLst/>
              <a:gdLst>
                <a:gd name="T0" fmla="*/ 46 w 63"/>
                <a:gd name="T1" fmla="*/ 48 h 81"/>
                <a:gd name="T2" fmla="*/ 42 w 63"/>
                <a:gd name="T3" fmla="*/ 43 h 81"/>
                <a:gd name="T4" fmla="*/ 41 w 63"/>
                <a:gd name="T5" fmla="*/ 41 h 81"/>
                <a:gd name="T6" fmla="*/ 41 w 63"/>
                <a:gd name="T7" fmla="*/ 40 h 81"/>
                <a:gd name="T8" fmla="*/ 41 w 63"/>
                <a:gd name="T9" fmla="*/ 39 h 81"/>
                <a:gd name="T10" fmla="*/ 45 w 63"/>
                <a:gd name="T11" fmla="*/ 33 h 81"/>
                <a:gd name="T12" fmla="*/ 56 w 63"/>
                <a:gd name="T13" fmla="*/ 22 h 81"/>
                <a:gd name="T14" fmla="*/ 61 w 63"/>
                <a:gd name="T15" fmla="*/ 14 h 81"/>
                <a:gd name="T16" fmla="*/ 63 w 63"/>
                <a:gd name="T17" fmla="*/ 4 h 81"/>
                <a:gd name="T18" fmla="*/ 61 w 63"/>
                <a:gd name="T19" fmla="*/ 1 h 81"/>
                <a:gd name="T20" fmla="*/ 58 w 63"/>
                <a:gd name="T21" fmla="*/ 0 h 81"/>
                <a:gd name="T22" fmla="*/ 5 w 63"/>
                <a:gd name="T23" fmla="*/ 0 h 81"/>
                <a:gd name="T24" fmla="*/ 2 w 63"/>
                <a:gd name="T25" fmla="*/ 1 h 81"/>
                <a:gd name="T26" fmla="*/ 0 w 63"/>
                <a:gd name="T27" fmla="*/ 4 h 81"/>
                <a:gd name="T28" fmla="*/ 4 w 63"/>
                <a:gd name="T29" fmla="*/ 19 h 81"/>
                <a:gd name="T30" fmla="*/ 17 w 63"/>
                <a:gd name="T31" fmla="*/ 33 h 81"/>
                <a:gd name="T32" fmla="*/ 21 w 63"/>
                <a:gd name="T33" fmla="*/ 37 h 81"/>
                <a:gd name="T34" fmla="*/ 22 w 63"/>
                <a:gd name="T35" fmla="*/ 39 h 81"/>
                <a:gd name="T36" fmla="*/ 22 w 63"/>
                <a:gd name="T37" fmla="*/ 40 h 81"/>
                <a:gd name="T38" fmla="*/ 22 w 63"/>
                <a:gd name="T39" fmla="*/ 42 h 81"/>
                <a:gd name="T40" fmla="*/ 18 w 63"/>
                <a:gd name="T41" fmla="*/ 47 h 81"/>
                <a:gd name="T42" fmla="*/ 7 w 63"/>
                <a:gd name="T43" fmla="*/ 58 h 81"/>
                <a:gd name="T44" fmla="*/ 2 w 63"/>
                <a:gd name="T45" fmla="*/ 66 h 81"/>
                <a:gd name="T46" fmla="*/ 0 w 63"/>
                <a:gd name="T47" fmla="*/ 76 h 81"/>
                <a:gd name="T48" fmla="*/ 2 w 63"/>
                <a:gd name="T49" fmla="*/ 80 h 81"/>
                <a:gd name="T50" fmla="*/ 5 w 63"/>
                <a:gd name="T51" fmla="*/ 81 h 81"/>
                <a:gd name="T52" fmla="*/ 58 w 63"/>
                <a:gd name="T53" fmla="*/ 81 h 81"/>
                <a:gd name="T54" fmla="*/ 61 w 63"/>
                <a:gd name="T55" fmla="*/ 80 h 81"/>
                <a:gd name="T56" fmla="*/ 63 w 63"/>
                <a:gd name="T57" fmla="*/ 76 h 81"/>
                <a:gd name="T58" fmla="*/ 58 w 63"/>
                <a:gd name="T59" fmla="*/ 62 h 81"/>
                <a:gd name="T60" fmla="*/ 46 w 63"/>
                <a:gd name="T61" fmla="*/ 48 h 81"/>
                <a:gd name="T62" fmla="*/ 15 w 63"/>
                <a:gd name="T63" fmla="*/ 16 h 81"/>
                <a:gd name="T64" fmla="*/ 11 w 63"/>
                <a:gd name="T65" fmla="*/ 11 h 81"/>
                <a:gd name="T66" fmla="*/ 11 w 63"/>
                <a:gd name="T67" fmla="*/ 9 h 81"/>
                <a:gd name="T68" fmla="*/ 52 w 63"/>
                <a:gd name="T69" fmla="*/ 9 h 81"/>
                <a:gd name="T70" fmla="*/ 50 w 63"/>
                <a:gd name="T71" fmla="*/ 13 h 81"/>
                <a:gd name="T72" fmla="*/ 39 w 63"/>
                <a:gd name="T73" fmla="*/ 26 h 81"/>
                <a:gd name="T74" fmla="*/ 34 w 63"/>
                <a:gd name="T75" fmla="*/ 32 h 81"/>
                <a:gd name="T76" fmla="*/ 32 w 63"/>
                <a:gd name="T77" fmla="*/ 36 h 81"/>
                <a:gd name="T78" fmla="*/ 31 w 63"/>
                <a:gd name="T79" fmla="*/ 37 h 81"/>
                <a:gd name="T80" fmla="*/ 31 w 63"/>
                <a:gd name="T81" fmla="*/ 35 h 81"/>
                <a:gd name="T82" fmla="*/ 25 w 63"/>
                <a:gd name="T83" fmla="*/ 27 h 81"/>
                <a:gd name="T84" fmla="*/ 15 w 63"/>
                <a:gd name="T85" fmla="*/ 16 h 81"/>
                <a:gd name="T86" fmla="*/ 11 w 63"/>
                <a:gd name="T87" fmla="*/ 71 h 81"/>
                <a:gd name="T88" fmla="*/ 13 w 63"/>
                <a:gd name="T89" fmla="*/ 67 h 81"/>
                <a:gd name="T90" fmla="*/ 24 w 63"/>
                <a:gd name="T91" fmla="*/ 55 h 81"/>
                <a:gd name="T92" fmla="*/ 29 w 63"/>
                <a:gd name="T93" fmla="*/ 48 h 81"/>
                <a:gd name="T94" fmla="*/ 31 w 63"/>
                <a:gd name="T95" fmla="*/ 45 h 81"/>
                <a:gd name="T96" fmla="*/ 31 w 63"/>
                <a:gd name="T97" fmla="*/ 43 h 81"/>
                <a:gd name="T98" fmla="*/ 32 w 63"/>
                <a:gd name="T99" fmla="*/ 46 h 81"/>
                <a:gd name="T100" fmla="*/ 38 w 63"/>
                <a:gd name="T101" fmla="*/ 54 h 81"/>
                <a:gd name="T102" fmla="*/ 48 w 63"/>
                <a:gd name="T103" fmla="*/ 64 h 81"/>
                <a:gd name="T104" fmla="*/ 52 w 63"/>
                <a:gd name="T105" fmla="*/ 70 h 81"/>
                <a:gd name="T106" fmla="*/ 52 w 63"/>
                <a:gd name="T107" fmla="*/ 71 h 81"/>
                <a:gd name="T108" fmla="*/ 11 w 63"/>
                <a:gd name="T109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" h="81">
                  <a:moveTo>
                    <a:pt x="46" y="48"/>
                  </a:moveTo>
                  <a:cubicBezTo>
                    <a:pt x="44" y="46"/>
                    <a:pt x="43" y="44"/>
                    <a:pt x="42" y="43"/>
                  </a:cubicBezTo>
                  <a:cubicBezTo>
                    <a:pt x="41" y="42"/>
                    <a:pt x="41" y="42"/>
                    <a:pt x="41" y="41"/>
                  </a:cubicBezTo>
                  <a:cubicBezTo>
                    <a:pt x="41" y="41"/>
                    <a:pt x="41" y="41"/>
                    <a:pt x="41" y="40"/>
                  </a:cubicBezTo>
                  <a:cubicBezTo>
                    <a:pt x="41" y="40"/>
                    <a:pt x="41" y="39"/>
                    <a:pt x="41" y="39"/>
                  </a:cubicBezTo>
                  <a:cubicBezTo>
                    <a:pt x="42" y="37"/>
                    <a:pt x="43" y="36"/>
                    <a:pt x="45" y="33"/>
                  </a:cubicBezTo>
                  <a:cubicBezTo>
                    <a:pt x="48" y="30"/>
                    <a:pt x="52" y="27"/>
                    <a:pt x="56" y="22"/>
                  </a:cubicBezTo>
                  <a:cubicBezTo>
                    <a:pt x="58" y="20"/>
                    <a:pt x="59" y="17"/>
                    <a:pt x="61" y="14"/>
                  </a:cubicBezTo>
                  <a:cubicBezTo>
                    <a:pt x="62" y="11"/>
                    <a:pt x="63" y="8"/>
                    <a:pt x="63" y="4"/>
                  </a:cubicBezTo>
                  <a:cubicBezTo>
                    <a:pt x="63" y="3"/>
                    <a:pt x="62" y="2"/>
                    <a:pt x="61" y="1"/>
                  </a:cubicBezTo>
                  <a:cubicBezTo>
                    <a:pt x="60" y="0"/>
                    <a:pt x="59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10"/>
                    <a:pt x="2" y="15"/>
                    <a:pt x="4" y="19"/>
                  </a:cubicBezTo>
                  <a:cubicBezTo>
                    <a:pt x="8" y="24"/>
                    <a:pt x="13" y="29"/>
                    <a:pt x="17" y="33"/>
                  </a:cubicBezTo>
                  <a:cubicBezTo>
                    <a:pt x="19" y="34"/>
                    <a:pt x="20" y="36"/>
                    <a:pt x="21" y="37"/>
                  </a:cubicBezTo>
                  <a:cubicBezTo>
                    <a:pt x="21" y="38"/>
                    <a:pt x="22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1" y="43"/>
                    <a:pt x="20" y="45"/>
                    <a:pt x="18" y="47"/>
                  </a:cubicBezTo>
                  <a:cubicBezTo>
                    <a:pt x="15" y="50"/>
                    <a:pt x="10" y="54"/>
                    <a:pt x="7" y="58"/>
                  </a:cubicBezTo>
                  <a:cubicBezTo>
                    <a:pt x="5" y="61"/>
                    <a:pt x="3" y="63"/>
                    <a:pt x="2" y="66"/>
                  </a:cubicBezTo>
                  <a:cubicBezTo>
                    <a:pt x="1" y="69"/>
                    <a:pt x="0" y="73"/>
                    <a:pt x="0" y="76"/>
                  </a:cubicBezTo>
                  <a:cubicBezTo>
                    <a:pt x="0" y="77"/>
                    <a:pt x="1" y="79"/>
                    <a:pt x="2" y="80"/>
                  </a:cubicBezTo>
                  <a:cubicBezTo>
                    <a:pt x="3" y="80"/>
                    <a:pt x="4" y="81"/>
                    <a:pt x="5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9" y="81"/>
                    <a:pt x="60" y="80"/>
                    <a:pt x="61" y="80"/>
                  </a:cubicBezTo>
                  <a:cubicBezTo>
                    <a:pt x="62" y="79"/>
                    <a:pt x="63" y="77"/>
                    <a:pt x="63" y="76"/>
                  </a:cubicBezTo>
                  <a:cubicBezTo>
                    <a:pt x="63" y="71"/>
                    <a:pt x="61" y="66"/>
                    <a:pt x="58" y="62"/>
                  </a:cubicBezTo>
                  <a:cubicBezTo>
                    <a:pt x="55" y="56"/>
                    <a:pt x="50" y="52"/>
                    <a:pt x="46" y="48"/>
                  </a:cubicBezTo>
                  <a:close/>
                  <a:moveTo>
                    <a:pt x="15" y="16"/>
                  </a:moveTo>
                  <a:cubicBezTo>
                    <a:pt x="13" y="14"/>
                    <a:pt x="12" y="12"/>
                    <a:pt x="11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1" y="11"/>
                    <a:pt x="51" y="12"/>
                    <a:pt x="50" y="13"/>
                  </a:cubicBezTo>
                  <a:cubicBezTo>
                    <a:pt x="47" y="18"/>
                    <a:pt x="43" y="22"/>
                    <a:pt x="39" y="26"/>
                  </a:cubicBezTo>
                  <a:cubicBezTo>
                    <a:pt x="37" y="28"/>
                    <a:pt x="35" y="30"/>
                    <a:pt x="34" y="32"/>
                  </a:cubicBezTo>
                  <a:cubicBezTo>
                    <a:pt x="33" y="33"/>
                    <a:pt x="32" y="35"/>
                    <a:pt x="32" y="36"/>
                  </a:cubicBezTo>
                  <a:cubicBezTo>
                    <a:pt x="32" y="36"/>
                    <a:pt x="32" y="37"/>
                    <a:pt x="31" y="37"/>
                  </a:cubicBezTo>
                  <a:cubicBezTo>
                    <a:pt x="31" y="36"/>
                    <a:pt x="31" y="35"/>
                    <a:pt x="31" y="35"/>
                  </a:cubicBezTo>
                  <a:cubicBezTo>
                    <a:pt x="29" y="32"/>
                    <a:pt x="27" y="29"/>
                    <a:pt x="25" y="27"/>
                  </a:cubicBezTo>
                  <a:cubicBezTo>
                    <a:pt x="21" y="23"/>
                    <a:pt x="17" y="20"/>
                    <a:pt x="15" y="16"/>
                  </a:cubicBezTo>
                  <a:close/>
                  <a:moveTo>
                    <a:pt x="11" y="71"/>
                  </a:moveTo>
                  <a:cubicBezTo>
                    <a:pt x="11" y="70"/>
                    <a:pt x="12" y="68"/>
                    <a:pt x="13" y="67"/>
                  </a:cubicBezTo>
                  <a:cubicBezTo>
                    <a:pt x="15" y="63"/>
                    <a:pt x="20" y="59"/>
                    <a:pt x="24" y="55"/>
                  </a:cubicBezTo>
                  <a:cubicBezTo>
                    <a:pt x="26" y="53"/>
                    <a:pt x="28" y="51"/>
                    <a:pt x="29" y="48"/>
                  </a:cubicBezTo>
                  <a:cubicBezTo>
                    <a:pt x="30" y="47"/>
                    <a:pt x="31" y="46"/>
                    <a:pt x="31" y="45"/>
                  </a:cubicBezTo>
                  <a:cubicBezTo>
                    <a:pt x="31" y="44"/>
                    <a:pt x="31" y="44"/>
                    <a:pt x="31" y="43"/>
                  </a:cubicBezTo>
                  <a:cubicBezTo>
                    <a:pt x="32" y="44"/>
                    <a:pt x="32" y="45"/>
                    <a:pt x="32" y="46"/>
                  </a:cubicBezTo>
                  <a:cubicBezTo>
                    <a:pt x="34" y="49"/>
                    <a:pt x="36" y="51"/>
                    <a:pt x="38" y="54"/>
                  </a:cubicBezTo>
                  <a:cubicBezTo>
                    <a:pt x="42" y="57"/>
                    <a:pt x="45" y="61"/>
                    <a:pt x="48" y="64"/>
                  </a:cubicBezTo>
                  <a:cubicBezTo>
                    <a:pt x="50" y="66"/>
                    <a:pt x="51" y="68"/>
                    <a:pt x="52" y="70"/>
                  </a:cubicBezTo>
                  <a:cubicBezTo>
                    <a:pt x="52" y="70"/>
                    <a:pt x="52" y="71"/>
                    <a:pt x="52" y="71"/>
                  </a:cubicBezTo>
                  <a:lnTo>
                    <a:pt x="11" y="7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11502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1E1900-1DD2-4014-B2DD-5CD3E4B84753}"/>
              </a:ext>
            </a:extLst>
          </p:cNvPr>
          <p:cNvSpPr/>
          <p:nvPr/>
        </p:nvSpPr>
        <p:spPr>
          <a:xfrm>
            <a:off x="1110821" y="2141909"/>
            <a:ext cx="4558460" cy="3405451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3FDC723-6023-4235-A47A-A1E6663AC3DA}"/>
              </a:ext>
            </a:extLst>
          </p:cNvPr>
          <p:cNvGrpSpPr/>
          <p:nvPr/>
        </p:nvGrpSpPr>
        <p:grpSpPr>
          <a:xfrm>
            <a:off x="1110820" y="1725543"/>
            <a:ext cx="2198438" cy="416366"/>
            <a:chOff x="1303393" y="3235029"/>
            <a:chExt cx="2198438" cy="41636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8663C4-99E1-4477-8F9C-4CF8DB62CA43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38ECA0-36B8-4AB1-8DEB-53673D5CA1BE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807" y="3217220"/>
            <a:ext cx="5347063" cy="1459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3EB88A08-14CE-4826-97D0-498AA32FECAA}"/>
              </a:ext>
            </a:extLst>
          </p:cNvPr>
          <p:cNvSpPr txBox="1"/>
          <p:nvPr/>
        </p:nvSpPr>
        <p:spPr>
          <a:xfrm>
            <a:off x="1311976" y="2446904"/>
            <a:ext cx="4061213" cy="351682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</a:rPr>
              <a:t>List </a:t>
            </a:r>
            <a:r>
              <a:rPr kumimoji="1" lang="zh-CN" altLang="en-US" sz="1600" dirty="0">
                <a:solidFill>
                  <a:schemeClr val="bg1"/>
                </a:solidFill>
              </a:rPr>
              <a:t>列表类型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快速双向链表，存储一系列</a:t>
            </a:r>
            <a:r>
              <a:rPr kumimoji="1" lang="en-US" altLang="zh-CN" sz="1400" dirty="0">
                <a:solidFill>
                  <a:schemeClr val="bg1"/>
                </a:solidFill>
              </a:rPr>
              <a:t>string</a:t>
            </a:r>
            <a:r>
              <a:rPr kumimoji="1" lang="zh-CN" altLang="en-US" sz="1400" dirty="0">
                <a:solidFill>
                  <a:schemeClr val="bg1"/>
                </a:solidFill>
              </a:rPr>
              <a:t>字串值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按照插入顺序排序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插入元素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头部插入，尾部追加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插入到某个元素的前</a:t>
            </a:r>
            <a:r>
              <a:rPr kumimoji="1" lang="en-US" altLang="zh-CN" sz="1400" dirty="0">
                <a:solidFill>
                  <a:schemeClr val="bg1"/>
                </a:solidFill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</a:rPr>
              <a:t>后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获取元素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队头获取，队尾获取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指定范围获取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811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1E1900-1DD2-4014-B2DD-5CD3E4B84753}"/>
              </a:ext>
            </a:extLst>
          </p:cNvPr>
          <p:cNvSpPr/>
          <p:nvPr/>
        </p:nvSpPr>
        <p:spPr>
          <a:xfrm>
            <a:off x="1110820" y="2141909"/>
            <a:ext cx="4732631" cy="3684125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3FDC723-6023-4235-A47A-A1E6663AC3DA}"/>
              </a:ext>
            </a:extLst>
          </p:cNvPr>
          <p:cNvGrpSpPr/>
          <p:nvPr/>
        </p:nvGrpSpPr>
        <p:grpSpPr>
          <a:xfrm>
            <a:off x="1110820" y="1725543"/>
            <a:ext cx="2198438" cy="416366"/>
            <a:chOff x="1303393" y="3235029"/>
            <a:chExt cx="2198438" cy="41636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8663C4-99E1-4477-8F9C-4CF8DB62CA43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E38ECA0-36B8-4AB1-8DEB-53673D5CA1BE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807" y="3217220"/>
            <a:ext cx="5347063" cy="1459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884722E-C39F-45FA-BFD2-D9DB05507AE1}"/>
              </a:ext>
            </a:extLst>
          </p:cNvPr>
          <p:cNvSpPr txBox="1"/>
          <p:nvPr/>
        </p:nvSpPr>
        <p:spPr>
          <a:xfrm>
            <a:off x="1278651" y="2417851"/>
            <a:ext cx="4564800" cy="3946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</a:rPr>
              <a:t>List </a:t>
            </a:r>
            <a:r>
              <a:rPr kumimoji="1" lang="zh-CN" altLang="en-US" sz="1600" dirty="0">
                <a:solidFill>
                  <a:schemeClr val="bg1"/>
                </a:solidFill>
              </a:rPr>
              <a:t>列表类型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特点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队列的常规</a:t>
            </a:r>
            <a:r>
              <a:rPr kumimoji="1" lang="en-US" altLang="zh-CN" sz="1400" dirty="0">
                <a:solidFill>
                  <a:schemeClr val="bg1"/>
                </a:solidFill>
              </a:rPr>
              <a:t>pop</a:t>
            </a:r>
            <a:r>
              <a:rPr kumimoji="1" lang="zh-CN" altLang="en-US" sz="1400" dirty="0">
                <a:solidFill>
                  <a:schemeClr val="bg1"/>
                </a:solidFill>
              </a:rPr>
              <a:t>、</a:t>
            </a:r>
            <a:r>
              <a:rPr kumimoji="1" lang="en-US" altLang="zh-CN" sz="1400" dirty="0">
                <a:solidFill>
                  <a:schemeClr val="bg1"/>
                </a:solidFill>
              </a:rPr>
              <a:t>push</a:t>
            </a:r>
            <a:r>
              <a:rPr kumimoji="1" lang="zh-CN" altLang="en-US" sz="1400" dirty="0">
                <a:solidFill>
                  <a:schemeClr val="bg1"/>
                </a:solidFill>
              </a:rPr>
              <a:t>高性能，</a:t>
            </a:r>
            <a:r>
              <a:rPr kumimoji="1" lang="en-US" altLang="zh-CN" sz="1400" dirty="0">
                <a:solidFill>
                  <a:schemeClr val="bg1"/>
                </a:solidFill>
              </a:rPr>
              <a:t>O(1)</a:t>
            </a: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随机插入、删除及读取，轮询，低性能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应用场景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>
                <a:solidFill>
                  <a:schemeClr val="bg1"/>
                </a:solidFill>
              </a:rPr>
              <a:t>feed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timeline</a:t>
            </a:r>
            <a:r>
              <a:rPr kumimoji="1" lang="zh-CN" altLang="en-US" sz="1400" dirty="0">
                <a:solidFill>
                  <a:schemeClr val="bg1"/>
                </a:solidFill>
              </a:rPr>
              <a:t>，消息列表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重要指令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lpush</a:t>
            </a:r>
            <a:r>
              <a:rPr kumimoji="1" lang="en-US" altLang="zh-CN" sz="1400" dirty="0">
                <a:solidFill>
                  <a:schemeClr val="bg1"/>
                </a:solidFill>
              </a:rPr>
              <a:t>,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lpop</a:t>
            </a:r>
            <a:r>
              <a:rPr kumimoji="1" lang="en-US" altLang="zh-CN" sz="1400" dirty="0">
                <a:solidFill>
                  <a:schemeClr val="bg1"/>
                </a:solidFill>
              </a:rPr>
              <a:t>,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rpush</a:t>
            </a:r>
            <a:r>
              <a:rPr kumimoji="1" lang="en-US" altLang="zh-CN" sz="1400" dirty="0">
                <a:solidFill>
                  <a:schemeClr val="bg1"/>
                </a:solidFill>
              </a:rPr>
              <a:t>,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rpop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lset</a:t>
            </a:r>
            <a:r>
              <a:rPr kumimoji="1" lang="en-US" altLang="zh-CN" sz="1400" dirty="0">
                <a:solidFill>
                  <a:schemeClr val="bg1"/>
                </a:solidFill>
              </a:rPr>
              <a:t>,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linsert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lrem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blpop</a:t>
            </a:r>
            <a:r>
              <a:rPr kumimoji="1" lang="en-US" altLang="zh-CN" sz="1400" dirty="0">
                <a:solidFill>
                  <a:schemeClr val="bg1"/>
                </a:solidFill>
              </a:rPr>
              <a:t>, 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brpop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564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19F069-AFEB-498A-96E9-3BF455B9F1D4}"/>
              </a:ext>
            </a:extLst>
          </p:cNvPr>
          <p:cNvSpPr/>
          <p:nvPr/>
        </p:nvSpPr>
        <p:spPr>
          <a:xfrm>
            <a:off x="1110821" y="2777400"/>
            <a:ext cx="4424348" cy="2574183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E2AB082-B1C0-450F-B342-1CD79CA5730F}"/>
              </a:ext>
            </a:extLst>
          </p:cNvPr>
          <p:cNvGrpSpPr/>
          <p:nvPr/>
        </p:nvGrpSpPr>
        <p:grpSpPr>
          <a:xfrm>
            <a:off x="1110820" y="2361034"/>
            <a:ext cx="2198438" cy="416366"/>
            <a:chOff x="1303393" y="3235029"/>
            <a:chExt cx="2198438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AB6B9B-850A-4303-BDA2-9417C68F2F30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8CF840-5035-4EC5-A253-004059A1DC79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304" name="bfcc9c91-9e59-4ddb-beb8-af8add011b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435949-CD55-42B3-AEF6-9EDD9F9A92A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85331" y="1571308"/>
            <a:ext cx="3230178" cy="4824370"/>
            <a:chOff x="4386263" y="852488"/>
            <a:chExt cx="3435350" cy="5130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5" name="ïsḷïḑê">
              <a:extLst>
                <a:ext uri="{FF2B5EF4-FFF2-40B4-BE49-F238E27FC236}">
                  <a16:creationId xmlns:a16="http://schemas.microsoft.com/office/drawing/2014/main" id="{81929005-77AA-44CA-8954-FAAE20487901}"/>
                </a:ext>
              </a:extLst>
            </p:cNvPr>
            <p:cNvSpPr/>
            <p:nvPr/>
          </p:nvSpPr>
          <p:spPr bwMode="auto">
            <a:xfrm>
              <a:off x="4386263" y="4032251"/>
              <a:ext cx="3435350" cy="1951038"/>
            </a:xfrm>
            <a:custGeom>
              <a:avLst/>
              <a:gdLst>
                <a:gd name="T0" fmla="*/ 0 w 2164"/>
                <a:gd name="T1" fmla="*/ 969 h 1229"/>
                <a:gd name="T2" fmla="*/ 1713 w 2164"/>
                <a:gd name="T3" fmla="*/ 0 h 1229"/>
                <a:gd name="T4" fmla="*/ 2164 w 2164"/>
                <a:gd name="T5" fmla="*/ 260 h 1229"/>
                <a:gd name="T6" fmla="*/ 455 w 2164"/>
                <a:gd name="T7" fmla="*/ 1229 h 1229"/>
                <a:gd name="T8" fmla="*/ 0 w 2164"/>
                <a:gd name="T9" fmla="*/ 96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4" h="1229">
                  <a:moveTo>
                    <a:pt x="0" y="969"/>
                  </a:moveTo>
                  <a:lnTo>
                    <a:pt x="1713" y="0"/>
                  </a:lnTo>
                  <a:lnTo>
                    <a:pt x="2164" y="260"/>
                  </a:lnTo>
                  <a:lnTo>
                    <a:pt x="455" y="1229"/>
                  </a:lnTo>
                  <a:lnTo>
                    <a:pt x="0" y="969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íŝḷïďè">
              <a:extLst>
                <a:ext uri="{FF2B5EF4-FFF2-40B4-BE49-F238E27FC236}">
                  <a16:creationId xmlns:a16="http://schemas.microsoft.com/office/drawing/2014/main" id="{64438F21-D6CC-4867-8B20-F19DB5B96722}"/>
                </a:ext>
              </a:extLst>
            </p:cNvPr>
            <p:cNvSpPr/>
            <p:nvPr/>
          </p:nvSpPr>
          <p:spPr bwMode="auto">
            <a:xfrm>
              <a:off x="6419850" y="1917701"/>
              <a:ext cx="1174750" cy="674688"/>
            </a:xfrm>
            <a:custGeom>
              <a:avLst/>
              <a:gdLst>
                <a:gd name="T0" fmla="*/ 740 w 740"/>
                <a:gd name="T1" fmla="*/ 193 h 425"/>
                <a:gd name="T2" fmla="*/ 399 w 740"/>
                <a:gd name="T3" fmla="*/ 0 h 425"/>
                <a:gd name="T4" fmla="*/ 0 w 740"/>
                <a:gd name="T5" fmla="*/ 227 h 425"/>
                <a:gd name="T6" fmla="*/ 347 w 740"/>
                <a:gd name="T7" fmla="*/ 425 h 425"/>
                <a:gd name="T8" fmla="*/ 740 w 740"/>
                <a:gd name="T9" fmla="*/ 19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425">
                  <a:moveTo>
                    <a:pt x="740" y="193"/>
                  </a:moveTo>
                  <a:lnTo>
                    <a:pt x="399" y="0"/>
                  </a:lnTo>
                  <a:lnTo>
                    <a:pt x="0" y="227"/>
                  </a:lnTo>
                  <a:lnTo>
                    <a:pt x="347" y="425"/>
                  </a:lnTo>
                  <a:lnTo>
                    <a:pt x="740" y="193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şḻiḓe">
              <a:extLst>
                <a:ext uri="{FF2B5EF4-FFF2-40B4-BE49-F238E27FC236}">
                  <a16:creationId xmlns:a16="http://schemas.microsoft.com/office/drawing/2014/main" id="{B505B162-C877-4713-A61D-4FB02DBEC4D9}"/>
                </a:ext>
              </a:extLst>
            </p:cNvPr>
            <p:cNvSpPr/>
            <p:nvPr/>
          </p:nvSpPr>
          <p:spPr bwMode="auto">
            <a:xfrm>
              <a:off x="6970713" y="2224088"/>
              <a:ext cx="623888" cy="2595563"/>
            </a:xfrm>
            <a:custGeom>
              <a:avLst/>
              <a:gdLst>
                <a:gd name="T0" fmla="*/ 393 w 393"/>
                <a:gd name="T1" fmla="*/ 0 h 1635"/>
                <a:gd name="T2" fmla="*/ 393 w 393"/>
                <a:gd name="T3" fmla="*/ 1404 h 1635"/>
                <a:gd name="T4" fmla="*/ 0 w 393"/>
                <a:gd name="T5" fmla="*/ 1635 h 1635"/>
                <a:gd name="T6" fmla="*/ 0 w 393"/>
                <a:gd name="T7" fmla="*/ 232 h 1635"/>
                <a:gd name="T8" fmla="*/ 393 w 393"/>
                <a:gd name="T9" fmla="*/ 0 h 1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635">
                  <a:moveTo>
                    <a:pt x="393" y="0"/>
                  </a:moveTo>
                  <a:lnTo>
                    <a:pt x="393" y="1404"/>
                  </a:lnTo>
                  <a:lnTo>
                    <a:pt x="0" y="1635"/>
                  </a:lnTo>
                  <a:lnTo>
                    <a:pt x="0" y="232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š1ïḑe">
              <a:extLst>
                <a:ext uri="{FF2B5EF4-FFF2-40B4-BE49-F238E27FC236}">
                  <a16:creationId xmlns:a16="http://schemas.microsoft.com/office/drawing/2014/main" id="{FD6BFA70-9D9C-4BB5-82E6-72F8028673E0}"/>
                </a:ext>
              </a:extLst>
            </p:cNvPr>
            <p:cNvSpPr/>
            <p:nvPr/>
          </p:nvSpPr>
          <p:spPr bwMode="auto">
            <a:xfrm>
              <a:off x="6419850" y="2278063"/>
              <a:ext cx="550863" cy="2541588"/>
            </a:xfrm>
            <a:custGeom>
              <a:avLst/>
              <a:gdLst>
                <a:gd name="T0" fmla="*/ 347 w 347"/>
                <a:gd name="T1" fmla="*/ 1601 h 1601"/>
                <a:gd name="T2" fmla="*/ 0 w 347"/>
                <a:gd name="T3" fmla="*/ 1403 h 1601"/>
                <a:gd name="T4" fmla="*/ 0 w 347"/>
                <a:gd name="T5" fmla="*/ 0 h 1601"/>
                <a:gd name="T6" fmla="*/ 347 w 347"/>
                <a:gd name="T7" fmla="*/ 198 h 1601"/>
                <a:gd name="T8" fmla="*/ 347 w 347"/>
                <a:gd name="T9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601">
                  <a:moveTo>
                    <a:pt x="347" y="1601"/>
                  </a:moveTo>
                  <a:lnTo>
                    <a:pt x="0" y="1403"/>
                  </a:lnTo>
                  <a:lnTo>
                    <a:pt x="0" y="0"/>
                  </a:lnTo>
                  <a:lnTo>
                    <a:pt x="347" y="198"/>
                  </a:lnTo>
                  <a:lnTo>
                    <a:pt x="347" y="160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šḷïḋè">
              <a:extLst>
                <a:ext uri="{FF2B5EF4-FFF2-40B4-BE49-F238E27FC236}">
                  <a16:creationId xmlns:a16="http://schemas.microsoft.com/office/drawing/2014/main" id="{1F443D3C-E775-423D-808E-67B285F14DBD}"/>
                </a:ext>
              </a:extLst>
            </p:cNvPr>
            <p:cNvSpPr/>
            <p:nvPr/>
          </p:nvSpPr>
          <p:spPr bwMode="auto">
            <a:xfrm>
              <a:off x="5530850" y="3071813"/>
              <a:ext cx="1174750" cy="676275"/>
            </a:xfrm>
            <a:custGeom>
              <a:avLst/>
              <a:gdLst>
                <a:gd name="T0" fmla="*/ 740 w 740"/>
                <a:gd name="T1" fmla="*/ 199 h 426"/>
                <a:gd name="T2" fmla="*/ 399 w 740"/>
                <a:gd name="T3" fmla="*/ 0 h 426"/>
                <a:gd name="T4" fmla="*/ 0 w 740"/>
                <a:gd name="T5" fmla="*/ 227 h 426"/>
                <a:gd name="T6" fmla="*/ 347 w 740"/>
                <a:gd name="T7" fmla="*/ 426 h 426"/>
                <a:gd name="T8" fmla="*/ 740 w 740"/>
                <a:gd name="T9" fmla="*/ 19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426">
                  <a:moveTo>
                    <a:pt x="740" y="199"/>
                  </a:moveTo>
                  <a:lnTo>
                    <a:pt x="399" y="0"/>
                  </a:lnTo>
                  <a:lnTo>
                    <a:pt x="0" y="227"/>
                  </a:lnTo>
                  <a:lnTo>
                    <a:pt x="347" y="426"/>
                  </a:lnTo>
                  <a:lnTo>
                    <a:pt x="740" y="199"/>
                  </a:lnTo>
                  <a:close/>
                </a:path>
              </a:pathLst>
            </a:custGeom>
            <a:solidFill>
              <a:srgbClr val="21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ślïḍe">
              <a:extLst>
                <a:ext uri="{FF2B5EF4-FFF2-40B4-BE49-F238E27FC236}">
                  <a16:creationId xmlns:a16="http://schemas.microsoft.com/office/drawing/2014/main" id="{F1D7D76F-7354-4D22-828E-9ACF62E43249}"/>
                </a:ext>
              </a:extLst>
            </p:cNvPr>
            <p:cNvSpPr/>
            <p:nvPr/>
          </p:nvSpPr>
          <p:spPr bwMode="auto">
            <a:xfrm>
              <a:off x="6081713" y="3387726"/>
              <a:ext cx="623888" cy="1943100"/>
            </a:xfrm>
            <a:custGeom>
              <a:avLst/>
              <a:gdLst>
                <a:gd name="T0" fmla="*/ 393 w 393"/>
                <a:gd name="T1" fmla="*/ 0 h 1224"/>
                <a:gd name="T2" fmla="*/ 393 w 393"/>
                <a:gd name="T3" fmla="*/ 997 h 1224"/>
                <a:gd name="T4" fmla="*/ 0 w 393"/>
                <a:gd name="T5" fmla="*/ 1224 h 1224"/>
                <a:gd name="T6" fmla="*/ 0 w 393"/>
                <a:gd name="T7" fmla="*/ 227 h 1224"/>
                <a:gd name="T8" fmla="*/ 393 w 393"/>
                <a:gd name="T9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224">
                  <a:moveTo>
                    <a:pt x="393" y="0"/>
                  </a:moveTo>
                  <a:lnTo>
                    <a:pt x="393" y="997"/>
                  </a:lnTo>
                  <a:lnTo>
                    <a:pt x="0" y="1224"/>
                  </a:lnTo>
                  <a:lnTo>
                    <a:pt x="0" y="227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0A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íṩḷîḋé">
              <a:extLst>
                <a:ext uri="{FF2B5EF4-FFF2-40B4-BE49-F238E27FC236}">
                  <a16:creationId xmlns:a16="http://schemas.microsoft.com/office/drawing/2014/main" id="{C191FA3C-2F3D-41C7-ADF5-813D0F419C23}"/>
                </a:ext>
              </a:extLst>
            </p:cNvPr>
            <p:cNvSpPr/>
            <p:nvPr/>
          </p:nvSpPr>
          <p:spPr bwMode="auto">
            <a:xfrm>
              <a:off x="5530850" y="3432176"/>
              <a:ext cx="550863" cy="1898650"/>
            </a:xfrm>
            <a:custGeom>
              <a:avLst/>
              <a:gdLst>
                <a:gd name="T0" fmla="*/ 347 w 347"/>
                <a:gd name="T1" fmla="*/ 1196 h 1196"/>
                <a:gd name="T2" fmla="*/ 0 w 347"/>
                <a:gd name="T3" fmla="*/ 997 h 1196"/>
                <a:gd name="T4" fmla="*/ 0 w 347"/>
                <a:gd name="T5" fmla="*/ 0 h 1196"/>
                <a:gd name="T6" fmla="*/ 347 w 347"/>
                <a:gd name="T7" fmla="*/ 199 h 1196"/>
                <a:gd name="T8" fmla="*/ 347 w 347"/>
                <a:gd name="T9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196">
                  <a:moveTo>
                    <a:pt x="347" y="1196"/>
                  </a:moveTo>
                  <a:lnTo>
                    <a:pt x="0" y="997"/>
                  </a:lnTo>
                  <a:lnTo>
                    <a:pt x="0" y="0"/>
                  </a:lnTo>
                  <a:lnTo>
                    <a:pt x="347" y="199"/>
                  </a:lnTo>
                  <a:lnTo>
                    <a:pt x="347" y="1196"/>
                  </a:lnTo>
                  <a:close/>
                </a:path>
              </a:pathLst>
            </a:custGeom>
            <a:solidFill>
              <a:srgbClr val="1A7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ṧľídè">
              <a:extLst>
                <a:ext uri="{FF2B5EF4-FFF2-40B4-BE49-F238E27FC236}">
                  <a16:creationId xmlns:a16="http://schemas.microsoft.com/office/drawing/2014/main" id="{518FBE0B-2C36-4F57-8E41-FDF138DCEC30}"/>
                </a:ext>
              </a:extLst>
            </p:cNvPr>
            <p:cNvSpPr/>
            <p:nvPr/>
          </p:nvSpPr>
          <p:spPr bwMode="auto">
            <a:xfrm>
              <a:off x="4672013" y="4189413"/>
              <a:ext cx="1174750" cy="676275"/>
            </a:xfrm>
            <a:custGeom>
              <a:avLst/>
              <a:gdLst>
                <a:gd name="T0" fmla="*/ 740 w 740"/>
                <a:gd name="T1" fmla="*/ 194 h 426"/>
                <a:gd name="T2" fmla="*/ 399 w 740"/>
                <a:gd name="T3" fmla="*/ 0 h 426"/>
                <a:gd name="T4" fmla="*/ 0 w 740"/>
                <a:gd name="T5" fmla="*/ 227 h 426"/>
                <a:gd name="T6" fmla="*/ 347 w 740"/>
                <a:gd name="T7" fmla="*/ 426 h 426"/>
                <a:gd name="T8" fmla="*/ 740 w 740"/>
                <a:gd name="T9" fmla="*/ 19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426">
                  <a:moveTo>
                    <a:pt x="740" y="194"/>
                  </a:moveTo>
                  <a:lnTo>
                    <a:pt x="399" y="0"/>
                  </a:lnTo>
                  <a:lnTo>
                    <a:pt x="0" y="227"/>
                  </a:lnTo>
                  <a:lnTo>
                    <a:pt x="347" y="426"/>
                  </a:lnTo>
                  <a:lnTo>
                    <a:pt x="740" y="194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ṣļíḋe">
              <a:extLst>
                <a:ext uri="{FF2B5EF4-FFF2-40B4-BE49-F238E27FC236}">
                  <a16:creationId xmlns:a16="http://schemas.microsoft.com/office/drawing/2014/main" id="{9D137DDD-F760-4B10-9A61-236B8020C85C}"/>
                </a:ext>
              </a:extLst>
            </p:cNvPr>
            <p:cNvSpPr/>
            <p:nvPr/>
          </p:nvSpPr>
          <p:spPr bwMode="auto">
            <a:xfrm>
              <a:off x="5222875" y="4497388"/>
              <a:ext cx="623888" cy="1320800"/>
            </a:xfrm>
            <a:custGeom>
              <a:avLst/>
              <a:gdLst>
                <a:gd name="T0" fmla="*/ 393 w 393"/>
                <a:gd name="T1" fmla="*/ 0 h 832"/>
                <a:gd name="T2" fmla="*/ 393 w 393"/>
                <a:gd name="T3" fmla="*/ 605 h 832"/>
                <a:gd name="T4" fmla="*/ 0 w 393"/>
                <a:gd name="T5" fmla="*/ 832 h 832"/>
                <a:gd name="T6" fmla="*/ 0 w 393"/>
                <a:gd name="T7" fmla="*/ 232 h 832"/>
                <a:gd name="T8" fmla="*/ 393 w 393"/>
                <a:gd name="T9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832">
                  <a:moveTo>
                    <a:pt x="393" y="0"/>
                  </a:moveTo>
                  <a:lnTo>
                    <a:pt x="393" y="605"/>
                  </a:lnTo>
                  <a:lnTo>
                    <a:pt x="0" y="832"/>
                  </a:lnTo>
                  <a:lnTo>
                    <a:pt x="0" y="232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îşļïḓê">
              <a:extLst>
                <a:ext uri="{FF2B5EF4-FFF2-40B4-BE49-F238E27FC236}">
                  <a16:creationId xmlns:a16="http://schemas.microsoft.com/office/drawing/2014/main" id="{49730AD9-F0C2-409A-B6CF-1EEEF313D482}"/>
                </a:ext>
              </a:extLst>
            </p:cNvPr>
            <p:cNvSpPr/>
            <p:nvPr/>
          </p:nvSpPr>
          <p:spPr bwMode="auto">
            <a:xfrm>
              <a:off x="4672013" y="4549776"/>
              <a:ext cx="550863" cy="1268413"/>
            </a:xfrm>
            <a:custGeom>
              <a:avLst/>
              <a:gdLst>
                <a:gd name="T0" fmla="*/ 347 w 347"/>
                <a:gd name="T1" fmla="*/ 799 h 799"/>
                <a:gd name="T2" fmla="*/ 0 w 347"/>
                <a:gd name="T3" fmla="*/ 600 h 799"/>
                <a:gd name="T4" fmla="*/ 0 w 347"/>
                <a:gd name="T5" fmla="*/ 0 h 799"/>
                <a:gd name="T6" fmla="*/ 347 w 347"/>
                <a:gd name="T7" fmla="*/ 199 h 799"/>
                <a:gd name="T8" fmla="*/ 347 w 347"/>
                <a:gd name="T9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799">
                  <a:moveTo>
                    <a:pt x="347" y="799"/>
                  </a:moveTo>
                  <a:lnTo>
                    <a:pt x="0" y="600"/>
                  </a:lnTo>
                  <a:lnTo>
                    <a:pt x="0" y="0"/>
                  </a:lnTo>
                  <a:lnTo>
                    <a:pt x="347" y="199"/>
                  </a:lnTo>
                  <a:lnTo>
                    <a:pt x="347" y="799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ṩļíḍé">
              <a:extLst>
                <a:ext uri="{FF2B5EF4-FFF2-40B4-BE49-F238E27FC236}">
                  <a16:creationId xmlns:a16="http://schemas.microsoft.com/office/drawing/2014/main" id="{73935892-DFD4-4D8D-84BB-0125ACEE56F5}"/>
                </a:ext>
              </a:extLst>
            </p:cNvPr>
            <p:cNvSpPr/>
            <p:nvPr/>
          </p:nvSpPr>
          <p:spPr bwMode="auto">
            <a:xfrm>
              <a:off x="6540500" y="3101976"/>
              <a:ext cx="293688" cy="338138"/>
            </a:xfrm>
            <a:custGeom>
              <a:avLst/>
              <a:gdLst>
                <a:gd name="T0" fmla="*/ 15 w 39"/>
                <a:gd name="T1" fmla="*/ 1 h 45"/>
                <a:gd name="T2" fmla="*/ 5 w 39"/>
                <a:gd name="T3" fmla="*/ 16 h 45"/>
                <a:gd name="T4" fmla="*/ 5 w 39"/>
                <a:gd name="T5" fmla="*/ 41 h 45"/>
                <a:gd name="T6" fmla="*/ 27 w 39"/>
                <a:gd name="T7" fmla="*/ 35 h 45"/>
                <a:gd name="T8" fmla="*/ 39 w 39"/>
                <a:gd name="T9" fmla="*/ 10 h 45"/>
                <a:gd name="T10" fmla="*/ 38 w 39"/>
                <a:gd name="T11" fmla="*/ 0 h 45"/>
                <a:gd name="T12" fmla="*/ 15 w 3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5">
                  <a:moveTo>
                    <a:pt x="15" y="1"/>
                  </a:moveTo>
                  <a:cubicBezTo>
                    <a:pt x="15" y="1"/>
                    <a:pt x="9" y="9"/>
                    <a:pt x="5" y="16"/>
                  </a:cubicBezTo>
                  <a:cubicBezTo>
                    <a:pt x="1" y="23"/>
                    <a:pt x="0" y="35"/>
                    <a:pt x="5" y="41"/>
                  </a:cubicBezTo>
                  <a:cubicBezTo>
                    <a:pt x="8" y="45"/>
                    <a:pt x="19" y="43"/>
                    <a:pt x="27" y="35"/>
                  </a:cubicBezTo>
                  <a:cubicBezTo>
                    <a:pt x="34" y="27"/>
                    <a:pt x="39" y="17"/>
                    <a:pt x="39" y="10"/>
                  </a:cubicBezTo>
                  <a:cubicBezTo>
                    <a:pt x="39" y="3"/>
                    <a:pt x="38" y="0"/>
                    <a:pt x="38" y="0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113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ŝļïďe">
              <a:extLst>
                <a:ext uri="{FF2B5EF4-FFF2-40B4-BE49-F238E27FC236}">
                  <a16:creationId xmlns:a16="http://schemas.microsoft.com/office/drawing/2014/main" id="{2142CE7D-332C-43BA-B419-F090C10780C6}"/>
                </a:ext>
              </a:extLst>
            </p:cNvPr>
            <p:cNvSpPr/>
            <p:nvPr/>
          </p:nvSpPr>
          <p:spPr bwMode="auto">
            <a:xfrm>
              <a:off x="6254750" y="2989263"/>
              <a:ext cx="323850" cy="338138"/>
            </a:xfrm>
            <a:custGeom>
              <a:avLst/>
              <a:gdLst>
                <a:gd name="T0" fmla="*/ 16 w 43"/>
                <a:gd name="T1" fmla="*/ 0 h 45"/>
                <a:gd name="T2" fmla="*/ 3 w 43"/>
                <a:gd name="T3" fmla="*/ 23 h 45"/>
                <a:gd name="T4" fmla="*/ 6 w 43"/>
                <a:gd name="T5" fmla="*/ 41 h 45"/>
                <a:gd name="T6" fmla="*/ 16 w 43"/>
                <a:gd name="T7" fmla="*/ 43 h 45"/>
                <a:gd name="T8" fmla="*/ 40 w 43"/>
                <a:gd name="T9" fmla="*/ 21 h 45"/>
                <a:gd name="T10" fmla="*/ 42 w 43"/>
                <a:gd name="T11" fmla="*/ 17 h 45"/>
                <a:gd name="T12" fmla="*/ 43 w 43"/>
                <a:gd name="T13" fmla="*/ 13 h 45"/>
                <a:gd name="T14" fmla="*/ 41 w 43"/>
                <a:gd name="T15" fmla="*/ 4 h 45"/>
                <a:gd name="T16" fmla="*/ 16 w 4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5">
                  <a:moveTo>
                    <a:pt x="16" y="0"/>
                  </a:moveTo>
                  <a:cubicBezTo>
                    <a:pt x="16" y="0"/>
                    <a:pt x="6" y="14"/>
                    <a:pt x="3" y="23"/>
                  </a:cubicBezTo>
                  <a:cubicBezTo>
                    <a:pt x="0" y="31"/>
                    <a:pt x="2" y="37"/>
                    <a:pt x="6" y="41"/>
                  </a:cubicBezTo>
                  <a:cubicBezTo>
                    <a:pt x="10" y="45"/>
                    <a:pt x="16" y="43"/>
                    <a:pt x="16" y="43"/>
                  </a:cubicBezTo>
                  <a:cubicBezTo>
                    <a:pt x="16" y="43"/>
                    <a:pt x="37" y="25"/>
                    <a:pt x="40" y="21"/>
                  </a:cubicBezTo>
                  <a:cubicBezTo>
                    <a:pt x="41" y="19"/>
                    <a:pt x="42" y="18"/>
                    <a:pt x="42" y="17"/>
                  </a:cubicBezTo>
                  <a:cubicBezTo>
                    <a:pt x="43" y="16"/>
                    <a:pt x="43" y="15"/>
                    <a:pt x="43" y="13"/>
                  </a:cubicBezTo>
                  <a:cubicBezTo>
                    <a:pt x="41" y="4"/>
                    <a:pt x="41" y="4"/>
                    <a:pt x="41" y="4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113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ṣļíḍê">
              <a:extLst>
                <a:ext uri="{FF2B5EF4-FFF2-40B4-BE49-F238E27FC236}">
                  <a16:creationId xmlns:a16="http://schemas.microsoft.com/office/drawing/2014/main" id="{B33C2197-F261-4296-B514-11ECD69B9FC6}"/>
                </a:ext>
              </a:extLst>
            </p:cNvPr>
            <p:cNvSpPr/>
            <p:nvPr/>
          </p:nvSpPr>
          <p:spPr bwMode="auto">
            <a:xfrm>
              <a:off x="6345238" y="2224088"/>
              <a:ext cx="820738" cy="908050"/>
            </a:xfrm>
            <a:custGeom>
              <a:avLst/>
              <a:gdLst>
                <a:gd name="T0" fmla="*/ 108 w 109"/>
                <a:gd name="T1" fmla="*/ 2 h 121"/>
                <a:gd name="T2" fmla="*/ 101 w 109"/>
                <a:gd name="T3" fmla="*/ 29 h 121"/>
                <a:gd name="T4" fmla="*/ 71 w 109"/>
                <a:gd name="T5" fmla="*/ 43 h 121"/>
                <a:gd name="T6" fmla="*/ 69 w 109"/>
                <a:gd name="T7" fmla="*/ 85 h 121"/>
                <a:gd name="T8" fmla="*/ 64 w 109"/>
                <a:gd name="T9" fmla="*/ 117 h 121"/>
                <a:gd name="T10" fmla="*/ 53 w 109"/>
                <a:gd name="T11" fmla="*/ 120 h 121"/>
                <a:gd name="T12" fmla="*/ 41 w 109"/>
                <a:gd name="T13" fmla="*/ 118 h 121"/>
                <a:gd name="T14" fmla="*/ 44 w 109"/>
                <a:gd name="T15" fmla="*/ 34 h 121"/>
                <a:gd name="T16" fmla="*/ 53 w 109"/>
                <a:gd name="T17" fmla="*/ 20 h 121"/>
                <a:gd name="T18" fmla="*/ 32 w 109"/>
                <a:gd name="T19" fmla="*/ 32 h 121"/>
                <a:gd name="T20" fmla="*/ 32 w 109"/>
                <a:gd name="T21" fmla="*/ 54 h 121"/>
                <a:gd name="T22" fmla="*/ 29 w 109"/>
                <a:gd name="T23" fmla="*/ 95 h 121"/>
                <a:gd name="T24" fmla="*/ 29 w 109"/>
                <a:gd name="T25" fmla="*/ 106 h 121"/>
                <a:gd name="T26" fmla="*/ 13 w 109"/>
                <a:gd name="T27" fmla="*/ 107 h 121"/>
                <a:gd name="T28" fmla="*/ 4 w 109"/>
                <a:gd name="T29" fmla="*/ 102 h 121"/>
                <a:gd name="T30" fmla="*/ 4 w 109"/>
                <a:gd name="T31" fmla="*/ 15 h 121"/>
                <a:gd name="T32" fmla="*/ 47 w 109"/>
                <a:gd name="T33" fmla="*/ 0 h 121"/>
                <a:gd name="T34" fmla="*/ 108 w 109"/>
                <a:gd name="T3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21">
                  <a:moveTo>
                    <a:pt x="108" y="2"/>
                  </a:moveTo>
                  <a:cubicBezTo>
                    <a:pt x="108" y="2"/>
                    <a:pt x="109" y="20"/>
                    <a:pt x="101" y="29"/>
                  </a:cubicBezTo>
                  <a:cubicBezTo>
                    <a:pt x="92" y="38"/>
                    <a:pt x="71" y="43"/>
                    <a:pt x="71" y="43"/>
                  </a:cubicBezTo>
                  <a:cubicBezTo>
                    <a:pt x="71" y="43"/>
                    <a:pt x="72" y="69"/>
                    <a:pt x="69" y="85"/>
                  </a:cubicBezTo>
                  <a:cubicBezTo>
                    <a:pt x="65" y="101"/>
                    <a:pt x="64" y="117"/>
                    <a:pt x="64" y="117"/>
                  </a:cubicBezTo>
                  <a:cubicBezTo>
                    <a:pt x="64" y="117"/>
                    <a:pt x="60" y="120"/>
                    <a:pt x="53" y="120"/>
                  </a:cubicBezTo>
                  <a:cubicBezTo>
                    <a:pt x="46" y="121"/>
                    <a:pt x="41" y="118"/>
                    <a:pt x="41" y="118"/>
                  </a:cubicBezTo>
                  <a:cubicBezTo>
                    <a:pt x="41" y="118"/>
                    <a:pt x="40" y="41"/>
                    <a:pt x="44" y="34"/>
                  </a:cubicBezTo>
                  <a:cubicBezTo>
                    <a:pt x="48" y="28"/>
                    <a:pt x="53" y="20"/>
                    <a:pt x="53" y="2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4" y="40"/>
                    <a:pt x="32" y="54"/>
                  </a:cubicBezTo>
                  <a:cubicBezTo>
                    <a:pt x="31" y="68"/>
                    <a:pt x="30" y="88"/>
                    <a:pt x="29" y="95"/>
                  </a:cubicBezTo>
                  <a:cubicBezTo>
                    <a:pt x="28" y="101"/>
                    <a:pt x="29" y="106"/>
                    <a:pt x="29" y="106"/>
                  </a:cubicBezTo>
                  <a:cubicBezTo>
                    <a:pt x="29" y="106"/>
                    <a:pt x="16" y="107"/>
                    <a:pt x="13" y="107"/>
                  </a:cubicBezTo>
                  <a:cubicBezTo>
                    <a:pt x="9" y="107"/>
                    <a:pt x="4" y="102"/>
                    <a:pt x="4" y="102"/>
                  </a:cubicBezTo>
                  <a:cubicBezTo>
                    <a:pt x="4" y="102"/>
                    <a:pt x="0" y="23"/>
                    <a:pt x="4" y="15"/>
                  </a:cubicBezTo>
                  <a:cubicBezTo>
                    <a:pt x="9" y="8"/>
                    <a:pt x="47" y="0"/>
                    <a:pt x="47" y="0"/>
                  </a:cubicBezTo>
                  <a:lnTo>
                    <a:pt x="108" y="2"/>
                  </a:lnTo>
                  <a:close/>
                </a:path>
              </a:pathLst>
            </a:custGeom>
            <a:solidFill>
              <a:srgbClr val="227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ṣḷíḓé">
              <a:extLst>
                <a:ext uri="{FF2B5EF4-FFF2-40B4-BE49-F238E27FC236}">
                  <a16:creationId xmlns:a16="http://schemas.microsoft.com/office/drawing/2014/main" id="{B1DF704E-D670-4EC4-8C9D-18821C3E3FC3}"/>
                </a:ext>
              </a:extLst>
            </p:cNvPr>
            <p:cNvSpPr/>
            <p:nvPr/>
          </p:nvSpPr>
          <p:spPr bwMode="auto">
            <a:xfrm>
              <a:off x="6562725" y="1797051"/>
              <a:ext cx="180975" cy="487363"/>
            </a:xfrm>
            <a:custGeom>
              <a:avLst/>
              <a:gdLst>
                <a:gd name="T0" fmla="*/ 14 w 24"/>
                <a:gd name="T1" fmla="*/ 0 h 65"/>
                <a:gd name="T2" fmla="*/ 12 w 24"/>
                <a:gd name="T3" fmla="*/ 17 h 65"/>
                <a:gd name="T4" fmla="*/ 0 w 24"/>
                <a:gd name="T5" fmla="*/ 56 h 65"/>
                <a:gd name="T6" fmla="*/ 10 w 24"/>
                <a:gd name="T7" fmla="*/ 63 h 65"/>
                <a:gd name="T8" fmla="*/ 15 w 24"/>
                <a:gd name="T9" fmla="*/ 48 h 65"/>
                <a:gd name="T10" fmla="*/ 24 w 24"/>
                <a:gd name="T11" fmla="*/ 15 h 65"/>
                <a:gd name="T12" fmla="*/ 22 w 24"/>
                <a:gd name="T13" fmla="*/ 0 h 65"/>
                <a:gd name="T14" fmla="*/ 14 w 24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5">
                  <a:moveTo>
                    <a:pt x="14" y="0"/>
                  </a:moveTo>
                  <a:cubicBezTo>
                    <a:pt x="14" y="0"/>
                    <a:pt x="14" y="9"/>
                    <a:pt x="12" y="17"/>
                  </a:cubicBezTo>
                  <a:cubicBezTo>
                    <a:pt x="10" y="24"/>
                    <a:pt x="0" y="51"/>
                    <a:pt x="0" y="56"/>
                  </a:cubicBezTo>
                  <a:cubicBezTo>
                    <a:pt x="0" y="62"/>
                    <a:pt x="3" y="65"/>
                    <a:pt x="10" y="63"/>
                  </a:cubicBezTo>
                  <a:cubicBezTo>
                    <a:pt x="16" y="60"/>
                    <a:pt x="15" y="48"/>
                    <a:pt x="15" y="48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FD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S1iḋè">
              <a:extLst>
                <a:ext uri="{FF2B5EF4-FFF2-40B4-BE49-F238E27FC236}">
                  <a16:creationId xmlns:a16="http://schemas.microsoft.com/office/drawing/2014/main" id="{9CD6A11C-2CBE-4982-8874-338762909368}"/>
                </a:ext>
              </a:extLst>
            </p:cNvPr>
            <p:cNvSpPr/>
            <p:nvPr/>
          </p:nvSpPr>
          <p:spPr bwMode="auto">
            <a:xfrm>
              <a:off x="6645275" y="1436688"/>
              <a:ext cx="144463" cy="412750"/>
            </a:xfrm>
            <a:custGeom>
              <a:avLst/>
              <a:gdLst>
                <a:gd name="T0" fmla="*/ 16 w 19"/>
                <a:gd name="T1" fmla="*/ 0 h 55"/>
                <a:gd name="T2" fmla="*/ 5 w 19"/>
                <a:gd name="T3" fmla="*/ 16 h 55"/>
                <a:gd name="T4" fmla="*/ 0 w 19"/>
                <a:gd name="T5" fmla="*/ 48 h 55"/>
                <a:gd name="T6" fmla="*/ 13 w 19"/>
                <a:gd name="T7" fmla="*/ 52 h 55"/>
                <a:gd name="T8" fmla="*/ 16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6" y="0"/>
                  </a:moveTo>
                  <a:cubicBezTo>
                    <a:pt x="16" y="0"/>
                    <a:pt x="10" y="4"/>
                    <a:pt x="5" y="16"/>
                  </a:cubicBezTo>
                  <a:cubicBezTo>
                    <a:pt x="1" y="28"/>
                    <a:pt x="0" y="48"/>
                    <a:pt x="0" y="48"/>
                  </a:cubicBezTo>
                  <a:cubicBezTo>
                    <a:pt x="0" y="48"/>
                    <a:pt x="6" y="55"/>
                    <a:pt x="13" y="52"/>
                  </a:cubicBezTo>
                  <a:cubicBezTo>
                    <a:pt x="19" y="49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ṩḷiḓê">
              <a:extLst>
                <a:ext uri="{FF2B5EF4-FFF2-40B4-BE49-F238E27FC236}">
                  <a16:creationId xmlns:a16="http://schemas.microsoft.com/office/drawing/2014/main" id="{D00EBC7D-CDDF-48D2-A353-E7F1B4C2E8A6}"/>
                </a:ext>
              </a:extLst>
            </p:cNvPr>
            <p:cNvSpPr/>
            <p:nvPr/>
          </p:nvSpPr>
          <p:spPr bwMode="auto">
            <a:xfrm>
              <a:off x="6669088" y="1392238"/>
              <a:ext cx="496888" cy="922338"/>
            </a:xfrm>
            <a:custGeom>
              <a:avLst/>
              <a:gdLst>
                <a:gd name="T0" fmla="*/ 40 w 66"/>
                <a:gd name="T1" fmla="*/ 5 h 123"/>
                <a:gd name="T2" fmla="*/ 59 w 66"/>
                <a:gd name="T3" fmla="*/ 16 h 123"/>
                <a:gd name="T4" fmla="*/ 64 w 66"/>
                <a:gd name="T5" fmla="*/ 55 h 123"/>
                <a:gd name="T6" fmla="*/ 64 w 66"/>
                <a:gd name="T7" fmla="*/ 95 h 123"/>
                <a:gd name="T8" fmla="*/ 65 w 66"/>
                <a:gd name="T9" fmla="*/ 113 h 123"/>
                <a:gd name="T10" fmla="*/ 27 w 66"/>
                <a:gd name="T11" fmla="*/ 116 h 123"/>
                <a:gd name="T12" fmla="*/ 3 w 66"/>
                <a:gd name="T13" fmla="*/ 102 h 123"/>
                <a:gd name="T14" fmla="*/ 9 w 66"/>
                <a:gd name="T15" fmla="*/ 71 h 123"/>
                <a:gd name="T16" fmla="*/ 1 w 66"/>
                <a:gd name="T17" fmla="*/ 42 h 123"/>
                <a:gd name="T18" fmla="*/ 12 w 66"/>
                <a:gd name="T19" fmla="*/ 7 h 123"/>
                <a:gd name="T20" fmla="*/ 21 w 66"/>
                <a:gd name="T21" fmla="*/ 0 h 123"/>
                <a:gd name="T22" fmla="*/ 40 w 66"/>
                <a:gd name="T23" fmla="*/ 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23">
                  <a:moveTo>
                    <a:pt x="40" y="5"/>
                  </a:moveTo>
                  <a:cubicBezTo>
                    <a:pt x="40" y="5"/>
                    <a:pt x="52" y="9"/>
                    <a:pt x="59" y="16"/>
                  </a:cubicBezTo>
                  <a:cubicBezTo>
                    <a:pt x="66" y="24"/>
                    <a:pt x="66" y="41"/>
                    <a:pt x="64" y="55"/>
                  </a:cubicBezTo>
                  <a:cubicBezTo>
                    <a:pt x="62" y="69"/>
                    <a:pt x="62" y="86"/>
                    <a:pt x="64" y="95"/>
                  </a:cubicBezTo>
                  <a:cubicBezTo>
                    <a:pt x="65" y="104"/>
                    <a:pt x="65" y="113"/>
                    <a:pt x="65" y="113"/>
                  </a:cubicBezTo>
                  <a:cubicBezTo>
                    <a:pt x="65" y="113"/>
                    <a:pt x="48" y="123"/>
                    <a:pt x="27" y="116"/>
                  </a:cubicBezTo>
                  <a:cubicBezTo>
                    <a:pt x="5" y="108"/>
                    <a:pt x="3" y="102"/>
                    <a:pt x="3" y="102"/>
                  </a:cubicBezTo>
                  <a:cubicBezTo>
                    <a:pt x="3" y="102"/>
                    <a:pt x="10" y="86"/>
                    <a:pt x="9" y="71"/>
                  </a:cubicBezTo>
                  <a:cubicBezTo>
                    <a:pt x="8" y="56"/>
                    <a:pt x="0" y="56"/>
                    <a:pt x="1" y="42"/>
                  </a:cubicBezTo>
                  <a:cubicBezTo>
                    <a:pt x="2" y="28"/>
                    <a:pt x="6" y="12"/>
                    <a:pt x="12" y="7"/>
                  </a:cubicBezTo>
                  <a:cubicBezTo>
                    <a:pt x="18" y="3"/>
                    <a:pt x="21" y="0"/>
                    <a:pt x="21" y="0"/>
                  </a:cubicBezTo>
                  <a:lnTo>
                    <a:pt x="40" y="5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şľîḋè">
              <a:extLst>
                <a:ext uri="{FF2B5EF4-FFF2-40B4-BE49-F238E27FC236}">
                  <a16:creationId xmlns:a16="http://schemas.microsoft.com/office/drawing/2014/main" id="{3B14D16D-5DBB-4978-8B5F-4E5490F3E1A5}"/>
                </a:ext>
              </a:extLst>
            </p:cNvPr>
            <p:cNvSpPr/>
            <p:nvPr/>
          </p:nvSpPr>
          <p:spPr bwMode="auto">
            <a:xfrm>
              <a:off x="6623050" y="852488"/>
              <a:ext cx="490538" cy="495300"/>
            </a:xfrm>
            <a:custGeom>
              <a:avLst/>
              <a:gdLst>
                <a:gd name="T0" fmla="*/ 15 w 65"/>
                <a:gd name="T1" fmla="*/ 53 h 66"/>
                <a:gd name="T2" fmla="*/ 7 w 65"/>
                <a:gd name="T3" fmla="*/ 49 h 66"/>
                <a:gd name="T4" fmla="*/ 5 w 65"/>
                <a:gd name="T5" fmla="*/ 40 h 66"/>
                <a:gd name="T6" fmla="*/ 1 w 65"/>
                <a:gd name="T7" fmla="*/ 34 h 66"/>
                <a:gd name="T8" fmla="*/ 4 w 65"/>
                <a:gd name="T9" fmla="*/ 25 h 66"/>
                <a:gd name="T10" fmla="*/ 4 w 65"/>
                <a:gd name="T11" fmla="*/ 20 h 66"/>
                <a:gd name="T12" fmla="*/ 8 w 65"/>
                <a:gd name="T13" fmla="*/ 15 h 66"/>
                <a:gd name="T14" fmla="*/ 9 w 65"/>
                <a:gd name="T15" fmla="*/ 11 h 66"/>
                <a:gd name="T16" fmla="*/ 16 w 65"/>
                <a:gd name="T17" fmla="*/ 9 h 66"/>
                <a:gd name="T18" fmla="*/ 22 w 65"/>
                <a:gd name="T19" fmla="*/ 2 h 66"/>
                <a:gd name="T20" fmla="*/ 31 w 65"/>
                <a:gd name="T21" fmla="*/ 4 h 66"/>
                <a:gd name="T22" fmla="*/ 37 w 65"/>
                <a:gd name="T23" fmla="*/ 3 h 66"/>
                <a:gd name="T24" fmla="*/ 41 w 65"/>
                <a:gd name="T25" fmla="*/ 7 h 66"/>
                <a:gd name="T26" fmla="*/ 52 w 65"/>
                <a:gd name="T27" fmla="*/ 8 h 66"/>
                <a:gd name="T28" fmla="*/ 57 w 65"/>
                <a:gd name="T29" fmla="*/ 18 h 66"/>
                <a:gd name="T30" fmla="*/ 62 w 65"/>
                <a:gd name="T31" fmla="*/ 24 h 66"/>
                <a:gd name="T32" fmla="*/ 60 w 65"/>
                <a:gd name="T33" fmla="*/ 31 h 66"/>
                <a:gd name="T34" fmla="*/ 65 w 65"/>
                <a:gd name="T35" fmla="*/ 38 h 66"/>
                <a:gd name="T36" fmla="*/ 62 w 65"/>
                <a:gd name="T37" fmla="*/ 46 h 66"/>
                <a:gd name="T38" fmla="*/ 61 w 65"/>
                <a:gd name="T39" fmla="*/ 56 h 66"/>
                <a:gd name="T40" fmla="*/ 54 w 65"/>
                <a:gd name="T41" fmla="*/ 60 h 66"/>
                <a:gd name="T42" fmla="*/ 45 w 65"/>
                <a:gd name="T43" fmla="*/ 64 h 66"/>
                <a:gd name="T44" fmla="*/ 15 w 65"/>
                <a:gd name="T45" fmla="*/ 5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66">
                  <a:moveTo>
                    <a:pt x="15" y="53"/>
                  </a:moveTo>
                  <a:cubicBezTo>
                    <a:pt x="15" y="53"/>
                    <a:pt x="9" y="53"/>
                    <a:pt x="7" y="49"/>
                  </a:cubicBezTo>
                  <a:cubicBezTo>
                    <a:pt x="4" y="44"/>
                    <a:pt x="5" y="40"/>
                    <a:pt x="5" y="40"/>
                  </a:cubicBezTo>
                  <a:cubicBezTo>
                    <a:pt x="5" y="40"/>
                    <a:pt x="2" y="41"/>
                    <a:pt x="1" y="34"/>
                  </a:cubicBezTo>
                  <a:cubicBezTo>
                    <a:pt x="0" y="28"/>
                    <a:pt x="4" y="25"/>
                    <a:pt x="4" y="25"/>
                  </a:cubicBezTo>
                  <a:cubicBezTo>
                    <a:pt x="4" y="25"/>
                    <a:pt x="2" y="23"/>
                    <a:pt x="4" y="20"/>
                  </a:cubicBezTo>
                  <a:cubicBezTo>
                    <a:pt x="5" y="17"/>
                    <a:pt x="8" y="15"/>
                    <a:pt x="8" y="15"/>
                  </a:cubicBezTo>
                  <a:cubicBezTo>
                    <a:pt x="8" y="15"/>
                    <a:pt x="7" y="13"/>
                    <a:pt x="9" y="11"/>
                  </a:cubicBezTo>
                  <a:cubicBezTo>
                    <a:pt x="12" y="8"/>
                    <a:pt x="16" y="9"/>
                    <a:pt x="16" y="9"/>
                  </a:cubicBezTo>
                  <a:cubicBezTo>
                    <a:pt x="16" y="9"/>
                    <a:pt x="16" y="4"/>
                    <a:pt x="22" y="2"/>
                  </a:cubicBezTo>
                  <a:cubicBezTo>
                    <a:pt x="28" y="0"/>
                    <a:pt x="31" y="4"/>
                    <a:pt x="31" y="4"/>
                  </a:cubicBezTo>
                  <a:cubicBezTo>
                    <a:pt x="31" y="4"/>
                    <a:pt x="33" y="3"/>
                    <a:pt x="37" y="3"/>
                  </a:cubicBezTo>
                  <a:cubicBezTo>
                    <a:pt x="40" y="4"/>
                    <a:pt x="41" y="7"/>
                    <a:pt x="41" y="7"/>
                  </a:cubicBezTo>
                  <a:cubicBezTo>
                    <a:pt x="41" y="7"/>
                    <a:pt x="47" y="4"/>
                    <a:pt x="52" y="8"/>
                  </a:cubicBezTo>
                  <a:cubicBezTo>
                    <a:pt x="57" y="12"/>
                    <a:pt x="57" y="18"/>
                    <a:pt x="57" y="18"/>
                  </a:cubicBezTo>
                  <a:cubicBezTo>
                    <a:pt x="57" y="18"/>
                    <a:pt x="61" y="20"/>
                    <a:pt x="62" y="24"/>
                  </a:cubicBezTo>
                  <a:cubicBezTo>
                    <a:pt x="63" y="28"/>
                    <a:pt x="60" y="31"/>
                    <a:pt x="60" y="31"/>
                  </a:cubicBezTo>
                  <a:cubicBezTo>
                    <a:pt x="60" y="31"/>
                    <a:pt x="65" y="32"/>
                    <a:pt x="65" y="38"/>
                  </a:cubicBezTo>
                  <a:cubicBezTo>
                    <a:pt x="65" y="44"/>
                    <a:pt x="62" y="46"/>
                    <a:pt x="62" y="46"/>
                  </a:cubicBezTo>
                  <a:cubicBezTo>
                    <a:pt x="62" y="46"/>
                    <a:pt x="64" y="51"/>
                    <a:pt x="61" y="56"/>
                  </a:cubicBezTo>
                  <a:cubicBezTo>
                    <a:pt x="57" y="60"/>
                    <a:pt x="54" y="60"/>
                    <a:pt x="54" y="60"/>
                  </a:cubicBezTo>
                  <a:cubicBezTo>
                    <a:pt x="54" y="60"/>
                    <a:pt x="52" y="66"/>
                    <a:pt x="45" y="64"/>
                  </a:cubicBezTo>
                  <a:cubicBezTo>
                    <a:pt x="38" y="62"/>
                    <a:pt x="15" y="53"/>
                    <a:pt x="15" y="53"/>
                  </a:cubicBezTo>
                  <a:close/>
                </a:path>
              </a:pathLst>
            </a:custGeom>
            <a:solidFill>
              <a:srgbClr val="113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ïśḷíďé">
              <a:extLst>
                <a:ext uri="{FF2B5EF4-FFF2-40B4-BE49-F238E27FC236}">
                  <a16:creationId xmlns:a16="http://schemas.microsoft.com/office/drawing/2014/main" id="{7B64BCAB-E50B-4F15-8CF6-13046EE8649F}"/>
                </a:ext>
              </a:extLst>
            </p:cNvPr>
            <p:cNvSpPr/>
            <p:nvPr/>
          </p:nvSpPr>
          <p:spPr bwMode="auto">
            <a:xfrm>
              <a:off x="6789738" y="1317626"/>
              <a:ext cx="180975" cy="201613"/>
            </a:xfrm>
            <a:custGeom>
              <a:avLst/>
              <a:gdLst>
                <a:gd name="T0" fmla="*/ 24 w 24"/>
                <a:gd name="T1" fmla="*/ 0 h 27"/>
                <a:gd name="T2" fmla="*/ 24 w 24"/>
                <a:gd name="T3" fmla="*/ 15 h 27"/>
                <a:gd name="T4" fmla="*/ 11 w 24"/>
                <a:gd name="T5" fmla="*/ 26 h 27"/>
                <a:gd name="T6" fmla="*/ 2 w 24"/>
                <a:gd name="T7" fmla="*/ 17 h 27"/>
                <a:gd name="T8" fmla="*/ 2 w 24"/>
                <a:gd name="T9" fmla="*/ 7 h 27"/>
                <a:gd name="T10" fmla="*/ 24 w 2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25"/>
                    <a:pt x="11" y="26"/>
                  </a:cubicBezTo>
                  <a:cubicBezTo>
                    <a:pt x="0" y="27"/>
                    <a:pt x="2" y="17"/>
                    <a:pt x="2" y="17"/>
                  </a:cubicBezTo>
                  <a:cubicBezTo>
                    <a:pt x="2" y="7"/>
                    <a:pt x="2" y="7"/>
                    <a:pt x="2" y="7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íśľïḋe">
              <a:extLst>
                <a:ext uri="{FF2B5EF4-FFF2-40B4-BE49-F238E27FC236}">
                  <a16:creationId xmlns:a16="http://schemas.microsoft.com/office/drawing/2014/main" id="{296D1433-7613-45FA-AD28-305F4AF1ADFF}"/>
                </a:ext>
              </a:extLst>
            </p:cNvPr>
            <p:cNvSpPr/>
            <p:nvPr/>
          </p:nvSpPr>
          <p:spPr bwMode="auto">
            <a:xfrm>
              <a:off x="6713538" y="1106488"/>
              <a:ext cx="301625" cy="315913"/>
            </a:xfrm>
            <a:custGeom>
              <a:avLst/>
              <a:gdLst>
                <a:gd name="T0" fmla="*/ 1 w 40"/>
                <a:gd name="T1" fmla="*/ 5 h 42"/>
                <a:gd name="T2" fmla="*/ 4 w 40"/>
                <a:gd name="T3" fmla="*/ 31 h 42"/>
                <a:gd name="T4" fmla="*/ 15 w 40"/>
                <a:gd name="T5" fmla="*/ 41 h 42"/>
                <a:gd name="T6" fmla="*/ 29 w 40"/>
                <a:gd name="T7" fmla="*/ 36 h 42"/>
                <a:gd name="T8" fmla="*/ 34 w 40"/>
                <a:gd name="T9" fmla="*/ 29 h 42"/>
                <a:gd name="T10" fmla="*/ 40 w 40"/>
                <a:gd name="T11" fmla="*/ 23 h 42"/>
                <a:gd name="T12" fmla="*/ 35 w 40"/>
                <a:gd name="T13" fmla="*/ 17 h 42"/>
                <a:gd name="T14" fmla="*/ 32 w 40"/>
                <a:gd name="T15" fmla="*/ 20 h 42"/>
                <a:gd name="T16" fmla="*/ 30 w 40"/>
                <a:gd name="T17" fmla="*/ 19 h 42"/>
                <a:gd name="T18" fmla="*/ 27 w 40"/>
                <a:gd name="T19" fmla="*/ 8 h 42"/>
                <a:gd name="T20" fmla="*/ 7 w 40"/>
                <a:gd name="T21" fmla="*/ 0 h 42"/>
                <a:gd name="T22" fmla="*/ 1 w 40"/>
                <a:gd name="T23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42">
                  <a:moveTo>
                    <a:pt x="1" y="5"/>
                  </a:moveTo>
                  <a:cubicBezTo>
                    <a:pt x="1" y="5"/>
                    <a:pt x="0" y="23"/>
                    <a:pt x="4" y="31"/>
                  </a:cubicBezTo>
                  <a:cubicBezTo>
                    <a:pt x="8" y="40"/>
                    <a:pt x="10" y="41"/>
                    <a:pt x="15" y="41"/>
                  </a:cubicBezTo>
                  <a:cubicBezTo>
                    <a:pt x="19" y="42"/>
                    <a:pt x="24" y="39"/>
                    <a:pt x="29" y="36"/>
                  </a:cubicBezTo>
                  <a:cubicBezTo>
                    <a:pt x="34" y="33"/>
                    <a:pt x="34" y="29"/>
                    <a:pt x="34" y="29"/>
                  </a:cubicBezTo>
                  <a:cubicBezTo>
                    <a:pt x="34" y="29"/>
                    <a:pt x="40" y="28"/>
                    <a:pt x="40" y="23"/>
                  </a:cubicBezTo>
                  <a:cubicBezTo>
                    <a:pt x="39" y="18"/>
                    <a:pt x="37" y="17"/>
                    <a:pt x="35" y="17"/>
                  </a:cubicBezTo>
                  <a:cubicBezTo>
                    <a:pt x="33" y="18"/>
                    <a:pt x="32" y="20"/>
                    <a:pt x="32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9" y="12"/>
                    <a:pt x="27" y="8"/>
                  </a:cubicBezTo>
                  <a:cubicBezTo>
                    <a:pt x="25" y="3"/>
                    <a:pt x="11" y="0"/>
                    <a:pt x="7" y="0"/>
                  </a:cubicBezTo>
                  <a:cubicBezTo>
                    <a:pt x="3" y="0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FFD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ŝḷïḓè">
              <a:extLst>
                <a:ext uri="{FF2B5EF4-FFF2-40B4-BE49-F238E27FC236}">
                  <a16:creationId xmlns:a16="http://schemas.microsoft.com/office/drawing/2014/main" id="{15234F2B-98E0-40B5-AE9F-2AAC68462647}"/>
                </a:ext>
              </a:extLst>
            </p:cNvPr>
            <p:cNvSpPr/>
            <p:nvPr/>
          </p:nvSpPr>
          <p:spPr bwMode="auto">
            <a:xfrm>
              <a:off x="6442075" y="2157413"/>
              <a:ext cx="550863" cy="322263"/>
            </a:xfrm>
            <a:custGeom>
              <a:avLst/>
              <a:gdLst>
                <a:gd name="T0" fmla="*/ 71 w 73"/>
                <a:gd name="T1" fmla="*/ 24 h 43"/>
                <a:gd name="T2" fmla="*/ 31 w 73"/>
                <a:gd name="T3" fmla="*/ 1 h 43"/>
                <a:gd name="T4" fmla="*/ 26 w 73"/>
                <a:gd name="T5" fmla="*/ 1 h 43"/>
                <a:gd name="T6" fmla="*/ 0 w 73"/>
                <a:gd name="T7" fmla="*/ 17 h 43"/>
                <a:gd name="T8" fmla="*/ 46 w 73"/>
                <a:gd name="T9" fmla="*/ 43 h 43"/>
                <a:gd name="T10" fmla="*/ 72 w 73"/>
                <a:gd name="T11" fmla="*/ 29 h 43"/>
                <a:gd name="T12" fmla="*/ 73 w 73"/>
                <a:gd name="T13" fmla="*/ 27 h 43"/>
                <a:gd name="T14" fmla="*/ 73 w 73"/>
                <a:gd name="T15" fmla="*/ 27 h 43"/>
                <a:gd name="T16" fmla="*/ 73 w 73"/>
                <a:gd name="T17" fmla="*/ 23 h 43"/>
                <a:gd name="T18" fmla="*/ 71 w 73"/>
                <a:gd name="T19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43">
                  <a:moveTo>
                    <a:pt x="71" y="24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28" y="0"/>
                    <a:pt x="26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8"/>
                    <a:pt x="73" y="27"/>
                    <a:pt x="73" y="27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3" y="23"/>
                    <a:pt x="73" y="23"/>
                    <a:pt x="73" y="23"/>
                  </a:cubicBezTo>
                  <a:lnTo>
                    <a:pt x="71" y="24"/>
                  </a:lnTo>
                  <a:close/>
                </a:path>
              </a:pathLst>
            </a:custGeom>
            <a:solidFill>
              <a:srgbClr val="BFD4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Sľiḋè">
              <a:extLst>
                <a:ext uri="{FF2B5EF4-FFF2-40B4-BE49-F238E27FC236}">
                  <a16:creationId xmlns:a16="http://schemas.microsoft.com/office/drawing/2014/main" id="{7BB124F1-4CC3-47FF-87EC-49B60A435F9D}"/>
                </a:ext>
              </a:extLst>
            </p:cNvPr>
            <p:cNvSpPr/>
            <p:nvPr/>
          </p:nvSpPr>
          <p:spPr bwMode="auto">
            <a:xfrm>
              <a:off x="6419850" y="2135188"/>
              <a:ext cx="573088" cy="330200"/>
            </a:xfrm>
            <a:custGeom>
              <a:avLst/>
              <a:gdLst>
                <a:gd name="T0" fmla="*/ 47 w 76"/>
                <a:gd name="T1" fmla="*/ 44 h 44"/>
                <a:gd name="T2" fmla="*/ 75 w 76"/>
                <a:gd name="T3" fmla="*/ 28 h 44"/>
                <a:gd name="T4" fmla="*/ 75 w 76"/>
                <a:gd name="T5" fmla="*/ 24 h 44"/>
                <a:gd name="T6" fmla="*/ 34 w 76"/>
                <a:gd name="T7" fmla="*/ 1 h 44"/>
                <a:gd name="T8" fmla="*/ 29 w 76"/>
                <a:gd name="T9" fmla="*/ 1 h 44"/>
                <a:gd name="T10" fmla="*/ 0 w 76"/>
                <a:gd name="T11" fmla="*/ 18 h 44"/>
                <a:gd name="T12" fmla="*/ 47 w 76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4">
                  <a:moveTo>
                    <a:pt x="47" y="44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6" y="27"/>
                    <a:pt x="76" y="25"/>
                    <a:pt x="75" y="24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0"/>
                    <a:pt x="31" y="0"/>
                    <a:pt x="29" y="1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47" y="44"/>
                  </a:lnTo>
                  <a:close/>
                </a:path>
              </a:pathLst>
            </a:custGeom>
            <a:solidFill>
              <a:srgbClr val="D6E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ṩḻïḋé">
              <a:extLst>
                <a:ext uri="{FF2B5EF4-FFF2-40B4-BE49-F238E27FC236}">
                  <a16:creationId xmlns:a16="http://schemas.microsoft.com/office/drawing/2014/main" id="{1A1F32CE-C30F-40F8-A07A-D2B5F484C21A}"/>
                </a:ext>
              </a:extLst>
            </p:cNvPr>
            <p:cNvSpPr/>
            <p:nvPr/>
          </p:nvSpPr>
          <p:spPr bwMode="auto">
            <a:xfrm>
              <a:off x="6773863" y="1879601"/>
              <a:ext cx="430213" cy="517525"/>
            </a:xfrm>
            <a:custGeom>
              <a:avLst/>
              <a:gdLst>
                <a:gd name="T0" fmla="*/ 40 w 57"/>
                <a:gd name="T1" fmla="*/ 0 h 69"/>
                <a:gd name="T2" fmla="*/ 39 w 57"/>
                <a:gd name="T3" fmla="*/ 13 h 69"/>
                <a:gd name="T4" fmla="*/ 6 w 57"/>
                <a:gd name="T5" fmla="*/ 48 h 69"/>
                <a:gd name="T6" fmla="*/ 1 w 57"/>
                <a:gd name="T7" fmla="*/ 63 h 69"/>
                <a:gd name="T8" fmla="*/ 13 w 57"/>
                <a:gd name="T9" fmla="*/ 65 h 69"/>
                <a:gd name="T10" fmla="*/ 22 w 57"/>
                <a:gd name="T11" fmla="*/ 53 h 69"/>
                <a:gd name="T12" fmla="*/ 54 w 57"/>
                <a:gd name="T13" fmla="*/ 23 h 69"/>
                <a:gd name="T14" fmla="*/ 57 w 57"/>
                <a:gd name="T15" fmla="*/ 3 h 69"/>
                <a:gd name="T16" fmla="*/ 40 w 57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9">
                  <a:moveTo>
                    <a:pt x="40" y="0"/>
                  </a:moveTo>
                  <a:cubicBezTo>
                    <a:pt x="40" y="0"/>
                    <a:pt x="42" y="8"/>
                    <a:pt x="39" y="13"/>
                  </a:cubicBezTo>
                  <a:cubicBezTo>
                    <a:pt x="35" y="18"/>
                    <a:pt x="11" y="45"/>
                    <a:pt x="6" y="48"/>
                  </a:cubicBezTo>
                  <a:cubicBezTo>
                    <a:pt x="2" y="51"/>
                    <a:pt x="0" y="58"/>
                    <a:pt x="1" y="63"/>
                  </a:cubicBezTo>
                  <a:cubicBezTo>
                    <a:pt x="2" y="67"/>
                    <a:pt x="7" y="69"/>
                    <a:pt x="13" y="65"/>
                  </a:cubicBezTo>
                  <a:cubicBezTo>
                    <a:pt x="19" y="62"/>
                    <a:pt x="22" y="53"/>
                    <a:pt x="22" y="53"/>
                  </a:cubicBezTo>
                  <a:cubicBezTo>
                    <a:pt x="22" y="53"/>
                    <a:pt x="51" y="32"/>
                    <a:pt x="54" y="23"/>
                  </a:cubicBezTo>
                  <a:cubicBezTo>
                    <a:pt x="57" y="15"/>
                    <a:pt x="57" y="3"/>
                    <a:pt x="57" y="3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D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šľíḍè">
              <a:extLst>
                <a:ext uri="{FF2B5EF4-FFF2-40B4-BE49-F238E27FC236}">
                  <a16:creationId xmlns:a16="http://schemas.microsoft.com/office/drawing/2014/main" id="{2D517882-C7F3-41C0-A557-E4B18132F50A}"/>
                </a:ext>
              </a:extLst>
            </p:cNvPr>
            <p:cNvSpPr/>
            <p:nvPr/>
          </p:nvSpPr>
          <p:spPr bwMode="auto">
            <a:xfrm>
              <a:off x="7045325" y="1474788"/>
              <a:ext cx="158750" cy="434975"/>
            </a:xfrm>
            <a:custGeom>
              <a:avLst/>
              <a:gdLst>
                <a:gd name="T0" fmla="*/ 21 w 21"/>
                <a:gd name="T1" fmla="*/ 57 h 58"/>
                <a:gd name="T2" fmla="*/ 11 w 21"/>
                <a:gd name="T3" fmla="*/ 58 h 58"/>
                <a:gd name="T4" fmla="*/ 0 w 21"/>
                <a:gd name="T5" fmla="*/ 55 h 58"/>
                <a:gd name="T6" fmla="*/ 2 w 21"/>
                <a:gd name="T7" fmla="*/ 22 h 58"/>
                <a:gd name="T8" fmla="*/ 12 w 21"/>
                <a:gd name="T9" fmla="*/ 9 h 58"/>
                <a:gd name="T10" fmla="*/ 21 w 21"/>
                <a:gd name="T1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58">
                  <a:moveTo>
                    <a:pt x="21" y="57"/>
                  </a:moveTo>
                  <a:cubicBezTo>
                    <a:pt x="21" y="57"/>
                    <a:pt x="18" y="58"/>
                    <a:pt x="11" y="58"/>
                  </a:cubicBezTo>
                  <a:cubicBezTo>
                    <a:pt x="4" y="58"/>
                    <a:pt x="0" y="55"/>
                    <a:pt x="0" y="55"/>
                  </a:cubicBezTo>
                  <a:cubicBezTo>
                    <a:pt x="0" y="55"/>
                    <a:pt x="0" y="34"/>
                    <a:pt x="2" y="22"/>
                  </a:cubicBezTo>
                  <a:cubicBezTo>
                    <a:pt x="3" y="10"/>
                    <a:pt x="5" y="0"/>
                    <a:pt x="12" y="9"/>
                  </a:cubicBezTo>
                  <a:cubicBezTo>
                    <a:pt x="18" y="18"/>
                    <a:pt x="21" y="57"/>
                    <a:pt x="21" y="57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ś1íḓe">
              <a:extLst>
                <a:ext uri="{FF2B5EF4-FFF2-40B4-BE49-F238E27FC236}">
                  <a16:creationId xmlns:a16="http://schemas.microsoft.com/office/drawing/2014/main" id="{9F0C4AD7-1452-4C75-B7A3-9BB94B217C4B}"/>
                </a:ext>
              </a:extLst>
            </p:cNvPr>
            <p:cNvSpPr/>
            <p:nvPr/>
          </p:nvSpPr>
          <p:spPr bwMode="auto">
            <a:xfrm>
              <a:off x="6562725" y="2097088"/>
              <a:ext cx="120650" cy="187325"/>
            </a:xfrm>
            <a:custGeom>
              <a:avLst/>
              <a:gdLst>
                <a:gd name="T0" fmla="*/ 7 w 16"/>
                <a:gd name="T1" fmla="*/ 0 h 25"/>
                <a:gd name="T2" fmla="*/ 4 w 16"/>
                <a:gd name="T3" fmla="*/ 0 h 25"/>
                <a:gd name="T4" fmla="*/ 0 w 16"/>
                <a:gd name="T5" fmla="*/ 16 h 25"/>
                <a:gd name="T6" fmla="*/ 10 w 16"/>
                <a:gd name="T7" fmla="*/ 23 h 25"/>
                <a:gd name="T8" fmla="*/ 15 w 16"/>
                <a:gd name="T9" fmla="*/ 8 h 25"/>
                <a:gd name="T10" fmla="*/ 16 w 16"/>
                <a:gd name="T11" fmla="*/ 3 h 25"/>
                <a:gd name="T12" fmla="*/ 7 w 1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2" y="7"/>
                    <a:pt x="0" y="14"/>
                    <a:pt x="0" y="16"/>
                  </a:cubicBezTo>
                  <a:cubicBezTo>
                    <a:pt x="0" y="22"/>
                    <a:pt x="3" y="25"/>
                    <a:pt x="10" y="23"/>
                  </a:cubicBezTo>
                  <a:cubicBezTo>
                    <a:pt x="16" y="20"/>
                    <a:pt x="15" y="8"/>
                    <a:pt x="15" y="8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FFD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ŝlîdê">
              <a:extLst>
                <a:ext uri="{FF2B5EF4-FFF2-40B4-BE49-F238E27FC236}">
                  <a16:creationId xmlns:a16="http://schemas.microsoft.com/office/drawing/2014/main" id="{C36029EA-DFFC-4083-9ED9-80ABA8C019DF}"/>
                </a:ext>
              </a:extLst>
            </p:cNvPr>
            <p:cNvSpPr/>
            <p:nvPr/>
          </p:nvSpPr>
          <p:spPr bwMode="auto">
            <a:xfrm>
              <a:off x="6307138" y="2036763"/>
              <a:ext cx="482600" cy="458788"/>
            </a:xfrm>
            <a:custGeom>
              <a:avLst/>
              <a:gdLst>
                <a:gd name="T0" fmla="*/ 64 w 64"/>
                <a:gd name="T1" fmla="*/ 59 h 61"/>
                <a:gd name="T2" fmla="*/ 53 w 64"/>
                <a:gd name="T3" fmla="*/ 32 h 61"/>
                <a:gd name="T4" fmla="*/ 48 w 64"/>
                <a:gd name="T5" fmla="*/ 26 h 61"/>
                <a:gd name="T6" fmla="*/ 3 w 64"/>
                <a:gd name="T7" fmla="*/ 1 h 61"/>
                <a:gd name="T8" fmla="*/ 2 w 64"/>
                <a:gd name="T9" fmla="*/ 1 h 61"/>
                <a:gd name="T10" fmla="*/ 2 w 64"/>
                <a:gd name="T11" fmla="*/ 1 h 61"/>
                <a:gd name="T12" fmla="*/ 2 w 64"/>
                <a:gd name="T13" fmla="*/ 1 h 61"/>
                <a:gd name="T14" fmla="*/ 2 w 64"/>
                <a:gd name="T15" fmla="*/ 1 h 61"/>
                <a:gd name="T16" fmla="*/ 0 w 64"/>
                <a:gd name="T17" fmla="*/ 4 h 61"/>
                <a:gd name="T18" fmla="*/ 5 w 64"/>
                <a:gd name="T19" fmla="*/ 9 h 61"/>
                <a:gd name="T20" fmla="*/ 18 w 64"/>
                <a:gd name="T21" fmla="*/ 33 h 61"/>
                <a:gd name="T22" fmla="*/ 51 w 64"/>
                <a:gd name="T23" fmla="*/ 52 h 61"/>
                <a:gd name="T24" fmla="*/ 61 w 64"/>
                <a:gd name="T25" fmla="*/ 61 h 61"/>
                <a:gd name="T26" fmla="*/ 64 w 64"/>
                <a:gd name="T27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1">
                  <a:moveTo>
                    <a:pt x="64" y="59"/>
                  </a:moveTo>
                  <a:cubicBezTo>
                    <a:pt x="53" y="32"/>
                    <a:pt x="53" y="32"/>
                    <a:pt x="53" y="32"/>
                  </a:cubicBezTo>
                  <a:cubicBezTo>
                    <a:pt x="52" y="30"/>
                    <a:pt x="50" y="28"/>
                    <a:pt x="48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61" y="61"/>
                    <a:pt x="61" y="61"/>
                    <a:pt x="61" y="61"/>
                  </a:cubicBezTo>
                  <a:lnTo>
                    <a:pt x="64" y="59"/>
                  </a:lnTo>
                  <a:close/>
                </a:path>
              </a:pathLst>
            </a:custGeom>
            <a:solidFill>
              <a:srgbClr val="BFD4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is1ïde">
              <a:extLst>
                <a:ext uri="{FF2B5EF4-FFF2-40B4-BE49-F238E27FC236}">
                  <a16:creationId xmlns:a16="http://schemas.microsoft.com/office/drawing/2014/main" id="{7BB49A5C-F617-4B2C-A0F8-4C1DE40141EE}"/>
                </a:ext>
              </a:extLst>
            </p:cNvPr>
            <p:cNvSpPr/>
            <p:nvPr/>
          </p:nvSpPr>
          <p:spPr bwMode="auto">
            <a:xfrm>
              <a:off x="6299200" y="2058988"/>
              <a:ext cx="466725" cy="436563"/>
            </a:xfrm>
            <a:custGeom>
              <a:avLst/>
              <a:gdLst>
                <a:gd name="T0" fmla="*/ 62 w 62"/>
                <a:gd name="T1" fmla="*/ 58 h 58"/>
                <a:gd name="T2" fmla="*/ 52 w 62"/>
                <a:gd name="T3" fmla="*/ 32 h 58"/>
                <a:gd name="T4" fmla="*/ 46 w 62"/>
                <a:gd name="T5" fmla="*/ 26 h 58"/>
                <a:gd name="T6" fmla="*/ 2 w 62"/>
                <a:gd name="T7" fmla="*/ 0 h 58"/>
                <a:gd name="T8" fmla="*/ 0 w 62"/>
                <a:gd name="T9" fmla="*/ 2 h 58"/>
                <a:gd name="T10" fmla="*/ 16 w 62"/>
                <a:gd name="T11" fmla="*/ 31 h 58"/>
                <a:gd name="T12" fmla="*/ 62 w 62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8">
                  <a:moveTo>
                    <a:pt x="62" y="58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1" y="29"/>
                    <a:pt x="49" y="27"/>
                    <a:pt x="46" y="2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31"/>
                    <a:pt x="16" y="31"/>
                    <a:pt x="16" y="31"/>
                  </a:cubicBezTo>
                  <a:lnTo>
                    <a:pt x="62" y="58"/>
                  </a:lnTo>
                  <a:close/>
                </a:path>
              </a:pathLst>
            </a:custGeom>
            <a:solidFill>
              <a:srgbClr val="D6E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B3E86791-48DD-426D-AF66-14AE8867C595}"/>
              </a:ext>
            </a:extLst>
          </p:cNvPr>
          <p:cNvSpPr txBox="1"/>
          <p:nvPr/>
        </p:nvSpPr>
        <p:spPr>
          <a:xfrm>
            <a:off x="1321637" y="3122239"/>
            <a:ext cx="4531475" cy="23426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</a:rPr>
              <a:t>Set </a:t>
            </a:r>
            <a:r>
              <a:rPr kumimoji="1" lang="zh-CN" altLang="en-US" sz="1600" dirty="0">
                <a:solidFill>
                  <a:schemeClr val="bg1"/>
                </a:solidFill>
              </a:rPr>
              <a:t>集合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String</a:t>
            </a:r>
            <a:r>
              <a:rPr kumimoji="1" lang="zh-CN" altLang="en-US" sz="1400" dirty="0">
                <a:solidFill>
                  <a:schemeClr val="bg1"/>
                </a:solidFill>
              </a:rPr>
              <a:t>类型的无序集合，元素唯一不重复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功能：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查不同集合的交集、并集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lang="zh-CN" altLang="en-US" sz="1400" dirty="0">
                <a:solidFill>
                  <a:schemeClr val="bg1"/>
                </a:solidFill>
              </a:rPr>
              <a:t>集合与其他集合的差集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判断是否成员元素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600" dirty="0">
              <a:solidFill>
                <a:schemeClr val="bg1"/>
              </a:solidFill>
            </a:endParaRPr>
          </a:p>
          <a:p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055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19F069-AFEB-498A-96E9-3BF455B9F1D4}"/>
              </a:ext>
            </a:extLst>
          </p:cNvPr>
          <p:cNvSpPr/>
          <p:nvPr/>
        </p:nvSpPr>
        <p:spPr>
          <a:xfrm>
            <a:off x="1110820" y="2141909"/>
            <a:ext cx="4793591" cy="3405451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E2AB082-B1C0-450F-B342-1CD79CA5730F}"/>
              </a:ext>
            </a:extLst>
          </p:cNvPr>
          <p:cNvGrpSpPr/>
          <p:nvPr/>
        </p:nvGrpSpPr>
        <p:grpSpPr>
          <a:xfrm>
            <a:off x="1110820" y="1725543"/>
            <a:ext cx="2198438" cy="416366"/>
            <a:chOff x="1303393" y="3235029"/>
            <a:chExt cx="2198438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AB6B9B-850A-4303-BDA2-9417C68F2F30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8CF840-5035-4EC5-A253-004059A1DC79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304" name="bfcc9c91-9e59-4ddb-beb8-af8add011b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435949-CD55-42B3-AEF6-9EDD9F9A92A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85331" y="1571308"/>
            <a:ext cx="3230178" cy="4824370"/>
            <a:chOff x="4386263" y="852488"/>
            <a:chExt cx="3435350" cy="51308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5" name="ïsḷïḑê">
              <a:extLst>
                <a:ext uri="{FF2B5EF4-FFF2-40B4-BE49-F238E27FC236}">
                  <a16:creationId xmlns:a16="http://schemas.microsoft.com/office/drawing/2014/main" id="{81929005-77AA-44CA-8954-FAAE20487901}"/>
                </a:ext>
              </a:extLst>
            </p:cNvPr>
            <p:cNvSpPr/>
            <p:nvPr/>
          </p:nvSpPr>
          <p:spPr bwMode="auto">
            <a:xfrm>
              <a:off x="4386263" y="4032251"/>
              <a:ext cx="3435350" cy="1951038"/>
            </a:xfrm>
            <a:custGeom>
              <a:avLst/>
              <a:gdLst>
                <a:gd name="T0" fmla="*/ 0 w 2164"/>
                <a:gd name="T1" fmla="*/ 969 h 1229"/>
                <a:gd name="T2" fmla="*/ 1713 w 2164"/>
                <a:gd name="T3" fmla="*/ 0 h 1229"/>
                <a:gd name="T4" fmla="*/ 2164 w 2164"/>
                <a:gd name="T5" fmla="*/ 260 h 1229"/>
                <a:gd name="T6" fmla="*/ 455 w 2164"/>
                <a:gd name="T7" fmla="*/ 1229 h 1229"/>
                <a:gd name="T8" fmla="*/ 0 w 2164"/>
                <a:gd name="T9" fmla="*/ 96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4" h="1229">
                  <a:moveTo>
                    <a:pt x="0" y="969"/>
                  </a:moveTo>
                  <a:lnTo>
                    <a:pt x="1713" y="0"/>
                  </a:lnTo>
                  <a:lnTo>
                    <a:pt x="2164" y="260"/>
                  </a:lnTo>
                  <a:lnTo>
                    <a:pt x="455" y="1229"/>
                  </a:lnTo>
                  <a:lnTo>
                    <a:pt x="0" y="969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íŝḷïďè">
              <a:extLst>
                <a:ext uri="{FF2B5EF4-FFF2-40B4-BE49-F238E27FC236}">
                  <a16:creationId xmlns:a16="http://schemas.microsoft.com/office/drawing/2014/main" id="{64438F21-D6CC-4867-8B20-F19DB5B96722}"/>
                </a:ext>
              </a:extLst>
            </p:cNvPr>
            <p:cNvSpPr/>
            <p:nvPr/>
          </p:nvSpPr>
          <p:spPr bwMode="auto">
            <a:xfrm>
              <a:off x="6419850" y="1917701"/>
              <a:ext cx="1174750" cy="674688"/>
            </a:xfrm>
            <a:custGeom>
              <a:avLst/>
              <a:gdLst>
                <a:gd name="T0" fmla="*/ 740 w 740"/>
                <a:gd name="T1" fmla="*/ 193 h 425"/>
                <a:gd name="T2" fmla="*/ 399 w 740"/>
                <a:gd name="T3" fmla="*/ 0 h 425"/>
                <a:gd name="T4" fmla="*/ 0 w 740"/>
                <a:gd name="T5" fmla="*/ 227 h 425"/>
                <a:gd name="T6" fmla="*/ 347 w 740"/>
                <a:gd name="T7" fmla="*/ 425 h 425"/>
                <a:gd name="T8" fmla="*/ 740 w 740"/>
                <a:gd name="T9" fmla="*/ 19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425">
                  <a:moveTo>
                    <a:pt x="740" y="193"/>
                  </a:moveTo>
                  <a:lnTo>
                    <a:pt x="399" y="0"/>
                  </a:lnTo>
                  <a:lnTo>
                    <a:pt x="0" y="227"/>
                  </a:lnTo>
                  <a:lnTo>
                    <a:pt x="347" y="425"/>
                  </a:lnTo>
                  <a:lnTo>
                    <a:pt x="740" y="193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îşḻiḓe">
              <a:extLst>
                <a:ext uri="{FF2B5EF4-FFF2-40B4-BE49-F238E27FC236}">
                  <a16:creationId xmlns:a16="http://schemas.microsoft.com/office/drawing/2014/main" id="{B505B162-C877-4713-A61D-4FB02DBEC4D9}"/>
                </a:ext>
              </a:extLst>
            </p:cNvPr>
            <p:cNvSpPr/>
            <p:nvPr/>
          </p:nvSpPr>
          <p:spPr bwMode="auto">
            <a:xfrm>
              <a:off x="6970713" y="2224088"/>
              <a:ext cx="623888" cy="2595563"/>
            </a:xfrm>
            <a:custGeom>
              <a:avLst/>
              <a:gdLst>
                <a:gd name="T0" fmla="*/ 393 w 393"/>
                <a:gd name="T1" fmla="*/ 0 h 1635"/>
                <a:gd name="T2" fmla="*/ 393 w 393"/>
                <a:gd name="T3" fmla="*/ 1404 h 1635"/>
                <a:gd name="T4" fmla="*/ 0 w 393"/>
                <a:gd name="T5" fmla="*/ 1635 h 1635"/>
                <a:gd name="T6" fmla="*/ 0 w 393"/>
                <a:gd name="T7" fmla="*/ 232 h 1635"/>
                <a:gd name="T8" fmla="*/ 393 w 393"/>
                <a:gd name="T9" fmla="*/ 0 h 1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635">
                  <a:moveTo>
                    <a:pt x="393" y="0"/>
                  </a:moveTo>
                  <a:lnTo>
                    <a:pt x="393" y="1404"/>
                  </a:lnTo>
                  <a:lnTo>
                    <a:pt x="0" y="1635"/>
                  </a:lnTo>
                  <a:lnTo>
                    <a:pt x="0" y="232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D6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íš1ïḑe">
              <a:extLst>
                <a:ext uri="{FF2B5EF4-FFF2-40B4-BE49-F238E27FC236}">
                  <a16:creationId xmlns:a16="http://schemas.microsoft.com/office/drawing/2014/main" id="{FD6BFA70-9D9C-4BB5-82E6-72F8028673E0}"/>
                </a:ext>
              </a:extLst>
            </p:cNvPr>
            <p:cNvSpPr/>
            <p:nvPr/>
          </p:nvSpPr>
          <p:spPr bwMode="auto">
            <a:xfrm>
              <a:off x="6419850" y="2278063"/>
              <a:ext cx="550863" cy="2541588"/>
            </a:xfrm>
            <a:custGeom>
              <a:avLst/>
              <a:gdLst>
                <a:gd name="T0" fmla="*/ 347 w 347"/>
                <a:gd name="T1" fmla="*/ 1601 h 1601"/>
                <a:gd name="T2" fmla="*/ 0 w 347"/>
                <a:gd name="T3" fmla="*/ 1403 h 1601"/>
                <a:gd name="T4" fmla="*/ 0 w 347"/>
                <a:gd name="T5" fmla="*/ 0 h 1601"/>
                <a:gd name="T6" fmla="*/ 347 w 347"/>
                <a:gd name="T7" fmla="*/ 198 h 1601"/>
                <a:gd name="T8" fmla="*/ 347 w 347"/>
                <a:gd name="T9" fmla="*/ 1601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601">
                  <a:moveTo>
                    <a:pt x="347" y="1601"/>
                  </a:moveTo>
                  <a:lnTo>
                    <a:pt x="0" y="1403"/>
                  </a:lnTo>
                  <a:lnTo>
                    <a:pt x="0" y="0"/>
                  </a:lnTo>
                  <a:lnTo>
                    <a:pt x="347" y="198"/>
                  </a:lnTo>
                  <a:lnTo>
                    <a:pt x="347" y="1601"/>
                  </a:lnTo>
                  <a:close/>
                </a:path>
              </a:pathLst>
            </a:custGeom>
            <a:solidFill>
              <a:srgbClr val="CC8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išḷïḋè">
              <a:extLst>
                <a:ext uri="{FF2B5EF4-FFF2-40B4-BE49-F238E27FC236}">
                  <a16:creationId xmlns:a16="http://schemas.microsoft.com/office/drawing/2014/main" id="{1F443D3C-E775-423D-808E-67B285F14DBD}"/>
                </a:ext>
              </a:extLst>
            </p:cNvPr>
            <p:cNvSpPr/>
            <p:nvPr/>
          </p:nvSpPr>
          <p:spPr bwMode="auto">
            <a:xfrm>
              <a:off x="5530850" y="3071813"/>
              <a:ext cx="1174750" cy="676275"/>
            </a:xfrm>
            <a:custGeom>
              <a:avLst/>
              <a:gdLst>
                <a:gd name="T0" fmla="*/ 740 w 740"/>
                <a:gd name="T1" fmla="*/ 199 h 426"/>
                <a:gd name="T2" fmla="*/ 399 w 740"/>
                <a:gd name="T3" fmla="*/ 0 h 426"/>
                <a:gd name="T4" fmla="*/ 0 w 740"/>
                <a:gd name="T5" fmla="*/ 227 h 426"/>
                <a:gd name="T6" fmla="*/ 347 w 740"/>
                <a:gd name="T7" fmla="*/ 426 h 426"/>
                <a:gd name="T8" fmla="*/ 740 w 740"/>
                <a:gd name="T9" fmla="*/ 19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426">
                  <a:moveTo>
                    <a:pt x="740" y="199"/>
                  </a:moveTo>
                  <a:lnTo>
                    <a:pt x="399" y="0"/>
                  </a:lnTo>
                  <a:lnTo>
                    <a:pt x="0" y="227"/>
                  </a:lnTo>
                  <a:lnTo>
                    <a:pt x="347" y="426"/>
                  </a:lnTo>
                  <a:lnTo>
                    <a:pt x="740" y="199"/>
                  </a:lnTo>
                  <a:close/>
                </a:path>
              </a:pathLst>
            </a:custGeom>
            <a:solidFill>
              <a:srgbClr val="218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ślïḍe">
              <a:extLst>
                <a:ext uri="{FF2B5EF4-FFF2-40B4-BE49-F238E27FC236}">
                  <a16:creationId xmlns:a16="http://schemas.microsoft.com/office/drawing/2014/main" id="{F1D7D76F-7354-4D22-828E-9ACF62E43249}"/>
                </a:ext>
              </a:extLst>
            </p:cNvPr>
            <p:cNvSpPr/>
            <p:nvPr/>
          </p:nvSpPr>
          <p:spPr bwMode="auto">
            <a:xfrm>
              <a:off x="6081713" y="3387726"/>
              <a:ext cx="623888" cy="1943100"/>
            </a:xfrm>
            <a:custGeom>
              <a:avLst/>
              <a:gdLst>
                <a:gd name="T0" fmla="*/ 393 w 393"/>
                <a:gd name="T1" fmla="*/ 0 h 1224"/>
                <a:gd name="T2" fmla="*/ 393 w 393"/>
                <a:gd name="T3" fmla="*/ 997 h 1224"/>
                <a:gd name="T4" fmla="*/ 0 w 393"/>
                <a:gd name="T5" fmla="*/ 1224 h 1224"/>
                <a:gd name="T6" fmla="*/ 0 w 393"/>
                <a:gd name="T7" fmla="*/ 227 h 1224"/>
                <a:gd name="T8" fmla="*/ 393 w 393"/>
                <a:gd name="T9" fmla="*/ 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224">
                  <a:moveTo>
                    <a:pt x="393" y="0"/>
                  </a:moveTo>
                  <a:lnTo>
                    <a:pt x="393" y="997"/>
                  </a:lnTo>
                  <a:lnTo>
                    <a:pt x="0" y="1224"/>
                  </a:lnTo>
                  <a:lnTo>
                    <a:pt x="0" y="227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0A28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íṩḷîḋé">
              <a:extLst>
                <a:ext uri="{FF2B5EF4-FFF2-40B4-BE49-F238E27FC236}">
                  <a16:creationId xmlns:a16="http://schemas.microsoft.com/office/drawing/2014/main" id="{C191FA3C-2F3D-41C7-ADF5-813D0F419C23}"/>
                </a:ext>
              </a:extLst>
            </p:cNvPr>
            <p:cNvSpPr/>
            <p:nvPr/>
          </p:nvSpPr>
          <p:spPr bwMode="auto">
            <a:xfrm>
              <a:off x="5530850" y="3432176"/>
              <a:ext cx="550863" cy="1898650"/>
            </a:xfrm>
            <a:custGeom>
              <a:avLst/>
              <a:gdLst>
                <a:gd name="T0" fmla="*/ 347 w 347"/>
                <a:gd name="T1" fmla="*/ 1196 h 1196"/>
                <a:gd name="T2" fmla="*/ 0 w 347"/>
                <a:gd name="T3" fmla="*/ 997 h 1196"/>
                <a:gd name="T4" fmla="*/ 0 w 347"/>
                <a:gd name="T5" fmla="*/ 0 h 1196"/>
                <a:gd name="T6" fmla="*/ 347 w 347"/>
                <a:gd name="T7" fmla="*/ 199 h 1196"/>
                <a:gd name="T8" fmla="*/ 347 w 347"/>
                <a:gd name="T9" fmla="*/ 119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1196">
                  <a:moveTo>
                    <a:pt x="347" y="1196"/>
                  </a:moveTo>
                  <a:lnTo>
                    <a:pt x="0" y="997"/>
                  </a:lnTo>
                  <a:lnTo>
                    <a:pt x="0" y="0"/>
                  </a:lnTo>
                  <a:lnTo>
                    <a:pt x="347" y="199"/>
                  </a:lnTo>
                  <a:lnTo>
                    <a:pt x="347" y="1196"/>
                  </a:lnTo>
                  <a:close/>
                </a:path>
              </a:pathLst>
            </a:custGeom>
            <a:solidFill>
              <a:srgbClr val="1A7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ṧľídè">
              <a:extLst>
                <a:ext uri="{FF2B5EF4-FFF2-40B4-BE49-F238E27FC236}">
                  <a16:creationId xmlns:a16="http://schemas.microsoft.com/office/drawing/2014/main" id="{518FBE0B-2C36-4F57-8E41-FDF138DCEC30}"/>
                </a:ext>
              </a:extLst>
            </p:cNvPr>
            <p:cNvSpPr/>
            <p:nvPr/>
          </p:nvSpPr>
          <p:spPr bwMode="auto">
            <a:xfrm>
              <a:off x="4672013" y="4189413"/>
              <a:ext cx="1174750" cy="676275"/>
            </a:xfrm>
            <a:custGeom>
              <a:avLst/>
              <a:gdLst>
                <a:gd name="T0" fmla="*/ 740 w 740"/>
                <a:gd name="T1" fmla="*/ 194 h 426"/>
                <a:gd name="T2" fmla="*/ 399 w 740"/>
                <a:gd name="T3" fmla="*/ 0 h 426"/>
                <a:gd name="T4" fmla="*/ 0 w 740"/>
                <a:gd name="T5" fmla="*/ 227 h 426"/>
                <a:gd name="T6" fmla="*/ 347 w 740"/>
                <a:gd name="T7" fmla="*/ 426 h 426"/>
                <a:gd name="T8" fmla="*/ 740 w 740"/>
                <a:gd name="T9" fmla="*/ 19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" h="426">
                  <a:moveTo>
                    <a:pt x="740" y="194"/>
                  </a:moveTo>
                  <a:lnTo>
                    <a:pt x="399" y="0"/>
                  </a:lnTo>
                  <a:lnTo>
                    <a:pt x="0" y="227"/>
                  </a:lnTo>
                  <a:lnTo>
                    <a:pt x="347" y="426"/>
                  </a:lnTo>
                  <a:lnTo>
                    <a:pt x="740" y="194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iṣļíḋe">
              <a:extLst>
                <a:ext uri="{FF2B5EF4-FFF2-40B4-BE49-F238E27FC236}">
                  <a16:creationId xmlns:a16="http://schemas.microsoft.com/office/drawing/2014/main" id="{9D137DDD-F760-4B10-9A61-236B8020C85C}"/>
                </a:ext>
              </a:extLst>
            </p:cNvPr>
            <p:cNvSpPr/>
            <p:nvPr/>
          </p:nvSpPr>
          <p:spPr bwMode="auto">
            <a:xfrm>
              <a:off x="5222875" y="4497388"/>
              <a:ext cx="623888" cy="1320800"/>
            </a:xfrm>
            <a:custGeom>
              <a:avLst/>
              <a:gdLst>
                <a:gd name="T0" fmla="*/ 393 w 393"/>
                <a:gd name="T1" fmla="*/ 0 h 832"/>
                <a:gd name="T2" fmla="*/ 393 w 393"/>
                <a:gd name="T3" fmla="*/ 605 h 832"/>
                <a:gd name="T4" fmla="*/ 0 w 393"/>
                <a:gd name="T5" fmla="*/ 832 h 832"/>
                <a:gd name="T6" fmla="*/ 0 w 393"/>
                <a:gd name="T7" fmla="*/ 232 h 832"/>
                <a:gd name="T8" fmla="*/ 393 w 393"/>
                <a:gd name="T9" fmla="*/ 0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832">
                  <a:moveTo>
                    <a:pt x="393" y="0"/>
                  </a:moveTo>
                  <a:lnTo>
                    <a:pt x="393" y="605"/>
                  </a:lnTo>
                  <a:lnTo>
                    <a:pt x="0" y="832"/>
                  </a:lnTo>
                  <a:lnTo>
                    <a:pt x="0" y="232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FF52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îşļïḓê">
              <a:extLst>
                <a:ext uri="{FF2B5EF4-FFF2-40B4-BE49-F238E27FC236}">
                  <a16:creationId xmlns:a16="http://schemas.microsoft.com/office/drawing/2014/main" id="{49730AD9-F0C2-409A-B6CF-1EEEF313D482}"/>
                </a:ext>
              </a:extLst>
            </p:cNvPr>
            <p:cNvSpPr/>
            <p:nvPr/>
          </p:nvSpPr>
          <p:spPr bwMode="auto">
            <a:xfrm>
              <a:off x="4672013" y="4549776"/>
              <a:ext cx="550863" cy="1268413"/>
            </a:xfrm>
            <a:custGeom>
              <a:avLst/>
              <a:gdLst>
                <a:gd name="T0" fmla="*/ 347 w 347"/>
                <a:gd name="T1" fmla="*/ 799 h 799"/>
                <a:gd name="T2" fmla="*/ 0 w 347"/>
                <a:gd name="T3" fmla="*/ 600 h 799"/>
                <a:gd name="T4" fmla="*/ 0 w 347"/>
                <a:gd name="T5" fmla="*/ 0 h 799"/>
                <a:gd name="T6" fmla="*/ 347 w 347"/>
                <a:gd name="T7" fmla="*/ 199 h 799"/>
                <a:gd name="T8" fmla="*/ 347 w 347"/>
                <a:gd name="T9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799">
                  <a:moveTo>
                    <a:pt x="347" y="799"/>
                  </a:moveTo>
                  <a:lnTo>
                    <a:pt x="0" y="600"/>
                  </a:lnTo>
                  <a:lnTo>
                    <a:pt x="0" y="0"/>
                  </a:lnTo>
                  <a:lnTo>
                    <a:pt x="347" y="199"/>
                  </a:lnTo>
                  <a:lnTo>
                    <a:pt x="347" y="799"/>
                  </a:ln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iṩļíḍé">
              <a:extLst>
                <a:ext uri="{FF2B5EF4-FFF2-40B4-BE49-F238E27FC236}">
                  <a16:creationId xmlns:a16="http://schemas.microsoft.com/office/drawing/2014/main" id="{73935892-DFD4-4D8D-84BB-0125ACEE56F5}"/>
                </a:ext>
              </a:extLst>
            </p:cNvPr>
            <p:cNvSpPr/>
            <p:nvPr/>
          </p:nvSpPr>
          <p:spPr bwMode="auto">
            <a:xfrm>
              <a:off x="6540500" y="3101976"/>
              <a:ext cx="293688" cy="338138"/>
            </a:xfrm>
            <a:custGeom>
              <a:avLst/>
              <a:gdLst>
                <a:gd name="T0" fmla="*/ 15 w 39"/>
                <a:gd name="T1" fmla="*/ 1 h 45"/>
                <a:gd name="T2" fmla="*/ 5 w 39"/>
                <a:gd name="T3" fmla="*/ 16 h 45"/>
                <a:gd name="T4" fmla="*/ 5 w 39"/>
                <a:gd name="T5" fmla="*/ 41 h 45"/>
                <a:gd name="T6" fmla="*/ 27 w 39"/>
                <a:gd name="T7" fmla="*/ 35 h 45"/>
                <a:gd name="T8" fmla="*/ 39 w 39"/>
                <a:gd name="T9" fmla="*/ 10 h 45"/>
                <a:gd name="T10" fmla="*/ 38 w 39"/>
                <a:gd name="T11" fmla="*/ 0 h 45"/>
                <a:gd name="T12" fmla="*/ 15 w 39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5">
                  <a:moveTo>
                    <a:pt x="15" y="1"/>
                  </a:moveTo>
                  <a:cubicBezTo>
                    <a:pt x="15" y="1"/>
                    <a:pt x="9" y="9"/>
                    <a:pt x="5" y="16"/>
                  </a:cubicBezTo>
                  <a:cubicBezTo>
                    <a:pt x="1" y="23"/>
                    <a:pt x="0" y="35"/>
                    <a:pt x="5" y="41"/>
                  </a:cubicBezTo>
                  <a:cubicBezTo>
                    <a:pt x="8" y="45"/>
                    <a:pt x="19" y="43"/>
                    <a:pt x="27" y="35"/>
                  </a:cubicBezTo>
                  <a:cubicBezTo>
                    <a:pt x="34" y="27"/>
                    <a:pt x="39" y="17"/>
                    <a:pt x="39" y="10"/>
                  </a:cubicBezTo>
                  <a:cubicBezTo>
                    <a:pt x="39" y="3"/>
                    <a:pt x="38" y="0"/>
                    <a:pt x="38" y="0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113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ŝļïďe">
              <a:extLst>
                <a:ext uri="{FF2B5EF4-FFF2-40B4-BE49-F238E27FC236}">
                  <a16:creationId xmlns:a16="http://schemas.microsoft.com/office/drawing/2014/main" id="{2142CE7D-332C-43BA-B419-F090C10780C6}"/>
                </a:ext>
              </a:extLst>
            </p:cNvPr>
            <p:cNvSpPr/>
            <p:nvPr/>
          </p:nvSpPr>
          <p:spPr bwMode="auto">
            <a:xfrm>
              <a:off x="6254750" y="2989263"/>
              <a:ext cx="323850" cy="338138"/>
            </a:xfrm>
            <a:custGeom>
              <a:avLst/>
              <a:gdLst>
                <a:gd name="T0" fmla="*/ 16 w 43"/>
                <a:gd name="T1" fmla="*/ 0 h 45"/>
                <a:gd name="T2" fmla="*/ 3 w 43"/>
                <a:gd name="T3" fmla="*/ 23 h 45"/>
                <a:gd name="T4" fmla="*/ 6 w 43"/>
                <a:gd name="T5" fmla="*/ 41 h 45"/>
                <a:gd name="T6" fmla="*/ 16 w 43"/>
                <a:gd name="T7" fmla="*/ 43 h 45"/>
                <a:gd name="T8" fmla="*/ 40 w 43"/>
                <a:gd name="T9" fmla="*/ 21 h 45"/>
                <a:gd name="T10" fmla="*/ 42 w 43"/>
                <a:gd name="T11" fmla="*/ 17 h 45"/>
                <a:gd name="T12" fmla="*/ 43 w 43"/>
                <a:gd name="T13" fmla="*/ 13 h 45"/>
                <a:gd name="T14" fmla="*/ 41 w 43"/>
                <a:gd name="T15" fmla="*/ 4 h 45"/>
                <a:gd name="T16" fmla="*/ 16 w 43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5">
                  <a:moveTo>
                    <a:pt x="16" y="0"/>
                  </a:moveTo>
                  <a:cubicBezTo>
                    <a:pt x="16" y="0"/>
                    <a:pt x="6" y="14"/>
                    <a:pt x="3" y="23"/>
                  </a:cubicBezTo>
                  <a:cubicBezTo>
                    <a:pt x="0" y="31"/>
                    <a:pt x="2" y="37"/>
                    <a:pt x="6" y="41"/>
                  </a:cubicBezTo>
                  <a:cubicBezTo>
                    <a:pt x="10" y="45"/>
                    <a:pt x="16" y="43"/>
                    <a:pt x="16" y="43"/>
                  </a:cubicBezTo>
                  <a:cubicBezTo>
                    <a:pt x="16" y="43"/>
                    <a:pt x="37" y="25"/>
                    <a:pt x="40" y="21"/>
                  </a:cubicBezTo>
                  <a:cubicBezTo>
                    <a:pt x="41" y="19"/>
                    <a:pt x="42" y="18"/>
                    <a:pt x="42" y="17"/>
                  </a:cubicBezTo>
                  <a:cubicBezTo>
                    <a:pt x="43" y="16"/>
                    <a:pt x="43" y="15"/>
                    <a:pt x="43" y="13"/>
                  </a:cubicBezTo>
                  <a:cubicBezTo>
                    <a:pt x="41" y="4"/>
                    <a:pt x="41" y="4"/>
                    <a:pt x="41" y="4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113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ṣļíḍê">
              <a:extLst>
                <a:ext uri="{FF2B5EF4-FFF2-40B4-BE49-F238E27FC236}">
                  <a16:creationId xmlns:a16="http://schemas.microsoft.com/office/drawing/2014/main" id="{B33C2197-F261-4296-B514-11ECD69B9FC6}"/>
                </a:ext>
              </a:extLst>
            </p:cNvPr>
            <p:cNvSpPr/>
            <p:nvPr/>
          </p:nvSpPr>
          <p:spPr bwMode="auto">
            <a:xfrm>
              <a:off x="6345238" y="2224088"/>
              <a:ext cx="820738" cy="908050"/>
            </a:xfrm>
            <a:custGeom>
              <a:avLst/>
              <a:gdLst>
                <a:gd name="T0" fmla="*/ 108 w 109"/>
                <a:gd name="T1" fmla="*/ 2 h 121"/>
                <a:gd name="T2" fmla="*/ 101 w 109"/>
                <a:gd name="T3" fmla="*/ 29 h 121"/>
                <a:gd name="T4" fmla="*/ 71 w 109"/>
                <a:gd name="T5" fmla="*/ 43 h 121"/>
                <a:gd name="T6" fmla="*/ 69 w 109"/>
                <a:gd name="T7" fmla="*/ 85 h 121"/>
                <a:gd name="T8" fmla="*/ 64 w 109"/>
                <a:gd name="T9" fmla="*/ 117 h 121"/>
                <a:gd name="T10" fmla="*/ 53 w 109"/>
                <a:gd name="T11" fmla="*/ 120 h 121"/>
                <a:gd name="T12" fmla="*/ 41 w 109"/>
                <a:gd name="T13" fmla="*/ 118 h 121"/>
                <a:gd name="T14" fmla="*/ 44 w 109"/>
                <a:gd name="T15" fmla="*/ 34 h 121"/>
                <a:gd name="T16" fmla="*/ 53 w 109"/>
                <a:gd name="T17" fmla="*/ 20 h 121"/>
                <a:gd name="T18" fmla="*/ 32 w 109"/>
                <a:gd name="T19" fmla="*/ 32 h 121"/>
                <a:gd name="T20" fmla="*/ 32 w 109"/>
                <a:gd name="T21" fmla="*/ 54 h 121"/>
                <a:gd name="T22" fmla="*/ 29 w 109"/>
                <a:gd name="T23" fmla="*/ 95 h 121"/>
                <a:gd name="T24" fmla="*/ 29 w 109"/>
                <a:gd name="T25" fmla="*/ 106 h 121"/>
                <a:gd name="T26" fmla="*/ 13 w 109"/>
                <a:gd name="T27" fmla="*/ 107 h 121"/>
                <a:gd name="T28" fmla="*/ 4 w 109"/>
                <a:gd name="T29" fmla="*/ 102 h 121"/>
                <a:gd name="T30" fmla="*/ 4 w 109"/>
                <a:gd name="T31" fmla="*/ 15 h 121"/>
                <a:gd name="T32" fmla="*/ 47 w 109"/>
                <a:gd name="T33" fmla="*/ 0 h 121"/>
                <a:gd name="T34" fmla="*/ 108 w 109"/>
                <a:gd name="T35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21">
                  <a:moveTo>
                    <a:pt x="108" y="2"/>
                  </a:moveTo>
                  <a:cubicBezTo>
                    <a:pt x="108" y="2"/>
                    <a:pt x="109" y="20"/>
                    <a:pt x="101" y="29"/>
                  </a:cubicBezTo>
                  <a:cubicBezTo>
                    <a:pt x="92" y="38"/>
                    <a:pt x="71" y="43"/>
                    <a:pt x="71" y="43"/>
                  </a:cubicBezTo>
                  <a:cubicBezTo>
                    <a:pt x="71" y="43"/>
                    <a:pt x="72" y="69"/>
                    <a:pt x="69" y="85"/>
                  </a:cubicBezTo>
                  <a:cubicBezTo>
                    <a:pt x="65" y="101"/>
                    <a:pt x="64" y="117"/>
                    <a:pt x="64" y="117"/>
                  </a:cubicBezTo>
                  <a:cubicBezTo>
                    <a:pt x="64" y="117"/>
                    <a:pt x="60" y="120"/>
                    <a:pt x="53" y="120"/>
                  </a:cubicBezTo>
                  <a:cubicBezTo>
                    <a:pt x="46" y="121"/>
                    <a:pt x="41" y="118"/>
                    <a:pt x="41" y="118"/>
                  </a:cubicBezTo>
                  <a:cubicBezTo>
                    <a:pt x="41" y="118"/>
                    <a:pt x="40" y="41"/>
                    <a:pt x="44" y="34"/>
                  </a:cubicBezTo>
                  <a:cubicBezTo>
                    <a:pt x="48" y="28"/>
                    <a:pt x="53" y="20"/>
                    <a:pt x="53" y="2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4" y="40"/>
                    <a:pt x="32" y="54"/>
                  </a:cubicBezTo>
                  <a:cubicBezTo>
                    <a:pt x="31" y="68"/>
                    <a:pt x="30" y="88"/>
                    <a:pt x="29" y="95"/>
                  </a:cubicBezTo>
                  <a:cubicBezTo>
                    <a:pt x="28" y="101"/>
                    <a:pt x="29" y="106"/>
                    <a:pt x="29" y="106"/>
                  </a:cubicBezTo>
                  <a:cubicBezTo>
                    <a:pt x="29" y="106"/>
                    <a:pt x="16" y="107"/>
                    <a:pt x="13" y="107"/>
                  </a:cubicBezTo>
                  <a:cubicBezTo>
                    <a:pt x="9" y="107"/>
                    <a:pt x="4" y="102"/>
                    <a:pt x="4" y="102"/>
                  </a:cubicBezTo>
                  <a:cubicBezTo>
                    <a:pt x="4" y="102"/>
                    <a:pt x="0" y="23"/>
                    <a:pt x="4" y="15"/>
                  </a:cubicBezTo>
                  <a:cubicBezTo>
                    <a:pt x="9" y="8"/>
                    <a:pt x="47" y="0"/>
                    <a:pt x="47" y="0"/>
                  </a:cubicBezTo>
                  <a:lnTo>
                    <a:pt x="108" y="2"/>
                  </a:lnTo>
                  <a:close/>
                </a:path>
              </a:pathLst>
            </a:custGeom>
            <a:solidFill>
              <a:srgbClr val="2270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ṣḷíḓé">
              <a:extLst>
                <a:ext uri="{FF2B5EF4-FFF2-40B4-BE49-F238E27FC236}">
                  <a16:creationId xmlns:a16="http://schemas.microsoft.com/office/drawing/2014/main" id="{B1DF704E-D670-4EC4-8C9D-18821C3E3FC3}"/>
                </a:ext>
              </a:extLst>
            </p:cNvPr>
            <p:cNvSpPr/>
            <p:nvPr/>
          </p:nvSpPr>
          <p:spPr bwMode="auto">
            <a:xfrm>
              <a:off x="6562725" y="1797051"/>
              <a:ext cx="180975" cy="487363"/>
            </a:xfrm>
            <a:custGeom>
              <a:avLst/>
              <a:gdLst>
                <a:gd name="T0" fmla="*/ 14 w 24"/>
                <a:gd name="T1" fmla="*/ 0 h 65"/>
                <a:gd name="T2" fmla="*/ 12 w 24"/>
                <a:gd name="T3" fmla="*/ 17 h 65"/>
                <a:gd name="T4" fmla="*/ 0 w 24"/>
                <a:gd name="T5" fmla="*/ 56 h 65"/>
                <a:gd name="T6" fmla="*/ 10 w 24"/>
                <a:gd name="T7" fmla="*/ 63 h 65"/>
                <a:gd name="T8" fmla="*/ 15 w 24"/>
                <a:gd name="T9" fmla="*/ 48 h 65"/>
                <a:gd name="T10" fmla="*/ 24 w 24"/>
                <a:gd name="T11" fmla="*/ 15 h 65"/>
                <a:gd name="T12" fmla="*/ 22 w 24"/>
                <a:gd name="T13" fmla="*/ 0 h 65"/>
                <a:gd name="T14" fmla="*/ 14 w 24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65">
                  <a:moveTo>
                    <a:pt x="14" y="0"/>
                  </a:moveTo>
                  <a:cubicBezTo>
                    <a:pt x="14" y="0"/>
                    <a:pt x="14" y="9"/>
                    <a:pt x="12" y="17"/>
                  </a:cubicBezTo>
                  <a:cubicBezTo>
                    <a:pt x="10" y="24"/>
                    <a:pt x="0" y="51"/>
                    <a:pt x="0" y="56"/>
                  </a:cubicBezTo>
                  <a:cubicBezTo>
                    <a:pt x="0" y="62"/>
                    <a:pt x="3" y="65"/>
                    <a:pt x="10" y="63"/>
                  </a:cubicBezTo>
                  <a:cubicBezTo>
                    <a:pt x="16" y="60"/>
                    <a:pt x="15" y="48"/>
                    <a:pt x="15" y="48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FFD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îS1iḋè">
              <a:extLst>
                <a:ext uri="{FF2B5EF4-FFF2-40B4-BE49-F238E27FC236}">
                  <a16:creationId xmlns:a16="http://schemas.microsoft.com/office/drawing/2014/main" id="{9CD6A11C-2CBE-4982-8874-338762909368}"/>
                </a:ext>
              </a:extLst>
            </p:cNvPr>
            <p:cNvSpPr/>
            <p:nvPr/>
          </p:nvSpPr>
          <p:spPr bwMode="auto">
            <a:xfrm>
              <a:off x="6645275" y="1436688"/>
              <a:ext cx="144463" cy="412750"/>
            </a:xfrm>
            <a:custGeom>
              <a:avLst/>
              <a:gdLst>
                <a:gd name="T0" fmla="*/ 16 w 19"/>
                <a:gd name="T1" fmla="*/ 0 h 55"/>
                <a:gd name="T2" fmla="*/ 5 w 19"/>
                <a:gd name="T3" fmla="*/ 16 h 55"/>
                <a:gd name="T4" fmla="*/ 0 w 19"/>
                <a:gd name="T5" fmla="*/ 48 h 55"/>
                <a:gd name="T6" fmla="*/ 13 w 19"/>
                <a:gd name="T7" fmla="*/ 52 h 55"/>
                <a:gd name="T8" fmla="*/ 16 w 1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5">
                  <a:moveTo>
                    <a:pt x="16" y="0"/>
                  </a:moveTo>
                  <a:cubicBezTo>
                    <a:pt x="16" y="0"/>
                    <a:pt x="10" y="4"/>
                    <a:pt x="5" y="16"/>
                  </a:cubicBezTo>
                  <a:cubicBezTo>
                    <a:pt x="1" y="28"/>
                    <a:pt x="0" y="48"/>
                    <a:pt x="0" y="48"/>
                  </a:cubicBezTo>
                  <a:cubicBezTo>
                    <a:pt x="0" y="48"/>
                    <a:pt x="6" y="55"/>
                    <a:pt x="13" y="52"/>
                  </a:cubicBezTo>
                  <a:cubicBezTo>
                    <a:pt x="19" y="49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îṩḷiḓê">
              <a:extLst>
                <a:ext uri="{FF2B5EF4-FFF2-40B4-BE49-F238E27FC236}">
                  <a16:creationId xmlns:a16="http://schemas.microsoft.com/office/drawing/2014/main" id="{D00EBC7D-CDDF-48D2-A353-E7F1B4C2E8A6}"/>
                </a:ext>
              </a:extLst>
            </p:cNvPr>
            <p:cNvSpPr/>
            <p:nvPr/>
          </p:nvSpPr>
          <p:spPr bwMode="auto">
            <a:xfrm>
              <a:off x="6669088" y="1392238"/>
              <a:ext cx="496888" cy="922338"/>
            </a:xfrm>
            <a:custGeom>
              <a:avLst/>
              <a:gdLst>
                <a:gd name="T0" fmla="*/ 40 w 66"/>
                <a:gd name="T1" fmla="*/ 5 h 123"/>
                <a:gd name="T2" fmla="*/ 59 w 66"/>
                <a:gd name="T3" fmla="*/ 16 h 123"/>
                <a:gd name="T4" fmla="*/ 64 w 66"/>
                <a:gd name="T5" fmla="*/ 55 h 123"/>
                <a:gd name="T6" fmla="*/ 64 w 66"/>
                <a:gd name="T7" fmla="*/ 95 h 123"/>
                <a:gd name="T8" fmla="*/ 65 w 66"/>
                <a:gd name="T9" fmla="*/ 113 h 123"/>
                <a:gd name="T10" fmla="*/ 27 w 66"/>
                <a:gd name="T11" fmla="*/ 116 h 123"/>
                <a:gd name="T12" fmla="*/ 3 w 66"/>
                <a:gd name="T13" fmla="*/ 102 h 123"/>
                <a:gd name="T14" fmla="*/ 9 w 66"/>
                <a:gd name="T15" fmla="*/ 71 h 123"/>
                <a:gd name="T16" fmla="*/ 1 w 66"/>
                <a:gd name="T17" fmla="*/ 42 h 123"/>
                <a:gd name="T18" fmla="*/ 12 w 66"/>
                <a:gd name="T19" fmla="*/ 7 h 123"/>
                <a:gd name="T20" fmla="*/ 21 w 66"/>
                <a:gd name="T21" fmla="*/ 0 h 123"/>
                <a:gd name="T22" fmla="*/ 40 w 66"/>
                <a:gd name="T23" fmla="*/ 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" h="123">
                  <a:moveTo>
                    <a:pt x="40" y="5"/>
                  </a:moveTo>
                  <a:cubicBezTo>
                    <a:pt x="40" y="5"/>
                    <a:pt x="52" y="9"/>
                    <a:pt x="59" y="16"/>
                  </a:cubicBezTo>
                  <a:cubicBezTo>
                    <a:pt x="66" y="24"/>
                    <a:pt x="66" y="41"/>
                    <a:pt x="64" y="55"/>
                  </a:cubicBezTo>
                  <a:cubicBezTo>
                    <a:pt x="62" y="69"/>
                    <a:pt x="62" y="86"/>
                    <a:pt x="64" y="95"/>
                  </a:cubicBezTo>
                  <a:cubicBezTo>
                    <a:pt x="65" y="104"/>
                    <a:pt x="65" y="113"/>
                    <a:pt x="65" y="113"/>
                  </a:cubicBezTo>
                  <a:cubicBezTo>
                    <a:pt x="65" y="113"/>
                    <a:pt x="48" y="123"/>
                    <a:pt x="27" y="116"/>
                  </a:cubicBezTo>
                  <a:cubicBezTo>
                    <a:pt x="5" y="108"/>
                    <a:pt x="3" y="102"/>
                    <a:pt x="3" y="102"/>
                  </a:cubicBezTo>
                  <a:cubicBezTo>
                    <a:pt x="3" y="102"/>
                    <a:pt x="10" y="86"/>
                    <a:pt x="9" y="71"/>
                  </a:cubicBezTo>
                  <a:cubicBezTo>
                    <a:pt x="8" y="56"/>
                    <a:pt x="0" y="56"/>
                    <a:pt x="1" y="42"/>
                  </a:cubicBezTo>
                  <a:cubicBezTo>
                    <a:pt x="2" y="28"/>
                    <a:pt x="6" y="12"/>
                    <a:pt x="12" y="7"/>
                  </a:cubicBezTo>
                  <a:cubicBezTo>
                    <a:pt x="18" y="3"/>
                    <a:pt x="21" y="0"/>
                    <a:pt x="21" y="0"/>
                  </a:cubicBezTo>
                  <a:lnTo>
                    <a:pt x="40" y="5"/>
                  </a:lnTo>
                  <a:close/>
                </a:path>
              </a:pathLst>
            </a:custGeom>
            <a:solidFill>
              <a:srgbClr val="FF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işľîḋè">
              <a:extLst>
                <a:ext uri="{FF2B5EF4-FFF2-40B4-BE49-F238E27FC236}">
                  <a16:creationId xmlns:a16="http://schemas.microsoft.com/office/drawing/2014/main" id="{3B14D16D-5DBB-4978-8B5F-4E5490F3E1A5}"/>
                </a:ext>
              </a:extLst>
            </p:cNvPr>
            <p:cNvSpPr/>
            <p:nvPr/>
          </p:nvSpPr>
          <p:spPr bwMode="auto">
            <a:xfrm>
              <a:off x="6623050" y="852488"/>
              <a:ext cx="490538" cy="495300"/>
            </a:xfrm>
            <a:custGeom>
              <a:avLst/>
              <a:gdLst>
                <a:gd name="T0" fmla="*/ 15 w 65"/>
                <a:gd name="T1" fmla="*/ 53 h 66"/>
                <a:gd name="T2" fmla="*/ 7 w 65"/>
                <a:gd name="T3" fmla="*/ 49 h 66"/>
                <a:gd name="T4" fmla="*/ 5 w 65"/>
                <a:gd name="T5" fmla="*/ 40 h 66"/>
                <a:gd name="T6" fmla="*/ 1 w 65"/>
                <a:gd name="T7" fmla="*/ 34 h 66"/>
                <a:gd name="T8" fmla="*/ 4 w 65"/>
                <a:gd name="T9" fmla="*/ 25 h 66"/>
                <a:gd name="T10" fmla="*/ 4 w 65"/>
                <a:gd name="T11" fmla="*/ 20 h 66"/>
                <a:gd name="T12" fmla="*/ 8 w 65"/>
                <a:gd name="T13" fmla="*/ 15 h 66"/>
                <a:gd name="T14" fmla="*/ 9 w 65"/>
                <a:gd name="T15" fmla="*/ 11 h 66"/>
                <a:gd name="T16" fmla="*/ 16 w 65"/>
                <a:gd name="T17" fmla="*/ 9 h 66"/>
                <a:gd name="T18" fmla="*/ 22 w 65"/>
                <a:gd name="T19" fmla="*/ 2 h 66"/>
                <a:gd name="T20" fmla="*/ 31 w 65"/>
                <a:gd name="T21" fmla="*/ 4 h 66"/>
                <a:gd name="T22" fmla="*/ 37 w 65"/>
                <a:gd name="T23" fmla="*/ 3 h 66"/>
                <a:gd name="T24" fmla="*/ 41 w 65"/>
                <a:gd name="T25" fmla="*/ 7 h 66"/>
                <a:gd name="T26" fmla="*/ 52 w 65"/>
                <a:gd name="T27" fmla="*/ 8 h 66"/>
                <a:gd name="T28" fmla="*/ 57 w 65"/>
                <a:gd name="T29" fmla="*/ 18 h 66"/>
                <a:gd name="T30" fmla="*/ 62 w 65"/>
                <a:gd name="T31" fmla="*/ 24 h 66"/>
                <a:gd name="T32" fmla="*/ 60 w 65"/>
                <a:gd name="T33" fmla="*/ 31 h 66"/>
                <a:gd name="T34" fmla="*/ 65 w 65"/>
                <a:gd name="T35" fmla="*/ 38 h 66"/>
                <a:gd name="T36" fmla="*/ 62 w 65"/>
                <a:gd name="T37" fmla="*/ 46 h 66"/>
                <a:gd name="T38" fmla="*/ 61 w 65"/>
                <a:gd name="T39" fmla="*/ 56 h 66"/>
                <a:gd name="T40" fmla="*/ 54 w 65"/>
                <a:gd name="T41" fmla="*/ 60 h 66"/>
                <a:gd name="T42" fmla="*/ 45 w 65"/>
                <a:gd name="T43" fmla="*/ 64 h 66"/>
                <a:gd name="T44" fmla="*/ 15 w 65"/>
                <a:gd name="T45" fmla="*/ 5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66">
                  <a:moveTo>
                    <a:pt x="15" y="53"/>
                  </a:moveTo>
                  <a:cubicBezTo>
                    <a:pt x="15" y="53"/>
                    <a:pt x="9" y="53"/>
                    <a:pt x="7" y="49"/>
                  </a:cubicBezTo>
                  <a:cubicBezTo>
                    <a:pt x="4" y="44"/>
                    <a:pt x="5" y="40"/>
                    <a:pt x="5" y="40"/>
                  </a:cubicBezTo>
                  <a:cubicBezTo>
                    <a:pt x="5" y="40"/>
                    <a:pt x="2" y="41"/>
                    <a:pt x="1" y="34"/>
                  </a:cubicBezTo>
                  <a:cubicBezTo>
                    <a:pt x="0" y="28"/>
                    <a:pt x="4" y="25"/>
                    <a:pt x="4" y="25"/>
                  </a:cubicBezTo>
                  <a:cubicBezTo>
                    <a:pt x="4" y="25"/>
                    <a:pt x="2" y="23"/>
                    <a:pt x="4" y="20"/>
                  </a:cubicBezTo>
                  <a:cubicBezTo>
                    <a:pt x="5" y="17"/>
                    <a:pt x="8" y="15"/>
                    <a:pt x="8" y="15"/>
                  </a:cubicBezTo>
                  <a:cubicBezTo>
                    <a:pt x="8" y="15"/>
                    <a:pt x="7" y="13"/>
                    <a:pt x="9" y="11"/>
                  </a:cubicBezTo>
                  <a:cubicBezTo>
                    <a:pt x="12" y="8"/>
                    <a:pt x="16" y="9"/>
                    <a:pt x="16" y="9"/>
                  </a:cubicBezTo>
                  <a:cubicBezTo>
                    <a:pt x="16" y="9"/>
                    <a:pt x="16" y="4"/>
                    <a:pt x="22" y="2"/>
                  </a:cubicBezTo>
                  <a:cubicBezTo>
                    <a:pt x="28" y="0"/>
                    <a:pt x="31" y="4"/>
                    <a:pt x="31" y="4"/>
                  </a:cubicBezTo>
                  <a:cubicBezTo>
                    <a:pt x="31" y="4"/>
                    <a:pt x="33" y="3"/>
                    <a:pt x="37" y="3"/>
                  </a:cubicBezTo>
                  <a:cubicBezTo>
                    <a:pt x="40" y="4"/>
                    <a:pt x="41" y="7"/>
                    <a:pt x="41" y="7"/>
                  </a:cubicBezTo>
                  <a:cubicBezTo>
                    <a:pt x="41" y="7"/>
                    <a:pt x="47" y="4"/>
                    <a:pt x="52" y="8"/>
                  </a:cubicBezTo>
                  <a:cubicBezTo>
                    <a:pt x="57" y="12"/>
                    <a:pt x="57" y="18"/>
                    <a:pt x="57" y="18"/>
                  </a:cubicBezTo>
                  <a:cubicBezTo>
                    <a:pt x="57" y="18"/>
                    <a:pt x="61" y="20"/>
                    <a:pt x="62" y="24"/>
                  </a:cubicBezTo>
                  <a:cubicBezTo>
                    <a:pt x="63" y="28"/>
                    <a:pt x="60" y="31"/>
                    <a:pt x="60" y="31"/>
                  </a:cubicBezTo>
                  <a:cubicBezTo>
                    <a:pt x="60" y="31"/>
                    <a:pt x="65" y="32"/>
                    <a:pt x="65" y="38"/>
                  </a:cubicBezTo>
                  <a:cubicBezTo>
                    <a:pt x="65" y="44"/>
                    <a:pt x="62" y="46"/>
                    <a:pt x="62" y="46"/>
                  </a:cubicBezTo>
                  <a:cubicBezTo>
                    <a:pt x="62" y="46"/>
                    <a:pt x="64" y="51"/>
                    <a:pt x="61" y="56"/>
                  </a:cubicBezTo>
                  <a:cubicBezTo>
                    <a:pt x="57" y="60"/>
                    <a:pt x="54" y="60"/>
                    <a:pt x="54" y="60"/>
                  </a:cubicBezTo>
                  <a:cubicBezTo>
                    <a:pt x="54" y="60"/>
                    <a:pt x="52" y="66"/>
                    <a:pt x="45" y="64"/>
                  </a:cubicBezTo>
                  <a:cubicBezTo>
                    <a:pt x="38" y="62"/>
                    <a:pt x="15" y="53"/>
                    <a:pt x="15" y="53"/>
                  </a:cubicBezTo>
                  <a:close/>
                </a:path>
              </a:pathLst>
            </a:custGeom>
            <a:solidFill>
              <a:srgbClr val="113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ïśḷíďé">
              <a:extLst>
                <a:ext uri="{FF2B5EF4-FFF2-40B4-BE49-F238E27FC236}">
                  <a16:creationId xmlns:a16="http://schemas.microsoft.com/office/drawing/2014/main" id="{7B64BCAB-E50B-4F15-8CF6-13046EE8649F}"/>
                </a:ext>
              </a:extLst>
            </p:cNvPr>
            <p:cNvSpPr/>
            <p:nvPr/>
          </p:nvSpPr>
          <p:spPr bwMode="auto">
            <a:xfrm>
              <a:off x="6789738" y="1317626"/>
              <a:ext cx="180975" cy="201613"/>
            </a:xfrm>
            <a:custGeom>
              <a:avLst/>
              <a:gdLst>
                <a:gd name="T0" fmla="*/ 24 w 24"/>
                <a:gd name="T1" fmla="*/ 0 h 27"/>
                <a:gd name="T2" fmla="*/ 24 w 24"/>
                <a:gd name="T3" fmla="*/ 15 h 27"/>
                <a:gd name="T4" fmla="*/ 11 w 24"/>
                <a:gd name="T5" fmla="*/ 26 h 27"/>
                <a:gd name="T6" fmla="*/ 2 w 24"/>
                <a:gd name="T7" fmla="*/ 17 h 27"/>
                <a:gd name="T8" fmla="*/ 2 w 24"/>
                <a:gd name="T9" fmla="*/ 7 h 27"/>
                <a:gd name="T10" fmla="*/ 24 w 2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25"/>
                    <a:pt x="11" y="26"/>
                  </a:cubicBezTo>
                  <a:cubicBezTo>
                    <a:pt x="0" y="27"/>
                    <a:pt x="2" y="17"/>
                    <a:pt x="2" y="17"/>
                  </a:cubicBezTo>
                  <a:cubicBezTo>
                    <a:pt x="2" y="7"/>
                    <a:pt x="2" y="7"/>
                    <a:pt x="2" y="7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FB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íśľïḋe">
              <a:extLst>
                <a:ext uri="{FF2B5EF4-FFF2-40B4-BE49-F238E27FC236}">
                  <a16:creationId xmlns:a16="http://schemas.microsoft.com/office/drawing/2014/main" id="{296D1433-7613-45FA-AD28-305F4AF1ADFF}"/>
                </a:ext>
              </a:extLst>
            </p:cNvPr>
            <p:cNvSpPr/>
            <p:nvPr/>
          </p:nvSpPr>
          <p:spPr bwMode="auto">
            <a:xfrm>
              <a:off x="6713538" y="1106488"/>
              <a:ext cx="301625" cy="315913"/>
            </a:xfrm>
            <a:custGeom>
              <a:avLst/>
              <a:gdLst>
                <a:gd name="T0" fmla="*/ 1 w 40"/>
                <a:gd name="T1" fmla="*/ 5 h 42"/>
                <a:gd name="T2" fmla="*/ 4 w 40"/>
                <a:gd name="T3" fmla="*/ 31 h 42"/>
                <a:gd name="T4" fmla="*/ 15 w 40"/>
                <a:gd name="T5" fmla="*/ 41 h 42"/>
                <a:gd name="T6" fmla="*/ 29 w 40"/>
                <a:gd name="T7" fmla="*/ 36 h 42"/>
                <a:gd name="T8" fmla="*/ 34 w 40"/>
                <a:gd name="T9" fmla="*/ 29 h 42"/>
                <a:gd name="T10" fmla="*/ 40 w 40"/>
                <a:gd name="T11" fmla="*/ 23 h 42"/>
                <a:gd name="T12" fmla="*/ 35 w 40"/>
                <a:gd name="T13" fmla="*/ 17 h 42"/>
                <a:gd name="T14" fmla="*/ 32 w 40"/>
                <a:gd name="T15" fmla="*/ 20 h 42"/>
                <a:gd name="T16" fmla="*/ 30 w 40"/>
                <a:gd name="T17" fmla="*/ 19 h 42"/>
                <a:gd name="T18" fmla="*/ 27 w 40"/>
                <a:gd name="T19" fmla="*/ 8 h 42"/>
                <a:gd name="T20" fmla="*/ 7 w 40"/>
                <a:gd name="T21" fmla="*/ 0 h 42"/>
                <a:gd name="T22" fmla="*/ 1 w 40"/>
                <a:gd name="T23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42">
                  <a:moveTo>
                    <a:pt x="1" y="5"/>
                  </a:moveTo>
                  <a:cubicBezTo>
                    <a:pt x="1" y="5"/>
                    <a:pt x="0" y="23"/>
                    <a:pt x="4" y="31"/>
                  </a:cubicBezTo>
                  <a:cubicBezTo>
                    <a:pt x="8" y="40"/>
                    <a:pt x="10" y="41"/>
                    <a:pt x="15" y="41"/>
                  </a:cubicBezTo>
                  <a:cubicBezTo>
                    <a:pt x="19" y="42"/>
                    <a:pt x="24" y="39"/>
                    <a:pt x="29" y="36"/>
                  </a:cubicBezTo>
                  <a:cubicBezTo>
                    <a:pt x="34" y="33"/>
                    <a:pt x="34" y="29"/>
                    <a:pt x="34" y="29"/>
                  </a:cubicBezTo>
                  <a:cubicBezTo>
                    <a:pt x="34" y="29"/>
                    <a:pt x="40" y="28"/>
                    <a:pt x="40" y="23"/>
                  </a:cubicBezTo>
                  <a:cubicBezTo>
                    <a:pt x="39" y="18"/>
                    <a:pt x="37" y="17"/>
                    <a:pt x="35" y="17"/>
                  </a:cubicBezTo>
                  <a:cubicBezTo>
                    <a:pt x="33" y="18"/>
                    <a:pt x="32" y="20"/>
                    <a:pt x="32" y="20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9" y="12"/>
                    <a:pt x="27" y="8"/>
                  </a:cubicBezTo>
                  <a:cubicBezTo>
                    <a:pt x="25" y="3"/>
                    <a:pt x="11" y="0"/>
                    <a:pt x="7" y="0"/>
                  </a:cubicBezTo>
                  <a:cubicBezTo>
                    <a:pt x="3" y="0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FFD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ïŝḷïḓè">
              <a:extLst>
                <a:ext uri="{FF2B5EF4-FFF2-40B4-BE49-F238E27FC236}">
                  <a16:creationId xmlns:a16="http://schemas.microsoft.com/office/drawing/2014/main" id="{15234F2B-98E0-40B5-AE9F-2AAC68462647}"/>
                </a:ext>
              </a:extLst>
            </p:cNvPr>
            <p:cNvSpPr/>
            <p:nvPr/>
          </p:nvSpPr>
          <p:spPr bwMode="auto">
            <a:xfrm>
              <a:off x="6442075" y="2157413"/>
              <a:ext cx="550863" cy="322263"/>
            </a:xfrm>
            <a:custGeom>
              <a:avLst/>
              <a:gdLst>
                <a:gd name="T0" fmla="*/ 71 w 73"/>
                <a:gd name="T1" fmla="*/ 24 h 43"/>
                <a:gd name="T2" fmla="*/ 31 w 73"/>
                <a:gd name="T3" fmla="*/ 1 h 43"/>
                <a:gd name="T4" fmla="*/ 26 w 73"/>
                <a:gd name="T5" fmla="*/ 1 h 43"/>
                <a:gd name="T6" fmla="*/ 0 w 73"/>
                <a:gd name="T7" fmla="*/ 17 h 43"/>
                <a:gd name="T8" fmla="*/ 46 w 73"/>
                <a:gd name="T9" fmla="*/ 43 h 43"/>
                <a:gd name="T10" fmla="*/ 72 w 73"/>
                <a:gd name="T11" fmla="*/ 29 h 43"/>
                <a:gd name="T12" fmla="*/ 73 w 73"/>
                <a:gd name="T13" fmla="*/ 27 h 43"/>
                <a:gd name="T14" fmla="*/ 73 w 73"/>
                <a:gd name="T15" fmla="*/ 27 h 43"/>
                <a:gd name="T16" fmla="*/ 73 w 73"/>
                <a:gd name="T17" fmla="*/ 23 h 43"/>
                <a:gd name="T18" fmla="*/ 71 w 73"/>
                <a:gd name="T19" fmla="*/ 2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43">
                  <a:moveTo>
                    <a:pt x="71" y="24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0" y="0"/>
                    <a:pt x="28" y="0"/>
                    <a:pt x="26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8"/>
                    <a:pt x="73" y="27"/>
                    <a:pt x="73" y="27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3" y="23"/>
                    <a:pt x="73" y="23"/>
                    <a:pt x="73" y="23"/>
                  </a:cubicBezTo>
                  <a:lnTo>
                    <a:pt x="71" y="24"/>
                  </a:lnTo>
                  <a:close/>
                </a:path>
              </a:pathLst>
            </a:custGeom>
            <a:solidFill>
              <a:srgbClr val="BFD4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îSľiḋè">
              <a:extLst>
                <a:ext uri="{FF2B5EF4-FFF2-40B4-BE49-F238E27FC236}">
                  <a16:creationId xmlns:a16="http://schemas.microsoft.com/office/drawing/2014/main" id="{7BB124F1-4CC3-47FF-87EC-49B60A435F9D}"/>
                </a:ext>
              </a:extLst>
            </p:cNvPr>
            <p:cNvSpPr/>
            <p:nvPr/>
          </p:nvSpPr>
          <p:spPr bwMode="auto">
            <a:xfrm>
              <a:off x="6419850" y="2135188"/>
              <a:ext cx="573088" cy="330200"/>
            </a:xfrm>
            <a:custGeom>
              <a:avLst/>
              <a:gdLst>
                <a:gd name="T0" fmla="*/ 47 w 76"/>
                <a:gd name="T1" fmla="*/ 44 h 44"/>
                <a:gd name="T2" fmla="*/ 75 w 76"/>
                <a:gd name="T3" fmla="*/ 28 h 44"/>
                <a:gd name="T4" fmla="*/ 75 w 76"/>
                <a:gd name="T5" fmla="*/ 24 h 44"/>
                <a:gd name="T6" fmla="*/ 34 w 76"/>
                <a:gd name="T7" fmla="*/ 1 h 44"/>
                <a:gd name="T8" fmla="*/ 29 w 76"/>
                <a:gd name="T9" fmla="*/ 1 h 44"/>
                <a:gd name="T10" fmla="*/ 0 w 76"/>
                <a:gd name="T11" fmla="*/ 18 h 44"/>
                <a:gd name="T12" fmla="*/ 47 w 76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4">
                  <a:moveTo>
                    <a:pt x="47" y="44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6" y="27"/>
                    <a:pt x="76" y="25"/>
                    <a:pt x="75" y="24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0"/>
                    <a:pt x="31" y="0"/>
                    <a:pt x="29" y="1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47" y="44"/>
                  </a:lnTo>
                  <a:close/>
                </a:path>
              </a:pathLst>
            </a:custGeom>
            <a:solidFill>
              <a:srgbClr val="D6E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íṩḻïḋé">
              <a:extLst>
                <a:ext uri="{FF2B5EF4-FFF2-40B4-BE49-F238E27FC236}">
                  <a16:creationId xmlns:a16="http://schemas.microsoft.com/office/drawing/2014/main" id="{1A1F32CE-C30F-40F8-A07A-D2B5F484C21A}"/>
                </a:ext>
              </a:extLst>
            </p:cNvPr>
            <p:cNvSpPr/>
            <p:nvPr/>
          </p:nvSpPr>
          <p:spPr bwMode="auto">
            <a:xfrm>
              <a:off x="6773863" y="1879601"/>
              <a:ext cx="430213" cy="517525"/>
            </a:xfrm>
            <a:custGeom>
              <a:avLst/>
              <a:gdLst>
                <a:gd name="T0" fmla="*/ 40 w 57"/>
                <a:gd name="T1" fmla="*/ 0 h 69"/>
                <a:gd name="T2" fmla="*/ 39 w 57"/>
                <a:gd name="T3" fmla="*/ 13 h 69"/>
                <a:gd name="T4" fmla="*/ 6 w 57"/>
                <a:gd name="T5" fmla="*/ 48 h 69"/>
                <a:gd name="T6" fmla="*/ 1 w 57"/>
                <a:gd name="T7" fmla="*/ 63 h 69"/>
                <a:gd name="T8" fmla="*/ 13 w 57"/>
                <a:gd name="T9" fmla="*/ 65 h 69"/>
                <a:gd name="T10" fmla="*/ 22 w 57"/>
                <a:gd name="T11" fmla="*/ 53 h 69"/>
                <a:gd name="T12" fmla="*/ 54 w 57"/>
                <a:gd name="T13" fmla="*/ 23 h 69"/>
                <a:gd name="T14" fmla="*/ 57 w 57"/>
                <a:gd name="T15" fmla="*/ 3 h 69"/>
                <a:gd name="T16" fmla="*/ 40 w 57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9">
                  <a:moveTo>
                    <a:pt x="40" y="0"/>
                  </a:moveTo>
                  <a:cubicBezTo>
                    <a:pt x="40" y="0"/>
                    <a:pt x="42" y="8"/>
                    <a:pt x="39" y="13"/>
                  </a:cubicBezTo>
                  <a:cubicBezTo>
                    <a:pt x="35" y="18"/>
                    <a:pt x="11" y="45"/>
                    <a:pt x="6" y="48"/>
                  </a:cubicBezTo>
                  <a:cubicBezTo>
                    <a:pt x="2" y="51"/>
                    <a:pt x="0" y="58"/>
                    <a:pt x="1" y="63"/>
                  </a:cubicBezTo>
                  <a:cubicBezTo>
                    <a:pt x="2" y="67"/>
                    <a:pt x="7" y="69"/>
                    <a:pt x="13" y="65"/>
                  </a:cubicBezTo>
                  <a:cubicBezTo>
                    <a:pt x="19" y="62"/>
                    <a:pt x="22" y="53"/>
                    <a:pt x="22" y="53"/>
                  </a:cubicBezTo>
                  <a:cubicBezTo>
                    <a:pt x="22" y="53"/>
                    <a:pt x="51" y="32"/>
                    <a:pt x="54" y="23"/>
                  </a:cubicBezTo>
                  <a:cubicBezTo>
                    <a:pt x="57" y="15"/>
                    <a:pt x="57" y="3"/>
                    <a:pt x="57" y="3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D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íšľíḍè">
              <a:extLst>
                <a:ext uri="{FF2B5EF4-FFF2-40B4-BE49-F238E27FC236}">
                  <a16:creationId xmlns:a16="http://schemas.microsoft.com/office/drawing/2014/main" id="{2D517882-C7F3-41C0-A557-E4B18132F50A}"/>
                </a:ext>
              </a:extLst>
            </p:cNvPr>
            <p:cNvSpPr/>
            <p:nvPr/>
          </p:nvSpPr>
          <p:spPr bwMode="auto">
            <a:xfrm>
              <a:off x="7045325" y="1474788"/>
              <a:ext cx="158750" cy="434975"/>
            </a:xfrm>
            <a:custGeom>
              <a:avLst/>
              <a:gdLst>
                <a:gd name="T0" fmla="*/ 21 w 21"/>
                <a:gd name="T1" fmla="*/ 57 h 58"/>
                <a:gd name="T2" fmla="*/ 11 w 21"/>
                <a:gd name="T3" fmla="*/ 58 h 58"/>
                <a:gd name="T4" fmla="*/ 0 w 21"/>
                <a:gd name="T5" fmla="*/ 55 h 58"/>
                <a:gd name="T6" fmla="*/ 2 w 21"/>
                <a:gd name="T7" fmla="*/ 22 h 58"/>
                <a:gd name="T8" fmla="*/ 12 w 21"/>
                <a:gd name="T9" fmla="*/ 9 h 58"/>
                <a:gd name="T10" fmla="*/ 21 w 21"/>
                <a:gd name="T11" fmla="*/ 5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58">
                  <a:moveTo>
                    <a:pt x="21" y="57"/>
                  </a:moveTo>
                  <a:cubicBezTo>
                    <a:pt x="21" y="57"/>
                    <a:pt x="18" y="58"/>
                    <a:pt x="11" y="58"/>
                  </a:cubicBezTo>
                  <a:cubicBezTo>
                    <a:pt x="4" y="58"/>
                    <a:pt x="0" y="55"/>
                    <a:pt x="0" y="55"/>
                  </a:cubicBezTo>
                  <a:cubicBezTo>
                    <a:pt x="0" y="55"/>
                    <a:pt x="0" y="34"/>
                    <a:pt x="2" y="22"/>
                  </a:cubicBezTo>
                  <a:cubicBezTo>
                    <a:pt x="3" y="10"/>
                    <a:pt x="5" y="0"/>
                    <a:pt x="12" y="9"/>
                  </a:cubicBezTo>
                  <a:cubicBezTo>
                    <a:pt x="18" y="18"/>
                    <a:pt x="21" y="57"/>
                    <a:pt x="21" y="57"/>
                  </a:cubicBezTo>
                  <a:close/>
                </a:path>
              </a:pathLst>
            </a:custGeom>
            <a:solidFill>
              <a:srgbClr val="B339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ïś1íḓe">
              <a:extLst>
                <a:ext uri="{FF2B5EF4-FFF2-40B4-BE49-F238E27FC236}">
                  <a16:creationId xmlns:a16="http://schemas.microsoft.com/office/drawing/2014/main" id="{9F0C4AD7-1452-4C75-B7A3-9BB94B217C4B}"/>
                </a:ext>
              </a:extLst>
            </p:cNvPr>
            <p:cNvSpPr/>
            <p:nvPr/>
          </p:nvSpPr>
          <p:spPr bwMode="auto">
            <a:xfrm>
              <a:off x="6562725" y="2097088"/>
              <a:ext cx="120650" cy="187325"/>
            </a:xfrm>
            <a:custGeom>
              <a:avLst/>
              <a:gdLst>
                <a:gd name="T0" fmla="*/ 7 w 16"/>
                <a:gd name="T1" fmla="*/ 0 h 25"/>
                <a:gd name="T2" fmla="*/ 4 w 16"/>
                <a:gd name="T3" fmla="*/ 0 h 25"/>
                <a:gd name="T4" fmla="*/ 0 w 16"/>
                <a:gd name="T5" fmla="*/ 16 h 25"/>
                <a:gd name="T6" fmla="*/ 10 w 16"/>
                <a:gd name="T7" fmla="*/ 23 h 25"/>
                <a:gd name="T8" fmla="*/ 15 w 16"/>
                <a:gd name="T9" fmla="*/ 8 h 25"/>
                <a:gd name="T10" fmla="*/ 16 w 16"/>
                <a:gd name="T11" fmla="*/ 3 h 25"/>
                <a:gd name="T12" fmla="*/ 7 w 1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5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2" y="7"/>
                    <a:pt x="0" y="14"/>
                    <a:pt x="0" y="16"/>
                  </a:cubicBezTo>
                  <a:cubicBezTo>
                    <a:pt x="0" y="22"/>
                    <a:pt x="3" y="25"/>
                    <a:pt x="10" y="23"/>
                  </a:cubicBezTo>
                  <a:cubicBezTo>
                    <a:pt x="16" y="20"/>
                    <a:pt x="15" y="8"/>
                    <a:pt x="15" y="8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1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FFDA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ŝlîdê">
              <a:extLst>
                <a:ext uri="{FF2B5EF4-FFF2-40B4-BE49-F238E27FC236}">
                  <a16:creationId xmlns:a16="http://schemas.microsoft.com/office/drawing/2014/main" id="{C36029EA-DFFC-4083-9ED9-80ABA8C019DF}"/>
                </a:ext>
              </a:extLst>
            </p:cNvPr>
            <p:cNvSpPr/>
            <p:nvPr/>
          </p:nvSpPr>
          <p:spPr bwMode="auto">
            <a:xfrm>
              <a:off x="6307138" y="2036763"/>
              <a:ext cx="482600" cy="458788"/>
            </a:xfrm>
            <a:custGeom>
              <a:avLst/>
              <a:gdLst>
                <a:gd name="T0" fmla="*/ 64 w 64"/>
                <a:gd name="T1" fmla="*/ 59 h 61"/>
                <a:gd name="T2" fmla="*/ 53 w 64"/>
                <a:gd name="T3" fmla="*/ 32 h 61"/>
                <a:gd name="T4" fmla="*/ 48 w 64"/>
                <a:gd name="T5" fmla="*/ 26 h 61"/>
                <a:gd name="T6" fmla="*/ 3 w 64"/>
                <a:gd name="T7" fmla="*/ 1 h 61"/>
                <a:gd name="T8" fmla="*/ 2 w 64"/>
                <a:gd name="T9" fmla="*/ 1 h 61"/>
                <a:gd name="T10" fmla="*/ 2 w 64"/>
                <a:gd name="T11" fmla="*/ 1 h 61"/>
                <a:gd name="T12" fmla="*/ 2 w 64"/>
                <a:gd name="T13" fmla="*/ 1 h 61"/>
                <a:gd name="T14" fmla="*/ 2 w 64"/>
                <a:gd name="T15" fmla="*/ 1 h 61"/>
                <a:gd name="T16" fmla="*/ 0 w 64"/>
                <a:gd name="T17" fmla="*/ 4 h 61"/>
                <a:gd name="T18" fmla="*/ 5 w 64"/>
                <a:gd name="T19" fmla="*/ 9 h 61"/>
                <a:gd name="T20" fmla="*/ 18 w 64"/>
                <a:gd name="T21" fmla="*/ 33 h 61"/>
                <a:gd name="T22" fmla="*/ 51 w 64"/>
                <a:gd name="T23" fmla="*/ 52 h 61"/>
                <a:gd name="T24" fmla="*/ 61 w 64"/>
                <a:gd name="T25" fmla="*/ 61 h 61"/>
                <a:gd name="T26" fmla="*/ 64 w 64"/>
                <a:gd name="T27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1">
                  <a:moveTo>
                    <a:pt x="64" y="59"/>
                  </a:moveTo>
                  <a:cubicBezTo>
                    <a:pt x="53" y="32"/>
                    <a:pt x="53" y="32"/>
                    <a:pt x="53" y="32"/>
                  </a:cubicBezTo>
                  <a:cubicBezTo>
                    <a:pt x="52" y="30"/>
                    <a:pt x="50" y="28"/>
                    <a:pt x="48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61" y="61"/>
                    <a:pt x="61" y="61"/>
                    <a:pt x="61" y="61"/>
                  </a:cubicBezTo>
                  <a:lnTo>
                    <a:pt x="64" y="59"/>
                  </a:lnTo>
                  <a:close/>
                </a:path>
              </a:pathLst>
            </a:custGeom>
            <a:solidFill>
              <a:srgbClr val="BFD4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is1ïde">
              <a:extLst>
                <a:ext uri="{FF2B5EF4-FFF2-40B4-BE49-F238E27FC236}">
                  <a16:creationId xmlns:a16="http://schemas.microsoft.com/office/drawing/2014/main" id="{7BB49A5C-F617-4B2C-A0F8-4C1DE40141EE}"/>
                </a:ext>
              </a:extLst>
            </p:cNvPr>
            <p:cNvSpPr/>
            <p:nvPr/>
          </p:nvSpPr>
          <p:spPr bwMode="auto">
            <a:xfrm>
              <a:off x="6299200" y="2058988"/>
              <a:ext cx="466725" cy="436563"/>
            </a:xfrm>
            <a:custGeom>
              <a:avLst/>
              <a:gdLst>
                <a:gd name="T0" fmla="*/ 62 w 62"/>
                <a:gd name="T1" fmla="*/ 58 h 58"/>
                <a:gd name="T2" fmla="*/ 52 w 62"/>
                <a:gd name="T3" fmla="*/ 32 h 58"/>
                <a:gd name="T4" fmla="*/ 46 w 62"/>
                <a:gd name="T5" fmla="*/ 26 h 58"/>
                <a:gd name="T6" fmla="*/ 2 w 62"/>
                <a:gd name="T7" fmla="*/ 0 h 58"/>
                <a:gd name="T8" fmla="*/ 0 w 62"/>
                <a:gd name="T9" fmla="*/ 2 h 58"/>
                <a:gd name="T10" fmla="*/ 16 w 62"/>
                <a:gd name="T11" fmla="*/ 31 h 58"/>
                <a:gd name="T12" fmla="*/ 62 w 62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58">
                  <a:moveTo>
                    <a:pt x="62" y="58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1" y="29"/>
                    <a:pt x="49" y="27"/>
                    <a:pt x="46" y="2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16" y="31"/>
                    <a:pt x="16" y="31"/>
                    <a:pt x="16" y="31"/>
                  </a:cubicBezTo>
                  <a:lnTo>
                    <a:pt x="62" y="58"/>
                  </a:lnTo>
                  <a:close/>
                </a:path>
              </a:pathLst>
            </a:custGeom>
            <a:solidFill>
              <a:srgbClr val="D6E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2E8C43B7-6424-4FF3-9413-6ADC7BA212D3}"/>
              </a:ext>
            </a:extLst>
          </p:cNvPr>
          <p:cNvSpPr txBox="1"/>
          <p:nvPr/>
        </p:nvSpPr>
        <p:spPr>
          <a:xfrm>
            <a:off x="1321805" y="2446904"/>
            <a:ext cx="4531475" cy="351682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</a:rPr>
              <a:t>Set </a:t>
            </a:r>
            <a:r>
              <a:rPr kumimoji="1" lang="zh-CN" altLang="en-US" sz="1600" dirty="0">
                <a:solidFill>
                  <a:schemeClr val="bg1"/>
                </a:solidFill>
              </a:rPr>
              <a:t>集合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特点：查找、删除高效，时间复杂度</a:t>
            </a:r>
            <a:r>
              <a:rPr kumimoji="1" lang="en-US" altLang="zh-CN" sz="1400" dirty="0">
                <a:solidFill>
                  <a:schemeClr val="bg1"/>
                </a:solidFill>
              </a:rPr>
              <a:t>O(1)</a:t>
            </a: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应用场景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关注关系判断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好友分析及推荐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唯一元素统计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重要指令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sadd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srem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sscan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sismember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sdiff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>
                <a:solidFill>
                  <a:schemeClr val="bg1"/>
                </a:solidFill>
              </a:rPr>
              <a:t>sinter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sunion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400" dirty="0">
              <a:solidFill>
                <a:schemeClr val="bg1"/>
              </a:solidFill>
            </a:endParaRPr>
          </a:p>
          <a:p>
            <a:endParaRPr kumimoji="1"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129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0DEA7D-DA15-4FAA-B8E4-629A694AEB39}"/>
              </a:ext>
            </a:extLst>
          </p:cNvPr>
          <p:cNvSpPr/>
          <p:nvPr/>
        </p:nvSpPr>
        <p:spPr>
          <a:xfrm>
            <a:off x="1110821" y="2141910"/>
            <a:ext cx="4531476" cy="3205154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F2DFB0E-3372-4523-9D80-69BF976C2003}"/>
              </a:ext>
            </a:extLst>
          </p:cNvPr>
          <p:cNvGrpSpPr/>
          <p:nvPr/>
        </p:nvGrpSpPr>
        <p:grpSpPr>
          <a:xfrm>
            <a:off x="1110820" y="1725543"/>
            <a:ext cx="2198438" cy="416366"/>
            <a:chOff x="1303393" y="3235029"/>
            <a:chExt cx="2198438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3E03B63-A4B0-488B-878E-FA6293A8285E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E219E48-F57F-4861-88F7-75A9A8487A44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01B605AB-3A90-4A27-9B41-48F016A9415D}"/>
              </a:ext>
            </a:extLst>
          </p:cNvPr>
          <p:cNvSpPr txBox="1">
            <a:spLocks/>
          </p:cNvSpPr>
          <p:nvPr/>
        </p:nvSpPr>
        <p:spPr>
          <a:xfrm>
            <a:off x="1311976" y="2400844"/>
            <a:ext cx="4531475" cy="351682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</a:rPr>
              <a:t>Sorted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set</a:t>
            </a:r>
            <a:r>
              <a:rPr kumimoji="1" lang="zh-CN" altLang="en-US" sz="1600" dirty="0">
                <a:solidFill>
                  <a:schemeClr val="bg1"/>
                </a:solidFill>
              </a:rPr>
              <a:t> 有序集合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bg1"/>
                </a:solidFill>
              </a:rPr>
              <a:t>String</a:t>
            </a:r>
            <a:r>
              <a:rPr kumimoji="1" lang="zh-CN" altLang="en-US" sz="1400" dirty="0">
                <a:solidFill>
                  <a:schemeClr val="bg1"/>
                </a:solidFill>
              </a:rPr>
              <a:t>类型的有序集合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元素关联</a:t>
            </a:r>
            <a:r>
              <a:rPr kumimoji="1" lang="en-US" altLang="zh-CN" sz="1400" dirty="0">
                <a:solidFill>
                  <a:schemeClr val="bg1"/>
                </a:solidFill>
              </a:rPr>
              <a:t>score</a:t>
            </a:r>
            <a:r>
              <a:rPr kumimoji="1" lang="zh-CN" altLang="en-US" sz="1400" dirty="0">
                <a:solidFill>
                  <a:schemeClr val="bg1"/>
                </a:solidFill>
              </a:rPr>
              <a:t>值，根据</a:t>
            </a:r>
            <a:r>
              <a:rPr kumimoji="1" lang="en-US" altLang="zh-CN" sz="1400" dirty="0">
                <a:solidFill>
                  <a:schemeClr val="bg1"/>
                </a:solidFill>
              </a:rPr>
              <a:t>score</a:t>
            </a:r>
            <a:r>
              <a:rPr kumimoji="1" lang="zh-CN" altLang="en-US" sz="1400" dirty="0">
                <a:solidFill>
                  <a:schemeClr val="bg1"/>
                </a:solidFill>
              </a:rPr>
              <a:t>排序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元素必须唯一，</a:t>
            </a:r>
            <a:r>
              <a:rPr kumimoji="1" lang="en-US" altLang="zh-CN" sz="1400" dirty="0">
                <a:solidFill>
                  <a:schemeClr val="bg1"/>
                </a:solidFill>
              </a:rPr>
              <a:t>score</a:t>
            </a:r>
            <a:r>
              <a:rPr kumimoji="1" lang="zh-CN" altLang="en-US" sz="1400" dirty="0">
                <a:solidFill>
                  <a:schemeClr val="bg1"/>
                </a:solidFill>
              </a:rPr>
              <a:t>可以重复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功能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排序，有序访问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获取指定分数范围的元素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不同有序集合间的交集、并集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endParaRPr kumimoji="1" lang="en-US" altLang="zh-CN" sz="1600" dirty="0">
              <a:solidFill>
                <a:schemeClr val="bg1"/>
              </a:solidFill>
            </a:endParaRPr>
          </a:p>
        </p:txBody>
      </p:sp>
      <p:grpSp>
        <p:nvGrpSpPr>
          <p:cNvPr id="9" name="9df03377-c4fc-478b-a95e-98a27ccd639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47FB338-105B-4910-BAD7-C1F6928D787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092757" y="1471853"/>
            <a:ext cx="4596242" cy="4798372"/>
            <a:chOff x="4019551" y="1258888"/>
            <a:chExt cx="4151312" cy="43338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íśļídê">
              <a:extLst>
                <a:ext uri="{FF2B5EF4-FFF2-40B4-BE49-F238E27FC236}">
                  <a16:creationId xmlns:a16="http://schemas.microsoft.com/office/drawing/2014/main" id="{4BDF2473-2B60-4C47-9DB4-431D11F296E4}"/>
                </a:ext>
              </a:extLst>
            </p:cNvPr>
            <p:cNvSpPr/>
            <p:nvPr/>
          </p:nvSpPr>
          <p:spPr bwMode="auto">
            <a:xfrm>
              <a:off x="4019551" y="2614613"/>
              <a:ext cx="1860550" cy="1103313"/>
            </a:xfrm>
            <a:custGeom>
              <a:avLst/>
              <a:gdLst>
                <a:gd name="T0" fmla="*/ 288 w 803"/>
                <a:gd name="T1" fmla="*/ 0 h 477"/>
                <a:gd name="T2" fmla="*/ 256 w 803"/>
                <a:gd name="T3" fmla="*/ 8 h 477"/>
                <a:gd name="T4" fmla="*/ 19 w 803"/>
                <a:gd name="T5" fmla="*/ 145 h 477"/>
                <a:gd name="T6" fmla="*/ 0 w 803"/>
                <a:gd name="T7" fmla="*/ 173 h 477"/>
                <a:gd name="T8" fmla="*/ 16 w 803"/>
                <a:gd name="T9" fmla="*/ 197 h 477"/>
                <a:gd name="T10" fmla="*/ 490 w 803"/>
                <a:gd name="T11" fmla="*/ 471 h 477"/>
                <a:gd name="T12" fmla="*/ 516 w 803"/>
                <a:gd name="T13" fmla="*/ 477 h 477"/>
                <a:gd name="T14" fmla="*/ 548 w 803"/>
                <a:gd name="T15" fmla="*/ 469 h 477"/>
                <a:gd name="T16" fmla="*/ 785 w 803"/>
                <a:gd name="T17" fmla="*/ 332 h 477"/>
                <a:gd name="T18" fmla="*/ 803 w 803"/>
                <a:gd name="T19" fmla="*/ 305 h 477"/>
                <a:gd name="T20" fmla="*/ 788 w 803"/>
                <a:gd name="T21" fmla="*/ 280 h 477"/>
                <a:gd name="T22" fmla="*/ 314 w 803"/>
                <a:gd name="T23" fmla="*/ 7 h 477"/>
                <a:gd name="T24" fmla="*/ 288 w 803"/>
                <a:gd name="T2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3" h="477">
                  <a:moveTo>
                    <a:pt x="288" y="0"/>
                  </a:moveTo>
                  <a:cubicBezTo>
                    <a:pt x="276" y="0"/>
                    <a:pt x="265" y="3"/>
                    <a:pt x="256" y="8"/>
                  </a:cubicBezTo>
                  <a:cubicBezTo>
                    <a:pt x="19" y="145"/>
                    <a:pt x="19" y="145"/>
                    <a:pt x="19" y="145"/>
                  </a:cubicBezTo>
                  <a:cubicBezTo>
                    <a:pt x="7" y="152"/>
                    <a:pt x="0" y="162"/>
                    <a:pt x="0" y="173"/>
                  </a:cubicBezTo>
                  <a:cubicBezTo>
                    <a:pt x="0" y="183"/>
                    <a:pt x="6" y="192"/>
                    <a:pt x="16" y="197"/>
                  </a:cubicBezTo>
                  <a:cubicBezTo>
                    <a:pt x="490" y="471"/>
                    <a:pt x="490" y="471"/>
                    <a:pt x="490" y="471"/>
                  </a:cubicBezTo>
                  <a:cubicBezTo>
                    <a:pt x="497" y="475"/>
                    <a:pt x="506" y="477"/>
                    <a:pt x="516" y="477"/>
                  </a:cubicBezTo>
                  <a:cubicBezTo>
                    <a:pt x="527" y="477"/>
                    <a:pt x="539" y="474"/>
                    <a:pt x="548" y="469"/>
                  </a:cubicBezTo>
                  <a:cubicBezTo>
                    <a:pt x="785" y="332"/>
                    <a:pt x="785" y="332"/>
                    <a:pt x="785" y="332"/>
                  </a:cubicBezTo>
                  <a:cubicBezTo>
                    <a:pt x="796" y="326"/>
                    <a:pt x="803" y="316"/>
                    <a:pt x="803" y="305"/>
                  </a:cubicBezTo>
                  <a:cubicBezTo>
                    <a:pt x="803" y="295"/>
                    <a:pt x="798" y="286"/>
                    <a:pt x="788" y="280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07" y="2"/>
                    <a:pt x="297" y="0"/>
                    <a:pt x="28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ṡļiḓê">
              <a:extLst>
                <a:ext uri="{FF2B5EF4-FFF2-40B4-BE49-F238E27FC236}">
                  <a16:creationId xmlns:a16="http://schemas.microsoft.com/office/drawing/2014/main" id="{64CB6A3E-78D0-4393-9EC9-DC3C832689A9}"/>
                </a:ext>
              </a:extLst>
            </p:cNvPr>
            <p:cNvSpPr/>
            <p:nvPr/>
          </p:nvSpPr>
          <p:spPr bwMode="auto">
            <a:xfrm>
              <a:off x="4056063" y="2590800"/>
              <a:ext cx="1789113" cy="1100138"/>
            </a:xfrm>
            <a:custGeom>
              <a:avLst/>
              <a:gdLst>
                <a:gd name="T0" fmla="*/ 771 w 772"/>
                <a:gd name="T1" fmla="*/ 292 h 475"/>
                <a:gd name="T2" fmla="*/ 771 w 772"/>
                <a:gd name="T3" fmla="*/ 292 h 475"/>
                <a:gd name="T4" fmla="*/ 764 w 772"/>
                <a:gd name="T5" fmla="*/ 280 h 475"/>
                <a:gd name="T6" fmla="*/ 290 w 772"/>
                <a:gd name="T7" fmla="*/ 6 h 475"/>
                <a:gd name="T8" fmla="*/ 248 w 772"/>
                <a:gd name="T9" fmla="*/ 8 h 475"/>
                <a:gd name="T10" fmla="*/ 11 w 772"/>
                <a:gd name="T11" fmla="*/ 144 h 475"/>
                <a:gd name="T12" fmla="*/ 0 w 772"/>
                <a:gd name="T13" fmla="*/ 158 h 475"/>
                <a:gd name="T14" fmla="*/ 0 w 772"/>
                <a:gd name="T15" fmla="*/ 158 h 475"/>
                <a:gd name="T16" fmla="*/ 0 w 772"/>
                <a:gd name="T17" fmla="*/ 184 h 475"/>
                <a:gd name="T18" fmla="*/ 0 w 772"/>
                <a:gd name="T19" fmla="*/ 184 h 475"/>
                <a:gd name="T20" fmla="*/ 8 w 772"/>
                <a:gd name="T21" fmla="*/ 195 h 475"/>
                <a:gd name="T22" fmla="*/ 482 w 772"/>
                <a:gd name="T23" fmla="*/ 468 h 475"/>
                <a:gd name="T24" fmla="*/ 524 w 772"/>
                <a:gd name="T25" fmla="*/ 467 h 475"/>
                <a:gd name="T26" fmla="*/ 761 w 772"/>
                <a:gd name="T27" fmla="*/ 330 h 475"/>
                <a:gd name="T28" fmla="*/ 771 w 772"/>
                <a:gd name="T29" fmla="*/ 315 h 475"/>
                <a:gd name="T30" fmla="*/ 771 w 772"/>
                <a:gd name="T31" fmla="*/ 29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2" h="475">
                  <a:moveTo>
                    <a:pt x="771" y="292"/>
                  </a:moveTo>
                  <a:cubicBezTo>
                    <a:pt x="771" y="292"/>
                    <a:pt x="771" y="292"/>
                    <a:pt x="771" y="292"/>
                  </a:cubicBezTo>
                  <a:cubicBezTo>
                    <a:pt x="772" y="287"/>
                    <a:pt x="769" y="283"/>
                    <a:pt x="764" y="280"/>
                  </a:cubicBezTo>
                  <a:cubicBezTo>
                    <a:pt x="290" y="6"/>
                    <a:pt x="290" y="6"/>
                    <a:pt x="290" y="6"/>
                  </a:cubicBezTo>
                  <a:cubicBezTo>
                    <a:pt x="279" y="0"/>
                    <a:pt x="260" y="0"/>
                    <a:pt x="248" y="8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4" y="148"/>
                    <a:pt x="1" y="153"/>
                    <a:pt x="0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8"/>
                    <a:pt x="3" y="192"/>
                    <a:pt x="8" y="195"/>
                  </a:cubicBezTo>
                  <a:cubicBezTo>
                    <a:pt x="482" y="468"/>
                    <a:pt x="482" y="468"/>
                    <a:pt x="482" y="468"/>
                  </a:cubicBezTo>
                  <a:cubicBezTo>
                    <a:pt x="492" y="475"/>
                    <a:pt x="511" y="474"/>
                    <a:pt x="524" y="467"/>
                  </a:cubicBezTo>
                  <a:cubicBezTo>
                    <a:pt x="761" y="330"/>
                    <a:pt x="761" y="330"/>
                    <a:pt x="761" y="330"/>
                  </a:cubicBezTo>
                  <a:cubicBezTo>
                    <a:pt x="768" y="326"/>
                    <a:pt x="771" y="320"/>
                    <a:pt x="771" y="315"/>
                  </a:cubicBezTo>
                  <a:lnTo>
                    <a:pt x="771" y="292"/>
                  </a:lnTo>
                  <a:close/>
                </a:path>
              </a:pathLst>
            </a:custGeom>
            <a:solidFill>
              <a:srgbClr val="445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ďê">
              <a:extLst>
                <a:ext uri="{FF2B5EF4-FFF2-40B4-BE49-F238E27FC236}">
                  <a16:creationId xmlns:a16="http://schemas.microsoft.com/office/drawing/2014/main" id="{D61734EB-E212-4E10-9843-06DCD24D2E1D}"/>
                </a:ext>
              </a:extLst>
            </p:cNvPr>
            <p:cNvSpPr/>
            <p:nvPr/>
          </p:nvSpPr>
          <p:spPr bwMode="auto">
            <a:xfrm>
              <a:off x="5172076" y="3276600"/>
              <a:ext cx="73025" cy="411163"/>
            </a:xfrm>
            <a:custGeom>
              <a:avLst/>
              <a:gdLst>
                <a:gd name="T0" fmla="*/ 19 w 31"/>
                <a:gd name="T1" fmla="*/ 0 h 178"/>
                <a:gd name="T2" fmla="*/ 11 w 31"/>
                <a:gd name="T3" fmla="*/ 0 h 178"/>
                <a:gd name="T4" fmla="*/ 0 w 31"/>
                <a:gd name="T5" fmla="*/ 12 h 178"/>
                <a:gd name="T6" fmla="*/ 0 w 31"/>
                <a:gd name="T7" fmla="*/ 172 h 178"/>
                <a:gd name="T8" fmla="*/ 0 w 31"/>
                <a:gd name="T9" fmla="*/ 172 h 178"/>
                <a:gd name="T10" fmla="*/ 31 w 31"/>
                <a:gd name="T11" fmla="*/ 175 h 178"/>
                <a:gd name="T12" fmla="*/ 31 w 31"/>
                <a:gd name="T13" fmla="*/ 12 h 178"/>
                <a:gd name="T14" fmla="*/ 19 w 31"/>
                <a:gd name="T1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78">
                  <a:moveTo>
                    <a:pt x="1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8" y="177"/>
                    <a:pt x="20" y="178"/>
                    <a:pt x="31" y="175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5"/>
                    <a:pt x="26" y="0"/>
                    <a:pt x="19" y="0"/>
                  </a:cubicBezTo>
                  <a:close/>
                </a:path>
              </a:pathLst>
            </a:custGeom>
            <a:solidFill>
              <a:srgbClr val="3447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ṧḻíde">
              <a:extLst>
                <a:ext uri="{FF2B5EF4-FFF2-40B4-BE49-F238E27FC236}">
                  <a16:creationId xmlns:a16="http://schemas.microsoft.com/office/drawing/2014/main" id="{7E95DA9F-7C90-4F46-AAD5-C1644DC35AA4}"/>
                </a:ext>
              </a:extLst>
            </p:cNvPr>
            <p:cNvSpPr/>
            <p:nvPr/>
          </p:nvSpPr>
          <p:spPr bwMode="auto">
            <a:xfrm>
              <a:off x="4049713" y="2590800"/>
              <a:ext cx="1801813" cy="1039813"/>
            </a:xfrm>
            <a:custGeom>
              <a:avLst/>
              <a:gdLst>
                <a:gd name="T0" fmla="*/ 764 w 778"/>
                <a:gd name="T1" fmla="*/ 304 h 449"/>
                <a:gd name="T2" fmla="*/ 527 w 778"/>
                <a:gd name="T3" fmla="*/ 441 h 449"/>
                <a:gd name="T4" fmla="*/ 485 w 778"/>
                <a:gd name="T5" fmla="*/ 443 h 449"/>
                <a:gd name="T6" fmla="*/ 11 w 778"/>
                <a:gd name="T7" fmla="*/ 169 h 449"/>
                <a:gd name="T8" fmla="*/ 14 w 778"/>
                <a:gd name="T9" fmla="*/ 144 h 449"/>
                <a:gd name="T10" fmla="*/ 251 w 778"/>
                <a:gd name="T11" fmla="*/ 8 h 449"/>
                <a:gd name="T12" fmla="*/ 293 w 778"/>
                <a:gd name="T13" fmla="*/ 6 h 449"/>
                <a:gd name="T14" fmla="*/ 767 w 778"/>
                <a:gd name="T15" fmla="*/ 280 h 449"/>
                <a:gd name="T16" fmla="*/ 764 w 778"/>
                <a:gd name="T17" fmla="*/ 30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8" h="449">
                  <a:moveTo>
                    <a:pt x="764" y="304"/>
                  </a:moveTo>
                  <a:cubicBezTo>
                    <a:pt x="527" y="441"/>
                    <a:pt x="527" y="441"/>
                    <a:pt x="527" y="441"/>
                  </a:cubicBezTo>
                  <a:cubicBezTo>
                    <a:pt x="514" y="448"/>
                    <a:pt x="495" y="449"/>
                    <a:pt x="485" y="443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0" y="163"/>
                    <a:pt x="1" y="152"/>
                    <a:pt x="14" y="144"/>
                  </a:cubicBezTo>
                  <a:cubicBezTo>
                    <a:pt x="251" y="8"/>
                    <a:pt x="251" y="8"/>
                    <a:pt x="251" y="8"/>
                  </a:cubicBezTo>
                  <a:cubicBezTo>
                    <a:pt x="263" y="0"/>
                    <a:pt x="282" y="0"/>
                    <a:pt x="293" y="6"/>
                  </a:cubicBezTo>
                  <a:cubicBezTo>
                    <a:pt x="767" y="280"/>
                    <a:pt x="767" y="280"/>
                    <a:pt x="767" y="280"/>
                  </a:cubicBezTo>
                  <a:cubicBezTo>
                    <a:pt x="778" y="286"/>
                    <a:pt x="776" y="297"/>
                    <a:pt x="764" y="304"/>
                  </a:cubicBezTo>
                  <a:close/>
                </a:path>
              </a:pathLst>
            </a:custGeom>
            <a:solidFill>
              <a:srgbClr val="5E7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ŝ1îḋe">
              <a:extLst>
                <a:ext uri="{FF2B5EF4-FFF2-40B4-BE49-F238E27FC236}">
                  <a16:creationId xmlns:a16="http://schemas.microsoft.com/office/drawing/2014/main" id="{97B72468-216C-410F-8892-78C1DB5D1D5C}"/>
                </a:ext>
              </a:extLst>
            </p:cNvPr>
            <p:cNvSpPr/>
            <p:nvPr/>
          </p:nvSpPr>
          <p:spPr bwMode="auto">
            <a:xfrm>
              <a:off x="4162426" y="2655888"/>
              <a:ext cx="454025" cy="261938"/>
            </a:xfrm>
            <a:custGeom>
              <a:avLst/>
              <a:gdLst>
                <a:gd name="T0" fmla="*/ 0 w 196"/>
                <a:gd name="T1" fmla="*/ 96 h 113"/>
                <a:gd name="T2" fmla="*/ 22 w 196"/>
                <a:gd name="T3" fmla="*/ 108 h 113"/>
                <a:gd name="T4" fmla="*/ 52 w 196"/>
                <a:gd name="T5" fmla="*/ 108 h 113"/>
                <a:gd name="T6" fmla="*/ 187 w 196"/>
                <a:gd name="T7" fmla="*/ 30 h 113"/>
                <a:gd name="T8" fmla="*/ 187 w 196"/>
                <a:gd name="T9" fmla="*/ 13 h 113"/>
                <a:gd name="T10" fmla="*/ 166 w 196"/>
                <a:gd name="T11" fmla="*/ 0 h 113"/>
                <a:gd name="T12" fmla="*/ 0 w 196"/>
                <a:gd name="T13" fmla="*/ 9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13">
                  <a:moveTo>
                    <a:pt x="0" y="96"/>
                  </a:moveTo>
                  <a:cubicBezTo>
                    <a:pt x="22" y="108"/>
                    <a:pt x="22" y="108"/>
                    <a:pt x="22" y="108"/>
                  </a:cubicBezTo>
                  <a:cubicBezTo>
                    <a:pt x="30" y="113"/>
                    <a:pt x="43" y="113"/>
                    <a:pt x="52" y="108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196" y="25"/>
                    <a:pt x="196" y="17"/>
                    <a:pt x="187" y="13"/>
                  </a:cubicBezTo>
                  <a:cubicBezTo>
                    <a:pt x="166" y="0"/>
                    <a:pt x="166" y="0"/>
                    <a:pt x="166" y="0"/>
                  </a:cubicBezTo>
                  <a:lnTo>
                    <a:pt x="0" y="96"/>
                  </a:lnTo>
                  <a:close/>
                </a:path>
              </a:pathLst>
            </a:custGeom>
            <a:solidFill>
              <a:srgbClr val="829A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ṥľiḋè">
              <a:extLst>
                <a:ext uri="{FF2B5EF4-FFF2-40B4-BE49-F238E27FC236}">
                  <a16:creationId xmlns:a16="http://schemas.microsoft.com/office/drawing/2014/main" id="{AB404D68-0FB1-4DCA-AC5A-584582D1C82E}"/>
                </a:ext>
              </a:extLst>
            </p:cNvPr>
            <p:cNvSpPr/>
            <p:nvPr/>
          </p:nvSpPr>
          <p:spPr bwMode="auto">
            <a:xfrm>
              <a:off x="4173538" y="2663825"/>
              <a:ext cx="1522413" cy="876300"/>
            </a:xfrm>
            <a:custGeom>
              <a:avLst/>
              <a:gdLst>
                <a:gd name="T0" fmla="*/ 645 w 657"/>
                <a:gd name="T1" fmla="*/ 243 h 379"/>
                <a:gd name="T2" fmla="*/ 421 w 657"/>
                <a:gd name="T3" fmla="*/ 372 h 379"/>
                <a:gd name="T4" fmla="*/ 384 w 657"/>
                <a:gd name="T5" fmla="*/ 374 h 379"/>
                <a:gd name="T6" fmla="*/ 9 w 657"/>
                <a:gd name="T7" fmla="*/ 157 h 379"/>
                <a:gd name="T8" fmla="*/ 12 w 657"/>
                <a:gd name="T9" fmla="*/ 136 h 379"/>
                <a:gd name="T10" fmla="*/ 236 w 657"/>
                <a:gd name="T11" fmla="*/ 7 h 379"/>
                <a:gd name="T12" fmla="*/ 273 w 657"/>
                <a:gd name="T13" fmla="*/ 5 h 379"/>
                <a:gd name="T14" fmla="*/ 648 w 657"/>
                <a:gd name="T15" fmla="*/ 222 h 379"/>
                <a:gd name="T16" fmla="*/ 645 w 657"/>
                <a:gd name="T17" fmla="*/ 24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7" h="379">
                  <a:moveTo>
                    <a:pt x="645" y="243"/>
                  </a:moveTo>
                  <a:cubicBezTo>
                    <a:pt x="421" y="372"/>
                    <a:pt x="421" y="372"/>
                    <a:pt x="421" y="372"/>
                  </a:cubicBezTo>
                  <a:cubicBezTo>
                    <a:pt x="410" y="378"/>
                    <a:pt x="393" y="379"/>
                    <a:pt x="384" y="374"/>
                  </a:cubicBezTo>
                  <a:cubicBezTo>
                    <a:pt x="9" y="157"/>
                    <a:pt x="9" y="157"/>
                    <a:pt x="9" y="157"/>
                  </a:cubicBezTo>
                  <a:cubicBezTo>
                    <a:pt x="0" y="152"/>
                    <a:pt x="1" y="143"/>
                    <a:pt x="12" y="136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47" y="1"/>
                    <a:pt x="263" y="0"/>
                    <a:pt x="273" y="5"/>
                  </a:cubicBezTo>
                  <a:cubicBezTo>
                    <a:pt x="648" y="222"/>
                    <a:pt x="648" y="222"/>
                    <a:pt x="648" y="222"/>
                  </a:cubicBezTo>
                  <a:cubicBezTo>
                    <a:pt x="657" y="227"/>
                    <a:pt x="656" y="237"/>
                    <a:pt x="645" y="243"/>
                  </a:cubicBezTo>
                  <a:close/>
                </a:path>
              </a:pathLst>
            </a:custGeom>
            <a:solidFill>
              <a:srgbClr val="CE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Sļîḓe">
              <a:extLst>
                <a:ext uri="{FF2B5EF4-FFF2-40B4-BE49-F238E27FC236}">
                  <a16:creationId xmlns:a16="http://schemas.microsoft.com/office/drawing/2014/main" id="{78F20CD3-5417-433C-B1A2-FB0B4C4EC56C}"/>
                </a:ext>
              </a:extLst>
            </p:cNvPr>
            <p:cNvSpPr/>
            <p:nvPr/>
          </p:nvSpPr>
          <p:spPr bwMode="auto">
            <a:xfrm>
              <a:off x="4198938" y="2676525"/>
              <a:ext cx="1470025" cy="849313"/>
            </a:xfrm>
            <a:custGeom>
              <a:avLst/>
              <a:gdLst>
                <a:gd name="T0" fmla="*/ 926 w 926"/>
                <a:gd name="T1" fmla="*/ 344 h 535"/>
                <a:gd name="T2" fmla="*/ 597 w 926"/>
                <a:gd name="T3" fmla="*/ 535 h 535"/>
                <a:gd name="T4" fmla="*/ 0 w 926"/>
                <a:gd name="T5" fmla="*/ 191 h 535"/>
                <a:gd name="T6" fmla="*/ 330 w 926"/>
                <a:gd name="T7" fmla="*/ 0 h 535"/>
                <a:gd name="T8" fmla="*/ 926 w 926"/>
                <a:gd name="T9" fmla="*/ 344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6" h="535">
                  <a:moveTo>
                    <a:pt x="926" y="344"/>
                  </a:moveTo>
                  <a:lnTo>
                    <a:pt x="597" y="535"/>
                  </a:lnTo>
                  <a:lnTo>
                    <a:pt x="0" y="191"/>
                  </a:lnTo>
                  <a:lnTo>
                    <a:pt x="330" y="0"/>
                  </a:lnTo>
                  <a:lnTo>
                    <a:pt x="926" y="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îśḻiďè">
              <a:extLst>
                <a:ext uri="{FF2B5EF4-FFF2-40B4-BE49-F238E27FC236}">
                  <a16:creationId xmlns:a16="http://schemas.microsoft.com/office/drawing/2014/main" id="{BC0FFF9A-9E46-46F7-B9A4-5D0BA31F446B}"/>
                </a:ext>
              </a:extLst>
            </p:cNvPr>
            <p:cNvSpPr/>
            <p:nvPr/>
          </p:nvSpPr>
          <p:spPr bwMode="auto">
            <a:xfrm>
              <a:off x="4422776" y="2805113"/>
              <a:ext cx="677863" cy="392113"/>
            </a:xfrm>
            <a:custGeom>
              <a:avLst/>
              <a:gdLst>
                <a:gd name="T0" fmla="*/ 287 w 293"/>
                <a:gd name="T1" fmla="*/ 68 h 170"/>
                <a:gd name="T2" fmla="*/ 117 w 293"/>
                <a:gd name="T3" fmla="*/ 166 h 170"/>
                <a:gd name="T4" fmla="*/ 99 w 293"/>
                <a:gd name="T5" fmla="*/ 167 h 170"/>
                <a:gd name="T6" fmla="*/ 4 w 293"/>
                <a:gd name="T7" fmla="*/ 113 h 170"/>
                <a:gd name="T8" fmla="*/ 6 w 293"/>
                <a:gd name="T9" fmla="*/ 102 h 170"/>
                <a:gd name="T10" fmla="*/ 175 w 293"/>
                <a:gd name="T11" fmla="*/ 4 h 170"/>
                <a:gd name="T12" fmla="*/ 194 w 293"/>
                <a:gd name="T13" fmla="*/ 3 h 170"/>
                <a:gd name="T14" fmla="*/ 288 w 293"/>
                <a:gd name="T15" fmla="*/ 58 h 170"/>
                <a:gd name="T16" fmla="*/ 287 w 293"/>
                <a:gd name="T17" fmla="*/ 6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170">
                  <a:moveTo>
                    <a:pt x="287" y="68"/>
                  </a:moveTo>
                  <a:cubicBezTo>
                    <a:pt x="117" y="166"/>
                    <a:pt x="117" y="166"/>
                    <a:pt x="117" y="166"/>
                  </a:cubicBezTo>
                  <a:cubicBezTo>
                    <a:pt x="112" y="169"/>
                    <a:pt x="103" y="170"/>
                    <a:pt x="99" y="167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0" y="110"/>
                    <a:pt x="0" y="105"/>
                    <a:pt x="6" y="102"/>
                  </a:cubicBezTo>
                  <a:cubicBezTo>
                    <a:pt x="175" y="4"/>
                    <a:pt x="175" y="4"/>
                    <a:pt x="175" y="4"/>
                  </a:cubicBezTo>
                  <a:cubicBezTo>
                    <a:pt x="181" y="1"/>
                    <a:pt x="189" y="0"/>
                    <a:pt x="194" y="3"/>
                  </a:cubicBezTo>
                  <a:cubicBezTo>
                    <a:pt x="288" y="58"/>
                    <a:pt x="288" y="58"/>
                    <a:pt x="288" y="58"/>
                  </a:cubicBezTo>
                  <a:cubicBezTo>
                    <a:pt x="293" y="60"/>
                    <a:pt x="292" y="65"/>
                    <a:pt x="287" y="68"/>
                  </a:cubicBezTo>
                  <a:close/>
                </a:path>
              </a:pathLst>
            </a:custGeom>
            <a:solidFill>
              <a:srgbClr val="8B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ṡļîḋe">
              <a:extLst>
                <a:ext uri="{FF2B5EF4-FFF2-40B4-BE49-F238E27FC236}">
                  <a16:creationId xmlns:a16="http://schemas.microsoft.com/office/drawing/2014/main" id="{13C95E5B-61EB-4CEA-8FB4-F09BA8F02E2F}"/>
                </a:ext>
              </a:extLst>
            </p:cNvPr>
            <p:cNvSpPr/>
            <p:nvPr/>
          </p:nvSpPr>
          <p:spPr bwMode="auto">
            <a:xfrm>
              <a:off x="4281488" y="2725738"/>
              <a:ext cx="244475" cy="141288"/>
            </a:xfrm>
            <a:custGeom>
              <a:avLst/>
              <a:gdLst>
                <a:gd name="T0" fmla="*/ 103 w 106"/>
                <a:gd name="T1" fmla="*/ 7 h 61"/>
                <a:gd name="T2" fmla="*/ 13 w 106"/>
                <a:gd name="T3" fmla="*/ 59 h 61"/>
                <a:gd name="T4" fmla="*/ 3 w 106"/>
                <a:gd name="T5" fmla="*/ 59 h 61"/>
                <a:gd name="T6" fmla="*/ 3 w 106"/>
                <a:gd name="T7" fmla="*/ 59 h 61"/>
                <a:gd name="T8" fmla="*/ 3 w 106"/>
                <a:gd name="T9" fmla="*/ 54 h 61"/>
                <a:gd name="T10" fmla="*/ 94 w 106"/>
                <a:gd name="T11" fmla="*/ 1 h 61"/>
                <a:gd name="T12" fmla="*/ 103 w 106"/>
                <a:gd name="T13" fmla="*/ 1 h 61"/>
                <a:gd name="T14" fmla="*/ 104 w 106"/>
                <a:gd name="T15" fmla="*/ 1 h 61"/>
                <a:gd name="T16" fmla="*/ 103 w 106"/>
                <a:gd name="T17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61">
                  <a:moveTo>
                    <a:pt x="103" y="7"/>
                  </a:moveTo>
                  <a:cubicBezTo>
                    <a:pt x="13" y="59"/>
                    <a:pt x="13" y="59"/>
                    <a:pt x="13" y="59"/>
                  </a:cubicBezTo>
                  <a:cubicBezTo>
                    <a:pt x="10" y="61"/>
                    <a:pt x="6" y="61"/>
                    <a:pt x="3" y="59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8"/>
                    <a:pt x="1" y="55"/>
                    <a:pt x="3" y="54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7" y="0"/>
                    <a:pt x="101" y="0"/>
                    <a:pt x="103" y="1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6" y="3"/>
                    <a:pt x="106" y="5"/>
                    <a:pt x="10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š1íḑè">
              <a:extLst>
                <a:ext uri="{FF2B5EF4-FFF2-40B4-BE49-F238E27FC236}">
                  <a16:creationId xmlns:a16="http://schemas.microsoft.com/office/drawing/2014/main" id="{480AFE7D-A876-42E1-89D4-B1076073B85E}"/>
                </a:ext>
              </a:extLst>
            </p:cNvPr>
            <p:cNvSpPr/>
            <p:nvPr/>
          </p:nvSpPr>
          <p:spPr bwMode="auto">
            <a:xfrm>
              <a:off x="4530726" y="2693988"/>
              <a:ext cx="50800" cy="26988"/>
            </a:xfrm>
            <a:custGeom>
              <a:avLst/>
              <a:gdLst>
                <a:gd name="T0" fmla="*/ 18 w 22"/>
                <a:gd name="T1" fmla="*/ 2 h 12"/>
                <a:gd name="T2" fmla="*/ 18 w 22"/>
                <a:gd name="T3" fmla="*/ 10 h 12"/>
                <a:gd name="T4" fmla="*/ 4 w 22"/>
                <a:gd name="T5" fmla="*/ 10 h 12"/>
                <a:gd name="T6" fmla="*/ 4 w 22"/>
                <a:gd name="T7" fmla="*/ 2 h 12"/>
                <a:gd name="T8" fmla="*/ 18 w 2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">
                  <a:moveTo>
                    <a:pt x="18" y="2"/>
                  </a:moveTo>
                  <a:cubicBezTo>
                    <a:pt x="22" y="4"/>
                    <a:pt x="22" y="8"/>
                    <a:pt x="18" y="10"/>
                  </a:cubicBezTo>
                  <a:cubicBezTo>
                    <a:pt x="14" y="12"/>
                    <a:pt x="8" y="12"/>
                    <a:pt x="4" y="10"/>
                  </a:cubicBezTo>
                  <a:cubicBezTo>
                    <a:pt x="0" y="8"/>
                    <a:pt x="0" y="4"/>
                    <a:pt x="4" y="2"/>
                  </a:cubicBezTo>
                  <a:cubicBezTo>
                    <a:pt x="8" y="0"/>
                    <a:pt x="14" y="0"/>
                    <a:pt x="18" y="2"/>
                  </a:cubicBezTo>
                  <a:close/>
                </a:path>
              </a:pathLst>
            </a:custGeom>
            <a:solidFill>
              <a:srgbClr val="445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s1íḍe">
              <a:extLst>
                <a:ext uri="{FF2B5EF4-FFF2-40B4-BE49-F238E27FC236}">
                  <a16:creationId xmlns:a16="http://schemas.microsoft.com/office/drawing/2014/main" id="{F6679A27-5CA5-43EE-B3B8-A4A659677F62}"/>
                </a:ext>
              </a:extLst>
            </p:cNvPr>
            <p:cNvSpPr/>
            <p:nvPr/>
          </p:nvSpPr>
          <p:spPr bwMode="auto">
            <a:xfrm>
              <a:off x="4545013" y="2700338"/>
              <a:ext cx="22225" cy="14288"/>
            </a:xfrm>
            <a:custGeom>
              <a:avLst/>
              <a:gdLst>
                <a:gd name="T0" fmla="*/ 8 w 10"/>
                <a:gd name="T1" fmla="*/ 1 h 6"/>
                <a:gd name="T2" fmla="*/ 8 w 10"/>
                <a:gd name="T3" fmla="*/ 5 h 6"/>
                <a:gd name="T4" fmla="*/ 2 w 10"/>
                <a:gd name="T5" fmla="*/ 5 h 6"/>
                <a:gd name="T6" fmla="*/ 2 w 10"/>
                <a:gd name="T7" fmla="*/ 1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10" y="2"/>
                    <a:pt x="10" y="4"/>
                    <a:pt x="8" y="5"/>
                  </a:cubicBezTo>
                  <a:cubicBezTo>
                    <a:pt x="7" y="6"/>
                    <a:pt x="4" y="6"/>
                    <a:pt x="2" y="5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7" y="0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ṩļiḑê">
              <a:extLst>
                <a:ext uri="{FF2B5EF4-FFF2-40B4-BE49-F238E27FC236}">
                  <a16:creationId xmlns:a16="http://schemas.microsoft.com/office/drawing/2014/main" id="{855E0BFD-19CA-4AF4-B65C-B74C6F495273}"/>
                </a:ext>
              </a:extLst>
            </p:cNvPr>
            <p:cNvSpPr/>
            <p:nvPr/>
          </p:nvSpPr>
          <p:spPr bwMode="auto">
            <a:xfrm>
              <a:off x="4246563" y="2873375"/>
              <a:ext cx="22225" cy="12700"/>
            </a:xfrm>
            <a:custGeom>
              <a:avLst/>
              <a:gdLst>
                <a:gd name="T0" fmla="*/ 8 w 10"/>
                <a:gd name="T1" fmla="*/ 1 h 5"/>
                <a:gd name="T2" fmla="*/ 8 w 10"/>
                <a:gd name="T3" fmla="*/ 4 h 5"/>
                <a:gd name="T4" fmla="*/ 2 w 10"/>
                <a:gd name="T5" fmla="*/ 4 h 5"/>
                <a:gd name="T6" fmla="*/ 2 w 10"/>
                <a:gd name="T7" fmla="*/ 1 h 5"/>
                <a:gd name="T8" fmla="*/ 8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8" y="1"/>
                  </a:moveTo>
                  <a:cubicBezTo>
                    <a:pt x="10" y="2"/>
                    <a:pt x="10" y="3"/>
                    <a:pt x="8" y="4"/>
                  </a:cubicBezTo>
                  <a:cubicBezTo>
                    <a:pt x="7" y="5"/>
                    <a:pt x="4" y="5"/>
                    <a:pt x="2" y="4"/>
                  </a:cubicBezTo>
                  <a:cubicBezTo>
                    <a:pt x="0" y="3"/>
                    <a:pt x="0" y="2"/>
                    <a:pt x="2" y="1"/>
                  </a:cubicBezTo>
                  <a:cubicBezTo>
                    <a:pt x="4" y="0"/>
                    <a:pt x="7" y="0"/>
                    <a:pt x="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ṣ1ïḓê">
              <a:extLst>
                <a:ext uri="{FF2B5EF4-FFF2-40B4-BE49-F238E27FC236}">
                  <a16:creationId xmlns:a16="http://schemas.microsoft.com/office/drawing/2014/main" id="{448DB7A0-E14E-4C39-BFFC-BA7CED88A232}"/>
                </a:ext>
              </a:extLst>
            </p:cNvPr>
            <p:cNvSpPr/>
            <p:nvPr/>
          </p:nvSpPr>
          <p:spPr bwMode="auto">
            <a:xfrm>
              <a:off x="5378451" y="3357563"/>
              <a:ext cx="200025" cy="115888"/>
            </a:xfrm>
            <a:custGeom>
              <a:avLst/>
              <a:gdLst>
                <a:gd name="T0" fmla="*/ 79 w 86"/>
                <a:gd name="T1" fmla="*/ 26 h 50"/>
                <a:gd name="T2" fmla="*/ 45 w 86"/>
                <a:gd name="T3" fmla="*/ 46 h 50"/>
                <a:gd name="T4" fmla="*/ 24 w 86"/>
                <a:gd name="T5" fmla="*/ 47 h 50"/>
                <a:gd name="T6" fmla="*/ 5 w 86"/>
                <a:gd name="T7" fmla="*/ 36 h 50"/>
                <a:gd name="T8" fmla="*/ 7 w 86"/>
                <a:gd name="T9" fmla="*/ 24 h 50"/>
                <a:gd name="T10" fmla="*/ 41 w 86"/>
                <a:gd name="T11" fmla="*/ 4 h 50"/>
                <a:gd name="T12" fmla="*/ 62 w 86"/>
                <a:gd name="T13" fmla="*/ 3 h 50"/>
                <a:gd name="T14" fmla="*/ 81 w 86"/>
                <a:gd name="T15" fmla="*/ 14 h 50"/>
                <a:gd name="T16" fmla="*/ 79 w 86"/>
                <a:gd name="T17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50">
                  <a:moveTo>
                    <a:pt x="79" y="26"/>
                  </a:moveTo>
                  <a:cubicBezTo>
                    <a:pt x="45" y="46"/>
                    <a:pt x="45" y="46"/>
                    <a:pt x="45" y="46"/>
                  </a:cubicBezTo>
                  <a:cubicBezTo>
                    <a:pt x="39" y="49"/>
                    <a:pt x="29" y="50"/>
                    <a:pt x="24" y="4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0" y="33"/>
                    <a:pt x="1" y="27"/>
                    <a:pt x="7" y="2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7" y="1"/>
                    <a:pt x="57" y="0"/>
                    <a:pt x="62" y="3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6" y="17"/>
                    <a:pt x="85" y="23"/>
                    <a:pt x="79" y="26"/>
                  </a:cubicBezTo>
                  <a:close/>
                </a:path>
              </a:pathLst>
            </a:custGeom>
            <a:solidFill>
              <a:srgbClr val="445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ŝḻîďê">
              <a:extLst>
                <a:ext uri="{FF2B5EF4-FFF2-40B4-BE49-F238E27FC236}">
                  <a16:creationId xmlns:a16="http://schemas.microsoft.com/office/drawing/2014/main" id="{230BE3F4-B82B-46AD-B2A0-D0D565CF9643}"/>
                </a:ext>
              </a:extLst>
            </p:cNvPr>
            <p:cNvSpPr/>
            <p:nvPr/>
          </p:nvSpPr>
          <p:spPr bwMode="auto">
            <a:xfrm>
              <a:off x="5434013" y="3389313"/>
              <a:ext cx="90488" cy="50800"/>
            </a:xfrm>
            <a:custGeom>
              <a:avLst/>
              <a:gdLst>
                <a:gd name="T0" fmla="*/ 38 w 39"/>
                <a:gd name="T1" fmla="*/ 2 h 22"/>
                <a:gd name="T2" fmla="*/ 3 w 39"/>
                <a:gd name="T3" fmla="*/ 22 h 22"/>
                <a:gd name="T4" fmla="*/ 0 w 39"/>
                <a:gd name="T5" fmla="*/ 22 h 22"/>
                <a:gd name="T6" fmla="*/ 0 w 39"/>
                <a:gd name="T7" fmla="*/ 22 h 22"/>
                <a:gd name="T8" fmla="*/ 0 w 39"/>
                <a:gd name="T9" fmla="*/ 20 h 22"/>
                <a:gd name="T10" fmla="*/ 35 w 39"/>
                <a:gd name="T11" fmla="*/ 0 h 22"/>
                <a:gd name="T12" fmla="*/ 38 w 39"/>
                <a:gd name="T13" fmla="*/ 0 h 22"/>
                <a:gd name="T14" fmla="*/ 38 w 39"/>
                <a:gd name="T15" fmla="*/ 0 h 22"/>
                <a:gd name="T16" fmla="*/ 38 w 39"/>
                <a:gd name="T17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2">
                  <a:moveTo>
                    <a:pt x="38" y="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1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1"/>
                    <a:pt x="39" y="1"/>
                    <a:pt x="3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îslíḋè">
              <a:extLst>
                <a:ext uri="{FF2B5EF4-FFF2-40B4-BE49-F238E27FC236}">
                  <a16:creationId xmlns:a16="http://schemas.microsoft.com/office/drawing/2014/main" id="{CCE5F870-D719-4DFF-9341-F360005F17E5}"/>
                </a:ext>
              </a:extLst>
            </p:cNvPr>
            <p:cNvSpPr/>
            <p:nvPr/>
          </p:nvSpPr>
          <p:spPr bwMode="auto">
            <a:xfrm>
              <a:off x="5411788" y="3375025"/>
              <a:ext cx="90488" cy="53975"/>
            </a:xfrm>
            <a:custGeom>
              <a:avLst/>
              <a:gdLst>
                <a:gd name="T0" fmla="*/ 39 w 39"/>
                <a:gd name="T1" fmla="*/ 3 h 23"/>
                <a:gd name="T2" fmla="*/ 4 w 39"/>
                <a:gd name="T3" fmla="*/ 22 h 23"/>
                <a:gd name="T4" fmla="*/ 1 w 39"/>
                <a:gd name="T5" fmla="*/ 23 h 23"/>
                <a:gd name="T6" fmla="*/ 1 w 39"/>
                <a:gd name="T7" fmla="*/ 22 h 23"/>
                <a:gd name="T8" fmla="*/ 1 w 39"/>
                <a:gd name="T9" fmla="*/ 21 h 23"/>
                <a:gd name="T10" fmla="*/ 36 w 39"/>
                <a:gd name="T11" fmla="*/ 1 h 23"/>
                <a:gd name="T12" fmla="*/ 39 w 39"/>
                <a:gd name="T13" fmla="*/ 1 h 23"/>
                <a:gd name="T14" fmla="*/ 39 w 39"/>
                <a:gd name="T15" fmla="*/ 1 h 23"/>
                <a:gd name="T16" fmla="*/ 39 w 39"/>
                <a:gd name="T1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39" y="3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3" y="23"/>
                    <a:pt x="2" y="23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8" y="0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2"/>
                    <a:pt x="3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ṣľídé">
              <a:extLst>
                <a:ext uri="{FF2B5EF4-FFF2-40B4-BE49-F238E27FC236}">
                  <a16:creationId xmlns:a16="http://schemas.microsoft.com/office/drawing/2014/main" id="{F4349428-8CD9-491F-8736-612C22F688C9}"/>
                </a:ext>
              </a:extLst>
            </p:cNvPr>
            <p:cNvSpPr/>
            <p:nvPr/>
          </p:nvSpPr>
          <p:spPr bwMode="auto">
            <a:xfrm>
              <a:off x="5454651" y="3402013"/>
              <a:ext cx="90488" cy="52388"/>
            </a:xfrm>
            <a:custGeom>
              <a:avLst/>
              <a:gdLst>
                <a:gd name="T0" fmla="*/ 38 w 39"/>
                <a:gd name="T1" fmla="*/ 2 h 23"/>
                <a:gd name="T2" fmla="*/ 3 w 39"/>
                <a:gd name="T3" fmla="*/ 22 h 23"/>
                <a:gd name="T4" fmla="*/ 1 w 39"/>
                <a:gd name="T5" fmla="*/ 22 h 23"/>
                <a:gd name="T6" fmla="*/ 0 w 39"/>
                <a:gd name="T7" fmla="*/ 22 h 23"/>
                <a:gd name="T8" fmla="*/ 1 w 39"/>
                <a:gd name="T9" fmla="*/ 20 h 23"/>
                <a:gd name="T10" fmla="*/ 35 w 39"/>
                <a:gd name="T11" fmla="*/ 1 h 23"/>
                <a:gd name="T12" fmla="*/ 38 w 39"/>
                <a:gd name="T13" fmla="*/ 0 h 23"/>
                <a:gd name="T14" fmla="*/ 38 w 39"/>
                <a:gd name="T15" fmla="*/ 1 h 23"/>
                <a:gd name="T16" fmla="*/ 38 w 39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38" y="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1" y="23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39" y="2"/>
                    <a:pt x="3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$ḻîḑè">
              <a:extLst>
                <a:ext uri="{FF2B5EF4-FFF2-40B4-BE49-F238E27FC236}">
                  <a16:creationId xmlns:a16="http://schemas.microsoft.com/office/drawing/2014/main" id="{FC3BF2AA-9263-4E55-84FB-85B2D4AF8700}"/>
                </a:ext>
              </a:extLst>
            </p:cNvPr>
            <p:cNvSpPr/>
            <p:nvPr/>
          </p:nvSpPr>
          <p:spPr bwMode="auto">
            <a:xfrm>
              <a:off x="4308476" y="2740025"/>
              <a:ext cx="482600" cy="279400"/>
            </a:xfrm>
            <a:custGeom>
              <a:avLst/>
              <a:gdLst>
                <a:gd name="T0" fmla="*/ 198 w 208"/>
                <a:gd name="T1" fmla="*/ 25 h 121"/>
                <a:gd name="T2" fmla="*/ 43 w 208"/>
                <a:gd name="T3" fmla="*/ 115 h 121"/>
                <a:gd name="T4" fmla="*/ 11 w 208"/>
                <a:gd name="T5" fmla="*/ 116 h 121"/>
                <a:gd name="T6" fmla="*/ 8 w 208"/>
                <a:gd name="T7" fmla="*/ 115 h 121"/>
                <a:gd name="T8" fmla="*/ 11 w 208"/>
                <a:gd name="T9" fmla="*/ 96 h 121"/>
                <a:gd name="T10" fmla="*/ 165 w 208"/>
                <a:gd name="T11" fmla="*/ 7 h 121"/>
                <a:gd name="T12" fmla="*/ 198 w 208"/>
                <a:gd name="T13" fmla="*/ 5 h 121"/>
                <a:gd name="T14" fmla="*/ 200 w 208"/>
                <a:gd name="T15" fmla="*/ 6 h 121"/>
                <a:gd name="T16" fmla="*/ 198 w 208"/>
                <a:gd name="T17" fmla="*/ 2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21">
                  <a:moveTo>
                    <a:pt x="198" y="25"/>
                  </a:moveTo>
                  <a:cubicBezTo>
                    <a:pt x="43" y="115"/>
                    <a:pt x="43" y="115"/>
                    <a:pt x="43" y="115"/>
                  </a:cubicBezTo>
                  <a:cubicBezTo>
                    <a:pt x="34" y="120"/>
                    <a:pt x="19" y="121"/>
                    <a:pt x="11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0" y="110"/>
                    <a:pt x="1" y="101"/>
                    <a:pt x="11" y="96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75" y="1"/>
                    <a:pt x="189" y="0"/>
                    <a:pt x="198" y="5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8" y="11"/>
                    <a:pt x="207" y="20"/>
                    <a:pt x="198" y="25"/>
                  </a:cubicBezTo>
                  <a:close/>
                </a:path>
              </a:pathLst>
            </a:custGeom>
            <a:solidFill>
              <a:srgbClr val="CE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ṥḷîḋé">
              <a:extLst>
                <a:ext uri="{FF2B5EF4-FFF2-40B4-BE49-F238E27FC236}">
                  <a16:creationId xmlns:a16="http://schemas.microsoft.com/office/drawing/2014/main" id="{AEACA67C-091D-477D-A42A-5FDB0E68AF6B}"/>
                </a:ext>
              </a:extLst>
            </p:cNvPr>
            <p:cNvSpPr/>
            <p:nvPr/>
          </p:nvSpPr>
          <p:spPr bwMode="auto">
            <a:xfrm>
              <a:off x="5054601" y="3170238"/>
              <a:ext cx="460375" cy="265113"/>
            </a:xfrm>
            <a:custGeom>
              <a:avLst/>
              <a:gdLst>
                <a:gd name="T0" fmla="*/ 194 w 199"/>
                <a:gd name="T1" fmla="*/ 13 h 115"/>
                <a:gd name="T2" fmla="*/ 22 w 199"/>
                <a:gd name="T3" fmla="*/ 112 h 115"/>
                <a:gd name="T4" fmla="*/ 5 w 199"/>
                <a:gd name="T5" fmla="*/ 113 h 115"/>
                <a:gd name="T6" fmla="*/ 4 w 199"/>
                <a:gd name="T7" fmla="*/ 112 h 115"/>
                <a:gd name="T8" fmla="*/ 5 w 199"/>
                <a:gd name="T9" fmla="*/ 103 h 115"/>
                <a:gd name="T10" fmla="*/ 177 w 199"/>
                <a:gd name="T11" fmla="*/ 3 h 115"/>
                <a:gd name="T12" fmla="*/ 194 w 199"/>
                <a:gd name="T13" fmla="*/ 3 h 115"/>
                <a:gd name="T14" fmla="*/ 195 w 199"/>
                <a:gd name="T15" fmla="*/ 3 h 115"/>
                <a:gd name="T16" fmla="*/ 194 w 199"/>
                <a:gd name="T17" fmla="*/ 1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115">
                  <a:moveTo>
                    <a:pt x="194" y="13"/>
                  </a:moveTo>
                  <a:cubicBezTo>
                    <a:pt x="22" y="112"/>
                    <a:pt x="22" y="112"/>
                    <a:pt x="22" y="112"/>
                  </a:cubicBezTo>
                  <a:cubicBezTo>
                    <a:pt x="17" y="115"/>
                    <a:pt x="10" y="115"/>
                    <a:pt x="5" y="113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0" y="110"/>
                    <a:pt x="1" y="105"/>
                    <a:pt x="5" y="103"/>
                  </a:cubicBezTo>
                  <a:cubicBezTo>
                    <a:pt x="177" y="3"/>
                    <a:pt x="177" y="3"/>
                    <a:pt x="177" y="3"/>
                  </a:cubicBezTo>
                  <a:cubicBezTo>
                    <a:pt x="182" y="1"/>
                    <a:pt x="190" y="0"/>
                    <a:pt x="194" y="3"/>
                  </a:cubicBezTo>
                  <a:cubicBezTo>
                    <a:pt x="195" y="3"/>
                    <a:pt x="195" y="3"/>
                    <a:pt x="195" y="3"/>
                  </a:cubicBezTo>
                  <a:cubicBezTo>
                    <a:pt x="199" y="6"/>
                    <a:pt x="199" y="10"/>
                    <a:pt x="194" y="13"/>
                  </a:cubicBezTo>
                  <a:close/>
                </a:path>
              </a:pathLst>
            </a:custGeom>
            <a:solidFill>
              <a:srgbClr val="CE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$1ídê">
              <a:extLst>
                <a:ext uri="{FF2B5EF4-FFF2-40B4-BE49-F238E27FC236}">
                  <a16:creationId xmlns:a16="http://schemas.microsoft.com/office/drawing/2014/main" id="{3F62DF23-DF0D-44F0-ADD7-027B9E61036F}"/>
                </a:ext>
              </a:extLst>
            </p:cNvPr>
            <p:cNvSpPr/>
            <p:nvPr/>
          </p:nvSpPr>
          <p:spPr bwMode="auto">
            <a:xfrm>
              <a:off x="4702176" y="2968625"/>
              <a:ext cx="449263" cy="257175"/>
            </a:xfrm>
            <a:custGeom>
              <a:avLst/>
              <a:gdLst>
                <a:gd name="T0" fmla="*/ 191 w 194"/>
                <a:gd name="T1" fmla="*/ 5 h 111"/>
                <a:gd name="T2" fmla="*/ 9 w 194"/>
                <a:gd name="T3" fmla="*/ 110 h 111"/>
                <a:gd name="T4" fmla="*/ 2 w 194"/>
                <a:gd name="T5" fmla="*/ 110 h 111"/>
                <a:gd name="T6" fmla="*/ 2 w 194"/>
                <a:gd name="T7" fmla="*/ 110 h 111"/>
                <a:gd name="T8" fmla="*/ 2 w 194"/>
                <a:gd name="T9" fmla="*/ 106 h 111"/>
                <a:gd name="T10" fmla="*/ 185 w 194"/>
                <a:gd name="T11" fmla="*/ 1 h 111"/>
                <a:gd name="T12" fmla="*/ 191 w 194"/>
                <a:gd name="T13" fmla="*/ 1 h 111"/>
                <a:gd name="T14" fmla="*/ 192 w 194"/>
                <a:gd name="T15" fmla="*/ 1 h 111"/>
                <a:gd name="T16" fmla="*/ 191 w 194"/>
                <a:gd name="T17" fmla="*/ 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11">
                  <a:moveTo>
                    <a:pt x="191" y="5"/>
                  </a:moveTo>
                  <a:cubicBezTo>
                    <a:pt x="9" y="110"/>
                    <a:pt x="9" y="110"/>
                    <a:pt x="9" y="110"/>
                  </a:cubicBezTo>
                  <a:cubicBezTo>
                    <a:pt x="7" y="111"/>
                    <a:pt x="4" y="111"/>
                    <a:pt x="2" y="110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0" y="109"/>
                    <a:pt x="0" y="107"/>
                    <a:pt x="2" y="106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7" y="0"/>
                    <a:pt x="190" y="0"/>
                    <a:pt x="191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4" y="2"/>
                    <a:pt x="193" y="4"/>
                    <a:pt x="191" y="5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şliďè">
              <a:extLst>
                <a:ext uri="{FF2B5EF4-FFF2-40B4-BE49-F238E27FC236}">
                  <a16:creationId xmlns:a16="http://schemas.microsoft.com/office/drawing/2014/main" id="{67178415-26F5-40D2-B8C1-8676D68B87A9}"/>
                </a:ext>
              </a:extLst>
            </p:cNvPr>
            <p:cNvSpPr/>
            <p:nvPr/>
          </p:nvSpPr>
          <p:spPr bwMode="auto">
            <a:xfrm>
              <a:off x="5129213" y="3213100"/>
              <a:ext cx="446088" cy="257175"/>
            </a:xfrm>
            <a:custGeom>
              <a:avLst/>
              <a:gdLst>
                <a:gd name="T0" fmla="*/ 191 w 193"/>
                <a:gd name="T1" fmla="*/ 4 h 111"/>
                <a:gd name="T2" fmla="*/ 8 w 193"/>
                <a:gd name="T3" fmla="*/ 110 h 111"/>
                <a:gd name="T4" fmla="*/ 2 w 193"/>
                <a:gd name="T5" fmla="*/ 110 h 111"/>
                <a:gd name="T6" fmla="*/ 1 w 193"/>
                <a:gd name="T7" fmla="*/ 110 h 111"/>
                <a:gd name="T8" fmla="*/ 2 w 193"/>
                <a:gd name="T9" fmla="*/ 106 h 111"/>
                <a:gd name="T10" fmla="*/ 184 w 193"/>
                <a:gd name="T11" fmla="*/ 1 h 111"/>
                <a:gd name="T12" fmla="*/ 191 w 193"/>
                <a:gd name="T13" fmla="*/ 0 h 111"/>
                <a:gd name="T14" fmla="*/ 191 w 193"/>
                <a:gd name="T15" fmla="*/ 1 h 111"/>
                <a:gd name="T16" fmla="*/ 191 w 193"/>
                <a:gd name="T17" fmla="*/ 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111">
                  <a:moveTo>
                    <a:pt x="191" y="4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6" y="111"/>
                    <a:pt x="3" y="111"/>
                    <a:pt x="2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2" y="106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6" y="0"/>
                    <a:pt x="189" y="0"/>
                    <a:pt x="191" y="0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2"/>
                    <a:pt x="193" y="3"/>
                    <a:pt x="191" y="4"/>
                  </a:cubicBezTo>
                  <a:close/>
                </a:path>
              </a:pathLst>
            </a:custGeom>
            <a:solidFill>
              <a:srgbClr val="CE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şlíďê">
              <a:extLst>
                <a:ext uri="{FF2B5EF4-FFF2-40B4-BE49-F238E27FC236}">
                  <a16:creationId xmlns:a16="http://schemas.microsoft.com/office/drawing/2014/main" id="{714F5B07-CD01-486F-9535-B9426DB8C51A}"/>
                </a:ext>
              </a:extLst>
            </p:cNvPr>
            <p:cNvSpPr/>
            <p:nvPr/>
          </p:nvSpPr>
          <p:spPr bwMode="auto">
            <a:xfrm>
              <a:off x="4738688" y="2989263"/>
              <a:ext cx="450850" cy="258763"/>
            </a:xfrm>
            <a:custGeom>
              <a:avLst/>
              <a:gdLst>
                <a:gd name="T0" fmla="*/ 192 w 194"/>
                <a:gd name="T1" fmla="*/ 5 h 112"/>
                <a:gd name="T2" fmla="*/ 9 w 194"/>
                <a:gd name="T3" fmla="*/ 110 h 112"/>
                <a:gd name="T4" fmla="*/ 2 w 194"/>
                <a:gd name="T5" fmla="*/ 111 h 112"/>
                <a:gd name="T6" fmla="*/ 2 w 194"/>
                <a:gd name="T7" fmla="*/ 110 h 112"/>
                <a:gd name="T8" fmla="*/ 2 w 194"/>
                <a:gd name="T9" fmla="*/ 107 h 112"/>
                <a:gd name="T10" fmla="*/ 185 w 194"/>
                <a:gd name="T11" fmla="*/ 1 h 112"/>
                <a:gd name="T12" fmla="*/ 192 w 194"/>
                <a:gd name="T13" fmla="*/ 1 h 112"/>
                <a:gd name="T14" fmla="*/ 192 w 194"/>
                <a:gd name="T15" fmla="*/ 1 h 112"/>
                <a:gd name="T16" fmla="*/ 192 w 194"/>
                <a:gd name="T17" fmla="*/ 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12">
                  <a:moveTo>
                    <a:pt x="192" y="5"/>
                  </a:moveTo>
                  <a:cubicBezTo>
                    <a:pt x="9" y="110"/>
                    <a:pt x="9" y="110"/>
                    <a:pt x="9" y="110"/>
                  </a:cubicBezTo>
                  <a:cubicBezTo>
                    <a:pt x="7" y="111"/>
                    <a:pt x="4" y="112"/>
                    <a:pt x="2" y="111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0" y="109"/>
                    <a:pt x="1" y="108"/>
                    <a:pt x="2" y="107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7" y="0"/>
                    <a:pt x="190" y="0"/>
                    <a:pt x="192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4" y="2"/>
                    <a:pt x="193" y="4"/>
                    <a:pt x="192" y="5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ļíḓé">
              <a:extLst>
                <a:ext uri="{FF2B5EF4-FFF2-40B4-BE49-F238E27FC236}">
                  <a16:creationId xmlns:a16="http://schemas.microsoft.com/office/drawing/2014/main" id="{D359682E-E138-44BA-84D5-E4BFB2F6F9B3}"/>
                </a:ext>
              </a:extLst>
            </p:cNvPr>
            <p:cNvSpPr/>
            <p:nvPr/>
          </p:nvSpPr>
          <p:spPr bwMode="auto">
            <a:xfrm>
              <a:off x="4448176" y="2820988"/>
              <a:ext cx="627063" cy="360363"/>
            </a:xfrm>
            <a:custGeom>
              <a:avLst/>
              <a:gdLst>
                <a:gd name="T0" fmla="*/ 265 w 271"/>
                <a:gd name="T1" fmla="*/ 61 h 156"/>
                <a:gd name="T2" fmla="*/ 106 w 271"/>
                <a:gd name="T3" fmla="*/ 153 h 156"/>
                <a:gd name="T4" fmla="*/ 89 w 271"/>
                <a:gd name="T5" fmla="*/ 154 h 156"/>
                <a:gd name="T6" fmla="*/ 4 w 271"/>
                <a:gd name="T7" fmla="*/ 105 h 156"/>
                <a:gd name="T8" fmla="*/ 5 w 271"/>
                <a:gd name="T9" fmla="*/ 95 h 156"/>
                <a:gd name="T10" fmla="*/ 164 w 271"/>
                <a:gd name="T11" fmla="*/ 3 h 156"/>
                <a:gd name="T12" fmla="*/ 181 w 271"/>
                <a:gd name="T13" fmla="*/ 2 h 156"/>
                <a:gd name="T14" fmla="*/ 267 w 271"/>
                <a:gd name="T15" fmla="*/ 52 h 156"/>
                <a:gd name="T16" fmla="*/ 265 w 271"/>
                <a:gd name="T17" fmla="*/ 6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156">
                  <a:moveTo>
                    <a:pt x="265" y="61"/>
                  </a:moveTo>
                  <a:cubicBezTo>
                    <a:pt x="106" y="153"/>
                    <a:pt x="106" y="153"/>
                    <a:pt x="106" y="153"/>
                  </a:cubicBezTo>
                  <a:cubicBezTo>
                    <a:pt x="101" y="156"/>
                    <a:pt x="94" y="156"/>
                    <a:pt x="89" y="154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0" y="102"/>
                    <a:pt x="0" y="98"/>
                    <a:pt x="5" y="95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9" y="0"/>
                    <a:pt x="177" y="0"/>
                    <a:pt x="181" y="2"/>
                  </a:cubicBezTo>
                  <a:cubicBezTo>
                    <a:pt x="267" y="52"/>
                    <a:pt x="267" y="52"/>
                    <a:pt x="267" y="52"/>
                  </a:cubicBezTo>
                  <a:cubicBezTo>
                    <a:pt x="271" y="54"/>
                    <a:pt x="270" y="58"/>
                    <a:pt x="265" y="61"/>
                  </a:cubicBezTo>
                  <a:close/>
                </a:path>
              </a:pathLst>
            </a:custGeom>
            <a:solidFill>
              <a:srgbClr val="5E7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ṥ1ídè">
              <a:extLst>
                <a:ext uri="{FF2B5EF4-FFF2-40B4-BE49-F238E27FC236}">
                  <a16:creationId xmlns:a16="http://schemas.microsoft.com/office/drawing/2014/main" id="{59420DAD-49A7-409A-B571-387F0B1E1D68}"/>
                </a:ext>
              </a:extLst>
            </p:cNvPr>
            <p:cNvSpPr/>
            <p:nvPr/>
          </p:nvSpPr>
          <p:spPr bwMode="auto">
            <a:xfrm>
              <a:off x="4625976" y="3054350"/>
              <a:ext cx="233363" cy="127000"/>
            </a:xfrm>
            <a:custGeom>
              <a:avLst/>
              <a:gdLst>
                <a:gd name="T0" fmla="*/ 12 w 101"/>
                <a:gd name="T1" fmla="*/ 0 h 55"/>
                <a:gd name="T2" fmla="*/ 1 w 101"/>
                <a:gd name="T3" fmla="*/ 7 h 55"/>
                <a:gd name="T4" fmla="*/ 17 w 101"/>
                <a:gd name="T5" fmla="*/ 54 h 55"/>
                <a:gd name="T6" fmla="*/ 29 w 101"/>
                <a:gd name="T7" fmla="*/ 53 h 55"/>
                <a:gd name="T8" fmla="*/ 101 w 101"/>
                <a:gd name="T9" fmla="*/ 11 h 55"/>
                <a:gd name="T10" fmla="*/ 12 w 101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55">
                  <a:moveTo>
                    <a:pt x="12" y="0"/>
                  </a:moveTo>
                  <a:cubicBezTo>
                    <a:pt x="6" y="0"/>
                    <a:pt x="0" y="3"/>
                    <a:pt x="1" y="7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21" y="55"/>
                    <a:pt x="26" y="54"/>
                    <a:pt x="29" y="53"/>
                  </a:cubicBezTo>
                  <a:cubicBezTo>
                    <a:pt x="101" y="11"/>
                    <a:pt x="101" y="11"/>
                    <a:pt x="101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45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ṧḻîḍe">
              <a:extLst>
                <a:ext uri="{FF2B5EF4-FFF2-40B4-BE49-F238E27FC236}">
                  <a16:creationId xmlns:a16="http://schemas.microsoft.com/office/drawing/2014/main" id="{0AACDCE2-995D-4FF3-8C63-9C711E090005}"/>
                </a:ext>
              </a:extLst>
            </p:cNvPr>
            <p:cNvSpPr/>
            <p:nvPr/>
          </p:nvSpPr>
          <p:spPr bwMode="auto">
            <a:xfrm>
              <a:off x="4762501" y="2913063"/>
              <a:ext cx="311150" cy="187325"/>
            </a:xfrm>
            <a:custGeom>
              <a:avLst/>
              <a:gdLst>
                <a:gd name="T0" fmla="*/ 130 w 134"/>
                <a:gd name="T1" fmla="*/ 21 h 81"/>
                <a:gd name="T2" fmla="*/ 133 w 134"/>
                <a:gd name="T3" fmla="*/ 15 h 81"/>
                <a:gd name="T4" fmla="*/ 15 w 134"/>
                <a:gd name="T5" fmla="*/ 1 h 81"/>
                <a:gd name="T6" fmla="*/ 2 w 134"/>
                <a:gd name="T7" fmla="*/ 8 h 81"/>
                <a:gd name="T8" fmla="*/ 26 w 134"/>
                <a:gd name="T9" fmla="*/ 81 h 81"/>
                <a:gd name="T10" fmla="*/ 130 w 134"/>
                <a:gd name="T11" fmla="*/ 2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81">
                  <a:moveTo>
                    <a:pt x="130" y="21"/>
                  </a:moveTo>
                  <a:cubicBezTo>
                    <a:pt x="133" y="19"/>
                    <a:pt x="134" y="17"/>
                    <a:pt x="133" y="15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0" y="4"/>
                    <a:pt x="2" y="8"/>
                  </a:cubicBezTo>
                  <a:cubicBezTo>
                    <a:pt x="26" y="81"/>
                    <a:pt x="26" y="81"/>
                    <a:pt x="26" y="81"/>
                  </a:cubicBezTo>
                  <a:lnTo>
                    <a:pt x="130" y="21"/>
                  </a:lnTo>
                  <a:close/>
                </a:path>
              </a:pathLst>
            </a:custGeom>
            <a:solidFill>
              <a:srgbClr val="2B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Sļîďe">
              <a:extLst>
                <a:ext uri="{FF2B5EF4-FFF2-40B4-BE49-F238E27FC236}">
                  <a16:creationId xmlns:a16="http://schemas.microsoft.com/office/drawing/2014/main" id="{49DF058A-46CA-4543-A1FB-C81B43B25F45}"/>
                </a:ext>
              </a:extLst>
            </p:cNvPr>
            <p:cNvSpPr/>
            <p:nvPr/>
          </p:nvSpPr>
          <p:spPr bwMode="auto">
            <a:xfrm>
              <a:off x="4610101" y="2959100"/>
              <a:ext cx="127000" cy="74613"/>
            </a:xfrm>
            <a:custGeom>
              <a:avLst/>
              <a:gdLst>
                <a:gd name="T0" fmla="*/ 45 w 55"/>
                <a:gd name="T1" fmla="*/ 6 h 32"/>
                <a:gd name="T2" fmla="*/ 45 w 55"/>
                <a:gd name="T3" fmla="*/ 26 h 32"/>
                <a:gd name="T4" fmla="*/ 10 w 55"/>
                <a:gd name="T5" fmla="*/ 26 h 32"/>
                <a:gd name="T6" fmla="*/ 10 w 55"/>
                <a:gd name="T7" fmla="*/ 6 h 32"/>
                <a:gd name="T8" fmla="*/ 45 w 55"/>
                <a:gd name="T9" fmla="*/ 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45" y="6"/>
                  </a:moveTo>
                  <a:cubicBezTo>
                    <a:pt x="55" y="11"/>
                    <a:pt x="55" y="20"/>
                    <a:pt x="45" y="26"/>
                  </a:cubicBezTo>
                  <a:cubicBezTo>
                    <a:pt x="35" y="32"/>
                    <a:pt x="19" y="32"/>
                    <a:pt x="10" y="26"/>
                  </a:cubicBezTo>
                  <a:cubicBezTo>
                    <a:pt x="0" y="20"/>
                    <a:pt x="0" y="11"/>
                    <a:pt x="10" y="6"/>
                  </a:cubicBezTo>
                  <a:cubicBezTo>
                    <a:pt x="19" y="0"/>
                    <a:pt x="35" y="0"/>
                    <a:pt x="45" y="6"/>
                  </a:cubicBezTo>
                  <a:close/>
                </a:path>
              </a:pathLst>
            </a:custGeom>
            <a:solidFill>
              <a:srgbClr val="F0D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ṧlîḓé">
              <a:extLst>
                <a:ext uri="{FF2B5EF4-FFF2-40B4-BE49-F238E27FC236}">
                  <a16:creationId xmlns:a16="http://schemas.microsoft.com/office/drawing/2014/main" id="{D1E24D1F-0A50-4BCF-83DB-1B84E1328310}"/>
                </a:ext>
              </a:extLst>
            </p:cNvPr>
            <p:cNvSpPr/>
            <p:nvPr/>
          </p:nvSpPr>
          <p:spPr bwMode="auto">
            <a:xfrm>
              <a:off x="4832351" y="3165475"/>
              <a:ext cx="352425" cy="203200"/>
            </a:xfrm>
            <a:custGeom>
              <a:avLst/>
              <a:gdLst>
                <a:gd name="T0" fmla="*/ 125 w 152"/>
                <a:gd name="T1" fmla="*/ 15 h 88"/>
                <a:gd name="T2" fmla="*/ 125 w 152"/>
                <a:gd name="T3" fmla="*/ 72 h 88"/>
                <a:gd name="T4" fmla="*/ 27 w 152"/>
                <a:gd name="T5" fmla="*/ 72 h 88"/>
                <a:gd name="T6" fmla="*/ 27 w 152"/>
                <a:gd name="T7" fmla="*/ 15 h 88"/>
                <a:gd name="T8" fmla="*/ 125 w 152"/>
                <a:gd name="T9" fmla="*/ 1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88">
                  <a:moveTo>
                    <a:pt x="125" y="15"/>
                  </a:moveTo>
                  <a:cubicBezTo>
                    <a:pt x="152" y="31"/>
                    <a:pt x="152" y="56"/>
                    <a:pt x="125" y="72"/>
                  </a:cubicBezTo>
                  <a:cubicBezTo>
                    <a:pt x="98" y="88"/>
                    <a:pt x="54" y="88"/>
                    <a:pt x="27" y="72"/>
                  </a:cubicBezTo>
                  <a:cubicBezTo>
                    <a:pt x="0" y="56"/>
                    <a:pt x="0" y="31"/>
                    <a:pt x="27" y="15"/>
                  </a:cubicBezTo>
                  <a:cubicBezTo>
                    <a:pt x="54" y="0"/>
                    <a:pt x="98" y="0"/>
                    <a:pt x="125" y="15"/>
                  </a:cubicBezTo>
                  <a:close/>
                </a:path>
              </a:pathLst>
            </a:custGeom>
            <a:solidFill>
              <a:srgbClr val="CE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śļïḋe">
              <a:extLst>
                <a:ext uri="{FF2B5EF4-FFF2-40B4-BE49-F238E27FC236}">
                  <a16:creationId xmlns:a16="http://schemas.microsoft.com/office/drawing/2014/main" id="{81752398-6433-4F74-A45E-08FE7C141022}"/>
                </a:ext>
              </a:extLst>
            </p:cNvPr>
            <p:cNvSpPr/>
            <p:nvPr/>
          </p:nvSpPr>
          <p:spPr bwMode="auto">
            <a:xfrm>
              <a:off x="4914901" y="3213100"/>
              <a:ext cx="155575" cy="88900"/>
            </a:xfrm>
            <a:custGeom>
              <a:avLst/>
              <a:gdLst>
                <a:gd name="T0" fmla="*/ 61 w 67"/>
                <a:gd name="T1" fmla="*/ 4 h 38"/>
                <a:gd name="T2" fmla="*/ 34 w 67"/>
                <a:gd name="T3" fmla="*/ 4 h 38"/>
                <a:gd name="T4" fmla="*/ 30 w 67"/>
                <a:gd name="T5" fmla="*/ 17 h 38"/>
                <a:gd name="T6" fmla="*/ 8 w 67"/>
                <a:gd name="T7" fmla="*/ 19 h 38"/>
                <a:gd name="T8" fmla="*/ 8 w 67"/>
                <a:gd name="T9" fmla="*/ 35 h 38"/>
                <a:gd name="T10" fmla="*/ 21 w 67"/>
                <a:gd name="T11" fmla="*/ 38 h 38"/>
                <a:gd name="T12" fmla="*/ 66 w 67"/>
                <a:gd name="T13" fmla="*/ 37 h 38"/>
                <a:gd name="T14" fmla="*/ 67 w 67"/>
                <a:gd name="T15" fmla="*/ 13 h 38"/>
                <a:gd name="T16" fmla="*/ 67 w 67"/>
                <a:gd name="T17" fmla="*/ 13 h 38"/>
                <a:gd name="T18" fmla="*/ 61 w 67"/>
                <a:gd name="T1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38">
                  <a:moveTo>
                    <a:pt x="61" y="4"/>
                  </a:moveTo>
                  <a:cubicBezTo>
                    <a:pt x="54" y="0"/>
                    <a:pt x="41" y="0"/>
                    <a:pt x="34" y="4"/>
                  </a:cubicBezTo>
                  <a:cubicBezTo>
                    <a:pt x="28" y="8"/>
                    <a:pt x="27" y="13"/>
                    <a:pt x="30" y="17"/>
                  </a:cubicBezTo>
                  <a:cubicBezTo>
                    <a:pt x="23" y="15"/>
                    <a:pt x="14" y="16"/>
                    <a:pt x="8" y="19"/>
                  </a:cubicBezTo>
                  <a:cubicBezTo>
                    <a:pt x="0" y="23"/>
                    <a:pt x="0" y="31"/>
                    <a:pt x="8" y="35"/>
                  </a:cubicBezTo>
                  <a:cubicBezTo>
                    <a:pt x="12" y="37"/>
                    <a:pt x="16" y="38"/>
                    <a:pt x="21" y="38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7" y="10"/>
                    <a:pt x="65" y="7"/>
                    <a:pt x="61" y="4"/>
                  </a:cubicBezTo>
                  <a:close/>
                </a:path>
              </a:pathLst>
            </a:custGeom>
            <a:solidFill>
              <a:srgbClr val="FF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ṥľíḋé">
              <a:extLst>
                <a:ext uri="{FF2B5EF4-FFF2-40B4-BE49-F238E27FC236}">
                  <a16:creationId xmlns:a16="http://schemas.microsoft.com/office/drawing/2014/main" id="{25E5EE7D-3A80-4E55-BD25-5DB5431A82FE}"/>
                </a:ext>
              </a:extLst>
            </p:cNvPr>
            <p:cNvSpPr/>
            <p:nvPr/>
          </p:nvSpPr>
          <p:spPr bwMode="auto">
            <a:xfrm>
              <a:off x="5033963" y="3017838"/>
              <a:ext cx="407988" cy="233363"/>
            </a:xfrm>
            <a:custGeom>
              <a:avLst/>
              <a:gdLst>
                <a:gd name="T0" fmla="*/ 172 w 176"/>
                <a:gd name="T1" fmla="*/ 58 h 101"/>
                <a:gd name="T2" fmla="*/ 102 w 176"/>
                <a:gd name="T3" fmla="*/ 99 h 101"/>
                <a:gd name="T4" fmla="*/ 90 w 176"/>
                <a:gd name="T5" fmla="*/ 99 h 101"/>
                <a:gd name="T6" fmla="*/ 3 w 176"/>
                <a:gd name="T7" fmla="*/ 49 h 101"/>
                <a:gd name="T8" fmla="*/ 4 w 176"/>
                <a:gd name="T9" fmla="*/ 42 h 101"/>
                <a:gd name="T10" fmla="*/ 74 w 176"/>
                <a:gd name="T11" fmla="*/ 2 h 101"/>
                <a:gd name="T12" fmla="*/ 86 w 176"/>
                <a:gd name="T13" fmla="*/ 1 h 101"/>
                <a:gd name="T14" fmla="*/ 173 w 176"/>
                <a:gd name="T15" fmla="*/ 52 h 101"/>
                <a:gd name="T16" fmla="*/ 172 w 176"/>
                <a:gd name="T17" fmla="*/ 5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172" y="58"/>
                  </a:moveTo>
                  <a:cubicBezTo>
                    <a:pt x="102" y="99"/>
                    <a:pt x="102" y="99"/>
                    <a:pt x="102" y="99"/>
                  </a:cubicBezTo>
                  <a:cubicBezTo>
                    <a:pt x="99" y="101"/>
                    <a:pt x="93" y="101"/>
                    <a:pt x="90" y="9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0" y="47"/>
                    <a:pt x="1" y="44"/>
                    <a:pt x="4" y="4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8" y="0"/>
                    <a:pt x="83" y="0"/>
                    <a:pt x="86" y="1"/>
                  </a:cubicBezTo>
                  <a:cubicBezTo>
                    <a:pt x="173" y="52"/>
                    <a:pt x="173" y="52"/>
                    <a:pt x="173" y="52"/>
                  </a:cubicBezTo>
                  <a:cubicBezTo>
                    <a:pt x="176" y="53"/>
                    <a:pt x="176" y="56"/>
                    <a:pt x="172" y="58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Sḻïde">
              <a:extLst>
                <a:ext uri="{FF2B5EF4-FFF2-40B4-BE49-F238E27FC236}">
                  <a16:creationId xmlns:a16="http://schemas.microsoft.com/office/drawing/2014/main" id="{21EAA70A-5240-43D2-A16F-19EBD614750D}"/>
                </a:ext>
              </a:extLst>
            </p:cNvPr>
            <p:cNvSpPr/>
            <p:nvPr/>
          </p:nvSpPr>
          <p:spPr bwMode="auto">
            <a:xfrm>
              <a:off x="5080001" y="3043238"/>
              <a:ext cx="157163" cy="88900"/>
            </a:xfrm>
            <a:custGeom>
              <a:avLst/>
              <a:gdLst>
                <a:gd name="T0" fmla="*/ 66 w 68"/>
                <a:gd name="T1" fmla="*/ 5 h 39"/>
                <a:gd name="T2" fmla="*/ 8 w 68"/>
                <a:gd name="T3" fmla="*/ 38 h 39"/>
                <a:gd name="T4" fmla="*/ 2 w 68"/>
                <a:gd name="T5" fmla="*/ 38 h 39"/>
                <a:gd name="T6" fmla="*/ 2 w 68"/>
                <a:gd name="T7" fmla="*/ 38 h 39"/>
                <a:gd name="T8" fmla="*/ 2 w 68"/>
                <a:gd name="T9" fmla="*/ 35 h 39"/>
                <a:gd name="T10" fmla="*/ 60 w 68"/>
                <a:gd name="T11" fmla="*/ 1 h 39"/>
                <a:gd name="T12" fmla="*/ 66 w 68"/>
                <a:gd name="T13" fmla="*/ 1 h 39"/>
                <a:gd name="T14" fmla="*/ 67 w 68"/>
                <a:gd name="T15" fmla="*/ 1 h 39"/>
                <a:gd name="T16" fmla="*/ 66 w 68"/>
                <a:gd name="T17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9">
                  <a:moveTo>
                    <a:pt x="66" y="5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6" y="39"/>
                    <a:pt x="4" y="39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7"/>
                    <a:pt x="0" y="36"/>
                    <a:pt x="2" y="35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2" y="0"/>
                    <a:pt x="65" y="0"/>
                    <a:pt x="66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8" y="2"/>
                    <a:pt x="68" y="4"/>
                    <a:pt x="6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śļiḋê">
              <a:extLst>
                <a:ext uri="{FF2B5EF4-FFF2-40B4-BE49-F238E27FC236}">
                  <a16:creationId xmlns:a16="http://schemas.microsoft.com/office/drawing/2014/main" id="{DBE88B9B-F3C6-4A10-87CD-25F7C356F0C6}"/>
                </a:ext>
              </a:extLst>
            </p:cNvPr>
            <p:cNvSpPr/>
            <p:nvPr/>
          </p:nvSpPr>
          <p:spPr bwMode="auto">
            <a:xfrm>
              <a:off x="5111751" y="3074988"/>
              <a:ext cx="134938" cy="76200"/>
            </a:xfrm>
            <a:custGeom>
              <a:avLst/>
              <a:gdLst>
                <a:gd name="T0" fmla="*/ 56 w 58"/>
                <a:gd name="T1" fmla="*/ 5 h 33"/>
                <a:gd name="T2" fmla="*/ 8 w 58"/>
                <a:gd name="T3" fmla="*/ 32 h 33"/>
                <a:gd name="T4" fmla="*/ 2 w 58"/>
                <a:gd name="T5" fmla="*/ 33 h 33"/>
                <a:gd name="T6" fmla="*/ 2 w 58"/>
                <a:gd name="T7" fmla="*/ 32 h 33"/>
                <a:gd name="T8" fmla="*/ 2 w 58"/>
                <a:gd name="T9" fmla="*/ 29 h 33"/>
                <a:gd name="T10" fmla="*/ 50 w 58"/>
                <a:gd name="T11" fmla="*/ 1 h 33"/>
                <a:gd name="T12" fmla="*/ 56 w 58"/>
                <a:gd name="T13" fmla="*/ 1 h 33"/>
                <a:gd name="T14" fmla="*/ 56 w 58"/>
                <a:gd name="T15" fmla="*/ 1 h 33"/>
                <a:gd name="T16" fmla="*/ 56 w 58"/>
                <a:gd name="T17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3">
                  <a:moveTo>
                    <a:pt x="56" y="5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6" y="33"/>
                    <a:pt x="4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2"/>
                    <a:pt x="58" y="4"/>
                    <a:pt x="5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š1íde">
              <a:extLst>
                <a:ext uri="{FF2B5EF4-FFF2-40B4-BE49-F238E27FC236}">
                  <a16:creationId xmlns:a16="http://schemas.microsoft.com/office/drawing/2014/main" id="{B344F873-B0B4-411C-97D2-6AFFD6768EF5}"/>
                </a:ext>
              </a:extLst>
            </p:cNvPr>
            <p:cNvSpPr/>
            <p:nvPr/>
          </p:nvSpPr>
          <p:spPr bwMode="auto">
            <a:xfrm>
              <a:off x="5145088" y="3079750"/>
              <a:ext cx="157163" cy="90488"/>
            </a:xfrm>
            <a:custGeom>
              <a:avLst/>
              <a:gdLst>
                <a:gd name="T0" fmla="*/ 66 w 68"/>
                <a:gd name="T1" fmla="*/ 5 h 39"/>
                <a:gd name="T2" fmla="*/ 8 w 68"/>
                <a:gd name="T3" fmla="*/ 38 h 39"/>
                <a:gd name="T4" fmla="*/ 2 w 68"/>
                <a:gd name="T5" fmla="*/ 39 h 39"/>
                <a:gd name="T6" fmla="*/ 2 w 68"/>
                <a:gd name="T7" fmla="*/ 38 h 39"/>
                <a:gd name="T8" fmla="*/ 2 w 68"/>
                <a:gd name="T9" fmla="*/ 35 h 39"/>
                <a:gd name="T10" fmla="*/ 60 w 68"/>
                <a:gd name="T11" fmla="*/ 1 h 39"/>
                <a:gd name="T12" fmla="*/ 66 w 68"/>
                <a:gd name="T13" fmla="*/ 1 h 39"/>
                <a:gd name="T14" fmla="*/ 67 w 68"/>
                <a:gd name="T15" fmla="*/ 1 h 39"/>
                <a:gd name="T16" fmla="*/ 66 w 68"/>
                <a:gd name="T17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39">
                  <a:moveTo>
                    <a:pt x="66" y="5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6" y="39"/>
                    <a:pt x="4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7"/>
                    <a:pt x="0" y="36"/>
                    <a:pt x="2" y="35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2" y="0"/>
                    <a:pt x="65" y="0"/>
                    <a:pt x="66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8" y="2"/>
                    <a:pt x="68" y="4"/>
                    <a:pt x="6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śḷíḋé">
              <a:extLst>
                <a:ext uri="{FF2B5EF4-FFF2-40B4-BE49-F238E27FC236}">
                  <a16:creationId xmlns:a16="http://schemas.microsoft.com/office/drawing/2014/main" id="{2DF61BCF-C292-4773-8533-432983197E71}"/>
                </a:ext>
              </a:extLst>
            </p:cNvPr>
            <p:cNvSpPr/>
            <p:nvPr/>
          </p:nvSpPr>
          <p:spPr bwMode="auto">
            <a:xfrm>
              <a:off x="5176838" y="3111500"/>
              <a:ext cx="134938" cy="79375"/>
            </a:xfrm>
            <a:custGeom>
              <a:avLst/>
              <a:gdLst>
                <a:gd name="T0" fmla="*/ 56 w 58"/>
                <a:gd name="T1" fmla="*/ 5 h 34"/>
                <a:gd name="T2" fmla="*/ 8 w 58"/>
                <a:gd name="T3" fmla="*/ 32 h 34"/>
                <a:gd name="T4" fmla="*/ 2 w 58"/>
                <a:gd name="T5" fmla="*/ 33 h 34"/>
                <a:gd name="T6" fmla="*/ 2 w 58"/>
                <a:gd name="T7" fmla="*/ 32 h 34"/>
                <a:gd name="T8" fmla="*/ 2 w 58"/>
                <a:gd name="T9" fmla="*/ 29 h 34"/>
                <a:gd name="T10" fmla="*/ 50 w 58"/>
                <a:gd name="T11" fmla="*/ 1 h 34"/>
                <a:gd name="T12" fmla="*/ 56 w 58"/>
                <a:gd name="T13" fmla="*/ 1 h 34"/>
                <a:gd name="T14" fmla="*/ 56 w 58"/>
                <a:gd name="T15" fmla="*/ 1 h 34"/>
                <a:gd name="T16" fmla="*/ 56 w 58"/>
                <a:gd name="T17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4">
                  <a:moveTo>
                    <a:pt x="56" y="5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6" y="33"/>
                    <a:pt x="4" y="34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0"/>
                    <a:pt x="2" y="29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2"/>
                    <a:pt x="58" y="4"/>
                    <a:pt x="5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sļîḓê">
              <a:extLst>
                <a:ext uri="{FF2B5EF4-FFF2-40B4-BE49-F238E27FC236}">
                  <a16:creationId xmlns:a16="http://schemas.microsoft.com/office/drawing/2014/main" id="{379D795A-2C1B-46E1-BD08-82409B18E2C9}"/>
                </a:ext>
              </a:extLst>
            </p:cNvPr>
            <p:cNvSpPr/>
            <p:nvPr/>
          </p:nvSpPr>
          <p:spPr bwMode="auto">
            <a:xfrm>
              <a:off x="5210176" y="3116263"/>
              <a:ext cx="157163" cy="93663"/>
            </a:xfrm>
            <a:custGeom>
              <a:avLst/>
              <a:gdLst>
                <a:gd name="T0" fmla="*/ 66 w 68"/>
                <a:gd name="T1" fmla="*/ 5 h 40"/>
                <a:gd name="T2" fmla="*/ 8 w 68"/>
                <a:gd name="T3" fmla="*/ 38 h 40"/>
                <a:gd name="T4" fmla="*/ 2 w 68"/>
                <a:gd name="T5" fmla="*/ 39 h 40"/>
                <a:gd name="T6" fmla="*/ 2 w 68"/>
                <a:gd name="T7" fmla="*/ 38 h 40"/>
                <a:gd name="T8" fmla="*/ 2 w 68"/>
                <a:gd name="T9" fmla="*/ 35 h 40"/>
                <a:gd name="T10" fmla="*/ 60 w 68"/>
                <a:gd name="T11" fmla="*/ 1 h 40"/>
                <a:gd name="T12" fmla="*/ 66 w 68"/>
                <a:gd name="T13" fmla="*/ 1 h 40"/>
                <a:gd name="T14" fmla="*/ 67 w 68"/>
                <a:gd name="T15" fmla="*/ 1 h 40"/>
                <a:gd name="T16" fmla="*/ 66 w 68"/>
                <a:gd name="T17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0">
                  <a:moveTo>
                    <a:pt x="66" y="5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6" y="39"/>
                    <a:pt x="4" y="40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8"/>
                    <a:pt x="0" y="36"/>
                    <a:pt x="2" y="35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2" y="0"/>
                    <a:pt x="65" y="0"/>
                    <a:pt x="66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8" y="2"/>
                    <a:pt x="68" y="4"/>
                    <a:pt x="6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ŝḷïḓê">
              <a:extLst>
                <a:ext uri="{FF2B5EF4-FFF2-40B4-BE49-F238E27FC236}">
                  <a16:creationId xmlns:a16="http://schemas.microsoft.com/office/drawing/2014/main" id="{A473ADD3-4A1B-42B2-A6A2-102CF1158E76}"/>
                </a:ext>
              </a:extLst>
            </p:cNvPr>
            <p:cNvSpPr/>
            <p:nvPr/>
          </p:nvSpPr>
          <p:spPr bwMode="auto">
            <a:xfrm>
              <a:off x="5241926" y="3149600"/>
              <a:ext cx="134938" cy="77788"/>
            </a:xfrm>
            <a:custGeom>
              <a:avLst/>
              <a:gdLst>
                <a:gd name="T0" fmla="*/ 56 w 58"/>
                <a:gd name="T1" fmla="*/ 5 h 34"/>
                <a:gd name="T2" fmla="*/ 8 w 58"/>
                <a:gd name="T3" fmla="*/ 33 h 34"/>
                <a:gd name="T4" fmla="*/ 2 w 58"/>
                <a:gd name="T5" fmla="*/ 33 h 34"/>
                <a:gd name="T6" fmla="*/ 2 w 58"/>
                <a:gd name="T7" fmla="*/ 33 h 34"/>
                <a:gd name="T8" fmla="*/ 2 w 58"/>
                <a:gd name="T9" fmla="*/ 29 h 34"/>
                <a:gd name="T10" fmla="*/ 50 w 58"/>
                <a:gd name="T11" fmla="*/ 1 h 34"/>
                <a:gd name="T12" fmla="*/ 56 w 58"/>
                <a:gd name="T13" fmla="*/ 1 h 34"/>
                <a:gd name="T14" fmla="*/ 56 w 58"/>
                <a:gd name="T15" fmla="*/ 1 h 34"/>
                <a:gd name="T16" fmla="*/ 56 w 58"/>
                <a:gd name="T17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34">
                  <a:moveTo>
                    <a:pt x="56" y="5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6" y="34"/>
                    <a:pt x="4" y="34"/>
                    <a:pt x="2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2"/>
                    <a:pt x="0" y="30"/>
                    <a:pt x="2" y="29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0"/>
                    <a:pt x="54" y="0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8" y="2"/>
                    <a:pt x="58" y="4"/>
                    <a:pt x="5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ṡļíḋè">
              <a:extLst>
                <a:ext uri="{FF2B5EF4-FFF2-40B4-BE49-F238E27FC236}">
                  <a16:creationId xmlns:a16="http://schemas.microsoft.com/office/drawing/2014/main" id="{0BAECFAB-DCA7-4539-9B32-5AD90AA5127B}"/>
                </a:ext>
              </a:extLst>
            </p:cNvPr>
            <p:cNvSpPr/>
            <p:nvPr/>
          </p:nvSpPr>
          <p:spPr bwMode="auto">
            <a:xfrm>
              <a:off x="5961063" y="3511550"/>
              <a:ext cx="1350963" cy="819150"/>
            </a:xfrm>
            <a:custGeom>
              <a:avLst/>
              <a:gdLst>
                <a:gd name="T0" fmla="*/ 200 w 583"/>
                <a:gd name="T1" fmla="*/ 0 h 354"/>
                <a:gd name="T2" fmla="*/ 150 w 583"/>
                <a:gd name="T3" fmla="*/ 13 h 354"/>
                <a:gd name="T4" fmla="*/ 27 w 583"/>
                <a:gd name="T5" fmla="*/ 84 h 354"/>
                <a:gd name="T6" fmla="*/ 0 w 583"/>
                <a:gd name="T7" fmla="*/ 125 h 354"/>
                <a:gd name="T8" fmla="*/ 22 w 583"/>
                <a:gd name="T9" fmla="*/ 160 h 354"/>
                <a:gd name="T10" fmla="*/ 341 w 583"/>
                <a:gd name="T11" fmla="*/ 344 h 354"/>
                <a:gd name="T12" fmla="*/ 382 w 583"/>
                <a:gd name="T13" fmla="*/ 354 h 354"/>
                <a:gd name="T14" fmla="*/ 433 w 583"/>
                <a:gd name="T15" fmla="*/ 341 h 354"/>
                <a:gd name="T16" fmla="*/ 555 w 583"/>
                <a:gd name="T17" fmla="*/ 271 h 354"/>
                <a:gd name="T18" fmla="*/ 583 w 583"/>
                <a:gd name="T19" fmla="*/ 230 h 354"/>
                <a:gd name="T20" fmla="*/ 560 w 583"/>
                <a:gd name="T21" fmla="*/ 195 h 354"/>
                <a:gd name="T22" fmla="*/ 241 w 583"/>
                <a:gd name="T23" fmla="*/ 10 h 354"/>
                <a:gd name="T24" fmla="*/ 200 w 583"/>
                <a:gd name="T25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3" h="354">
                  <a:moveTo>
                    <a:pt x="200" y="0"/>
                  </a:moveTo>
                  <a:cubicBezTo>
                    <a:pt x="182" y="0"/>
                    <a:pt x="164" y="5"/>
                    <a:pt x="150" y="1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10" y="94"/>
                    <a:pt x="0" y="109"/>
                    <a:pt x="0" y="125"/>
                  </a:cubicBezTo>
                  <a:cubicBezTo>
                    <a:pt x="0" y="139"/>
                    <a:pt x="8" y="152"/>
                    <a:pt x="22" y="160"/>
                  </a:cubicBezTo>
                  <a:cubicBezTo>
                    <a:pt x="341" y="344"/>
                    <a:pt x="341" y="344"/>
                    <a:pt x="341" y="344"/>
                  </a:cubicBezTo>
                  <a:cubicBezTo>
                    <a:pt x="353" y="351"/>
                    <a:pt x="367" y="354"/>
                    <a:pt x="382" y="354"/>
                  </a:cubicBezTo>
                  <a:cubicBezTo>
                    <a:pt x="400" y="354"/>
                    <a:pt x="418" y="350"/>
                    <a:pt x="433" y="341"/>
                  </a:cubicBezTo>
                  <a:cubicBezTo>
                    <a:pt x="555" y="271"/>
                    <a:pt x="555" y="271"/>
                    <a:pt x="555" y="271"/>
                  </a:cubicBezTo>
                  <a:cubicBezTo>
                    <a:pt x="573" y="261"/>
                    <a:pt x="583" y="246"/>
                    <a:pt x="583" y="230"/>
                  </a:cubicBezTo>
                  <a:cubicBezTo>
                    <a:pt x="583" y="216"/>
                    <a:pt x="575" y="203"/>
                    <a:pt x="560" y="195"/>
                  </a:cubicBezTo>
                  <a:cubicBezTo>
                    <a:pt x="241" y="10"/>
                    <a:pt x="241" y="10"/>
                    <a:pt x="241" y="10"/>
                  </a:cubicBezTo>
                  <a:cubicBezTo>
                    <a:pt x="230" y="4"/>
                    <a:pt x="215" y="0"/>
                    <a:pt x="20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1îḍè">
              <a:extLst>
                <a:ext uri="{FF2B5EF4-FFF2-40B4-BE49-F238E27FC236}">
                  <a16:creationId xmlns:a16="http://schemas.microsoft.com/office/drawing/2014/main" id="{3CD1A4D8-0182-40F3-8C8A-8DE9EFA9556E}"/>
                </a:ext>
              </a:extLst>
            </p:cNvPr>
            <p:cNvSpPr/>
            <p:nvPr/>
          </p:nvSpPr>
          <p:spPr bwMode="auto">
            <a:xfrm>
              <a:off x="6007101" y="3468688"/>
              <a:ext cx="1260475" cy="801688"/>
            </a:xfrm>
            <a:custGeom>
              <a:avLst/>
              <a:gdLst>
                <a:gd name="T0" fmla="*/ 542 w 544"/>
                <a:gd name="T1" fmla="*/ 236 h 347"/>
                <a:gd name="T2" fmla="*/ 543 w 544"/>
                <a:gd name="T3" fmla="*/ 212 h 347"/>
                <a:gd name="T4" fmla="*/ 543 w 544"/>
                <a:gd name="T5" fmla="*/ 212 h 347"/>
                <a:gd name="T6" fmla="*/ 530 w 544"/>
                <a:gd name="T7" fmla="*/ 194 h 347"/>
                <a:gd name="T8" fmla="*/ 211 w 544"/>
                <a:gd name="T9" fmla="*/ 10 h 347"/>
                <a:gd name="T10" fmla="*/ 140 w 544"/>
                <a:gd name="T11" fmla="*/ 13 h 347"/>
                <a:gd name="T12" fmla="*/ 17 w 544"/>
                <a:gd name="T13" fmla="*/ 84 h 347"/>
                <a:gd name="T14" fmla="*/ 0 w 544"/>
                <a:gd name="T15" fmla="*/ 105 h 347"/>
                <a:gd name="T16" fmla="*/ 0 w 544"/>
                <a:gd name="T17" fmla="*/ 105 h 347"/>
                <a:gd name="T18" fmla="*/ 0 w 544"/>
                <a:gd name="T19" fmla="*/ 105 h 347"/>
                <a:gd name="T20" fmla="*/ 0 w 544"/>
                <a:gd name="T21" fmla="*/ 109 h 347"/>
                <a:gd name="T22" fmla="*/ 0 w 544"/>
                <a:gd name="T23" fmla="*/ 135 h 347"/>
                <a:gd name="T24" fmla="*/ 0 w 544"/>
                <a:gd name="T25" fmla="*/ 135 h 347"/>
                <a:gd name="T26" fmla="*/ 12 w 544"/>
                <a:gd name="T27" fmla="*/ 152 h 347"/>
                <a:gd name="T28" fmla="*/ 331 w 544"/>
                <a:gd name="T29" fmla="*/ 336 h 347"/>
                <a:gd name="T30" fmla="*/ 403 w 544"/>
                <a:gd name="T31" fmla="*/ 333 h 347"/>
                <a:gd name="T32" fmla="*/ 525 w 544"/>
                <a:gd name="T33" fmla="*/ 263 h 347"/>
                <a:gd name="T34" fmla="*/ 542 w 544"/>
                <a:gd name="T35" fmla="*/ 2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4" h="347">
                  <a:moveTo>
                    <a:pt x="542" y="236"/>
                  </a:moveTo>
                  <a:cubicBezTo>
                    <a:pt x="543" y="212"/>
                    <a:pt x="543" y="212"/>
                    <a:pt x="543" y="212"/>
                  </a:cubicBezTo>
                  <a:cubicBezTo>
                    <a:pt x="543" y="212"/>
                    <a:pt x="543" y="212"/>
                    <a:pt x="543" y="212"/>
                  </a:cubicBezTo>
                  <a:cubicBezTo>
                    <a:pt x="543" y="206"/>
                    <a:pt x="539" y="199"/>
                    <a:pt x="530" y="194"/>
                  </a:cubicBezTo>
                  <a:cubicBezTo>
                    <a:pt x="211" y="10"/>
                    <a:pt x="211" y="10"/>
                    <a:pt x="211" y="10"/>
                  </a:cubicBezTo>
                  <a:cubicBezTo>
                    <a:pt x="193" y="0"/>
                    <a:pt x="161" y="1"/>
                    <a:pt x="140" y="13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7" y="90"/>
                    <a:pt x="1" y="97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0" y="108"/>
                    <a:pt x="0" y="109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1"/>
                    <a:pt x="4" y="147"/>
                    <a:pt x="12" y="152"/>
                  </a:cubicBezTo>
                  <a:cubicBezTo>
                    <a:pt x="331" y="336"/>
                    <a:pt x="331" y="336"/>
                    <a:pt x="331" y="336"/>
                  </a:cubicBezTo>
                  <a:cubicBezTo>
                    <a:pt x="349" y="347"/>
                    <a:pt x="382" y="345"/>
                    <a:pt x="403" y="333"/>
                  </a:cubicBezTo>
                  <a:cubicBezTo>
                    <a:pt x="525" y="263"/>
                    <a:pt x="525" y="263"/>
                    <a:pt x="525" y="263"/>
                  </a:cubicBezTo>
                  <a:cubicBezTo>
                    <a:pt x="538" y="255"/>
                    <a:pt x="544" y="245"/>
                    <a:pt x="542" y="236"/>
                  </a:cubicBezTo>
                  <a:close/>
                </a:path>
              </a:pathLst>
            </a:custGeom>
            <a:solidFill>
              <a:srgbClr val="445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ṥľídê">
              <a:extLst>
                <a:ext uri="{FF2B5EF4-FFF2-40B4-BE49-F238E27FC236}">
                  <a16:creationId xmlns:a16="http://schemas.microsoft.com/office/drawing/2014/main" id="{3FE60ADB-DE17-456B-989E-4B21DC449BB2}"/>
                </a:ext>
              </a:extLst>
            </p:cNvPr>
            <p:cNvSpPr/>
            <p:nvPr/>
          </p:nvSpPr>
          <p:spPr bwMode="auto">
            <a:xfrm>
              <a:off x="6007101" y="3751263"/>
              <a:ext cx="1260475" cy="519113"/>
            </a:xfrm>
            <a:custGeom>
              <a:avLst/>
              <a:gdLst>
                <a:gd name="T0" fmla="*/ 542 w 544"/>
                <a:gd name="T1" fmla="*/ 114 h 225"/>
                <a:gd name="T2" fmla="*/ 542 w 544"/>
                <a:gd name="T3" fmla="*/ 105 h 225"/>
                <a:gd name="T4" fmla="*/ 525 w 544"/>
                <a:gd name="T5" fmla="*/ 127 h 225"/>
                <a:gd name="T6" fmla="*/ 403 w 544"/>
                <a:gd name="T7" fmla="*/ 198 h 225"/>
                <a:gd name="T8" fmla="*/ 331 w 544"/>
                <a:gd name="T9" fmla="*/ 201 h 225"/>
                <a:gd name="T10" fmla="*/ 12 w 544"/>
                <a:gd name="T11" fmla="*/ 17 h 225"/>
                <a:gd name="T12" fmla="*/ 0 w 544"/>
                <a:gd name="T13" fmla="*/ 0 h 225"/>
                <a:gd name="T14" fmla="*/ 0 w 544"/>
                <a:gd name="T15" fmla="*/ 13 h 225"/>
                <a:gd name="T16" fmla="*/ 0 w 544"/>
                <a:gd name="T17" fmla="*/ 13 h 225"/>
                <a:gd name="T18" fmla="*/ 12 w 544"/>
                <a:gd name="T19" fmla="*/ 30 h 225"/>
                <a:gd name="T20" fmla="*/ 331 w 544"/>
                <a:gd name="T21" fmla="*/ 214 h 225"/>
                <a:gd name="T22" fmla="*/ 403 w 544"/>
                <a:gd name="T23" fmla="*/ 211 h 225"/>
                <a:gd name="T24" fmla="*/ 525 w 544"/>
                <a:gd name="T25" fmla="*/ 141 h 225"/>
                <a:gd name="T26" fmla="*/ 542 w 544"/>
                <a:gd name="T27" fmla="*/ 11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4" h="225">
                  <a:moveTo>
                    <a:pt x="542" y="114"/>
                  </a:moveTo>
                  <a:cubicBezTo>
                    <a:pt x="542" y="105"/>
                    <a:pt x="542" y="105"/>
                    <a:pt x="542" y="105"/>
                  </a:cubicBezTo>
                  <a:cubicBezTo>
                    <a:pt x="542" y="113"/>
                    <a:pt x="536" y="121"/>
                    <a:pt x="525" y="127"/>
                  </a:cubicBezTo>
                  <a:cubicBezTo>
                    <a:pt x="403" y="198"/>
                    <a:pt x="403" y="198"/>
                    <a:pt x="403" y="198"/>
                  </a:cubicBezTo>
                  <a:cubicBezTo>
                    <a:pt x="382" y="210"/>
                    <a:pt x="349" y="211"/>
                    <a:pt x="331" y="201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4" y="12"/>
                    <a:pt x="0" y="6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4" y="25"/>
                    <a:pt x="12" y="30"/>
                  </a:cubicBezTo>
                  <a:cubicBezTo>
                    <a:pt x="331" y="214"/>
                    <a:pt x="331" y="214"/>
                    <a:pt x="331" y="214"/>
                  </a:cubicBezTo>
                  <a:cubicBezTo>
                    <a:pt x="349" y="225"/>
                    <a:pt x="382" y="223"/>
                    <a:pt x="403" y="211"/>
                  </a:cubicBezTo>
                  <a:cubicBezTo>
                    <a:pt x="525" y="141"/>
                    <a:pt x="525" y="141"/>
                    <a:pt x="525" y="141"/>
                  </a:cubicBezTo>
                  <a:cubicBezTo>
                    <a:pt x="538" y="133"/>
                    <a:pt x="544" y="123"/>
                    <a:pt x="542" y="114"/>
                  </a:cubicBezTo>
                  <a:close/>
                </a:path>
              </a:pathLst>
            </a:custGeom>
            <a:solidFill>
              <a:srgbClr val="2B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ṩḷiḋe">
              <a:extLst>
                <a:ext uri="{FF2B5EF4-FFF2-40B4-BE49-F238E27FC236}">
                  <a16:creationId xmlns:a16="http://schemas.microsoft.com/office/drawing/2014/main" id="{78DB4E65-8BF4-4E20-8227-D870B062970B}"/>
                </a:ext>
              </a:extLst>
            </p:cNvPr>
            <p:cNvSpPr/>
            <p:nvPr/>
          </p:nvSpPr>
          <p:spPr bwMode="auto">
            <a:xfrm>
              <a:off x="5992813" y="3468688"/>
              <a:ext cx="1285875" cy="739775"/>
            </a:xfrm>
            <a:custGeom>
              <a:avLst/>
              <a:gdLst>
                <a:gd name="T0" fmla="*/ 337 w 555"/>
                <a:gd name="T1" fmla="*/ 309 h 320"/>
                <a:gd name="T2" fmla="*/ 18 w 555"/>
                <a:gd name="T3" fmla="*/ 125 h 320"/>
                <a:gd name="T4" fmla="*/ 23 w 555"/>
                <a:gd name="T5" fmla="*/ 84 h 320"/>
                <a:gd name="T6" fmla="*/ 146 w 555"/>
                <a:gd name="T7" fmla="*/ 13 h 320"/>
                <a:gd name="T8" fmla="*/ 217 w 555"/>
                <a:gd name="T9" fmla="*/ 10 h 320"/>
                <a:gd name="T10" fmla="*/ 536 w 555"/>
                <a:gd name="T11" fmla="*/ 194 h 320"/>
                <a:gd name="T12" fmla="*/ 531 w 555"/>
                <a:gd name="T13" fmla="*/ 236 h 320"/>
                <a:gd name="T14" fmla="*/ 409 w 555"/>
                <a:gd name="T15" fmla="*/ 306 h 320"/>
                <a:gd name="T16" fmla="*/ 337 w 555"/>
                <a:gd name="T17" fmla="*/ 30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5" h="320">
                  <a:moveTo>
                    <a:pt x="337" y="309"/>
                  </a:moveTo>
                  <a:cubicBezTo>
                    <a:pt x="18" y="125"/>
                    <a:pt x="18" y="125"/>
                    <a:pt x="18" y="125"/>
                  </a:cubicBezTo>
                  <a:cubicBezTo>
                    <a:pt x="0" y="115"/>
                    <a:pt x="2" y="96"/>
                    <a:pt x="23" y="84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67" y="1"/>
                    <a:pt x="199" y="0"/>
                    <a:pt x="217" y="10"/>
                  </a:cubicBezTo>
                  <a:cubicBezTo>
                    <a:pt x="536" y="194"/>
                    <a:pt x="536" y="194"/>
                    <a:pt x="536" y="194"/>
                  </a:cubicBezTo>
                  <a:cubicBezTo>
                    <a:pt x="555" y="205"/>
                    <a:pt x="552" y="224"/>
                    <a:pt x="531" y="236"/>
                  </a:cubicBezTo>
                  <a:cubicBezTo>
                    <a:pt x="409" y="306"/>
                    <a:pt x="409" y="306"/>
                    <a:pt x="409" y="306"/>
                  </a:cubicBezTo>
                  <a:cubicBezTo>
                    <a:pt x="388" y="319"/>
                    <a:pt x="355" y="320"/>
                    <a:pt x="337" y="309"/>
                  </a:cubicBezTo>
                  <a:close/>
                </a:path>
              </a:pathLst>
            </a:custGeom>
            <a:solidFill>
              <a:srgbClr val="5E7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ṣļîḑé">
              <a:extLst>
                <a:ext uri="{FF2B5EF4-FFF2-40B4-BE49-F238E27FC236}">
                  <a16:creationId xmlns:a16="http://schemas.microsoft.com/office/drawing/2014/main" id="{48484D5E-5456-4A17-8603-8355886A9C8B}"/>
                </a:ext>
              </a:extLst>
            </p:cNvPr>
            <p:cNvSpPr/>
            <p:nvPr/>
          </p:nvSpPr>
          <p:spPr bwMode="auto">
            <a:xfrm>
              <a:off x="6340476" y="2995613"/>
              <a:ext cx="700088" cy="1009650"/>
            </a:xfrm>
            <a:custGeom>
              <a:avLst/>
              <a:gdLst>
                <a:gd name="T0" fmla="*/ 441 w 441"/>
                <a:gd name="T1" fmla="*/ 636 h 636"/>
                <a:gd name="T2" fmla="*/ 0 w 441"/>
                <a:gd name="T3" fmla="*/ 381 h 636"/>
                <a:gd name="T4" fmla="*/ 0 w 441"/>
                <a:gd name="T5" fmla="*/ 0 h 636"/>
                <a:gd name="T6" fmla="*/ 441 w 441"/>
                <a:gd name="T7" fmla="*/ 254 h 636"/>
                <a:gd name="T8" fmla="*/ 441 w 441"/>
                <a:gd name="T9" fmla="*/ 636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636">
                  <a:moveTo>
                    <a:pt x="441" y="636"/>
                  </a:moveTo>
                  <a:lnTo>
                    <a:pt x="0" y="381"/>
                  </a:lnTo>
                  <a:lnTo>
                    <a:pt x="0" y="0"/>
                  </a:lnTo>
                  <a:lnTo>
                    <a:pt x="441" y="254"/>
                  </a:lnTo>
                  <a:lnTo>
                    <a:pt x="441" y="636"/>
                  </a:lnTo>
                  <a:close/>
                </a:path>
              </a:pathLst>
            </a:custGeom>
            <a:solidFill>
              <a:srgbClr val="2B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ṥ1íḋé">
              <a:extLst>
                <a:ext uri="{FF2B5EF4-FFF2-40B4-BE49-F238E27FC236}">
                  <a16:creationId xmlns:a16="http://schemas.microsoft.com/office/drawing/2014/main" id="{116832A2-C28F-40F2-B1F3-7478CDFB90D6}"/>
                </a:ext>
              </a:extLst>
            </p:cNvPr>
            <p:cNvSpPr/>
            <p:nvPr/>
          </p:nvSpPr>
          <p:spPr bwMode="auto">
            <a:xfrm>
              <a:off x="7040563" y="3367088"/>
              <a:ext cx="61913" cy="638175"/>
            </a:xfrm>
            <a:custGeom>
              <a:avLst/>
              <a:gdLst>
                <a:gd name="T0" fmla="*/ 0 w 39"/>
                <a:gd name="T1" fmla="*/ 402 h 402"/>
                <a:gd name="T2" fmla="*/ 39 w 39"/>
                <a:gd name="T3" fmla="*/ 380 h 402"/>
                <a:gd name="T4" fmla="*/ 39 w 39"/>
                <a:gd name="T5" fmla="*/ 0 h 402"/>
                <a:gd name="T6" fmla="*/ 0 w 39"/>
                <a:gd name="T7" fmla="*/ 20 h 402"/>
                <a:gd name="T8" fmla="*/ 0 w 39"/>
                <a:gd name="T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02">
                  <a:moveTo>
                    <a:pt x="0" y="402"/>
                  </a:moveTo>
                  <a:lnTo>
                    <a:pt x="39" y="380"/>
                  </a:lnTo>
                  <a:lnTo>
                    <a:pt x="39" y="0"/>
                  </a:lnTo>
                  <a:lnTo>
                    <a:pt x="0" y="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1A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Sḻíḋe">
              <a:extLst>
                <a:ext uri="{FF2B5EF4-FFF2-40B4-BE49-F238E27FC236}">
                  <a16:creationId xmlns:a16="http://schemas.microsoft.com/office/drawing/2014/main" id="{8332104E-D0D8-489D-A8CC-05C969C9D75A}"/>
                </a:ext>
              </a:extLst>
            </p:cNvPr>
            <p:cNvSpPr/>
            <p:nvPr/>
          </p:nvSpPr>
          <p:spPr bwMode="auto">
            <a:xfrm>
              <a:off x="5538788" y="1258888"/>
              <a:ext cx="2435225" cy="2871788"/>
            </a:xfrm>
            <a:custGeom>
              <a:avLst/>
              <a:gdLst>
                <a:gd name="T0" fmla="*/ 995 w 1051"/>
                <a:gd name="T1" fmla="*/ 525 h 1241"/>
                <a:gd name="T2" fmla="*/ 101 w 1051"/>
                <a:gd name="T3" fmla="*/ 9 h 1241"/>
                <a:gd name="T4" fmla="*/ 60 w 1051"/>
                <a:gd name="T5" fmla="*/ 9 h 1241"/>
                <a:gd name="T6" fmla="*/ 60 w 1051"/>
                <a:gd name="T7" fmla="*/ 9 h 1241"/>
                <a:gd name="T8" fmla="*/ 27 w 1051"/>
                <a:gd name="T9" fmla="*/ 29 h 1241"/>
                <a:gd name="T10" fmla="*/ 27 w 1051"/>
                <a:gd name="T11" fmla="*/ 29 h 1241"/>
                <a:gd name="T12" fmla="*/ 0 w 1051"/>
                <a:gd name="T13" fmla="*/ 77 h 1241"/>
                <a:gd name="T14" fmla="*/ 0 w 1051"/>
                <a:gd name="T15" fmla="*/ 609 h 1241"/>
                <a:gd name="T16" fmla="*/ 57 w 1051"/>
                <a:gd name="T17" fmla="*/ 716 h 1241"/>
                <a:gd name="T18" fmla="*/ 950 w 1051"/>
                <a:gd name="T19" fmla="*/ 1232 h 1241"/>
                <a:gd name="T20" fmla="*/ 989 w 1051"/>
                <a:gd name="T21" fmla="*/ 1234 h 1241"/>
                <a:gd name="T22" fmla="*/ 989 w 1051"/>
                <a:gd name="T23" fmla="*/ 1234 h 1241"/>
                <a:gd name="T24" fmla="*/ 1026 w 1051"/>
                <a:gd name="T25" fmla="*/ 1212 h 1241"/>
                <a:gd name="T26" fmla="*/ 1026 w 1051"/>
                <a:gd name="T27" fmla="*/ 1212 h 1241"/>
                <a:gd name="T28" fmla="*/ 1051 w 1051"/>
                <a:gd name="T29" fmla="*/ 1164 h 1241"/>
                <a:gd name="T30" fmla="*/ 1051 w 1051"/>
                <a:gd name="T31" fmla="*/ 633 h 1241"/>
                <a:gd name="T32" fmla="*/ 995 w 1051"/>
                <a:gd name="T33" fmla="*/ 525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1" h="1241">
                  <a:moveTo>
                    <a:pt x="995" y="525"/>
                  </a:moveTo>
                  <a:cubicBezTo>
                    <a:pt x="101" y="9"/>
                    <a:pt x="101" y="9"/>
                    <a:pt x="101" y="9"/>
                  </a:cubicBezTo>
                  <a:cubicBezTo>
                    <a:pt x="85" y="0"/>
                    <a:pt x="70" y="1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11" y="33"/>
                    <a:pt x="0" y="51"/>
                    <a:pt x="0" y="77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650"/>
                    <a:pt x="26" y="698"/>
                    <a:pt x="57" y="716"/>
                  </a:cubicBezTo>
                  <a:cubicBezTo>
                    <a:pt x="950" y="1232"/>
                    <a:pt x="950" y="1232"/>
                    <a:pt x="950" y="1232"/>
                  </a:cubicBezTo>
                  <a:cubicBezTo>
                    <a:pt x="965" y="1241"/>
                    <a:pt x="978" y="1241"/>
                    <a:pt x="989" y="1234"/>
                  </a:cubicBezTo>
                  <a:cubicBezTo>
                    <a:pt x="989" y="1234"/>
                    <a:pt x="989" y="1234"/>
                    <a:pt x="989" y="1234"/>
                  </a:cubicBezTo>
                  <a:cubicBezTo>
                    <a:pt x="1026" y="1212"/>
                    <a:pt x="1026" y="1212"/>
                    <a:pt x="1026" y="1212"/>
                  </a:cubicBezTo>
                  <a:cubicBezTo>
                    <a:pt x="1026" y="1212"/>
                    <a:pt x="1026" y="1212"/>
                    <a:pt x="1026" y="1212"/>
                  </a:cubicBezTo>
                  <a:cubicBezTo>
                    <a:pt x="1041" y="1207"/>
                    <a:pt x="1051" y="1190"/>
                    <a:pt x="1051" y="1164"/>
                  </a:cubicBezTo>
                  <a:cubicBezTo>
                    <a:pt x="1051" y="633"/>
                    <a:pt x="1051" y="633"/>
                    <a:pt x="1051" y="633"/>
                  </a:cubicBezTo>
                  <a:cubicBezTo>
                    <a:pt x="1051" y="592"/>
                    <a:pt x="1026" y="543"/>
                    <a:pt x="995" y="525"/>
                  </a:cubicBezTo>
                </a:path>
              </a:pathLst>
            </a:custGeom>
            <a:solidFill>
              <a:srgbClr val="2B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sḷiḑe">
              <a:extLst>
                <a:ext uri="{FF2B5EF4-FFF2-40B4-BE49-F238E27FC236}">
                  <a16:creationId xmlns:a16="http://schemas.microsoft.com/office/drawing/2014/main" id="{B20E3C99-3928-4DD0-8011-821C2C2F9AA3}"/>
                </a:ext>
              </a:extLst>
            </p:cNvPr>
            <p:cNvSpPr/>
            <p:nvPr/>
          </p:nvSpPr>
          <p:spPr bwMode="auto">
            <a:xfrm>
              <a:off x="5564188" y="1287463"/>
              <a:ext cx="2365375" cy="2800350"/>
            </a:xfrm>
            <a:custGeom>
              <a:avLst/>
              <a:gdLst>
                <a:gd name="T0" fmla="*/ 965 w 1021"/>
                <a:gd name="T1" fmla="*/ 524 h 1211"/>
                <a:gd name="T2" fmla="*/ 71 w 1021"/>
                <a:gd name="T3" fmla="*/ 8 h 1211"/>
                <a:gd name="T4" fmla="*/ 37 w 1021"/>
                <a:gd name="T5" fmla="*/ 4 h 1211"/>
                <a:gd name="T6" fmla="*/ 32 w 1021"/>
                <a:gd name="T7" fmla="*/ 7 h 1211"/>
                <a:gd name="T8" fmla="*/ 30 w 1021"/>
                <a:gd name="T9" fmla="*/ 8 h 1211"/>
                <a:gd name="T10" fmla="*/ 30 w 1021"/>
                <a:gd name="T11" fmla="*/ 8 h 1211"/>
                <a:gd name="T12" fmla="*/ 2 w 1021"/>
                <a:gd name="T13" fmla="*/ 25 h 1211"/>
                <a:gd name="T14" fmla="*/ 0 w 1021"/>
                <a:gd name="T15" fmla="*/ 27 h 1211"/>
                <a:gd name="T16" fmla="*/ 16 w 1021"/>
                <a:gd name="T17" fmla="*/ 17 h 1211"/>
                <a:gd name="T18" fmla="*/ 21 w 1021"/>
                <a:gd name="T19" fmla="*/ 13 h 1211"/>
                <a:gd name="T20" fmla="*/ 57 w 1021"/>
                <a:gd name="T21" fmla="*/ 17 h 1211"/>
                <a:gd name="T22" fmla="*/ 951 w 1021"/>
                <a:gd name="T23" fmla="*/ 533 h 1211"/>
                <a:gd name="T24" fmla="*/ 1008 w 1021"/>
                <a:gd name="T25" fmla="*/ 640 h 1211"/>
                <a:gd name="T26" fmla="*/ 1008 w 1021"/>
                <a:gd name="T27" fmla="*/ 1172 h 1211"/>
                <a:gd name="T28" fmla="*/ 995 w 1021"/>
                <a:gd name="T29" fmla="*/ 1211 h 1211"/>
                <a:gd name="T30" fmla="*/ 1007 w 1021"/>
                <a:gd name="T31" fmla="*/ 1205 h 1211"/>
                <a:gd name="T32" fmla="*/ 1021 w 1021"/>
                <a:gd name="T33" fmla="*/ 1163 h 1211"/>
                <a:gd name="T34" fmla="*/ 1021 w 1021"/>
                <a:gd name="T35" fmla="*/ 632 h 1211"/>
                <a:gd name="T36" fmla="*/ 965 w 1021"/>
                <a:gd name="T37" fmla="*/ 524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1" h="1211">
                  <a:moveTo>
                    <a:pt x="965" y="524"/>
                  </a:moveTo>
                  <a:cubicBezTo>
                    <a:pt x="71" y="8"/>
                    <a:pt x="71" y="8"/>
                    <a:pt x="71" y="8"/>
                  </a:cubicBezTo>
                  <a:cubicBezTo>
                    <a:pt x="58" y="1"/>
                    <a:pt x="46" y="0"/>
                    <a:pt x="37" y="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1" y="8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1" y="26"/>
                    <a:pt x="0" y="2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34" y="6"/>
                    <a:pt x="41" y="7"/>
                    <a:pt x="57" y="17"/>
                  </a:cubicBezTo>
                  <a:cubicBezTo>
                    <a:pt x="951" y="533"/>
                    <a:pt x="951" y="533"/>
                    <a:pt x="951" y="533"/>
                  </a:cubicBezTo>
                  <a:cubicBezTo>
                    <a:pt x="982" y="551"/>
                    <a:pt x="1008" y="599"/>
                    <a:pt x="1008" y="640"/>
                  </a:cubicBezTo>
                  <a:cubicBezTo>
                    <a:pt x="1008" y="1172"/>
                    <a:pt x="1008" y="1172"/>
                    <a:pt x="1008" y="1172"/>
                  </a:cubicBezTo>
                  <a:cubicBezTo>
                    <a:pt x="1008" y="1189"/>
                    <a:pt x="1003" y="1203"/>
                    <a:pt x="995" y="1211"/>
                  </a:cubicBezTo>
                  <a:cubicBezTo>
                    <a:pt x="1007" y="1205"/>
                    <a:pt x="1007" y="1205"/>
                    <a:pt x="1007" y="1205"/>
                  </a:cubicBezTo>
                  <a:cubicBezTo>
                    <a:pt x="1016" y="1197"/>
                    <a:pt x="1021" y="1182"/>
                    <a:pt x="1021" y="1163"/>
                  </a:cubicBezTo>
                  <a:cubicBezTo>
                    <a:pt x="1021" y="632"/>
                    <a:pt x="1021" y="632"/>
                    <a:pt x="1021" y="632"/>
                  </a:cubicBezTo>
                  <a:cubicBezTo>
                    <a:pt x="1021" y="590"/>
                    <a:pt x="996" y="542"/>
                    <a:pt x="965" y="524"/>
                  </a:cubicBezTo>
                </a:path>
              </a:pathLst>
            </a:custGeom>
            <a:solidFill>
              <a:srgbClr val="445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$ļîdè">
              <a:extLst>
                <a:ext uri="{FF2B5EF4-FFF2-40B4-BE49-F238E27FC236}">
                  <a16:creationId xmlns:a16="http://schemas.microsoft.com/office/drawing/2014/main" id="{00FA0140-1823-428B-8D58-8DFBA6EF948E}"/>
                </a:ext>
              </a:extLst>
            </p:cNvPr>
            <p:cNvSpPr/>
            <p:nvPr/>
          </p:nvSpPr>
          <p:spPr bwMode="auto">
            <a:xfrm>
              <a:off x="5538788" y="1298575"/>
              <a:ext cx="2333625" cy="2852738"/>
            </a:xfrm>
            <a:custGeom>
              <a:avLst/>
              <a:gdLst>
                <a:gd name="T0" fmla="*/ 950 w 1007"/>
                <a:gd name="T1" fmla="*/ 1215 h 1233"/>
                <a:gd name="T2" fmla="*/ 57 w 1007"/>
                <a:gd name="T3" fmla="*/ 699 h 1233"/>
                <a:gd name="T4" fmla="*/ 0 w 1007"/>
                <a:gd name="T5" fmla="*/ 592 h 1233"/>
                <a:gd name="T6" fmla="*/ 0 w 1007"/>
                <a:gd name="T7" fmla="*/ 60 h 1233"/>
                <a:gd name="T8" fmla="*/ 57 w 1007"/>
                <a:gd name="T9" fmla="*/ 18 h 1233"/>
                <a:gd name="T10" fmla="*/ 950 w 1007"/>
                <a:gd name="T11" fmla="*/ 534 h 1233"/>
                <a:gd name="T12" fmla="*/ 1007 w 1007"/>
                <a:gd name="T13" fmla="*/ 642 h 1233"/>
                <a:gd name="T14" fmla="*/ 1007 w 1007"/>
                <a:gd name="T15" fmla="*/ 1173 h 1233"/>
                <a:gd name="T16" fmla="*/ 950 w 1007"/>
                <a:gd name="T17" fmla="*/ 1215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7" h="1233">
                  <a:moveTo>
                    <a:pt x="950" y="1215"/>
                  </a:moveTo>
                  <a:cubicBezTo>
                    <a:pt x="57" y="699"/>
                    <a:pt x="57" y="699"/>
                    <a:pt x="57" y="699"/>
                  </a:cubicBezTo>
                  <a:cubicBezTo>
                    <a:pt x="26" y="681"/>
                    <a:pt x="0" y="633"/>
                    <a:pt x="0" y="59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9"/>
                    <a:pt x="26" y="0"/>
                    <a:pt x="57" y="18"/>
                  </a:cubicBezTo>
                  <a:cubicBezTo>
                    <a:pt x="950" y="534"/>
                    <a:pt x="950" y="534"/>
                    <a:pt x="950" y="534"/>
                  </a:cubicBezTo>
                  <a:cubicBezTo>
                    <a:pt x="981" y="552"/>
                    <a:pt x="1007" y="600"/>
                    <a:pt x="1007" y="642"/>
                  </a:cubicBezTo>
                  <a:cubicBezTo>
                    <a:pt x="1007" y="1173"/>
                    <a:pt x="1007" y="1173"/>
                    <a:pt x="1007" y="1173"/>
                  </a:cubicBezTo>
                  <a:cubicBezTo>
                    <a:pt x="1007" y="1214"/>
                    <a:pt x="981" y="1233"/>
                    <a:pt x="950" y="1215"/>
                  </a:cubicBezTo>
                </a:path>
              </a:pathLst>
            </a:custGeom>
            <a:solidFill>
              <a:srgbClr val="5E7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şlîḓé">
              <a:extLst>
                <a:ext uri="{FF2B5EF4-FFF2-40B4-BE49-F238E27FC236}">
                  <a16:creationId xmlns:a16="http://schemas.microsoft.com/office/drawing/2014/main" id="{F7A41439-8C9E-41C2-93B3-88A203E5573B}"/>
                </a:ext>
              </a:extLst>
            </p:cNvPr>
            <p:cNvSpPr/>
            <p:nvPr/>
          </p:nvSpPr>
          <p:spPr bwMode="auto">
            <a:xfrm>
              <a:off x="5600701" y="1385888"/>
              <a:ext cx="2208213" cy="2614613"/>
            </a:xfrm>
            <a:custGeom>
              <a:avLst/>
              <a:gdLst>
                <a:gd name="T0" fmla="*/ 910 w 953"/>
                <a:gd name="T1" fmla="*/ 519 h 1130"/>
                <a:gd name="T2" fmla="*/ 16 w 953"/>
                <a:gd name="T3" fmla="*/ 3 h 1130"/>
                <a:gd name="T4" fmla="*/ 7 w 953"/>
                <a:gd name="T5" fmla="*/ 0 h 1130"/>
                <a:gd name="T6" fmla="*/ 0 w 953"/>
                <a:gd name="T7" fmla="*/ 22 h 1130"/>
                <a:gd name="T8" fmla="*/ 0 w 953"/>
                <a:gd name="T9" fmla="*/ 527 h 1130"/>
                <a:gd name="T10" fmla="*/ 43 w 953"/>
                <a:gd name="T11" fmla="*/ 611 h 1130"/>
                <a:gd name="T12" fmla="*/ 937 w 953"/>
                <a:gd name="T13" fmla="*/ 1127 h 1130"/>
                <a:gd name="T14" fmla="*/ 946 w 953"/>
                <a:gd name="T15" fmla="*/ 1130 h 1130"/>
                <a:gd name="T16" fmla="*/ 953 w 953"/>
                <a:gd name="T17" fmla="*/ 1108 h 1130"/>
                <a:gd name="T18" fmla="*/ 953 w 953"/>
                <a:gd name="T19" fmla="*/ 604 h 1130"/>
                <a:gd name="T20" fmla="*/ 910 w 953"/>
                <a:gd name="T21" fmla="*/ 519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3" h="1130">
                  <a:moveTo>
                    <a:pt x="910" y="519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1" y="1"/>
                    <a:pt x="8" y="0"/>
                    <a:pt x="7" y="0"/>
                  </a:cubicBezTo>
                  <a:cubicBezTo>
                    <a:pt x="4" y="0"/>
                    <a:pt x="0" y="9"/>
                    <a:pt x="0" y="22"/>
                  </a:cubicBezTo>
                  <a:cubicBezTo>
                    <a:pt x="0" y="527"/>
                    <a:pt x="0" y="527"/>
                    <a:pt x="0" y="527"/>
                  </a:cubicBezTo>
                  <a:cubicBezTo>
                    <a:pt x="0" y="558"/>
                    <a:pt x="20" y="598"/>
                    <a:pt x="43" y="611"/>
                  </a:cubicBezTo>
                  <a:cubicBezTo>
                    <a:pt x="937" y="1127"/>
                    <a:pt x="937" y="1127"/>
                    <a:pt x="937" y="1127"/>
                  </a:cubicBezTo>
                  <a:cubicBezTo>
                    <a:pt x="942" y="1130"/>
                    <a:pt x="945" y="1130"/>
                    <a:pt x="946" y="1130"/>
                  </a:cubicBezTo>
                  <a:cubicBezTo>
                    <a:pt x="949" y="1130"/>
                    <a:pt x="953" y="1121"/>
                    <a:pt x="953" y="1108"/>
                  </a:cubicBezTo>
                  <a:cubicBezTo>
                    <a:pt x="953" y="604"/>
                    <a:pt x="953" y="604"/>
                    <a:pt x="953" y="604"/>
                  </a:cubicBezTo>
                  <a:cubicBezTo>
                    <a:pt x="953" y="572"/>
                    <a:pt x="933" y="533"/>
                    <a:pt x="910" y="519"/>
                  </a:cubicBezTo>
                </a:path>
              </a:pathLst>
            </a:custGeom>
            <a:solidFill>
              <a:srgbClr val="CE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ṥľîḍê">
              <a:extLst>
                <a:ext uri="{FF2B5EF4-FFF2-40B4-BE49-F238E27FC236}">
                  <a16:creationId xmlns:a16="http://schemas.microsoft.com/office/drawing/2014/main" id="{343C7219-F1DC-4961-AA7C-76E415C848B2}"/>
                </a:ext>
              </a:extLst>
            </p:cNvPr>
            <p:cNvSpPr/>
            <p:nvPr/>
          </p:nvSpPr>
          <p:spPr bwMode="auto">
            <a:xfrm>
              <a:off x="7677151" y="3984625"/>
              <a:ext cx="49213" cy="71438"/>
            </a:xfrm>
            <a:custGeom>
              <a:avLst/>
              <a:gdLst>
                <a:gd name="T0" fmla="*/ 21 w 21"/>
                <a:gd name="T1" fmla="*/ 21 h 31"/>
                <a:gd name="T2" fmla="*/ 10 w 21"/>
                <a:gd name="T3" fmla="*/ 27 h 31"/>
                <a:gd name="T4" fmla="*/ 0 w 21"/>
                <a:gd name="T5" fmla="*/ 9 h 31"/>
                <a:gd name="T6" fmla="*/ 10 w 21"/>
                <a:gd name="T7" fmla="*/ 3 h 31"/>
                <a:gd name="T8" fmla="*/ 21 w 21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">
                  <a:moveTo>
                    <a:pt x="21" y="21"/>
                  </a:moveTo>
                  <a:cubicBezTo>
                    <a:pt x="21" y="28"/>
                    <a:pt x="16" y="31"/>
                    <a:pt x="10" y="27"/>
                  </a:cubicBezTo>
                  <a:cubicBezTo>
                    <a:pt x="4" y="24"/>
                    <a:pt x="0" y="16"/>
                    <a:pt x="0" y="9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16" y="7"/>
                    <a:pt x="21" y="15"/>
                    <a:pt x="21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ŝlïde">
              <a:extLst>
                <a:ext uri="{FF2B5EF4-FFF2-40B4-BE49-F238E27FC236}">
                  <a16:creationId xmlns:a16="http://schemas.microsoft.com/office/drawing/2014/main" id="{4DE3AD0D-81A2-4136-9C82-D5ACA53605A4}"/>
                </a:ext>
              </a:extLst>
            </p:cNvPr>
            <p:cNvSpPr/>
            <p:nvPr/>
          </p:nvSpPr>
          <p:spPr bwMode="auto">
            <a:xfrm>
              <a:off x="7586663" y="3933825"/>
              <a:ext cx="49213" cy="71438"/>
            </a:xfrm>
            <a:custGeom>
              <a:avLst/>
              <a:gdLst>
                <a:gd name="T0" fmla="*/ 21 w 21"/>
                <a:gd name="T1" fmla="*/ 21 h 31"/>
                <a:gd name="T2" fmla="*/ 10 w 21"/>
                <a:gd name="T3" fmla="*/ 27 h 31"/>
                <a:gd name="T4" fmla="*/ 0 w 21"/>
                <a:gd name="T5" fmla="*/ 9 h 31"/>
                <a:gd name="T6" fmla="*/ 10 w 21"/>
                <a:gd name="T7" fmla="*/ 3 h 31"/>
                <a:gd name="T8" fmla="*/ 21 w 21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">
                  <a:moveTo>
                    <a:pt x="21" y="21"/>
                  </a:moveTo>
                  <a:cubicBezTo>
                    <a:pt x="21" y="28"/>
                    <a:pt x="16" y="31"/>
                    <a:pt x="10" y="27"/>
                  </a:cubicBezTo>
                  <a:cubicBezTo>
                    <a:pt x="4" y="24"/>
                    <a:pt x="0" y="16"/>
                    <a:pt x="0" y="9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16" y="6"/>
                    <a:pt x="21" y="15"/>
                    <a:pt x="21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lîḑe">
              <a:extLst>
                <a:ext uri="{FF2B5EF4-FFF2-40B4-BE49-F238E27FC236}">
                  <a16:creationId xmlns:a16="http://schemas.microsoft.com/office/drawing/2014/main" id="{086A1B69-6C4D-46CC-9C5A-B3BEA973F9D0}"/>
                </a:ext>
              </a:extLst>
            </p:cNvPr>
            <p:cNvSpPr/>
            <p:nvPr/>
          </p:nvSpPr>
          <p:spPr bwMode="auto">
            <a:xfrm>
              <a:off x="5800726" y="1487488"/>
              <a:ext cx="1809750" cy="2413000"/>
            </a:xfrm>
            <a:custGeom>
              <a:avLst/>
              <a:gdLst>
                <a:gd name="T0" fmla="*/ 0 w 1140"/>
                <a:gd name="T1" fmla="*/ 862 h 1520"/>
                <a:gd name="T2" fmla="*/ 1140 w 1140"/>
                <a:gd name="T3" fmla="*/ 1520 h 1520"/>
                <a:gd name="T4" fmla="*/ 1140 w 1140"/>
                <a:gd name="T5" fmla="*/ 658 h 1520"/>
                <a:gd name="T6" fmla="*/ 0 w 1140"/>
                <a:gd name="T7" fmla="*/ 0 h 1520"/>
                <a:gd name="T8" fmla="*/ 0 w 1140"/>
                <a:gd name="T9" fmla="*/ 862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520">
                  <a:moveTo>
                    <a:pt x="0" y="862"/>
                  </a:moveTo>
                  <a:lnTo>
                    <a:pt x="1140" y="1520"/>
                  </a:lnTo>
                  <a:lnTo>
                    <a:pt x="1140" y="658"/>
                  </a:lnTo>
                  <a:lnTo>
                    <a:pt x="0" y="0"/>
                  </a:lnTo>
                  <a:lnTo>
                    <a:pt x="0" y="862"/>
                  </a:lnTo>
                  <a:close/>
                </a:path>
              </a:pathLst>
            </a:custGeom>
            <a:solidFill>
              <a:srgbClr val="AED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ṩḻíḋè">
              <a:extLst>
                <a:ext uri="{FF2B5EF4-FFF2-40B4-BE49-F238E27FC236}">
                  <a16:creationId xmlns:a16="http://schemas.microsoft.com/office/drawing/2014/main" id="{2A0216FF-2A75-4EB4-9581-C39A69E0205E}"/>
                </a:ext>
              </a:extLst>
            </p:cNvPr>
            <p:cNvSpPr/>
            <p:nvPr/>
          </p:nvSpPr>
          <p:spPr bwMode="auto">
            <a:xfrm>
              <a:off x="5800726" y="1487488"/>
              <a:ext cx="1809750" cy="2413000"/>
            </a:xfrm>
            <a:custGeom>
              <a:avLst/>
              <a:gdLst>
                <a:gd name="T0" fmla="*/ 0 w 1140"/>
                <a:gd name="T1" fmla="*/ 862 h 1520"/>
                <a:gd name="T2" fmla="*/ 1140 w 1140"/>
                <a:gd name="T3" fmla="*/ 1520 h 1520"/>
                <a:gd name="T4" fmla="*/ 1140 w 1140"/>
                <a:gd name="T5" fmla="*/ 658 h 1520"/>
                <a:gd name="T6" fmla="*/ 0 w 1140"/>
                <a:gd name="T7" fmla="*/ 0 h 1520"/>
                <a:gd name="T8" fmla="*/ 0 w 1140"/>
                <a:gd name="T9" fmla="*/ 862 h 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520">
                  <a:moveTo>
                    <a:pt x="0" y="862"/>
                  </a:moveTo>
                  <a:lnTo>
                    <a:pt x="1140" y="1520"/>
                  </a:lnTo>
                  <a:lnTo>
                    <a:pt x="1140" y="658"/>
                  </a:lnTo>
                  <a:lnTo>
                    <a:pt x="0" y="0"/>
                  </a:lnTo>
                  <a:lnTo>
                    <a:pt x="0" y="8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ṥľïḍè">
              <a:extLst>
                <a:ext uri="{FF2B5EF4-FFF2-40B4-BE49-F238E27FC236}">
                  <a16:creationId xmlns:a16="http://schemas.microsoft.com/office/drawing/2014/main" id="{B6EB51F4-BC93-43D3-949B-D60FCF40D367}"/>
                </a:ext>
              </a:extLst>
            </p:cNvPr>
            <p:cNvSpPr/>
            <p:nvPr/>
          </p:nvSpPr>
          <p:spPr bwMode="auto">
            <a:xfrm>
              <a:off x="5865813" y="1525588"/>
              <a:ext cx="1679575" cy="2336800"/>
            </a:xfrm>
            <a:custGeom>
              <a:avLst/>
              <a:gdLst>
                <a:gd name="T0" fmla="*/ 0 w 1058"/>
                <a:gd name="T1" fmla="*/ 862 h 1472"/>
                <a:gd name="T2" fmla="*/ 1058 w 1058"/>
                <a:gd name="T3" fmla="*/ 1472 h 1472"/>
                <a:gd name="T4" fmla="*/ 1058 w 1058"/>
                <a:gd name="T5" fmla="*/ 609 h 1472"/>
                <a:gd name="T6" fmla="*/ 0 w 1058"/>
                <a:gd name="T7" fmla="*/ 0 h 1472"/>
                <a:gd name="T8" fmla="*/ 0 w 1058"/>
                <a:gd name="T9" fmla="*/ 862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8" h="1472">
                  <a:moveTo>
                    <a:pt x="0" y="862"/>
                  </a:moveTo>
                  <a:lnTo>
                    <a:pt x="1058" y="1472"/>
                  </a:lnTo>
                  <a:lnTo>
                    <a:pt x="1058" y="609"/>
                  </a:lnTo>
                  <a:lnTo>
                    <a:pt x="0" y="0"/>
                  </a:lnTo>
                  <a:lnTo>
                    <a:pt x="0" y="8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ṧlíḍé">
              <a:extLst>
                <a:ext uri="{FF2B5EF4-FFF2-40B4-BE49-F238E27FC236}">
                  <a16:creationId xmlns:a16="http://schemas.microsoft.com/office/drawing/2014/main" id="{F1B60DEB-6D72-439B-BB69-2B82A7CE595F}"/>
                </a:ext>
              </a:extLst>
            </p:cNvPr>
            <p:cNvSpPr/>
            <p:nvPr/>
          </p:nvSpPr>
          <p:spPr bwMode="auto">
            <a:xfrm>
              <a:off x="5865813" y="1525588"/>
              <a:ext cx="1679575" cy="2336800"/>
            </a:xfrm>
            <a:custGeom>
              <a:avLst/>
              <a:gdLst>
                <a:gd name="T0" fmla="*/ 0 w 1058"/>
                <a:gd name="T1" fmla="*/ 862 h 1472"/>
                <a:gd name="T2" fmla="*/ 1058 w 1058"/>
                <a:gd name="T3" fmla="*/ 1472 h 1472"/>
                <a:gd name="T4" fmla="*/ 1058 w 1058"/>
                <a:gd name="T5" fmla="*/ 609 h 1472"/>
                <a:gd name="T6" fmla="*/ 0 w 1058"/>
                <a:gd name="T7" fmla="*/ 0 h 1472"/>
                <a:gd name="T8" fmla="*/ 0 w 1058"/>
                <a:gd name="T9" fmla="*/ 862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8" h="1472">
                  <a:moveTo>
                    <a:pt x="0" y="862"/>
                  </a:moveTo>
                  <a:lnTo>
                    <a:pt x="1058" y="1472"/>
                  </a:lnTo>
                  <a:lnTo>
                    <a:pt x="1058" y="609"/>
                  </a:lnTo>
                  <a:lnTo>
                    <a:pt x="0" y="0"/>
                  </a:lnTo>
                  <a:lnTo>
                    <a:pt x="0" y="8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şḷîḓê">
              <a:extLst>
                <a:ext uri="{FF2B5EF4-FFF2-40B4-BE49-F238E27FC236}">
                  <a16:creationId xmlns:a16="http://schemas.microsoft.com/office/drawing/2014/main" id="{4A1DB904-78E9-493C-BCBF-C7C51276476E}"/>
                </a:ext>
              </a:extLst>
            </p:cNvPr>
            <p:cNvSpPr/>
            <p:nvPr/>
          </p:nvSpPr>
          <p:spPr bwMode="auto">
            <a:xfrm>
              <a:off x="5969001" y="2452688"/>
              <a:ext cx="1471613" cy="1349375"/>
            </a:xfrm>
            <a:custGeom>
              <a:avLst/>
              <a:gdLst>
                <a:gd name="T0" fmla="*/ 0 w 927"/>
                <a:gd name="T1" fmla="*/ 316 h 850"/>
                <a:gd name="T2" fmla="*/ 927 w 927"/>
                <a:gd name="T3" fmla="*/ 850 h 850"/>
                <a:gd name="T4" fmla="*/ 927 w 927"/>
                <a:gd name="T5" fmla="*/ 533 h 850"/>
                <a:gd name="T6" fmla="*/ 0 w 927"/>
                <a:gd name="T7" fmla="*/ 0 h 850"/>
                <a:gd name="T8" fmla="*/ 0 w 927"/>
                <a:gd name="T9" fmla="*/ 316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7" h="850">
                  <a:moveTo>
                    <a:pt x="0" y="316"/>
                  </a:moveTo>
                  <a:lnTo>
                    <a:pt x="927" y="850"/>
                  </a:lnTo>
                  <a:lnTo>
                    <a:pt x="927" y="533"/>
                  </a:lnTo>
                  <a:lnTo>
                    <a:pt x="0" y="0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ṣlíḓé">
              <a:extLst>
                <a:ext uri="{FF2B5EF4-FFF2-40B4-BE49-F238E27FC236}">
                  <a16:creationId xmlns:a16="http://schemas.microsoft.com/office/drawing/2014/main" id="{126A2E91-BBCB-483D-A153-6440D2BB9D58}"/>
                </a:ext>
              </a:extLst>
            </p:cNvPr>
            <p:cNvSpPr/>
            <p:nvPr/>
          </p:nvSpPr>
          <p:spPr bwMode="auto">
            <a:xfrm>
              <a:off x="5967413" y="1946275"/>
              <a:ext cx="515938" cy="703263"/>
            </a:xfrm>
            <a:custGeom>
              <a:avLst/>
              <a:gdLst>
                <a:gd name="T0" fmla="*/ 199 w 223"/>
                <a:gd name="T1" fmla="*/ 296 h 304"/>
                <a:gd name="T2" fmla="*/ 24 w 223"/>
                <a:gd name="T3" fmla="*/ 195 h 304"/>
                <a:gd name="T4" fmla="*/ 0 w 223"/>
                <a:gd name="T5" fmla="*/ 149 h 304"/>
                <a:gd name="T6" fmla="*/ 0 w 223"/>
                <a:gd name="T7" fmla="*/ 26 h 304"/>
                <a:gd name="T8" fmla="*/ 24 w 223"/>
                <a:gd name="T9" fmla="*/ 8 h 304"/>
                <a:gd name="T10" fmla="*/ 199 w 223"/>
                <a:gd name="T11" fmla="*/ 109 h 304"/>
                <a:gd name="T12" fmla="*/ 223 w 223"/>
                <a:gd name="T13" fmla="*/ 155 h 304"/>
                <a:gd name="T14" fmla="*/ 223 w 223"/>
                <a:gd name="T15" fmla="*/ 278 h 304"/>
                <a:gd name="T16" fmla="*/ 199 w 223"/>
                <a:gd name="T17" fmla="*/ 29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" h="304">
                  <a:moveTo>
                    <a:pt x="199" y="296"/>
                  </a:moveTo>
                  <a:cubicBezTo>
                    <a:pt x="24" y="195"/>
                    <a:pt x="24" y="195"/>
                    <a:pt x="24" y="195"/>
                  </a:cubicBezTo>
                  <a:cubicBezTo>
                    <a:pt x="11" y="188"/>
                    <a:pt x="0" y="167"/>
                    <a:pt x="0" y="14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1" y="0"/>
                    <a:pt x="24" y="8"/>
                  </a:cubicBezTo>
                  <a:cubicBezTo>
                    <a:pt x="199" y="109"/>
                    <a:pt x="199" y="109"/>
                    <a:pt x="199" y="109"/>
                  </a:cubicBezTo>
                  <a:cubicBezTo>
                    <a:pt x="212" y="117"/>
                    <a:pt x="223" y="137"/>
                    <a:pt x="223" y="155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296"/>
                    <a:pt x="212" y="304"/>
                    <a:pt x="199" y="296"/>
                  </a:cubicBezTo>
                </a:path>
              </a:pathLst>
            </a:custGeom>
            <a:solidFill>
              <a:srgbClr val="FFE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śliḋe">
              <a:extLst>
                <a:ext uri="{FF2B5EF4-FFF2-40B4-BE49-F238E27FC236}">
                  <a16:creationId xmlns:a16="http://schemas.microsoft.com/office/drawing/2014/main" id="{3E55715F-8F4E-4475-A3DA-DFE0C55A515B}"/>
                </a:ext>
              </a:extLst>
            </p:cNvPr>
            <p:cNvSpPr/>
            <p:nvPr/>
          </p:nvSpPr>
          <p:spPr bwMode="auto">
            <a:xfrm>
              <a:off x="5967413" y="1697038"/>
              <a:ext cx="1476375" cy="1003300"/>
            </a:xfrm>
            <a:custGeom>
              <a:avLst/>
              <a:gdLst>
                <a:gd name="T0" fmla="*/ 606 w 637"/>
                <a:gd name="T1" fmla="*/ 424 h 434"/>
                <a:gd name="T2" fmla="*/ 31 w 637"/>
                <a:gd name="T3" fmla="*/ 92 h 434"/>
                <a:gd name="T4" fmla="*/ 0 w 637"/>
                <a:gd name="T5" fmla="*/ 33 h 434"/>
                <a:gd name="T6" fmla="*/ 31 w 637"/>
                <a:gd name="T7" fmla="*/ 10 h 434"/>
                <a:gd name="T8" fmla="*/ 606 w 637"/>
                <a:gd name="T9" fmla="*/ 342 h 434"/>
                <a:gd name="T10" fmla="*/ 637 w 637"/>
                <a:gd name="T11" fmla="*/ 401 h 434"/>
                <a:gd name="T12" fmla="*/ 606 w 637"/>
                <a:gd name="T13" fmla="*/ 42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434">
                  <a:moveTo>
                    <a:pt x="606" y="424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14" y="82"/>
                    <a:pt x="0" y="56"/>
                    <a:pt x="0" y="33"/>
                  </a:cubicBezTo>
                  <a:cubicBezTo>
                    <a:pt x="0" y="11"/>
                    <a:pt x="14" y="0"/>
                    <a:pt x="31" y="10"/>
                  </a:cubicBezTo>
                  <a:cubicBezTo>
                    <a:pt x="606" y="342"/>
                    <a:pt x="606" y="342"/>
                    <a:pt x="606" y="342"/>
                  </a:cubicBezTo>
                  <a:cubicBezTo>
                    <a:pt x="623" y="352"/>
                    <a:pt x="637" y="378"/>
                    <a:pt x="637" y="401"/>
                  </a:cubicBezTo>
                  <a:cubicBezTo>
                    <a:pt x="637" y="424"/>
                    <a:pt x="623" y="434"/>
                    <a:pt x="606" y="424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ṥliḑê">
              <a:extLst>
                <a:ext uri="{FF2B5EF4-FFF2-40B4-BE49-F238E27FC236}">
                  <a16:creationId xmlns:a16="http://schemas.microsoft.com/office/drawing/2014/main" id="{18565F52-B899-4214-848D-2214120FE827}"/>
                </a:ext>
              </a:extLst>
            </p:cNvPr>
            <p:cNvSpPr/>
            <p:nvPr/>
          </p:nvSpPr>
          <p:spPr bwMode="auto">
            <a:xfrm>
              <a:off x="7232651" y="2422525"/>
              <a:ext cx="211138" cy="277813"/>
            </a:xfrm>
            <a:custGeom>
              <a:avLst/>
              <a:gdLst>
                <a:gd name="T0" fmla="*/ 60 w 91"/>
                <a:gd name="T1" fmla="*/ 28 h 120"/>
                <a:gd name="T2" fmla="*/ 11 w 91"/>
                <a:gd name="T3" fmla="*/ 0 h 120"/>
                <a:gd name="T4" fmla="*/ 0 w 91"/>
                <a:gd name="T5" fmla="*/ 39 h 120"/>
                <a:gd name="T6" fmla="*/ 4 w 91"/>
                <a:gd name="T7" fmla="*/ 78 h 120"/>
                <a:gd name="T8" fmla="*/ 60 w 91"/>
                <a:gd name="T9" fmla="*/ 110 h 120"/>
                <a:gd name="T10" fmla="*/ 91 w 91"/>
                <a:gd name="T11" fmla="*/ 87 h 120"/>
                <a:gd name="T12" fmla="*/ 60 w 91"/>
                <a:gd name="T13" fmla="*/ 2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0">
                  <a:moveTo>
                    <a:pt x="60" y="28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6" y="11"/>
                    <a:pt x="0" y="25"/>
                    <a:pt x="0" y="39"/>
                  </a:cubicBezTo>
                  <a:cubicBezTo>
                    <a:pt x="0" y="55"/>
                    <a:pt x="2" y="70"/>
                    <a:pt x="4" y="78"/>
                  </a:cubicBezTo>
                  <a:cubicBezTo>
                    <a:pt x="60" y="110"/>
                    <a:pt x="60" y="110"/>
                    <a:pt x="60" y="110"/>
                  </a:cubicBezTo>
                  <a:cubicBezTo>
                    <a:pt x="77" y="120"/>
                    <a:pt x="91" y="110"/>
                    <a:pt x="91" y="87"/>
                  </a:cubicBezTo>
                  <a:cubicBezTo>
                    <a:pt x="91" y="64"/>
                    <a:pt x="77" y="38"/>
                    <a:pt x="60" y="28"/>
                  </a:cubicBezTo>
                  <a:close/>
                </a:path>
              </a:pathLst>
            </a:custGeom>
            <a:solidFill>
              <a:srgbClr val="8B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ṥľïḋe">
              <a:extLst>
                <a:ext uri="{FF2B5EF4-FFF2-40B4-BE49-F238E27FC236}">
                  <a16:creationId xmlns:a16="http://schemas.microsoft.com/office/drawing/2014/main" id="{49AC2300-E454-40BA-AECE-0956F6D621CB}"/>
                </a:ext>
              </a:extLst>
            </p:cNvPr>
            <p:cNvSpPr/>
            <p:nvPr/>
          </p:nvSpPr>
          <p:spPr bwMode="auto">
            <a:xfrm>
              <a:off x="6051551" y="1439863"/>
              <a:ext cx="319088" cy="184150"/>
            </a:xfrm>
            <a:custGeom>
              <a:avLst/>
              <a:gdLst>
                <a:gd name="T0" fmla="*/ 0 w 138"/>
                <a:gd name="T1" fmla="*/ 0 h 80"/>
                <a:gd name="T2" fmla="*/ 138 w 138"/>
                <a:gd name="T3" fmla="*/ 80 h 80"/>
                <a:gd name="T4" fmla="*/ 138 w 138"/>
                <a:gd name="T5" fmla="*/ 80 h 80"/>
                <a:gd name="T6" fmla="*/ 0 w 138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" h="80">
                  <a:moveTo>
                    <a:pt x="0" y="0"/>
                  </a:moveTo>
                  <a:cubicBezTo>
                    <a:pt x="138" y="80"/>
                    <a:pt x="138" y="80"/>
                    <a:pt x="138" y="80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1îďé">
              <a:extLst>
                <a:ext uri="{FF2B5EF4-FFF2-40B4-BE49-F238E27FC236}">
                  <a16:creationId xmlns:a16="http://schemas.microsoft.com/office/drawing/2014/main" id="{EC5CB5F2-2A0F-4F9C-AFF3-0F8CCF214888}"/>
                </a:ext>
              </a:extLst>
            </p:cNvPr>
            <p:cNvSpPr/>
            <p:nvPr/>
          </p:nvSpPr>
          <p:spPr bwMode="auto">
            <a:xfrm>
              <a:off x="5699126" y="1303338"/>
              <a:ext cx="671513" cy="400050"/>
            </a:xfrm>
            <a:custGeom>
              <a:avLst/>
              <a:gdLst>
                <a:gd name="T0" fmla="*/ 5 w 290"/>
                <a:gd name="T1" fmla="*/ 13 h 173"/>
                <a:gd name="T2" fmla="*/ 0 w 290"/>
                <a:gd name="T3" fmla="*/ 23 h 173"/>
                <a:gd name="T4" fmla="*/ 259 w 290"/>
                <a:gd name="T5" fmla="*/ 173 h 173"/>
                <a:gd name="T6" fmla="*/ 259 w 290"/>
                <a:gd name="T7" fmla="*/ 172 h 173"/>
                <a:gd name="T8" fmla="*/ 260 w 290"/>
                <a:gd name="T9" fmla="*/ 160 h 173"/>
                <a:gd name="T10" fmla="*/ 5 w 290"/>
                <a:gd name="T11" fmla="*/ 13 h 173"/>
                <a:gd name="T12" fmla="*/ 43 w 290"/>
                <a:gd name="T13" fmla="*/ 0 h 173"/>
                <a:gd name="T14" fmla="*/ 18 w 290"/>
                <a:gd name="T15" fmla="*/ 4 h 173"/>
                <a:gd name="T16" fmla="*/ 266 w 290"/>
                <a:gd name="T17" fmla="*/ 147 h 173"/>
                <a:gd name="T18" fmla="*/ 290 w 290"/>
                <a:gd name="T19" fmla="*/ 139 h 173"/>
                <a:gd name="T20" fmla="*/ 290 w 290"/>
                <a:gd name="T21" fmla="*/ 139 h 173"/>
                <a:gd name="T22" fmla="*/ 152 w 290"/>
                <a:gd name="T23" fmla="*/ 59 h 173"/>
                <a:gd name="T24" fmla="*/ 49 w 290"/>
                <a:gd name="T25" fmla="*/ 0 h 173"/>
                <a:gd name="T26" fmla="*/ 43 w 290"/>
                <a:gd name="T2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173">
                  <a:moveTo>
                    <a:pt x="5" y="13"/>
                  </a:moveTo>
                  <a:cubicBezTo>
                    <a:pt x="3" y="16"/>
                    <a:pt x="1" y="20"/>
                    <a:pt x="0" y="23"/>
                  </a:cubicBezTo>
                  <a:cubicBezTo>
                    <a:pt x="259" y="173"/>
                    <a:pt x="259" y="173"/>
                    <a:pt x="259" y="173"/>
                  </a:cubicBezTo>
                  <a:cubicBezTo>
                    <a:pt x="259" y="172"/>
                    <a:pt x="259" y="172"/>
                    <a:pt x="259" y="172"/>
                  </a:cubicBezTo>
                  <a:cubicBezTo>
                    <a:pt x="259" y="168"/>
                    <a:pt x="259" y="164"/>
                    <a:pt x="260" y="160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43" y="0"/>
                  </a:moveTo>
                  <a:cubicBezTo>
                    <a:pt x="32" y="0"/>
                    <a:pt x="24" y="2"/>
                    <a:pt x="18" y="4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2" y="141"/>
                    <a:pt x="281" y="139"/>
                    <a:pt x="290" y="139"/>
                  </a:cubicBezTo>
                  <a:cubicBezTo>
                    <a:pt x="290" y="139"/>
                    <a:pt x="290" y="139"/>
                    <a:pt x="290" y="1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7" y="0"/>
                    <a:pt x="45" y="0"/>
                    <a:pt x="43" y="0"/>
                  </a:cubicBezTo>
                </a:path>
              </a:pathLst>
            </a:custGeom>
            <a:solidFill>
              <a:srgbClr val="223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ṣḷiḍé">
              <a:extLst>
                <a:ext uri="{FF2B5EF4-FFF2-40B4-BE49-F238E27FC236}">
                  <a16:creationId xmlns:a16="http://schemas.microsoft.com/office/drawing/2014/main" id="{589702F9-1EEE-4BF0-9834-257F32CFE727}"/>
                </a:ext>
              </a:extLst>
            </p:cNvPr>
            <p:cNvSpPr/>
            <p:nvPr/>
          </p:nvSpPr>
          <p:spPr bwMode="auto">
            <a:xfrm>
              <a:off x="5710238" y="1312863"/>
              <a:ext cx="604838" cy="360363"/>
            </a:xfrm>
            <a:custGeom>
              <a:avLst/>
              <a:gdLst>
                <a:gd name="T0" fmla="*/ 13 w 261"/>
                <a:gd name="T1" fmla="*/ 0 h 156"/>
                <a:gd name="T2" fmla="*/ 0 w 261"/>
                <a:gd name="T3" fmla="*/ 9 h 156"/>
                <a:gd name="T4" fmla="*/ 255 w 261"/>
                <a:gd name="T5" fmla="*/ 156 h 156"/>
                <a:gd name="T6" fmla="*/ 261 w 261"/>
                <a:gd name="T7" fmla="*/ 143 h 156"/>
                <a:gd name="T8" fmla="*/ 13 w 26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56">
                  <a:moveTo>
                    <a:pt x="13" y="0"/>
                  </a:moveTo>
                  <a:cubicBezTo>
                    <a:pt x="7" y="2"/>
                    <a:pt x="3" y="6"/>
                    <a:pt x="0" y="9"/>
                  </a:cubicBezTo>
                  <a:cubicBezTo>
                    <a:pt x="255" y="156"/>
                    <a:pt x="255" y="156"/>
                    <a:pt x="255" y="156"/>
                  </a:cubicBezTo>
                  <a:cubicBezTo>
                    <a:pt x="256" y="151"/>
                    <a:pt x="258" y="146"/>
                    <a:pt x="261" y="143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364A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ṥḷïḓe">
              <a:extLst>
                <a:ext uri="{FF2B5EF4-FFF2-40B4-BE49-F238E27FC236}">
                  <a16:creationId xmlns:a16="http://schemas.microsoft.com/office/drawing/2014/main" id="{8E925D00-8BEB-4501-9BFD-758D766FAEE2}"/>
                </a:ext>
              </a:extLst>
            </p:cNvPr>
            <p:cNvSpPr/>
            <p:nvPr/>
          </p:nvSpPr>
          <p:spPr bwMode="auto">
            <a:xfrm>
              <a:off x="5694363" y="1355725"/>
              <a:ext cx="606425" cy="422275"/>
            </a:xfrm>
            <a:custGeom>
              <a:avLst/>
              <a:gdLst>
                <a:gd name="T0" fmla="*/ 2 w 262"/>
                <a:gd name="T1" fmla="*/ 0 h 182"/>
                <a:gd name="T2" fmla="*/ 0 w 262"/>
                <a:gd name="T3" fmla="*/ 11 h 182"/>
                <a:gd name="T4" fmla="*/ 0 w 262"/>
                <a:gd name="T5" fmla="*/ 30 h 182"/>
                <a:gd name="T6" fmla="*/ 215 w 262"/>
                <a:gd name="T7" fmla="*/ 154 h 182"/>
                <a:gd name="T8" fmla="*/ 262 w 262"/>
                <a:gd name="T9" fmla="*/ 182 h 182"/>
                <a:gd name="T10" fmla="*/ 261 w 262"/>
                <a:gd name="T11" fmla="*/ 150 h 182"/>
                <a:gd name="T12" fmla="*/ 2 w 262"/>
                <a:gd name="T13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182">
                  <a:moveTo>
                    <a:pt x="2" y="0"/>
                  </a:moveTo>
                  <a:cubicBezTo>
                    <a:pt x="0" y="6"/>
                    <a:pt x="0" y="11"/>
                    <a:pt x="0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15" y="154"/>
                    <a:pt x="215" y="154"/>
                    <a:pt x="215" y="154"/>
                  </a:cubicBezTo>
                  <a:cubicBezTo>
                    <a:pt x="262" y="182"/>
                    <a:pt x="262" y="182"/>
                    <a:pt x="262" y="182"/>
                  </a:cubicBezTo>
                  <a:cubicBezTo>
                    <a:pt x="261" y="150"/>
                    <a:pt x="261" y="150"/>
                    <a:pt x="261" y="15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4B6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śļiḑê">
              <a:extLst>
                <a:ext uri="{FF2B5EF4-FFF2-40B4-BE49-F238E27FC236}">
                  <a16:creationId xmlns:a16="http://schemas.microsoft.com/office/drawing/2014/main" id="{AC58F37E-DF52-4597-BF9C-8DE5C3ED158E}"/>
                </a:ext>
              </a:extLst>
            </p:cNvPr>
            <p:cNvSpPr/>
            <p:nvPr/>
          </p:nvSpPr>
          <p:spPr bwMode="auto">
            <a:xfrm>
              <a:off x="5694363" y="1425575"/>
              <a:ext cx="498475" cy="547688"/>
            </a:xfrm>
            <a:custGeom>
              <a:avLst/>
              <a:gdLst>
                <a:gd name="T0" fmla="*/ 0 w 314"/>
                <a:gd name="T1" fmla="*/ 0 h 345"/>
                <a:gd name="T2" fmla="*/ 0 w 314"/>
                <a:gd name="T3" fmla="*/ 32 h 345"/>
                <a:gd name="T4" fmla="*/ 0 w 314"/>
                <a:gd name="T5" fmla="*/ 345 h 345"/>
                <a:gd name="T6" fmla="*/ 67 w 314"/>
                <a:gd name="T7" fmla="*/ 341 h 345"/>
                <a:gd name="T8" fmla="*/ 67 w 314"/>
                <a:gd name="T9" fmla="*/ 39 h 345"/>
                <a:gd name="T10" fmla="*/ 314 w 314"/>
                <a:gd name="T11" fmla="*/ 181 h 345"/>
                <a:gd name="T12" fmla="*/ 0 w 314"/>
                <a:gd name="T1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45">
                  <a:moveTo>
                    <a:pt x="0" y="0"/>
                  </a:moveTo>
                  <a:lnTo>
                    <a:pt x="0" y="32"/>
                  </a:lnTo>
                  <a:lnTo>
                    <a:pt x="0" y="345"/>
                  </a:lnTo>
                  <a:lnTo>
                    <a:pt x="67" y="341"/>
                  </a:lnTo>
                  <a:lnTo>
                    <a:pt x="67" y="39"/>
                  </a:lnTo>
                  <a:lnTo>
                    <a:pt x="314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C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ṣlïḋè">
              <a:extLst>
                <a:ext uri="{FF2B5EF4-FFF2-40B4-BE49-F238E27FC236}">
                  <a16:creationId xmlns:a16="http://schemas.microsoft.com/office/drawing/2014/main" id="{47A0404C-D214-4A97-AA58-F7949C753448}"/>
                </a:ext>
              </a:extLst>
            </p:cNvPr>
            <p:cNvSpPr/>
            <p:nvPr/>
          </p:nvSpPr>
          <p:spPr bwMode="auto">
            <a:xfrm>
              <a:off x="5694363" y="1425575"/>
              <a:ext cx="498475" cy="547688"/>
            </a:xfrm>
            <a:custGeom>
              <a:avLst/>
              <a:gdLst>
                <a:gd name="T0" fmla="*/ 0 w 314"/>
                <a:gd name="T1" fmla="*/ 0 h 345"/>
                <a:gd name="T2" fmla="*/ 0 w 314"/>
                <a:gd name="T3" fmla="*/ 32 h 345"/>
                <a:gd name="T4" fmla="*/ 0 w 314"/>
                <a:gd name="T5" fmla="*/ 345 h 345"/>
                <a:gd name="T6" fmla="*/ 67 w 314"/>
                <a:gd name="T7" fmla="*/ 341 h 345"/>
                <a:gd name="T8" fmla="*/ 67 w 314"/>
                <a:gd name="T9" fmla="*/ 39 h 345"/>
                <a:gd name="T10" fmla="*/ 314 w 314"/>
                <a:gd name="T11" fmla="*/ 181 h 345"/>
                <a:gd name="T12" fmla="*/ 0 w 314"/>
                <a:gd name="T1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345">
                  <a:moveTo>
                    <a:pt x="0" y="0"/>
                  </a:moveTo>
                  <a:lnTo>
                    <a:pt x="0" y="32"/>
                  </a:lnTo>
                  <a:lnTo>
                    <a:pt x="0" y="345"/>
                  </a:lnTo>
                  <a:lnTo>
                    <a:pt x="67" y="341"/>
                  </a:lnTo>
                  <a:lnTo>
                    <a:pt x="67" y="39"/>
                  </a:lnTo>
                  <a:lnTo>
                    <a:pt x="314" y="1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şlïḑê">
              <a:extLst>
                <a:ext uri="{FF2B5EF4-FFF2-40B4-BE49-F238E27FC236}">
                  <a16:creationId xmlns:a16="http://schemas.microsoft.com/office/drawing/2014/main" id="{E917A417-022A-47E0-9497-02AD43AA6F05}"/>
                </a:ext>
              </a:extLst>
            </p:cNvPr>
            <p:cNvSpPr/>
            <p:nvPr/>
          </p:nvSpPr>
          <p:spPr bwMode="auto">
            <a:xfrm>
              <a:off x="5800726" y="1487488"/>
              <a:ext cx="500063" cy="479425"/>
            </a:xfrm>
            <a:custGeom>
              <a:avLst/>
              <a:gdLst>
                <a:gd name="T0" fmla="*/ 0 w 315"/>
                <a:gd name="T1" fmla="*/ 0 h 302"/>
                <a:gd name="T2" fmla="*/ 0 w 315"/>
                <a:gd name="T3" fmla="*/ 302 h 302"/>
                <a:gd name="T4" fmla="*/ 41 w 315"/>
                <a:gd name="T5" fmla="*/ 299 h 302"/>
                <a:gd name="T6" fmla="*/ 41 w 315"/>
                <a:gd name="T7" fmla="*/ 24 h 302"/>
                <a:gd name="T8" fmla="*/ 315 w 315"/>
                <a:gd name="T9" fmla="*/ 183 h 302"/>
                <a:gd name="T10" fmla="*/ 315 w 315"/>
                <a:gd name="T11" fmla="*/ 183 h 302"/>
                <a:gd name="T12" fmla="*/ 247 w 315"/>
                <a:gd name="T13" fmla="*/ 142 h 302"/>
                <a:gd name="T14" fmla="*/ 0 w 315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5" h="302">
                  <a:moveTo>
                    <a:pt x="0" y="0"/>
                  </a:moveTo>
                  <a:lnTo>
                    <a:pt x="0" y="302"/>
                  </a:lnTo>
                  <a:lnTo>
                    <a:pt x="41" y="299"/>
                  </a:lnTo>
                  <a:lnTo>
                    <a:pt x="41" y="24"/>
                  </a:lnTo>
                  <a:lnTo>
                    <a:pt x="315" y="183"/>
                  </a:lnTo>
                  <a:lnTo>
                    <a:pt x="315" y="183"/>
                  </a:lnTo>
                  <a:lnTo>
                    <a:pt x="247" y="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AA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íṩľîďé">
              <a:extLst>
                <a:ext uri="{FF2B5EF4-FFF2-40B4-BE49-F238E27FC236}">
                  <a16:creationId xmlns:a16="http://schemas.microsoft.com/office/drawing/2014/main" id="{E4F13D34-89BE-4697-9E69-D65E30E0986A}"/>
                </a:ext>
              </a:extLst>
            </p:cNvPr>
            <p:cNvSpPr/>
            <p:nvPr/>
          </p:nvSpPr>
          <p:spPr bwMode="auto">
            <a:xfrm>
              <a:off x="5800726" y="1487488"/>
              <a:ext cx="500063" cy="479425"/>
            </a:xfrm>
            <a:custGeom>
              <a:avLst/>
              <a:gdLst>
                <a:gd name="T0" fmla="*/ 0 w 315"/>
                <a:gd name="T1" fmla="*/ 0 h 302"/>
                <a:gd name="T2" fmla="*/ 0 w 315"/>
                <a:gd name="T3" fmla="*/ 302 h 302"/>
                <a:gd name="T4" fmla="*/ 41 w 315"/>
                <a:gd name="T5" fmla="*/ 299 h 302"/>
                <a:gd name="T6" fmla="*/ 41 w 315"/>
                <a:gd name="T7" fmla="*/ 24 h 302"/>
                <a:gd name="T8" fmla="*/ 315 w 315"/>
                <a:gd name="T9" fmla="*/ 183 h 302"/>
                <a:gd name="T10" fmla="*/ 315 w 315"/>
                <a:gd name="T11" fmla="*/ 183 h 302"/>
                <a:gd name="T12" fmla="*/ 247 w 315"/>
                <a:gd name="T13" fmla="*/ 142 h 302"/>
                <a:gd name="T14" fmla="*/ 0 w 315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5" h="302">
                  <a:moveTo>
                    <a:pt x="0" y="0"/>
                  </a:moveTo>
                  <a:lnTo>
                    <a:pt x="0" y="302"/>
                  </a:lnTo>
                  <a:lnTo>
                    <a:pt x="41" y="299"/>
                  </a:lnTo>
                  <a:lnTo>
                    <a:pt x="41" y="24"/>
                  </a:lnTo>
                  <a:lnTo>
                    <a:pt x="315" y="183"/>
                  </a:lnTo>
                  <a:lnTo>
                    <a:pt x="315" y="183"/>
                  </a:lnTo>
                  <a:lnTo>
                    <a:pt x="247" y="14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ŝlîďe">
              <a:extLst>
                <a:ext uri="{FF2B5EF4-FFF2-40B4-BE49-F238E27FC236}">
                  <a16:creationId xmlns:a16="http://schemas.microsoft.com/office/drawing/2014/main" id="{045709B7-A04B-429B-91D1-A83D36B368CB}"/>
                </a:ext>
              </a:extLst>
            </p:cNvPr>
            <p:cNvSpPr/>
            <p:nvPr/>
          </p:nvSpPr>
          <p:spPr bwMode="auto">
            <a:xfrm>
              <a:off x="5865813" y="1525588"/>
              <a:ext cx="449263" cy="608013"/>
            </a:xfrm>
            <a:custGeom>
              <a:avLst/>
              <a:gdLst>
                <a:gd name="T0" fmla="*/ 0 w 194"/>
                <a:gd name="T1" fmla="*/ 0 h 263"/>
                <a:gd name="T2" fmla="*/ 0 w 194"/>
                <a:gd name="T3" fmla="*/ 189 h 263"/>
                <a:gd name="T4" fmla="*/ 58 w 194"/>
                <a:gd name="T5" fmla="*/ 184 h 263"/>
                <a:gd name="T6" fmla="*/ 61 w 194"/>
                <a:gd name="T7" fmla="*/ 187 h 263"/>
                <a:gd name="T8" fmla="*/ 68 w 194"/>
                <a:gd name="T9" fmla="*/ 190 h 263"/>
                <a:gd name="T10" fmla="*/ 194 w 194"/>
                <a:gd name="T11" fmla="*/ 263 h 263"/>
                <a:gd name="T12" fmla="*/ 193 w 194"/>
                <a:gd name="T13" fmla="*/ 235 h 263"/>
                <a:gd name="T14" fmla="*/ 75 w 194"/>
                <a:gd name="T15" fmla="*/ 166 h 263"/>
                <a:gd name="T16" fmla="*/ 44 w 194"/>
                <a:gd name="T17" fmla="*/ 107 h 263"/>
                <a:gd name="T18" fmla="*/ 63 w 194"/>
                <a:gd name="T19" fmla="*/ 80 h 263"/>
                <a:gd name="T20" fmla="*/ 75 w 194"/>
                <a:gd name="T21" fmla="*/ 84 h 263"/>
                <a:gd name="T22" fmla="*/ 190 w 194"/>
                <a:gd name="T23" fmla="*/ 150 h 263"/>
                <a:gd name="T24" fmla="*/ 189 w 194"/>
                <a:gd name="T25" fmla="*/ 132 h 263"/>
                <a:gd name="T26" fmla="*/ 188 w 194"/>
                <a:gd name="T27" fmla="*/ 109 h 263"/>
                <a:gd name="T28" fmla="*/ 0 w 194"/>
                <a:gd name="T2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263">
                  <a:moveTo>
                    <a:pt x="0" y="0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61" y="187"/>
                    <a:pt x="61" y="187"/>
                    <a:pt x="61" y="187"/>
                  </a:cubicBezTo>
                  <a:cubicBezTo>
                    <a:pt x="63" y="188"/>
                    <a:pt x="65" y="189"/>
                    <a:pt x="68" y="190"/>
                  </a:cubicBezTo>
                  <a:cubicBezTo>
                    <a:pt x="194" y="263"/>
                    <a:pt x="194" y="263"/>
                    <a:pt x="194" y="263"/>
                  </a:cubicBezTo>
                  <a:cubicBezTo>
                    <a:pt x="193" y="235"/>
                    <a:pt x="193" y="235"/>
                    <a:pt x="193" y="235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58" y="156"/>
                    <a:pt x="44" y="130"/>
                    <a:pt x="44" y="107"/>
                  </a:cubicBezTo>
                  <a:cubicBezTo>
                    <a:pt x="44" y="90"/>
                    <a:pt x="52" y="80"/>
                    <a:pt x="63" y="80"/>
                  </a:cubicBezTo>
                  <a:cubicBezTo>
                    <a:pt x="67" y="80"/>
                    <a:pt x="71" y="81"/>
                    <a:pt x="75" y="84"/>
                  </a:cubicBezTo>
                  <a:cubicBezTo>
                    <a:pt x="190" y="150"/>
                    <a:pt x="190" y="150"/>
                    <a:pt x="190" y="150"/>
                  </a:cubicBezTo>
                  <a:cubicBezTo>
                    <a:pt x="189" y="132"/>
                    <a:pt x="189" y="132"/>
                    <a:pt x="189" y="132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ṣḷíde">
              <a:extLst>
                <a:ext uri="{FF2B5EF4-FFF2-40B4-BE49-F238E27FC236}">
                  <a16:creationId xmlns:a16="http://schemas.microsoft.com/office/drawing/2014/main" id="{2C2B5EE3-50EE-4252-A51E-13A3A1DF015C}"/>
                </a:ext>
              </a:extLst>
            </p:cNvPr>
            <p:cNvSpPr/>
            <p:nvPr/>
          </p:nvSpPr>
          <p:spPr bwMode="auto">
            <a:xfrm>
              <a:off x="6007101" y="1957388"/>
              <a:ext cx="317500" cy="398463"/>
            </a:xfrm>
            <a:custGeom>
              <a:avLst/>
              <a:gdLst>
                <a:gd name="T0" fmla="*/ 0 w 137"/>
                <a:gd name="T1" fmla="*/ 0 h 172"/>
                <a:gd name="T2" fmla="*/ 137 w 137"/>
                <a:gd name="T3" fmla="*/ 172 h 172"/>
                <a:gd name="T4" fmla="*/ 133 w 137"/>
                <a:gd name="T5" fmla="*/ 76 h 172"/>
                <a:gd name="T6" fmla="*/ 7 w 137"/>
                <a:gd name="T7" fmla="*/ 3 h 172"/>
                <a:gd name="T8" fmla="*/ 0 w 137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2">
                  <a:moveTo>
                    <a:pt x="0" y="0"/>
                  </a:moveTo>
                  <a:cubicBezTo>
                    <a:pt x="137" y="172"/>
                    <a:pt x="137" y="172"/>
                    <a:pt x="137" y="172"/>
                  </a:cubicBezTo>
                  <a:cubicBezTo>
                    <a:pt x="133" y="76"/>
                    <a:pt x="133" y="76"/>
                    <a:pt x="133" y="7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2"/>
                    <a:pt x="2" y="1"/>
                    <a:pt x="0" y="0"/>
                  </a:cubicBezTo>
                </a:path>
              </a:pathLst>
            </a:custGeom>
            <a:solidFill>
              <a:srgbClr val="CCB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ŝlíḋè">
              <a:extLst>
                <a:ext uri="{FF2B5EF4-FFF2-40B4-BE49-F238E27FC236}">
                  <a16:creationId xmlns:a16="http://schemas.microsoft.com/office/drawing/2014/main" id="{1595BEB7-B626-4038-BE30-362EF7D0BCD4}"/>
                </a:ext>
              </a:extLst>
            </p:cNvPr>
            <p:cNvSpPr/>
            <p:nvPr/>
          </p:nvSpPr>
          <p:spPr bwMode="auto">
            <a:xfrm>
              <a:off x="5967413" y="1709738"/>
              <a:ext cx="344488" cy="358775"/>
            </a:xfrm>
            <a:custGeom>
              <a:avLst/>
              <a:gdLst>
                <a:gd name="T0" fmla="*/ 19 w 149"/>
                <a:gd name="T1" fmla="*/ 0 h 155"/>
                <a:gd name="T2" fmla="*/ 0 w 149"/>
                <a:gd name="T3" fmla="*/ 27 h 155"/>
                <a:gd name="T4" fmla="*/ 31 w 149"/>
                <a:gd name="T5" fmla="*/ 86 h 155"/>
                <a:gd name="T6" fmla="*/ 149 w 149"/>
                <a:gd name="T7" fmla="*/ 155 h 155"/>
                <a:gd name="T8" fmla="*/ 146 w 149"/>
                <a:gd name="T9" fmla="*/ 70 h 155"/>
                <a:gd name="T10" fmla="*/ 31 w 149"/>
                <a:gd name="T11" fmla="*/ 4 h 155"/>
                <a:gd name="T12" fmla="*/ 19 w 149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55">
                  <a:moveTo>
                    <a:pt x="19" y="0"/>
                  </a:moveTo>
                  <a:cubicBezTo>
                    <a:pt x="8" y="0"/>
                    <a:pt x="0" y="10"/>
                    <a:pt x="0" y="27"/>
                  </a:cubicBezTo>
                  <a:cubicBezTo>
                    <a:pt x="0" y="50"/>
                    <a:pt x="14" y="76"/>
                    <a:pt x="31" y="86"/>
                  </a:cubicBezTo>
                  <a:cubicBezTo>
                    <a:pt x="149" y="155"/>
                    <a:pt x="149" y="155"/>
                    <a:pt x="149" y="155"/>
                  </a:cubicBezTo>
                  <a:cubicBezTo>
                    <a:pt x="146" y="70"/>
                    <a:pt x="146" y="70"/>
                    <a:pt x="146" y="7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1"/>
                    <a:pt x="23" y="0"/>
                    <a:pt x="19" y="0"/>
                  </a:cubicBezTo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ṩľíḍè">
              <a:extLst>
                <a:ext uri="{FF2B5EF4-FFF2-40B4-BE49-F238E27FC236}">
                  <a16:creationId xmlns:a16="http://schemas.microsoft.com/office/drawing/2014/main" id="{112C43EB-BBDA-4047-9E54-29990102EFD7}"/>
                </a:ext>
              </a:extLst>
            </p:cNvPr>
            <p:cNvSpPr/>
            <p:nvPr/>
          </p:nvSpPr>
          <p:spPr bwMode="auto">
            <a:xfrm>
              <a:off x="5654676" y="1487488"/>
              <a:ext cx="623888" cy="860425"/>
            </a:xfrm>
            <a:custGeom>
              <a:avLst/>
              <a:gdLst>
                <a:gd name="T0" fmla="*/ 393 w 393"/>
                <a:gd name="T1" fmla="*/ 542 h 542"/>
                <a:gd name="T2" fmla="*/ 197 w 393"/>
                <a:gd name="T3" fmla="*/ 301 h 542"/>
                <a:gd name="T4" fmla="*/ 0 w 393"/>
                <a:gd name="T5" fmla="*/ 317 h 542"/>
                <a:gd name="T6" fmla="*/ 0 w 393"/>
                <a:gd name="T7" fmla="*/ 0 h 542"/>
                <a:gd name="T8" fmla="*/ 393 w 393"/>
                <a:gd name="T9" fmla="*/ 225 h 542"/>
                <a:gd name="T10" fmla="*/ 393 w 393"/>
                <a:gd name="T11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542">
                  <a:moveTo>
                    <a:pt x="393" y="542"/>
                  </a:moveTo>
                  <a:lnTo>
                    <a:pt x="197" y="301"/>
                  </a:lnTo>
                  <a:lnTo>
                    <a:pt x="0" y="317"/>
                  </a:lnTo>
                  <a:lnTo>
                    <a:pt x="0" y="0"/>
                  </a:lnTo>
                  <a:lnTo>
                    <a:pt x="393" y="225"/>
                  </a:lnTo>
                  <a:lnTo>
                    <a:pt x="393" y="542"/>
                  </a:lnTo>
                  <a:close/>
                </a:path>
              </a:pathLst>
            </a:custGeom>
            <a:solidFill>
              <a:srgbClr val="FF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$ḻïḑè">
              <a:extLst>
                <a:ext uri="{FF2B5EF4-FFF2-40B4-BE49-F238E27FC236}">
                  <a16:creationId xmlns:a16="http://schemas.microsoft.com/office/drawing/2014/main" id="{509E4E73-EA7C-4D00-B1C0-1DD9687CE639}"/>
                </a:ext>
              </a:extLst>
            </p:cNvPr>
            <p:cNvSpPr/>
            <p:nvPr/>
          </p:nvSpPr>
          <p:spPr bwMode="auto">
            <a:xfrm>
              <a:off x="5645151" y="1277938"/>
              <a:ext cx="765175" cy="566738"/>
            </a:xfrm>
            <a:custGeom>
              <a:avLst/>
              <a:gdLst>
                <a:gd name="T0" fmla="*/ 4 w 330"/>
                <a:gd name="T1" fmla="*/ 91 h 245"/>
                <a:gd name="T2" fmla="*/ 4 w 330"/>
                <a:gd name="T3" fmla="*/ 47 h 245"/>
                <a:gd name="T4" fmla="*/ 76 w 330"/>
                <a:gd name="T5" fmla="*/ 13 h 245"/>
                <a:gd name="T6" fmla="*/ 330 w 330"/>
                <a:gd name="T7" fmla="*/ 160 h 245"/>
                <a:gd name="T8" fmla="*/ 273 w 330"/>
                <a:gd name="T9" fmla="*/ 189 h 245"/>
                <a:gd name="T10" fmla="*/ 273 w 330"/>
                <a:gd name="T11" fmla="*/ 245 h 245"/>
                <a:gd name="T12" fmla="*/ 4 w 330"/>
                <a:gd name="T13" fmla="*/ 9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0" h="245">
                  <a:moveTo>
                    <a:pt x="4" y="91"/>
                  </a:move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0" y="0"/>
                    <a:pt x="76" y="13"/>
                  </a:cubicBezTo>
                  <a:cubicBezTo>
                    <a:pt x="330" y="160"/>
                    <a:pt x="330" y="160"/>
                    <a:pt x="330" y="160"/>
                  </a:cubicBezTo>
                  <a:cubicBezTo>
                    <a:pt x="330" y="160"/>
                    <a:pt x="272" y="139"/>
                    <a:pt x="273" y="189"/>
                  </a:cubicBezTo>
                  <a:cubicBezTo>
                    <a:pt x="273" y="245"/>
                    <a:pt x="273" y="245"/>
                    <a:pt x="273" y="245"/>
                  </a:cubicBezTo>
                  <a:lnTo>
                    <a:pt x="4" y="91"/>
                  </a:lnTo>
                  <a:close/>
                </a:path>
              </a:pathLst>
            </a:custGeom>
            <a:solidFill>
              <a:srgbClr val="FF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ṡľïḑê">
              <a:extLst>
                <a:ext uri="{FF2B5EF4-FFF2-40B4-BE49-F238E27FC236}">
                  <a16:creationId xmlns:a16="http://schemas.microsoft.com/office/drawing/2014/main" id="{392A05BB-E021-4A1B-A66D-021D9D3BA7E5}"/>
                </a:ext>
              </a:extLst>
            </p:cNvPr>
            <p:cNvSpPr/>
            <p:nvPr/>
          </p:nvSpPr>
          <p:spPr bwMode="auto">
            <a:xfrm>
              <a:off x="5741988" y="1303338"/>
              <a:ext cx="668338" cy="344488"/>
            </a:xfrm>
            <a:custGeom>
              <a:avLst/>
              <a:gdLst>
                <a:gd name="T0" fmla="*/ 0 w 288"/>
                <a:gd name="T1" fmla="*/ 1 h 149"/>
                <a:gd name="T2" fmla="*/ 249 w 288"/>
                <a:gd name="T3" fmla="*/ 147 h 149"/>
                <a:gd name="T4" fmla="*/ 288 w 288"/>
                <a:gd name="T5" fmla="*/ 149 h 149"/>
                <a:gd name="T6" fmla="*/ 34 w 288"/>
                <a:gd name="T7" fmla="*/ 2 h 149"/>
                <a:gd name="T8" fmla="*/ 0 w 288"/>
                <a:gd name="T9" fmla="*/ 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149">
                  <a:moveTo>
                    <a:pt x="0" y="1"/>
                  </a:moveTo>
                  <a:cubicBezTo>
                    <a:pt x="249" y="147"/>
                    <a:pt x="249" y="147"/>
                    <a:pt x="249" y="147"/>
                  </a:cubicBezTo>
                  <a:cubicBezTo>
                    <a:pt x="265" y="141"/>
                    <a:pt x="288" y="149"/>
                    <a:pt x="288" y="149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20" y="0"/>
                    <a:pt x="9" y="0"/>
                    <a:pt x="0" y="1"/>
                  </a:cubicBezTo>
                  <a:close/>
                </a:path>
              </a:pathLst>
            </a:custGeom>
            <a:solidFill>
              <a:srgbClr val="FF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šḷíḓé">
              <a:extLst>
                <a:ext uri="{FF2B5EF4-FFF2-40B4-BE49-F238E27FC236}">
                  <a16:creationId xmlns:a16="http://schemas.microsoft.com/office/drawing/2014/main" id="{A8148775-7AF7-4DBA-BE18-59C36937895D}"/>
                </a:ext>
              </a:extLst>
            </p:cNvPr>
            <p:cNvSpPr/>
            <p:nvPr/>
          </p:nvSpPr>
          <p:spPr bwMode="auto">
            <a:xfrm>
              <a:off x="5648326" y="1304925"/>
              <a:ext cx="671513" cy="474663"/>
            </a:xfrm>
            <a:custGeom>
              <a:avLst/>
              <a:gdLst>
                <a:gd name="T0" fmla="*/ 272 w 290"/>
                <a:gd name="T1" fmla="*/ 205 h 205"/>
                <a:gd name="T2" fmla="*/ 272 w 290"/>
                <a:gd name="T3" fmla="*/ 177 h 205"/>
                <a:gd name="T4" fmla="*/ 290 w 290"/>
                <a:gd name="T5" fmla="*/ 146 h 205"/>
                <a:gd name="T6" fmla="*/ 41 w 290"/>
                <a:gd name="T7" fmla="*/ 0 h 205"/>
                <a:gd name="T8" fmla="*/ 3 w 290"/>
                <a:gd name="T9" fmla="*/ 35 h 205"/>
                <a:gd name="T10" fmla="*/ 3 w 290"/>
                <a:gd name="T11" fmla="*/ 48 h 205"/>
                <a:gd name="T12" fmla="*/ 272 w 290"/>
                <a:gd name="T13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205">
                  <a:moveTo>
                    <a:pt x="272" y="205"/>
                  </a:moveTo>
                  <a:cubicBezTo>
                    <a:pt x="272" y="177"/>
                    <a:pt x="272" y="177"/>
                    <a:pt x="272" y="177"/>
                  </a:cubicBezTo>
                  <a:cubicBezTo>
                    <a:pt x="271" y="158"/>
                    <a:pt x="279" y="150"/>
                    <a:pt x="290" y="14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4"/>
                    <a:pt x="3" y="35"/>
                    <a:pt x="3" y="35"/>
                  </a:cubicBezTo>
                  <a:cubicBezTo>
                    <a:pt x="3" y="48"/>
                    <a:pt x="3" y="48"/>
                    <a:pt x="3" y="48"/>
                  </a:cubicBezTo>
                  <a:lnTo>
                    <a:pt x="272" y="205"/>
                  </a:lnTo>
                  <a:close/>
                </a:path>
              </a:pathLst>
            </a:custGeom>
            <a:solidFill>
              <a:srgbClr val="FF7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$ḻiḋê">
              <a:extLst>
                <a:ext uri="{FF2B5EF4-FFF2-40B4-BE49-F238E27FC236}">
                  <a16:creationId xmlns:a16="http://schemas.microsoft.com/office/drawing/2014/main" id="{4BC11969-D551-4124-86C7-A14CF5F55100}"/>
                </a:ext>
              </a:extLst>
            </p:cNvPr>
            <p:cNvSpPr/>
            <p:nvPr/>
          </p:nvSpPr>
          <p:spPr bwMode="auto">
            <a:xfrm>
              <a:off x="5754688" y="1631950"/>
              <a:ext cx="57150" cy="98425"/>
            </a:xfrm>
            <a:custGeom>
              <a:avLst/>
              <a:gdLst>
                <a:gd name="T0" fmla="*/ 22 w 25"/>
                <a:gd name="T1" fmla="*/ 26 h 43"/>
                <a:gd name="T2" fmla="*/ 23 w 25"/>
                <a:gd name="T3" fmla="*/ 23 h 43"/>
                <a:gd name="T4" fmla="*/ 22 w 25"/>
                <a:gd name="T5" fmla="*/ 17 h 43"/>
                <a:gd name="T6" fmla="*/ 17 w 25"/>
                <a:gd name="T7" fmla="*/ 11 h 43"/>
                <a:gd name="T8" fmla="*/ 12 w 25"/>
                <a:gd name="T9" fmla="*/ 7 h 43"/>
                <a:gd name="T10" fmla="*/ 0 w 25"/>
                <a:gd name="T11" fmla="*/ 0 h 43"/>
                <a:gd name="T12" fmla="*/ 0 w 25"/>
                <a:gd name="T13" fmla="*/ 1 h 43"/>
                <a:gd name="T14" fmla="*/ 1 w 25"/>
                <a:gd name="T15" fmla="*/ 2 h 43"/>
                <a:gd name="T16" fmla="*/ 3 w 25"/>
                <a:gd name="T17" fmla="*/ 4 h 43"/>
                <a:gd name="T18" fmla="*/ 4 w 25"/>
                <a:gd name="T19" fmla="*/ 8 h 43"/>
                <a:gd name="T20" fmla="*/ 4 w 25"/>
                <a:gd name="T21" fmla="*/ 29 h 43"/>
                <a:gd name="T22" fmla="*/ 3 w 25"/>
                <a:gd name="T23" fmla="*/ 32 h 43"/>
                <a:gd name="T24" fmla="*/ 1 w 25"/>
                <a:gd name="T25" fmla="*/ 32 h 43"/>
                <a:gd name="T26" fmla="*/ 0 w 25"/>
                <a:gd name="T27" fmla="*/ 31 h 43"/>
                <a:gd name="T28" fmla="*/ 0 w 25"/>
                <a:gd name="T29" fmla="*/ 32 h 43"/>
                <a:gd name="T30" fmla="*/ 13 w 25"/>
                <a:gd name="T31" fmla="*/ 40 h 43"/>
                <a:gd name="T32" fmla="*/ 20 w 25"/>
                <a:gd name="T33" fmla="*/ 43 h 43"/>
                <a:gd name="T34" fmla="*/ 23 w 25"/>
                <a:gd name="T35" fmla="*/ 42 h 43"/>
                <a:gd name="T36" fmla="*/ 25 w 25"/>
                <a:gd name="T37" fmla="*/ 38 h 43"/>
                <a:gd name="T38" fmla="*/ 23 w 25"/>
                <a:gd name="T39" fmla="*/ 31 h 43"/>
                <a:gd name="T40" fmla="*/ 18 w 25"/>
                <a:gd name="T41" fmla="*/ 27 h 43"/>
                <a:gd name="T42" fmla="*/ 22 w 25"/>
                <a:gd name="T43" fmla="*/ 26 h 43"/>
                <a:gd name="T44" fmla="*/ 8 w 25"/>
                <a:gd name="T45" fmla="*/ 7 h 43"/>
                <a:gd name="T46" fmla="*/ 11 w 25"/>
                <a:gd name="T47" fmla="*/ 9 h 43"/>
                <a:gd name="T48" fmla="*/ 17 w 25"/>
                <a:gd name="T49" fmla="*/ 14 h 43"/>
                <a:gd name="T50" fmla="*/ 19 w 25"/>
                <a:gd name="T51" fmla="*/ 20 h 43"/>
                <a:gd name="T52" fmla="*/ 18 w 25"/>
                <a:gd name="T53" fmla="*/ 23 h 43"/>
                <a:gd name="T54" fmla="*/ 16 w 25"/>
                <a:gd name="T55" fmla="*/ 24 h 43"/>
                <a:gd name="T56" fmla="*/ 12 w 25"/>
                <a:gd name="T57" fmla="*/ 22 h 43"/>
                <a:gd name="T58" fmla="*/ 9 w 25"/>
                <a:gd name="T59" fmla="*/ 21 h 43"/>
                <a:gd name="T60" fmla="*/ 8 w 25"/>
                <a:gd name="T61" fmla="*/ 19 h 43"/>
                <a:gd name="T62" fmla="*/ 8 w 25"/>
                <a:gd name="T63" fmla="*/ 7 h 43"/>
                <a:gd name="T64" fmla="*/ 8 w 25"/>
                <a:gd name="T65" fmla="*/ 21 h 43"/>
                <a:gd name="T66" fmla="*/ 9 w 25"/>
                <a:gd name="T67" fmla="*/ 22 h 43"/>
                <a:gd name="T68" fmla="*/ 11 w 25"/>
                <a:gd name="T69" fmla="*/ 23 h 43"/>
                <a:gd name="T70" fmla="*/ 16 w 25"/>
                <a:gd name="T71" fmla="*/ 27 h 43"/>
                <a:gd name="T72" fmla="*/ 19 w 25"/>
                <a:gd name="T73" fmla="*/ 31 h 43"/>
                <a:gd name="T74" fmla="*/ 20 w 25"/>
                <a:gd name="T75" fmla="*/ 36 h 43"/>
                <a:gd name="T76" fmla="*/ 18 w 25"/>
                <a:gd name="T77" fmla="*/ 39 h 43"/>
                <a:gd name="T78" fmla="*/ 12 w 25"/>
                <a:gd name="T79" fmla="*/ 38 h 43"/>
                <a:gd name="T80" fmla="*/ 8 w 25"/>
                <a:gd name="T81" fmla="*/ 35 h 43"/>
                <a:gd name="T82" fmla="*/ 8 w 25"/>
                <a:gd name="T83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" h="43">
                  <a:moveTo>
                    <a:pt x="22" y="26"/>
                  </a:moveTo>
                  <a:cubicBezTo>
                    <a:pt x="23" y="25"/>
                    <a:pt x="23" y="24"/>
                    <a:pt x="23" y="23"/>
                  </a:cubicBezTo>
                  <a:cubicBezTo>
                    <a:pt x="23" y="21"/>
                    <a:pt x="23" y="19"/>
                    <a:pt x="22" y="17"/>
                  </a:cubicBezTo>
                  <a:cubicBezTo>
                    <a:pt x="21" y="15"/>
                    <a:pt x="19" y="13"/>
                    <a:pt x="17" y="11"/>
                  </a:cubicBezTo>
                  <a:cubicBezTo>
                    <a:pt x="16" y="10"/>
                    <a:pt x="14" y="9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3" y="3"/>
                    <a:pt x="3" y="4"/>
                  </a:cubicBezTo>
                  <a:cubicBezTo>
                    <a:pt x="4" y="5"/>
                    <a:pt x="4" y="6"/>
                    <a:pt x="4" y="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4" y="32"/>
                    <a:pt x="3" y="32"/>
                  </a:cubicBezTo>
                  <a:cubicBezTo>
                    <a:pt x="3" y="33"/>
                    <a:pt x="2" y="33"/>
                    <a:pt x="1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6" y="42"/>
                    <a:pt x="18" y="43"/>
                    <a:pt x="20" y="43"/>
                  </a:cubicBezTo>
                  <a:cubicBezTo>
                    <a:pt x="21" y="43"/>
                    <a:pt x="22" y="43"/>
                    <a:pt x="23" y="42"/>
                  </a:cubicBezTo>
                  <a:cubicBezTo>
                    <a:pt x="24" y="41"/>
                    <a:pt x="25" y="39"/>
                    <a:pt x="25" y="38"/>
                  </a:cubicBezTo>
                  <a:cubicBezTo>
                    <a:pt x="25" y="36"/>
                    <a:pt x="24" y="34"/>
                    <a:pt x="23" y="31"/>
                  </a:cubicBezTo>
                  <a:cubicBezTo>
                    <a:pt x="22" y="30"/>
                    <a:pt x="20" y="28"/>
                    <a:pt x="18" y="27"/>
                  </a:cubicBezTo>
                  <a:cubicBezTo>
                    <a:pt x="20" y="27"/>
                    <a:pt x="21" y="27"/>
                    <a:pt x="22" y="26"/>
                  </a:cubicBezTo>
                  <a:close/>
                  <a:moveTo>
                    <a:pt x="8" y="7"/>
                  </a:moveTo>
                  <a:cubicBezTo>
                    <a:pt x="9" y="7"/>
                    <a:pt x="10" y="8"/>
                    <a:pt x="11" y="9"/>
                  </a:cubicBezTo>
                  <a:cubicBezTo>
                    <a:pt x="14" y="10"/>
                    <a:pt x="16" y="12"/>
                    <a:pt x="17" y="14"/>
                  </a:cubicBezTo>
                  <a:cubicBezTo>
                    <a:pt x="18" y="16"/>
                    <a:pt x="19" y="18"/>
                    <a:pt x="19" y="20"/>
                  </a:cubicBezTo>
                  <a:cubicBezTo>
                    <a:pt x="19" y="21"/>
                    <a:pt x="19" y="22"/>
                    <a:pt x="18" y="23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4"/>
                    <a:pt x="13" y="23"/>
                    <a:pt x="12" y="22"/>
                  </a:cubicBezTo>
                  <a:cubicBezTo>
                    <a:pt x="11" y="21"/>
                    <a:pt x="10" y="21"/>
                    <a:pt x="9" y="21"/>
                  </a:cubicBezTo>
                  <a:cubicBezTo>
                    <a:pt x="9" y="20"/>
                    <a:pt x="8" y="20"/>
                    <a:pt x="8" y="19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8" y="21"/>
                  </a:moveTo>
                  <a:cubicBezTo>
                    <a:pt x="8" y="22"/>
                    <a:pt x="9" y="22"/>
                    <a:pt x="9" y="22"/>
                  </a:cubicBezTo>
                  <a:cubicBezTo>
                    <a:pt x="10" y="22"/>
                    <a:pt x="10" y="23"/>
                    <a:pt x="11" y="23"/>
                  </a:cubicBezTo>
                  <a:cubicBezTo>
                    <a:pt x="13" y="24"/>
                    <a:pt x="15" y="26"/>
                    <a:pt x="16" y="27"/>
                  </a:cubicBezTo>
                  <a:cubicBezTo>
                    <a:pt x="17" y="29"/>
                    <a:pt x="18" y="30"/>
                    <a:pt x="19" y="31"/>
                  </a:cubicBezTo>
                  <a:cubicBezTo>
                    <a:pt x="20" y="33"/>
                    <a:pt x="20" y="34"/>
                    <a:pt x="20" y="36"/>
                  </a:cubicBezTo>
                  <a:cubicBezTo>
                    <a:pt x="20" y="37"/>
                    <a:pt x="19" y="39"/>
                    <a:pt x="18" y="39"/>
                  </a:cubicBezTo>
                  <a:cubicBezTo>
                    <a:pt x="17" y="40"/>
                    <a:pt x="15" y="39"/>
                    <a:pt x="12" y="38"/>
                  </a:cubicBezTo>
                  <a:cubicBezTo>
                    <a:pt x="11" y="37"/>
                    <a:pt x="9" y="36"/>
                    <a:pt x="8" y="35"/>
                  </a:cubicBezTo>
                  <a:cubicBezTo>
                    <a:pt x="8" y="21"/>
                    <a:pt x="8" y="21"/>
                    <a:pt x="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Sliḋè">
              <a:extLst>
                <a:ext uri="{FF2B5EF4-FFF2-40B4-BE49-F238E27FC236}">
                  <a16:creationId xmlns:a16="http://schemas.microsoft.com/office/drawing/2014/main" id="{4B7DEE0F-44CD-408E-ADE7-C3A157286EEA}"/>
                </a:ext>
              </a:extLst>
            </p:cNvPr>
            <p:cNvSpPr/>
            <p:nvPr/>
          </p:nvSpPr>
          <p:spPr bwMode="auto">
            <a:xfrm>
              <a:off x="5805488" y="1662113"/>
              <a:ext cx="55563" cy="103188"/>
            </a:xfrm>
            <a:custGeom>
              <a:avLst/>
              <a:gdLst>
                <a:gd name="T0" fmla="*/ 21 w 24"/>
                <a:gd name="T1" fmla="*/ 40 h 45"/>
                <a:gd name="T2" fmla="*/ 19 w 24"/>
                <a:gd name="T3" fmla="*/ 40 h 45"/>
                <a:gd name="T4" fmla="*/ 14 w 24"/>
                <a:gd name="T5" fmla="*/ 38 h 45"/>
                <a:gd name="T6" fmla="*/ 12 w 24"/>
                <a:gd name="T7" fmla="*/ 37 h 45"/>
                <a:gd name="T8" fmla="*/ 9 w 24"/>
                <a:gd name="T9" fmla="*/ 35 h 45"/>
                <a:gd name="T10" fmla="*/ 8 w 24"/>
                <a:gd name="T11" fmla="*/ 34 h 45"/>
                <a:gd name="T12" fmla="*/ 8 w 24"/>
                <a:gd name="T13" fmla="*/ 31 h 45"/>
                <a:gd name="T14" fmla="*/ 8 w 24"/>
                <a:gd name="T15" fmla="*/ 11 h 45"/>
                <a:gd name="T16" fmla="*/ 8 w 24"/>
                <a:gd name="T17" fmla="*/ 8 h 45"/>
                <a:gd name="T18" fmla="*/ 10 w 24"/>
                <a:gd name="T19" fmla="*/ 7 h 45"/>
                <a:gd name="T20" fmla="*/ 13 w 24"/>
                <a:gd name="T21" fmla="*/ 9 h 45"/>
                <a:gd name="T22" fmla="*/ 13 w 24"/>
                <a:gd name="T23" fmla="*/ 8 h 45"/>
                <a:gd name="T24" fmla="*/ 0 w 24"/>
                <a:gd name="T25" fmla="*/ 0 h 45"/>
                <a:gd name="T26" fmla="*/ 0 w 24"/>
                <a:gd name="T27" fmla="*/ 1 h 45"/>
                <a:gd name="T28" fmla="*/ 1 w 24"/>
                <a:gd name="T29" fmla="*/ 2 h 45"/>
                <a:gd name="T30" fmla="*/ 4 w 24"/>
                <a:gd name="T31" fmla="*/ 4 h 45"/>
                <a:gd name="T32" fmla="*/ 4 w 24"/>
                <a:gd name="T33" fmla="*/ 8 h 45"/>
                <a:gd name="T34" fmla="*/ 4 w 24"/>
                <a:gd name="T35" fmla="*/ 29 h 45"/>
                <a:gd name="T36" fmla="*/ 4 w 24"/>
                <a:gd name="T37" fmla="*/ 32 h 45"/>
                <a:gd name="T38" fmla="*/ 1 w 24"/>
                <a:gd name="T39" fmla="*/ 32 h 45"/>
                <a:gd name="T40" fmla="*/ 0 w 24"/>
                <a:gd name="T41" fmla="*/ 31 h 45"/>
                <a:gd name="T42" fmla="*/ 0 w 24"/>
                <a:gd name="T43" fmla="*/ 32 h 45"/>
                <a:gd name="T44" fmla="*/ 22 w 24"/>
                <a:gd name="T45" fmla="*/ 45 h 45"/>
                <a:gd name="T46" fmla="*/ 24 w 24"/>
                <a:gd name="T47" fmla="*/ 37 h 45"/>
                <a:gd name="T48" fmla="*/ 23 w 24"/>
                <a:gd name="T49" fmla="*/ 37 h 45"/>
                <a:gd name="T50" fmla="*/ 21 w 24"/>
                <a:gd name="T51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45">
                  <a:moveTo>
                    <a:pt x="21" y="40"/>
                  </a:moveTo>
                  <a:cubicBezTo>
                    <a:pt x="20" y="40"/>
                    <a:pt x="20" y="41"/>
                    <a:pt x="19" y="40"/>
                  </a:cubicBezTo>
                  <a:cubicBezTo>
                    <a:pt x="18" y="40"/>
                    <a:pt x="16" y="40"/>
                    <a:pt x="14" y="3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1" y="36"/>
                    <a:pt x="10" y="36"/>
                    <a:pt x="9" y="35"/>
                  </a:cubicBezTo>
                  <a:cubicBezTo>
                    <a:pt x="9" y="35"/>
                    <a:pt x="9" y="34"/>
                    <a:pt x="8" y="34"/>
                  </a:cubicBezTo>
                  <a:cubicBezTo>
                    <a:pt x="8" y="33"/>
                    <a:pt x="8" y="32"/>
                    <a:pt x="8" y="3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9" y="7"/>
                    <a:pt x="9" y="7"/>
                    <a:pt x="10" y="7"/>
                  </a:cubicBezTo>
                  <a:cubicBezTo>
                    <a:pt x="10" y="7"/>
                    <a:pt x="11" y="8"/>
                    <a:pt x="13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3"/>
                    <a:pt x="3" y="3"/>
                    <a:pt x="4" y="4"/>
                  </a:cubicBezTo>
                  <a:cubicBezTo>
                    <a:pt x="4" y="5"/>
                    <a:pt x="4" y="6"/>
                    <a:pt x="4" y="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4" y="32"/>
                    <a:pt x="4" y="32"/>
                  </a:cubicBezTo>
                  <a:cubicBezTo>
                    <a:pt x="3" y="33"/>
                    <a:pt x="2" y="33"/>
                    <a:pt x="1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8"/>
                    <a:pt x="22" y="39"/>
                    <a:pt x="2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Slîdé">
              <a:extLst>
                <a:ext uri="{FF2B5EF4-FFF2-40B4-BE49-F238E27FC236}">
                  <a16:creationId xmlns:a16="http://schemas.microsoft.com/office/drawing/2014/main" id="{D9943E09-8888-4A13-B738-5A15C75E2C4E}"/>
                </a:ext>
              </a:extLst>
            </p:cNvPr>
            <p:cNvSpPr/>
            <p:nvPr/>
          </p:nvSpPr>
          <p:spPr bwMode="auto">
            <a:xfrm>
              <a:off x="5849938" y="1698625"/>
              <a:ext cx="61913" cy="87313"/>
            </a:xfrm>
            <a:custGeom>
              <a:avLst/>
              <a:gdLst>
                <a:gd name="T0" fmla="*/ 4 w 27"/>
                <a:gd name="T1" fmla="*/ 1 h 38"/>
                <a:gd name="T2" fmla="*/ 0 w 27"/>
                <a:gd name="T3" fmla="*/ 11 h 38"/>
                <a:gd name="T4" fmla="*/ 4 w 27"/>
                <a:gd name="T5" fmla="*/ 25 h 38"/>
                <a:gd name="T6" fmla="*/ 13 w 27"/>
                <a:gd name="T7" fmla="*/ 35 h 38"/>
                <a:gd name="T8" fmla="*/ 23 w 27"/>
                <a:gd name="T9" fmla="*/ 36 h 38"/>
                <a:gd name="T10" fmla="*/ 27 w 27"/>
                <a:gd name="T11" fmla="*/ 26 h 38"/>
                <a:gd name="T12" fmla="*/ 23 w 27"/>
                <a:gd name="T13" fmla="*/ 12 h 38"/>
                <a:gd name="T14" fmla="*/ 13 w 27"/>
                <a:gd name="T15" fmla="*/ 2 h 38"/>
                <a:gd name="T16" fmla="*/ 4 w 27"/>
                <a:gd name="T17" fmla="*/ 1 h 38"/>
                <a:gd name="T18" fmla="*/ 4 w 27"/>
                <a:gd name="T19" fmla="*/ 1 h 38"/>
                <a:gd name="T20" fmla="*/ 19 w 27"/>
                <a:gd name="T21" fmla="*/ 11 h 38"/>
                <a:gd name="T22" fmla="*/ 22 w 27"/>
                <a:gd name="T23" fmla="*/ 24 h 38"/>
                <a:gd name="T24" fmla="*/ 20 w 27"/>
                <a:gd name="T25" fmla="*/ 34 h 38"/>
                <a:gd name="T26" fmla="*/ 13 w 27"/>
                <a:gd name="T27" fmla="*/ 34 h 38"/>
                <a:gd name="T28" fmla="*/ 7 w 27"/>
                <a:gd name="T29" fmla="*/ 27 h 38"/>
                <a:gd name="T30" fmla="*/ 4 w 27"/>
                <a:gd name="T31" fmla="*/ 13 h 38"/>
                <a:gd name="T32" fmla="*/ 7 w 27"/>
                <a:gd name="T33" fmla="*/ 4 h 38"/>
                <a:gd name="T34" fmla="*/ 13 w 27"/>
                <a:gd name="T35" fmla="*/ 4 h 38"/>
                <a:gd name="T36" fmla="*/ 19 w 27"/>
                <a:gd name="T37" fmla="*/ 11 h 38"/>
                <a:gd name="T38" fmla="*/ 19 w 27"/>
                <a:gd name="T3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" h="38">
                  <a:moveTo>
                    <a:pt x="4" y="1"/>
                  </a:moveTo>
                  <a:cubicBezTo>
                    <a:pt x="1" y="3"/>
                    <a:pt x="0" y="6"/>
                    <a:pt x="0" y="11"/>
                  </a:cubicBezTo>
                  <a:cubicBezTo>
                    <a:pt x="0" y="16"/>
                    <a:pt x="1" y="21"/>
                    <a:pt x="4" y="25"/>
                  </a:cubicBezTo>
                  <a:cubicBezTo>
                    <a:pt x="6" y="30"/>
                    <a:pt x="9" y="33"/>
                    <a:pt x="13" y="35"/>
                  </a:cubicBezTo>
                  <a:cubicBezTo>
                    <a:pt x="17" y="38"/>
                    <a:pt x="20" y="38"/>
                    <a:pt x="23" y="36"/>
                  </a:cubicBezTo>
                  <a:cubicBezTo>
                    <a:pt x="25" y="34"/>
                    <a:pt x="27" y="31"/>
                    <a:pt x="27" y="26"/>
                  </a:cubicBezTo>
                  <a:cubicBezTo>
                    <a:pt x="27" y="22"/>
                    <a:pt x="25" y="17"/>
                    <a:pt x="23" y="12"/>
                  </a:cubicBezTo>
                  <a:cubicBezTo>
                    <a:pt x="20" y="8"/>
                    <a:pt x="17" y="4"/>
                    <a:pt x="13" y="2"/>
                  </a:cubicBezTo>
                  <a:cubicBezTo>
                    <a:pt x="10" y="0"/>
                    <a:pt x="7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lose/>
                  <a:moveTo>
                    <a:pt x="19" y="11"/>
                  </a:moveTo>
                  <a:cubicBezTo>
                    <a:pt x="21" y="14"/>
                    <a:pt x="22" y="19"/>
                    <a:pt x="22" y="24"/>
                  </a:cubicBezTo>
                  <a:cubicBezTo>
                    <a:pt x="22" y="29"/>
                    <a:pt x="21" y="33"/>
                    <a:pt x="20" y="34"/>
                  </a:cubicBezTo>
                  <a:cubicBezTo>
                    <a:pt x="18" y="35"/>
                    <a:pt x="16" y="35"/>
                    <a:pt x="13" y="34"/>
                  </a:cubicBezTo>
                  <a:cubicBezTo>
                    <a:pt x="11" y="32"/>
                    <a:pt x="9" y="30"/>
                    <a:pt x="7" y="27"/>
                  </a:cubicBezTo>
                  <a:cubicBezTo>
                    <a:pt x="5" y="23"/>
                    <a:pt x="4" y="19"/>
                    <a:pt x="4" y="13"/>
                  </a:cubicBezTo>
                  <a:cubicBezTo>
                    <a:pt x="4" y="8"/>
                    <a:pt x="5" y="5"/>
                    <a:pt x="7" y="4"/>
                  </a:cubicBezTo>
                  <a:cubicBezTo>
                    <a:pt x="9" y="2"/>
                    <a:pt x="11" y="2"/>
                    <a:pt x="13" y="4"/>
                  </a:cubicBezTo>
                  <a:cubicBezTo>
                    <a:pt x="16" y="5"/>
                    <a:pt x="18" y="8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1íḑé">
              <a:extLst>
                <a:ext uri="{FF2B5EF4-FFF2-40B4-BE49-F238E27FC236}">
                  <a16:creationId xmlns:a16="http://schemas.microsoft.com/office/drawing/2014/main" id="{3E587615-5D92-409A-978E-6D939711127B}"/>
                </a:ext>
              </a:extLst>
            </p:cNvPr>
            <p:cNvSpPr/>
            <p:nvPr/>
          </p:nvSpPr>
          <p:spPr bwMode="auto">
            <a:xfrm>
              <a:off x="5918201" y="1739900"/>
              <a:ext cx="65088" cy="90488"/>
            </a:xfrm>
            <a:custGeom>
              <a:avLst/>
              <a:gdLst>
                <a:gd name="T0" fmla="*/ 23 w 28"/>
                <a:gd name="T1" fmla="*/ 7 h 39"/>
                <a:gd name="T2" fmla="*/ 23 w 28"/>
                <a:gd name="T3" fmla="*/ 9 h 39"/>
                <a:gd name="T4" fmla="*/ 22 w 28"/>
                <a:gd name="T5" fmla="*/ 9 h 39"/>
                <a:gd name="T6" fmla="*/ 21 w 28"/>
                <a:gd name="T7" fmla="*/ 7 h 39"/>
                <a:gd name="T8" fmla="*/ 17 w 28"/>
                <a:gd name="T9" fmla="*/ 4 h 39"/>
                <a:gd name="T10" fmla="*/ 14 w 28"/>
                <a:gd name="T11" fmla="*/ 2 h 39"/>
                <a:gd name="T12" fmla="*/ 7 w 28"/>
                <a:gd name="T13" fmla="*/ 0 h 39"/>
                <a:gd name="T14" fmla="*/ 2 w 28"/>
                <a:gd name="T15" fmla="*/ 4 h 39"/>
                <a:gd name="T16" fmla="*/ 0 w 28"/>
                <a:gd name="T17" fmla="*/ 11 h 39"/>
                <a:gd name="T18" fmla="*/ 3 w 28"/>
                <a:gd name="T19" fmla="*/ 23 h 39"/>
                <a:gd name="T20" fmla="*/ 15 w 28"/>
                <a:gd name="T21" fmla="*/ 36 h 39"/>
                <a:gd name="T22" fmla="*/ 20 w 28"/>
                <a:gd name="T23" fmla="*/ 38 h 39"/>
                <a:gd name="T24" fmla="*/ 25 w 28"/>
                <a:gd name="T25" fmla="*/ 39 h 39"/>
                <a:gd name="T26" fmla="*/ 25 w 28"/>
                <a:gd name="T27" fmla="*/ 29 h 39"/>
                <a:gd name="T28" fmla="*/ 25 w 28"/>
                <a:gd name="T29" fmla="*/ 26 h 39"/>
                <a:gd name="T30" fmla="*/ 27 w 28"/>
                <a:gd name="T31" fmla="*/ 26 h 39"/>
                <a:gd name="T32" fmla="*/ 28 w 28"/>
                <a:gd name="T33" fmla="*/ 26 h 39"/>
                <a:gd name="T34" fmla="*/ 28 w 28"/>
                <a:gd name="T35" fmla="*/ 25 h 39"/>
                <a:gd name="T36" fmla="*/ 17 w 28"/>
                <a:gd name="T37" fmla="*/ 19 h 39"/>
                <a:gd name="T38" fmla="*/ 17 w 28"/>
                <a:gd name="T39" fmla="*/ 20 h 39"/>
                <a:gd name="T40" fmla="*/ 19 w 28"/>
                <a:gd name="T41" fmla="*/ 22 h 39"/>
                <a:gd name="T42" fmla="*/ 20 w 28"/>
                <a:gd name="T43" fmla="*/ 23 h 39"/>
                <a:gd name="T44" fmla="*/ 21 w 28"/>
                <a:gd name="T45" fmla="*/ 27 h 39"/>
                <a:gd name="T46" fmla="*/ 21 w 28"/>
                <a:gd name="T47" fmla="*/ 36 h 39"/>
                <a:gd name="T48" fmla="*/ 18 w 28"/>
                <a:gd name="T49" fmla="*/ 35 h 39"/>
                <a:gd name="T50" fmla="*/ 15 w 28"/>
                <a:gd name="T51" fmla="*/ 34 h 39"/>
                <a:gd name="T52" fmla="*/ 10 w 28"/>
                <a:gd name="T53" fmla="*/ 30 h 39"/>
                <a:gd name="T54" fmla="*/ 6 w 28"/>
                <a:gd name="T55" fmla="*/ 22 h 39"/>
                <a:gd name="T56" fmla="*/ 4 w 28"/>
                <a:gd name="T57" fmla="*/ 13 h 39"/>
                <a:gd name="T58" fmla="*/ 7 w 28"/>
                <a:gd name="T59" fmla="*/ 4 h 39"/>
                <a:gd name="T60" fmla="*/ 15 w 28"/>
                <a:gd name="T61" fmla="*/ 4 h 39"/>
                <a:gd name="T62" fmla="*/ 21 w 28"/>
                <a:gd name="T63" fmla="*/ 10 h 39"/>
                <a:gd name="T64" fmla="*/ 24 w 28"/>
                <a:gd name="T65" fmla="*/ 18 h 39"/>
                <a:gd name="T66" fmla="*/ 25 w 28"/>
                <a:gd name="T67" fmla="*/ 18 h 39"/>
                <a:gd name="T68" fmla="*/ 24 w 28"/>
                <a:gd name="T69" fmla="*/ 8 h 39"/>
                <a:gd name="T70" fmla="*/ 23 w 28"/>
                <a:gd name="T71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" h="39">
                  <a:moveTo>
                    <a:pt x="23" y="7"/>
                  </a:moveTo>
                  <a:cubicBezTo>
                    <a:pt x="23" y="8"/>
                    <a:pt x="23" y="8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2" y="8"/>
                    <a:pt x="21" y="8"/>
                    <a:pt x="21" y="7"/>
                  </a:cubicBezTo>
                  <a:cubicBezTo>
                    <a:pt x="19" y="6"/>
                    <a:pt x="18" y="5"/>
                    <a:pt x="17" y="4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2" y="1"/>
                    <a:pt x="9" y="0"/>
                    <a:pt x="7" y="0"/>
                  </a:cubicBezTo>
                  <a:cubicBezTo>
                    <a:pt x="5" y="0"/>
                    <a:pt x="3" y="2"/>
                    <a:pt x="2" y="4"/>
                  </a:cubicBezTo>
                  <a:cubicBezTo>
                    <a:pt x="0" y="6"/>
                    <a:pt x="0" y="8"/>
                    <a:pt x="0" y="11"/>
                  </a:cubicBezTo>
                  <a:cubicBezTo>
                    <a:pt x="0" y="15"/>
                    <a:pt x="1" y="19"/>
                    <a:pt x="3" y="23"/>
                  </a:cubicBezTo>
                  <a:cubicBezTo>
                    <a:pt x="6" y="28"/>
                    <a:pt x="10" y="33"/>
                    <a:pt x="15" y="36"/>
                  </a:cubicBezTo>
                  <a:cubicBezTo>
                    <a:pt x="17" y="37"/>
                    <a:pt x="19" y="38"/>
                    <a:pt x="20" y="38"/>
                  </a:cubicBezTo>
                  <a:cubicBezTo>
                    <a:pt x="22" y="38"/>
                    <a:pt x="23" y="39"/>
                    <a:pt x="25" y="3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6" y="25"/>
                    <a:pt x="27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20" y="22"/>
                    <a:pt x="20" y="23"/>
                    <a:pt x="20" y="23"/>
                  </a:cubicBezTo>
                  <a:cubicBezTo>
                    <a:pt x="21" y="24"/>
                    <a:pt x="21" y="25"/>
                    <a:pt x="21" y="2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0" y="36"/>
                    <a:pt x="19" y="36"/>
                    <a:pt x="18" y="35"/>
                  </a:cubicBezTo>
                  <a:cubicBezTo>
                    <a:pt x="17" y="35"/>
                    <a:pt x="16" y="35"/>
                    <a:pt x="15" y="34"/>
                  </a:cubicBezTo>
                  <a:cubicBezTo>
                    <a:pt x="13" y="33"/>
                    <a:pt x="12" y="32"/>
                    <a:pt x="10" y="30"/>
                  </a:cubicBezTo>
                  <a:cubicBezTo>
                    <a:pt x="8" y="27"/>
                    <a:pt x="7" y="25"/>
                    <a:pt x="6" y="22"/>
                  </a:cubicBezTo>
                  <a:cubicBezTo>
                    <a:pt x="5" y="19"/>
                    <a:pt x="4" y="16"/>
                    <a:pt x="4" y="13"/>
                  </a:cubicBezTo>
                  <a:cubicBezTo>
                    <a:pt x="4" y="9"/>
                    <a:pt x="5" y="6"/>
                    <a:pt x="7" y="4"/>
                  </a:cubicBezTo>
                  <a:cubicBezTo>
                    <a:pt x="9" y="2"/>
                    <a:pt x="11" y="2"/>
                    <a:pt x="15" y="4"/>
                  </a:cubicBezTo>
                  <a:cubicBezTo>
                    <a:pt x="17" y="5"/>
                    <a:pt x="19" y="8"/>
                    <a:pt x="21" y="10"/>
                  </a:cubicBezTo>
                  <a:cubicBezTo>
                    <a:pt x="22" y="12"/>
                    <a:pt x="23" y="15"/>
                    <a:pt x="24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7"/>
                    <a:pt x="23" y="7"/>
                    <a:pt x="2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îṧ1íḓè">
              <a:extLst>
                <a:ext uri="{FF2B5EF4-FFF2-40B4-BE49-F238E27FC236}">
                  <a16:creationId xmlns:a16="http://schemas.microsoft.com/office/drawing/2014/main" id="{AD5C7609-8164-4734-8D74-9D007E8351C7}"/>
                </a:ext>
              </a:extLst>
            </p:cNvPr>
            <p:cNvSpPr/>
            <p:nvPr/>
          </p:nvSpPr>
          <p:spPr bwMode="auto">
            <a:xfrm>
              <a:off x="5988051" y="1779588"/>
              <a:ext cx="65088" cy="90488"/>
            </a:xfrm>
            <a:custGeom>
              <a:avLst/>
              <a:gdLst>
                <a:gd name="T0" fmla="*/ 23 w 28"/>
                <a:gd name="T1" fmla="*/ 8 h 39"/>
                <a:gd name="T2" fmla="*/ 23 w 28"/>
                <a:gd name="T3" fmla="*/ 9 h 39"/>
                <a:gd name="T4" fmla="*/ 22 w 28"/>
                <a:gd name="T5" fmla="*/ 9 h 39"/>
                <a:gd name="T6" fmla="*/ 21 w 28"/>
                <a:gd name="T7" fmla="*/ 8 h 39"/>
                <a:gd name="T8" fmla="*/ 17 w 28"/>
                <a:gd name="T9" fmla="*/ 4 h 39"/>
                <a:gd name="T10" fmla="*/ 14 w 28"/>
                <a:gd name="T11" fmla="*/ 2 h 39"/>
                <a:gd name="T12" fmla="*/ 7 w 28"/>
                <a:gd name="T13" fmla="*/ 0 h 39"/>
                <a:gd name="T14" fmla="*/ 2 w 28"/>
                <a:gd name="T15" fmla="*/ 4 h 39"/>
                <a:gd name="T16" fmla="*/ 0 w 28"/>
                <a:gd name="T17" fmla="*/ 11 h 39"/>
                <a:gd name="T18" fmla="*/ 3 w 28"/>
                <a:gd name="T19" fmla="*/ 23 h 39"/>
                <a:gd name="T20" fmla="*/ 15 w 28"/>
                <a:gd name="T21" fmla="*/ 36 h 39"/>
                <a:gd name="T22" fmla="*/ 20 w 28"/>
                <a:gd name="T23" fmla="*/ 38 h 39"/>
                <a:gd name="T24" fmla="*/ 25 w 28"/>
                <a:gd name="T25" fmla="*/ 39 h 39"/>
                <a:gd name="T26" fmla="*/ 25 w 28"/>
                <a:gd name="T27" fmla="*/ 29 h 39"/>
                <a:gd name="T28" fmla="*/ 25 w 28"/>
                <a:gd name="T29" fmla="*/ 26 h 39"/>
                <a:gd name="T30" fmla="*/ 27 w 28"/>
                <a:gd name="T31" fmla="*/ 26 h 39"/>
                <a:gd name="T32" fmla="*/ 28 w 28"/>
                <a:gd name="T33" fmla="*/ 26 h 39"/>
                <a:gd name="T34" fmla="*/ 28 w 28"/>
                <a:gd name="T35" fmla="*/ 25 h 39"/>
                <a:gd name="T36" fmla="*/ 17 w 28"/>
                <a:gd name="T37" fmla="*/ 19 h 39"/>
                <a:gd name="T38" fmla="*/ 17 w 28"/>
                <a:gd name="T39" fmla="*/ 20 h 39"/>
                <a:gd name="T40" fmla="*/ 19 w 28"/>
                <a:gd name="T41" fmla="*/ 22 h 39"/>
                <a:gd name="T42" fmla="*/ 20 w 28"/>
                <a:gd name="T43" fmla="*/ 24 h 39"/>
                <a:gd name="T44" fmla="*/ 21 w 28"/>
                <a:gd name="T45" fmla="*/ 27 h 39"/>
                <a:gd name="T46" fmla="*/ 21 w 28"/>
                <a:gd name="T47" fmla="*/ 36 h 39"/>
                <a:gd name="T48" fmla="*/ 18 w 28"/>
                <a:gd name="T49" fmla="*/ 36 h 39"/>
                <a:gd name="T50" fmla="*/ 15 w 28"/>
                <a:gd name="T51" fmla="*/ 35 h 39"/>
                <a:gd name="T52" fmla="*/ 10 w 28"/>
                <a:gd name="T53" fmla="*/ 30 h 39"/>
                <a:gd name="T54" fmla="*/ 6 w 28"/>
                <a:gd name="T55" fmla="*/ 22 h 39"/>
                <a:gd name="T56" fmla="*/ 4 w 28"/>
                <a:gd name="T57" fmla="*/ 13 h 39"/>
                <a:gd name="T58" fmla="*/ 7 w 28"/>
                <a:gd name="T59" fmla="*/ 5 h 39"/>
                <a:gd name="T60" fmla="*/ 15 w 28"/>
                <a:gd name="T61" fmla="*/ 4 h 39"/>
                <a:gd name="T62" fmla="*/ 21 w 28"/>
                <a:gd name="T63" fmla="*/ 11 h 39"/>
                <a:gd name="T64" fmla="*/ 24 w 28"/>
                <a:gd name="T65" fmla="*/ 18 h 39"/>
                <a:gd name="T66" fmla="*/ 25 w 28"/>
                <a:gd name="T67" fmla="*/ 18 h 39"/>
                <a:gd name="T68" fmla="*/ 24 w 28"/>
                <a:gd name="T69" fmla="*/ 8 h 39"/>
                <a:gd name="T70" fmla="*/ 23 w 28"/>
                <a:gd name="T7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" h="39">
                  <a:moveTo>
                    <a:pt x="23" y="8"/>
                  </a:moveTo>
                  <a:cubicBezTo>
                    <a:pt x="23" y="8"/>
                    <a:pt x="23" y="9"/>
                    <a:pt x="23" y="9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2" y="9"/>
                    <a:pt x="21" y="8"/>
                    <a:pt x="21" y="8"/>
                  </a:cubicBezTo>
                  <a:cubicBezTo>
                    <a:pt x="19" y="6"/>
                    <a:pt x="18" y="5"/>
                    <a:pt x="17" y="4"/>
                  </a:cubicBezTo>
                  <a:cubicBezTo>
                    <a:pt x="16" y="4"/>
                    <a:pt x="15" y="3"/>
                    <a:pt x="14" y="2"/>
                  </a:cubicBezTo>
                  <a:cubicBezTo>
                    <a:pt x="12" y="1"/>
                    <a:pt x="9" y="0"/>
                    <a:pt x="7" y="0"/>
                  </a:cubicBezTo>
                  <a:cubicBezTo>
                    <a:pt x="5" y="1"/>
                    <a:pt x="3" y="2"/>
                    <a:pt x="2" y="4"/>
                  </a:cubicBezTo>
                  <a:cubicBezTo>
                    <a:pt x="0" y="6"/>
                    <a:pt x="0" y="8"/>
                    <a:pt x="0" y="11"/>
                  </a:cubicBezTo>
                  <a:cubicBezTo>
                    <a:pt x="0" y="15"/>
                    <a:pt x="1" y="19"/>
                    <a:pt x="3" y="23"/>
                  </a:cubicBezTo>
                  <a:cubicBezTo>
                    <a:pt x="6" y="29"/>
                    <a:pt x="10" y="33"/>
                    <a:pt x="15" y="36"/>
                  </a:cubicBezTo>
                  <a:cubicBezTo>
                    <a:pt x="17" y="37"/>
                    <a:pt x="19" y="38"/>
                    <a:pt x="20" y="38"/>
                  </a:cubicBezTo>
                  <a:cubicBezTo>
                    <a:pt x="22" y="39"/>
                    <a:pt x="23" y="39"/>
                    <a:pt x="25" y="3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6" y="25"/>
                    <a:pt x="27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1"/>
                    <a:pt x="19" y="21"/>
                    <a:pt x="19" y="22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1" y="24"/>
                    <a:pt x="21" y="25"/>
                    <a:pt x="21" y="27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0" y="36"/>
                    <a:pt x="19" y="36"/>
                    <a:pt x="18" y="36"/>
                  </a:cubicBezTo>
                  <a:cubicBezTo>
                    <a:pt x="17" y="36"/>
                    <a:pt x="16" y="35"/>
                    <a:pt x="15" y="35"/>
                  </a:cubicBezTo>
                  <a:cubicBezTo>
                    <a:pt x="13" y="34"/>
                    <a:pt x="12" y="32"/>
                    <a:pt x="10" y="30"/>
                  </a:cubicBezTo>
                  <a:cubicBezTo>
                    <a:pt x="8" y="28"/>
                    <a:pt x="7" y="25"/>
                    <a:pt x="6" y="22"/>
                  </a:cubicBezTo>
                  <a:cubicBezTo>
                    <a:pt x="5" y="19"/>
                    <a:pt x="4" y="16"/>
                    <a:pt x="4" y="13"/>
                  </a:cubicBezTo>
                  <a:cubicBezTo>
                    <a:pt x="4" y="9"/>
                    <a:pt x="5" y="6"/>
                    <a:pt x="7" y="5"/>
                  </a:cubicBezTo>
                  <a:cubicBezTo>
                    <a:pt x="9" y="2"/>
                    <a:pt x="11" y="2"/>
                    <a:pt x="15" y="4"/>
                  </a:cubicBezTo>
                  <a:cubicBezTo>
                    <a:pt x="17" y="6"/>
                    <a:pt x="19" y="8"/>
                    <a:pt x="21" y="11"/>
                  </a:cubicBezTo>
                  <a:cubicBezTo>
                    <a:pt x="22" y="13"/>
                    <a:pt x="23" y="15"/>
                    <a:pt x="24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ļïďe">
              <a:extLst>
                <a:ext uri="{FF2B5EF4-FFF2-40B4-BE49-F238E27FC236}">
                  <a16:creationId xmlns:a16="http://schemas.microsoft.com/office/drawing/2014/main" id="{089A7568-A0A3-4C1F-8772-6A9499F076A0}"/>
                </a:ext>
              </a:extLst>
            </p:cNvPr>
            <p:cNvSpPr/>
            <p:nvPr/>
          </p:nvSpPr>
          <p:spPr bwMode="auto">
            <a:xfrm>
              <a:off x="6054726" y="1806575"/>
              <a:ext cx="28575" cy="88900"/>
            </a:xfrm>
            <a:custGeom>
              <a:avLst/>
              <a:gdLst>
                <a:gd name="T0" fmla="*/ 11 w 12"/>
                <a:gd name="T1" fmla="*/ 37 h 38"/>
                <a:gd name="T2" fmla="*/ 9 w 12"/>
                <a:gd name="T3" fmla="*/ 35 h 38"/>
                <a:gd name="T4" fmla="*/ 8 w 12"/>
                <a:gd name="T5" fmla="*/ 34 h 38"/>
                <a:gd name="T6" fmla="*/ 8 w 12"/>
                <a:gd name="T7" fmla="*/ 31 h 38"/>
                <a:gd name="T8" fmla="*/ 8 w 12"/>
                <a:gd name="T9" fmla="*/ 10 h 38"/>
                <a:gd name="T10" fmla="*/ 9 w 12"/>
                <a:gd name="T11" fmla="*/ 7 h 38"/>
                <a:gd name="T12" fmla="*/ 11 w 12"/>
                <a:gd name="T13" fmla="*/ 7 h 38"/>
                <a:gd name="T14" fmla="*/ 12 w 12"/>
                <a:gd name="T15" fmla="*/ 8 h 38"/>
                <a:gd name="T16" fmla="*/ 12 w 12"/>
                <a:gd name="T17" fmla="*/ 7 h 38"/>
                <a:gd name="T18" fmla="*/ 0 w 12"/>
                <a:gd name="T19" fmla="*/ 0 h 38"/>
                <a:gd name="T20" fmla="*/ 0 w 12"/>
                <a:gd name="T21" fmla="*/ 1 h 38"/>
                <a:gd name="T22" fmla="*/ 1 w 12"/>
                <a:gd name="T23" fmla="*/ 1 h 38"/>
                <a:gd name="T24" fmla="*/ 3 w 12"/>
                <a:gd name="T25" fmla="*/ 3 h 38"/>
                <a:gd name="T26" fmla="*/ 4 w 12"/>
                <a:gd name="T27" fmla="*/ 4 h 38"/>
                <a:gd name="T28" fmla="*/ 4 w 12"/>
                <a:gd name="T29" fmla="*/ 8 h 38"/>
                <a:gd name="T30" fmla="*/ 4 w 12"/>
                <a:gd name="T31" fmla="*/ 28 h 38"/>
                <a:gd name="T32" fmla="*/ 4 w 12"/>
                <a:gd name="T33" fmla="*/ 32 h 38"/>
                <a:gd name="T34" fmla="*/ 1 w 12"/>
                <a:gd name="T35" fmla="*/ 31 h 38"/>
                <a:gd name="T36" fmla="*/ 0 w 12"/>
                <a:gd name="T37" fmla="*/ 31 h 38"/>
                <a:gd name="T38" fmla="*/ 0 w 12"/>
                <a:gd name="T39" fmla="*/ 32 h 38"/>
                <a:gd name="T40" fmla="*/ 12 w 12"/>
                <a:gd name="T41" fmla="*/ 38 h 38"/>
                <a:gd name="T42" fmla="*/ 12 w 12"/>
                <a:gd name="T43" fmla="*/ 38 h 38"/>
                <a:gd name="T44" fmla="*/ 11 w 12"/>
                <a:gd name="T4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" h="38">
                  <a:moveTo>
                    <a:pt x="11" y="37"/>
                  </a:moveTo>
                  <a:cubicBezTo>
                    <a:pt x="11" y="37"/>
                    <a:pt x="10" y="36"/>
                    <a:pt x="9" y="35"/>
                  </a:cubicBezTo>
                  <a:cubicBezTo>
                    <a:pt x="9" y="35"/>
                    <a:pt x="9" y="34"/>
                    <a:pt x="8" y="34"/>
                  </a:cubicBezTo>
                  <a:cubicBezTo>
                    <a:pt x="8" y="33"/>
                    <a:pt x="8" y="32"/>
                    <a:pt x="8" y="3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6"/>
                    <a:pt x="10" y="6"/>
                    <a:pt x="11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3" y="2"/>
                    <a:pt x="3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5"/>
                    <a:pt x="4" y="6"/>
                    <a:pt x="4" y="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3" y="32"/>
                    <a:pt x="2" y="32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1" y="37"/>
                    <a:pt x="11" y="37"/>
                    <a:pt x="1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$ḻidè">
              <a:extLst>
                <a:ext uri="{FF2B5EF4-FFF2-40B4-BE49-F238E27FC236}">
                  <a16:creationId xmlns:a16="http://schemas.microsoft.com/office/drawing/2014/main" id="{193471BB-EEFE-49E1-B465-77A1F9675E80}"/>
                </a:ext>
              </a:extLst>
            </p:cNvPr>
            <p:cNvSpPr/>
            <p:nvPr/>
          </p:nvSpPr>
          <p:spPr bwMode="auto">
            <a:xfrm>
              <a:off x="6084888" y="1824038"/>
              <a:ext cx="69850" cy="107950"/>
            </a:xfrm>
            <a:custGeom>
              <a:avLst/>
              <a:gdLst>
                <a:gd name="T0" fmla="*/ 0 w 30"/>
                <a:gd name="T1" fmla="*/ 1 h 47"/>
                <a:gd name="T2" fmla="*/ 1 w 30"/>
                <a:gd name="T3" fmla="*/ 2 h 47"/>
                <a:gd name="T4" fmla="*/ 3 w 30"/>
                <a:gd name="T5" fmla="*/ 4 h 47"/>
                <a:gd name="T6" fmla="*/ 5 w 30"/>
                <a:gd name="T7" fmla="*/ 7 h 47"/>
                <a:gd name="T8" fmla="*/ 5 w 30"/>
                <a:gd name="T9" fmla="*/ 29 h 47"/>
                <a:gd name="T10" fmla="*/ 5 w 30"/>
                <a:gd name="T11" fmla="*/ 33 h 47"/>
                <a:gd name="T12" fmla="*/ 2 w 30"/>
                <a:gd name="T13" fmla="*/ 32 h 47"/>
                <a:gd name="T14" fmla="*/ 1 w 30"/>
                <a:gd name="T15" fmla="*/ 32 h 47"/>
                <a:gd name="T16" fmla="*/ 1 w 30"/>
                <a:gd name="T17" fmla="*/ 33 h 47"/>
                <a:gd name="T18" fmla="*/ 11 w 30"/>
                <a:gd name="T19" fmla="*/ 38 h 47"/>
                <a:gd name="T20" fmla="*/ 11 w 30"/>
                <a:gd name="T21" fmla="*/ 37 h 47"/>
                <a:gd name="T22" fmla="*/ 10 w 30"/>
                <a:gd name="T23" fmla="*/ 37 h 47"/>
                <a:gd name="T24" fmla="*/ 7 w 30"/>
                <a:gd name="T25" fmla="*/ 34 h 47"/>
                <a:gd name="T26" fmla="*/ 7 w 30"/>
                <a:gd name="T27" fmla="*/ 30 h 47"/>
                <a:gd name="T28" fmla="*/ 7 w 30"/>
                <a:gd name="T29" fmla="*/ 11 h 47"/>
                <a:gd name="T30" fmla="*/ 25 w 30"/>
                <a:gd name="T31" fmla="*/ 47 h 47"/>
                <a:gd name="T32" fmla="*/ 26 w 30"/>
                <a:gd name="T33" fmla="*/ 47 h 47"/>
                <a:gd name="T34" fmla="*/ 26 w 30"/>
                <a:gd name="T35" fmla="*/ 21 h 47"/>
                <a:gd name="T36" fmla="*/ 26 w 30"/>
                <a:gd name="T37" fmla="*/ 17 h 47"/>
                <a:gd name="T38" fmla="*/ 29 w 30"/>
                <a:gd name="T39" fmla="*/ 18 h 47"/>
                <a:gd name="T40" fmla="*/ 30 w 30"/>
                <a:gd name="T41" fmla="*/ 18 h 47"/>
                <a:gd name="T42" fmla="*/ 30 w 30"/>
                <a:gd name="T43" fmla="*/ 17 h 47"/>
                <a:gd name="T44" fmla="*/ 20 w 30"/>
                <a:gd name="T45" fmla="*/ 12 h 47"/>
                <a:gd name="T46" fmla="*/ 20 w 30"/>
                <a:gd name="T47" fmla="*/ 13 h 47"/>
                <a:gd name="T48" fmla="*/ 21 w 30"/>
                <a:gd name="T49" fmla="*/ 13 h 47"/>
                <a:gd name="T50" fmla="*/ 23 w 30"/>
                <a:gd name="T51" fmla="*/ 16 h 47"/>
                <a:gd name="T52" fmla="*/ 24 w 30"/>
                <a:gd name="T53" fmla="*/ 19 h 47"/>
                <a:gd name="T54" fmla="*/ 24 w 30"/>
                <a:gd name="T55" fmla="*/ 38 h 47"/>
                <a:gd name="T56" fmla="*/ 7 w 30"/>
                <a:gd name="T57" fmla="*/ 4 h 47"/>
                <a:gd name="T58" fmla="*/ 0 w 30"/>
                <a:gd name="T59" fmla="*/ 0 h 47"/>
                <a:gd name="T60" fmla="*/ 0 w 30"/>
                <a:gd name="T61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" h="47">
                  <a:moveTo>
                    <a:pt x="0" y="1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2" y="3"/>
                    <a:pt x="3" y="3"/>
                    <a:pt x="3" y="4"/>
                  </a:cubicBezTo>
                  <a:cubicBezTo>
                    <a:pt x="4" y="5"/>
                    <a:pt x="4" y="6"/>
                    <a:pt x="5" y="7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31"/>
                    <a:pt x="5" y="32"/>
                    <a:pt x="5" y="33"/>
                  </a:cubicBezTo>
                  <a:cubicBezTo>
                    <a:pt x="4" y="33"/>
                    <a:pt x="3" y="33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9" y="36"/>
                    <a:pt x="8" y="35"/>
                    <a:pt x="7" y="34"/>
                  </a:cubicBezTo>
                  <a:cubicBezTo>
                    <a:pt x="7" y="34"/>
                    <a:pt x="7" y="32"/>
                    <a:pt x="7" y="3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19"/>
                    <a:pt x="26" y="18"/>
                    <a:pt x="26" y="17"/>
                  </a:cubicBezTo>
                  <a:cubicBezTo>
                    <a:pt x="27" y="17"/>
                    <a:pt x="27" y="17"/>
                    <a:pt x="29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4"/>
                    <a:pt x="23" y="15"/>
                    <a:pt x="23" y="16"/>
                  </a:cubicBezTo>
                  <a:cubicBezTo>
                    <a:pt x="24" y="16"/>
                    <a:pt x="24" y="18"/>
                    <a:pt x="24" y="19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iŝ1ïḓé">
              <a:extLst>
                <a:ext uri="{FF2B5EF4-FFF2-40B4-BE49-F238E27FC236}">
                  <a16:creationId xmlns:a16="http://schemas.microsoft.com/office/drawing/2014/main" id="{F20F39B8-93B1-44EA-9C4E-77F72890DB92}"/>
                </a:ext>
              </a:extLst>
            </p:cNvPr>
            <p:cNvSpPr/>
            <p:nvPr/>
          </p:nvSpPr>
          <p:spPr bwMode="auto">
            <a:xfrm>
              <a:off x="6159501" y="1879600"/>
              <a:ext cx="65088" cy="88900"/>
            </a:xfrm>
            <a:custGeom>
              <a:avLst/>
              <a:gdLst>
                <a:gd name="T0" fmla="*/ 23 w 28"/>
                <a:gd name="T1" fmla="*/ 7 h 39"/>
                <a:gd name="T2" fmla="*/ 23 w 28"/>
                <a:gd name="T3" fmla="*/ 9 h 39"/>
                <a:gd name="T4" fmla="*/ 22 w 28"/>
                <a:gd name="T5" fmla="*/ 9 h 39"/>
                <a:gd name="T6" fmla="*/ 20 w 28"/>
                <a:gd name="T7" fmla="*/ 7 h 39"/>
                <a:gd name="T8" fmla="*/ 17 w 28"/>
                <a:gd name="T9" fmla="*/ 4 h 39"/>
                <a:gd name="T10" fmla="*/ 14 w 28"/>
                <a:gd name="T11" fmla="*/ 2 h 39"/>
                <a:gd name="T12" fmla="*/ 7 w 28"/>
                <a:gd name="T13" fmla="*/ 0 h 39"/>
                <a:gd name="T14" fmla="*/ 1 w 28"/>
                <a:gd name="T15" fmla="*/ 4 h 39"/>
                <a:gd name="T16" fmla="*/ 0 w 28"/>
                <a:gd name="T17" fmla="*/ 11 h 39"/>
                <a:gd name="T18" fmla="*/ 3 w 28"/>
                <a:gd name="T19" fmla="*/ 23 h 39"/>
                <a:gd name="T20" fmla="*/ 15 w 28"/>
                <a:gd name="T21" fmla="*/ 36 h 39"/>
                <a:gd name="T22" fmla="*/ 20 w 28"/>
                <a:gd name="T23" fmla="*/ 38 h 39"/>
                <a:gd name="T24" fmla="*/ 25 w 28"/>
                <a:gd name="T25" fmla="*/ 39 h 39"/>
                <a:gd name="T26" fmla="*/ 25 w 28"/>
                <a:gd name="T27" fmla="*/ 29 h 39"/>
                <a:gd name="T28" fmla="*/ 25 w 28"/>
                <a:gd name="T29" fmla="*/ 26 h 39"/>
                <a:gd name="T30" fmla="*/ 27 w 28"/>
                <a:gd name="T31" fmla="*/ 26 h 39"/>
                <a:gd name="T32" fmla="*/ 28 w 28"/>
                <a:gd name="T33" fmla="*/ 26 h 39"/>
                <a:gd name="T34" fmla="*/ 28 w 28"/>
                <a:gd name="T35" fmla="*/ 25 h 39"/>
                <a:gd name="T36" fmla="*/ 17 w 28"/>
                <a:gd name="T37" fmla="*/ 19 h 39"/>
                <a:gd name="T38" fmla="*/ 17 w 28"/>
                <a:gd name="T39" fmla="*/ 20 h 39"/>
                <a:gd name="T40" fmla="*/ 19 w 28"/>
                <a:gd name="T41" fmla="*/ 22 h 39"/>
                <a:gd name="T42" fmla="*/ 20 w 28"/>
                <a:gd name="T43" fmla="*/ 23 h 39"/>
                <a:gd name="T44" fmla="*/ 21 w 28"/>
                <a:gd name="T45" fmla="*/ 26 h 39"/>
                <a:gd name="T46" fmla="*/ 21 w 28"/>
                <a:gd name="T47" fmla="*/ 36 h 39"/>
                <a:gd name="T48" fmla="*/ 18 w 28"/>
                <a:gd name="T49" fmla="*/ 35 h 39"/>
                <a:gd name="T50" fmla="*/ 15 w 28"/>
                <a:gd name="T51" fmla="*/ 34 h 39"/>
                <a:gd name="T52" fmla="*/ 10 w 28"/>
                <a:gd name="T53" fmla="*/ 29 h 39"/>
                <a:gd name="T54" fmla="*/ 6 w 28"/>
                <a:gd name="T55" fmla="*/ 22 h 39"/>
                <a:gd name="T56" fmla="*/ 4 w 28"/>
                <a:gd name="T57" fmla="*/ 13 h 39"/>
                <a:gd name="T58" fmla="*/ 7 w 28"/>
                <a:gd name="T59" fmla="*/ 4 h 39"/>
                <a:gd name="T60" fmla="*/ 15 w 28"/>
                <a:gd name="T61" fmla="*/ 4 h 39"/>
                <a:gd name="T62" fmla="*/ 21 w 28"/>
                <a:gd name="T63" fmla="*/ 10 h 39"/>
                <a:gd name="T64" fmla="*/ 24 w 28"/>
                <a:gd name="T65" fmla="*/ 18 h 39"/>
                <a:gd name="T66" fmla="*/ 24 w 28"/>
                <a:gd name="T67" fmla="*/ 18 h 39"/>
                <a:gd name="T68" fmla="*/ 24 w 28"/>
                <a:gd name="T69" fmla="*/ 8 h 39"/>
                <a:gd name="T70" fmla="*/ 23 w 28"/>
                <a:gd name="T71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" h="39">
                  <a:moveTo>
                    <a:pt x="23" y="7"/>
                  </a:moveTo>
                  <a:cubicBezTo>
                    <a:pt x="23" y="8"/>
                    <a:pt x="23" y="8"/>
                    <a:pt x="23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6"/>
                    <a:pt x="18" y="5"/>
                    <a:pt x="17" y="4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0" y="6"/>
                    <a:pt x="0" y="8"/>
                    <a:pt x="0" y="11"/>
                  </a:cubicBezTo>
                  <a:cubicBezTo>
                    <a:pt x="0" y="15"/>
                    <a:pt x="1" y="19"/>
                    <a:pt x="3" y="23"/>
                  </a:cubicBezTo>
                  <a:cubicBezTo>
                    <a:pt x="6" y="28"/>
                    <a:pt x="10" y="33"/>
                    <a:pt x="15" y="36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1" y="38"/>
                    <a:pt x="23" y="39"/>
                    <a:pt x="25" y="3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6" y="25"/>
                    <a:pt x="27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9" y="21"/>
                    <a:pt x="19" y="22"/>
                  </a:cubicBezTo>
                  <a:cubicBezTo>
                    <a:pt x="20" y="22"/>
                    <a:pt x="20" y="23"/>
                    <a:pt x="20" y="23"/>
                  </a:cubicBezTo>
                  <a:cubicBezTo>
                    <a:pt x="20" y="24"/>
                    <a:pt x="21" y="25"/>
                    <a:pt x="21" y="2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0" y="36"/>
                    <a:pt x="19" y="36"/>
                    <a:pt x="18" y="35"/>
                  </a:cubicBezTo>
                  <a:cubicBezTo>
                    <a:pt x="17" y="35"/>
                    <a:pt x="16" y="35"/>
                    <a:pt x="15" y="34"/>
                  </a:cubicBezTo>
                  <a:cubicBezTo>
                    <a:pt x="13" y="33"/>
                    <a:pt x="11" y="32"/>
                    <a:pt x="10" y="29"/>
                  </a:cubicBezTo>
                  <a:cubicBezTo>
                    <a:pt x="8" y="27"/>
                    <a:pt x="7" y="25"/>
                    <a:pt x="6" y="22"/>
                  </a:cubicBezTo>
                  <a:cubicBezTo>
                    <a:pt x="5" y="19"/>
                    <a:pt x="4" y="16"/>
                    <a:pt x="4" y="13"/>
                  </a:cubicBezTo>
                  <a:cubicBezTo>
                    <a:pt x="4" y="9"/>
                    <a:pt x="5" y="6"/>
                    <a:pt x="7" y="4"/>
                  </a:cubicBezTo>
                  <a:cubicBezTo>
                    <a:pt x="8" y="2"/>
                    <a:pt x="11" y="2"/>
                    <a:pt x="15" y="4"/>
                  </a:cubicBezTo>
                  <a:cubicBezTo>
                    <a:pt x="17" y="5"/>
                    <a:pt x="19" y="8"/>
                    <a:pt x="21" y="10"/>
                  </a:cubicBezTo>
                  <a:cubicBezTo>
                    <a:pt x="22" y="12"/>
                    <a:pt x="23" y="15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7"/>
                    <a:pt x="23" y="7"/>
                    <a:pt x="2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şḷiḋé">
              <a:extLst>
                <a:ext uri="{FF2B5EF4-FFF2-40B4-BE49-F238E27FC236}">
                  <a16:creationId xmlns:a16="http://schemas.microsoft.com/office/drawing/2014/main" id="{CD0E1944-14DE-4B6E-AE02-CEEBC18CD49F}"/>
                </a:ext>
              </a:extLst>
            </p:cNvPr>
            <p:cNvSpPr/>
            <p:nvPr/>
          </p:nvSpPr>
          <p:spPr bwMode="auto">
            <a:xfrm>
              <a:off x="5695951" y="1547813"/>
              <a:ext cx="539750" cy="314325"/>
            </a:xfrm>
            <a:custGeom>
              <a:avLst/>
              <a:gdLst>
                <a:gd name="T0" fmla="*/ 232 w 233"/>
                <a:gd name="T1" fmla="*/ 132 h 136"/>
                <a:gd name="T2" fmla="*/ 3 w 233"/>
                <a:gd name="T3" fmla="*/ 0 h 136"/>
                <a:gd name="T4" fmla="*/ 1 w 233"/>
                <a:gd name="T5" fmla="*/ 1 h 136"/>
                <a:gd name="T6" fmla="*/ 1 w 233"/>
                <a:gd name="T7" fmla="*/ 4 h 136"/>
                <a:gd name="T8" fmla="*/ 230 w 233"/>
                <a:gd name="T9" fmla="*/ 136 h 136"/>
                <a:gd name="T10" fmla="*/ 233 w 233"/>
                <a:gd name="T11" fmla="*/ 135 h 136"/>
                <a:gd name="T12" fmla="*/ 232 w 233"/>
                <a:gd name="T13" fmla="*/ 13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136">
                  <a:moveTo>
                    <a:pt x="232" y="13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30" y="136"/>
                    <a:pt x="230" y="136"/>
                    <a:pt x="230" y="136"/>
                  </a:cubicBezTo>
                  <a:cubicBezTo>
                    <a:pt x="231" y="136"/>
                    <a:pt x="232" y="136"/>
                    <a:pt x="233" y="135"/>
                  </a:cubicBezTo>
                  <a:cubicBezTo>
                    <a:pt x="233" y="134"/>
                    <a:pt x="233" y="133"/>
                    <a:pt x="232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şļiḍé">
              <a:extLst>
                <a:ext uri="{FF2B5EF4-FFF2-40B4-BE49-F238E27FC236}">
                  <a16:creationId xmlns:a16="http://schemas.microsoft.com/office/drawing/2014/main" id="{1AF43E5A-4176-4F0E-8B86-225E839A9176}"/>
                </a:ext>
              </a:extLst>
            </p:cNvPr>
            <p:cNvSpPr/>
            <p:nvPr/>
          </p:nvSpPr>
          <p:spPr bwMode="auto">
            <a:xfrm>
              <a:off x="5695951" y="1714500"/>
              <a:ext cx="539750" cy="314325"/>
            </a:xfrm>
            <a:custGeom>
              <a:avLst/>
              <a:gdLst>
                <a:gd name="T0" fmla="*/ 232 w 233"/>
                <a:gd name="T1" fmla="*/ 132 h 136"/>
                <a:gd name="T2" fmla="*/ 3 w 233"/>
                <a:gd name="T3" fmla="*/ 0 h 136"/>
                <a:gd name="T4" fmla="*/ 1 w 233"/>
                <a:gd name="T5" fmla="*/ 1 h 136"/>
                <a:gd name="T6" fmla="*/ 1 w 233"/>
                <a:gd name="T7" fmla="*/ 4 h 136"/>
                <a:gd name="T8" fmla="*/ 230 w 233"/>
                <a:gd name="T9" fmla="*/ 136 h 136"/>
                <a:gd name="T10" fmla="*/ 233 w 233"/>
                <a:gd name="T11" fmla="*/ 135 h 136"/>
                <a:gd name="T12" fmla="*/ 232 w 233"/>
                <a:gd name="T13" fmla="*/ 13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136">
                  <a:moveTo>
                    <a:pt x="232" y="13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30" y="136"/>
                    <a:pt x="230" y="136"/>
                    <a:pt x="230" y="136"/>
                  </a:cubicBezTo>
                  <a:cubicBezTo>
                    <a:pt x="231" y="136"/>
                    <a:pt x="232" y="136"/>
                    <a:pt x="233" y="135"/>
                  </a:cubicBezTo>
                  <a:cubicBezTo>
                    <a:pt x="233" y="134"/>
                    <a:pt x="233" y="133"/>
                    <a:pt x="232" y="1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ïṡľïḍe">
              <a:extLst>
                <a:ext uri="{FF2B5EF4-FFF2-40B4-BE49-F238E27FC236}">
                  <a16:creationId xmlns:a16="http://schemas.microsoft.com/office/drawing/2014/main" id="{DF9315FD-983F-46DD-840F-448104E7680B}"/>
                </a:ext>
              </a:extLst>
            </p:cNvPr>
            <p:cNvSpPr/>
            <p:nvPr/>
          </p:nvSpPr>
          <p:spPr bwMode="auto">
            <a:xfrm>
              <a:off x="6926263" y="2509838"/>
              <a:ext cx="517525" cy="703263"/>
            </a:xfrm>
            <a:custGeom>
              <a:avLst/>
              <a:gdLst>
                <a:gd name="T0" fmla="*/ 199 w 223"/>
                <a:gd name="T1" fmla="*/ 296 h 304"/>
                <a:gd name="T2" fmla="*/ 24 w 223"/>
                <a:gd name="T3" fmla="*/ 195 h 304"/>
                <a:gd name="T4" fmla="*/ 0 w 223"/>
                <a:gd name="T5" fmla="*/ 149 h 304"/>
                <a:gd name="T6" fmla="*/ 0 w 223"/>
                <a:gd name="T7" fmla="*/ 26 h 304"/>
                <a:gd name="T8" fmla="*/ 24 w 223"/>
                <a:gd name="T9" fmla="*/ 7 h 304"/>
                <a:gd name="T10" fmla="*/ 199 w 223"/>
                <a:gd name="T11" fmla="*/ 108 h 304"/>
                <a:gd name="T12" fmla="*/ 223 w 223"/>
                <a:gd name="T13" fmla="*/ 155 h 304"/>
                <a:gd name="T14" fmla="*/ 223 w 223"/>
                <a:gd name="T15" fmla="*/ 278 h 304"/>
                <a:gd name="T16" fmla="*/ 199 w 223"/>
                <a:gd name="T17" fmla="*/ 29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" h="304">
                  <a:moveTo>
                    <a:pt x="199" y="296"/>
                  </a:moveTo>
                  <a:cubicBezTo>
                    <a:pt x="24" y="195"/>
                    <a:pt x="24" y="195"/>
                    <a:pt x="24" y="195"/>
                  </a:cubicBezTo>
                  <a:cubicBezTo>
                    <a:pt x="11" y="187"/>
                    <a:pt x="0" y="167"/>
                    <a:pt x="0" y="14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8"/>
                    <a:pt x="11" y="0"/>
                    <a:pt x="24" y="7"/>
                  </a:cubicBezTo>
                  <a:cubicBezTo>
                    <a:pt x="199" y="108"/>
                    <a:pt x="199" y="108"/>
                    <a:pt x="199" y="108"/>
                  </a:cubicBezTo>
                  <a:cubicBezTo>
                    <a:pt x="213" y="116"/>
                    <a:pt x="223" y="137"/>
                    <a:pt x="223" y="155"/>
                  </a:cubicBezTo>
                  <a:cubicBezTo>
                    <a:pt x="223" y="278"/>
                    <a:pt x="223" y="278"/>
                    <a:pt x="223" y="278"/>
                  </a:cubicBezTo>
                  <a:cubicBezTo>
                    <a:pt x="223" y="295"/>
                    <a:pt x="213" y="304"/>
                    <a:pt x="199" y="296"/>
                  </a:cubicBezTo>
                  <a:close/>
                </a:path>
              </a:pathLst>
            </a:custGeom>
            <a:solidFill>
              <a:srgbClr val="8B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$1ïḋê">
              <a:extLst>
                <a:ext uri="{FF2B5EF4-FFF2-40B4-BE49-F238E27FC236}">
                  <a16:creationId xmlns:a16="http://schemas.microsoft.com/office/drawing/2014/main" id="{3DAD8F5D-EED2-4081-B84E-62712147670A}"/>
                </a:ext>
              </a:extLst>
            </p:cNvPr>
            <p:cNvSpPr/>
            <p:nvPr/>
          </p:nvSpPr>
          <p:spPr bwMode="auto">
            <a:xfrm>
              <a:off x="6954838" y="2557463"/>
              <a:ext cx="463550" cy="609600"/>
            </a:xfrm>
            <a:custGeom>
              <a:avLst/>
              <a:gdLst>
                <a:gd name="T0" fmla="*/ 178 w 200"/>
                <a:gd name="T1" fmla="*/ 257 h 264"/>
                <a:gd name="T2" fmla="*/ 21 w 200"/>
                <a:gd name="T3" fmla="*/ 166 h 264"/>
                <a:gd name="T4" fmla="*/ 0 w 200"/>
                <a:gd name="T5" fmla="*/ 126 h 264"/>
                <a:gd name="T6" fmla="*/ 0 w 200"/>
                <a:gd name="T7" fmla="*/ 22 h 264"/>
                <a:gd name="T8" fmla="*/ 21 w 200"/>
                <a:gd name="T9" fmla="*/ 6 h 264"/>
                <a:gd name="T10" fmla="*/ 178 w 200"/>
                <a:gd name="T11" fmla="*/ 97 h 264"/>
                <a:gd name="T12" fmla="*/ 200 w 200"/>
                <a:gd name="T13" fmla="*/ 138 h 264"/>
                <a:gd name="T14" fmla="*/ 200 w 200"/>
                <a:gd name="T15" fmla="*/ 241 h 264"/>
                <a:gd name="T16" fmla="*/ 178 w 200"/>
                <a:gd name="T17" fmla="*/ 25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64">
                  <a:moveTo>
                    <a:pt x="178" y="257"/>
                  </a:moveTo>
                  <a:cubicBezTo>
                    <a:pt x="21" y="166"/>
                    <a:pt x="21" y="166"/>
                    <a:pt x="21" y="166"/>
                  </a:cubicBezTo>
                  <a:cubicBezTo>
                    <a:pt x="10" y="159"/>
                    <a:pt x="0" y="141"/>
                    <a:pt x="0" y="12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7"/>
                    <a:pt x="10" y="0"/>
                    <a:pt x="21" y="6"/>
                  </a:cubicBezTo>
                  <a:cubicBezTo>
                    <a:pt x="178" y="97"/>
                    <a:pt x="178" y="97"/>
                    <a:pt x="178" y="97"/>
                  </a:cubicBezTo>
                  <a:cubicBezTo>
                    <a:pt x="190" y="104"/>
                    <a:pt x="200" y="122"/>
                    <a:pt x="200" y="138"/>
                  </a:cubicBezTo>
                  <a:cubicBezTo>
                    <a:pt x="200" y="241"/>
                    <a:pt x="200" y="241"/>
                    <a:pt x="200" y="241"/>
                  </a:cubicBezTo>
                  <a:cubicBezTo>
                    <a:pt x="200" y="257"/>
                    <a:pt x="190" y="264"/>
                    <a:pt x="178" y="257"/>
                  </a:cubicBezTo>
                  <a:close/>
                </a:path>
              </a:pathLst>
            </a:custGeom>
            <a:solidFill>
              <a:srgbClr val="5E7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Sḻîḍê">
              <a:extLst>
                <a:ext uri="{FF2B5EF4-FFF2-40B4-BE49-F238E27FC236}">
                  <a16:creationId xmlns:a16="http://schemas.microsoft.com/office/drawing/2014/main" id="{75DA9B21-1542-4A7B-AE4F-9DB62B07D403}"/>
                </a:ext>
              </a:extLst>
            </p:cNvPr>
            <p:cNvSpPr/>
            <p:nvPr/>
          </p:nvSpPr>
          <p:spPr bwMode="auto">
            <a:xfrm>
              <a:off x="6975476" y="2787650"/>
              <a:ext cx="203200" cy="255588"/>
            </a:xfrm>
            <a:custGeom>
              <a:avLst/>
              <a:gdLst>
                <a:gd name="T0" fmla="*/ 34 w 88"/>
                <a:gd name="T1" fmla="*/ 5 h 110"/>
                <a:gd name="T2" fmla="*/ 0 w 88"/>
                <a:gd name="T3" fmla="*/ 54 h 110"/>
                <a:gd name="T4" fmla="*/ 14 w 88"/>
                <a:gd name="T5" fmla="*/ 67 h 110"/>
                <a:gd name="T6" fmla="*/ 88 w 88"/>
                <a:gd name="T7" fmla="*/ 110 h 110"/>
                <a:gd name="T8" fmla="*/ 52 w 88"/>
                <a:gd name="T9" fmla="*/ 16 h 110"/>
                <a:gd name="T10" fmla="*/ 34 w 88"/>
                <a:gd name="T11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10">
                  <a:moveTo>
                    <a:pt x="34" y="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" y="59"/>
                    <a:pt x="9" y="64"/>
                    <a:pt x="14" y="67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49" y="5"/>
                    <a:pt x="39" y="0"/>
                    <a:pt x="34" y="5"/>
                  </a:cubicBezTo>
                  <a:close/>
                </a:path>
              </a:pathLst>
            </a:custGeom>
            <a:solidFill>
              <a:srgbClr val="445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šḻîḓê">
              <a:extLst>
                <a:ext uri="{FF2B5EF4-FFF2-40B4-BE49-F238E27FC236}">
                  <a16:creationId xmlns:a16="http://schemas.microsoft.com/office/drawing/2014/main" id="{78F3B21A-4B9A-472C-A4FE-4DEB95792BE3}"/>
                </a:ext>
              </a:extLst>
            </p:cNvPr>
            <p:cNvSpPr/>
            <p:nvPr/>
          </p:nvSpPr>
          <p:spPr bwMode="auto">
            <a:xfrm>
              <a:off x="7143751" y="2830513"/>
              <a:ext cx="269875" cy="330200"/>
            </a:xfrm>
            <a:custGeom>
              <a:avLst/>
              <a:gdLst>
                <a:gd name="T0" fmla="*/ 95 w 116"/>
                <a:gd name="T1" fmla="*/ 138 h 143"/>
                <a:gd name="T2" fmla="*/ 116 w 116"/>
                <a:gd name="T3" fmla="*/ 134 h 143"/>
                <a:gd name="T4" fmla="*/ 70 w 116"/>
                <a:gd name="T5" fmla="*/ 16 h 143"/>
                <a:gd name="T6" fmla="*/ 52 w 116"/>
                <a:gd name="T7" fmla="*/ 6 h 143"/>
                <a:gd name="T8" fmla="*/ 0 w 116"/>
                <a:gd name="T9" fmla="*/ 83 h 143"/>
                <a:gd name="T10" fmla="*/ 95 w 116"/>
                <a:gd name="T11" fmla="*/ 13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43">
                  <a:moveTo>
                    <a:pt x="95" y="138"/>
                  </a:moveTo>
                  <a:cubicBezTo>
                    <a:pt x="104" y="143"/>
                    <a:pt x="112" y="142"/>
                    <a:pt x="116" y="134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6" y="6"/>
                    <a:pt x="56" y="0"/>
                    <a:pt x="52" y="6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95" y="138"/>
                  </a:lnTo>
                  <a:close/>
                </a:path>
              </a:pathLst>
            </a:custGeom>
            <a:solidFill>
              <a:srgbClr val="2B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ṥḻïḍê">
              <a:extLst>
                <a:ext uri="{FF2B5EF4-FFF2-40B4-BE49-F238E27FC236}">
                  <a16:creationId xmlns:a16="http://schemas.microsoft.com/office/drawing/2014/main" id="{EC509291-005F-4803-80D1-DE69028DAF23}"/>
                </a:ext>
              </a:extLst>
            </p:cNvPr>
            <p:cNvSpPr/>
            <p:nvPr/>
          </p:nvSpPr>
          <p:spPr bwMode="auto">
            <a:xfrm>
              <a:off x="7105651" y="2690813"/>
              <a:ext cx="93663" cy="136525"/>
            </a:xfrm>
            <a:custGeom>
              <a:avLst/>
              <a:gdLst>
                <a:gd name="T0" fmla="*/ 41 w 41"/>
                <a:gd name="T1" fmla="*/ 41 h 59"/>
                <a:gd name="T2" fmla="*/ 20 w 41"/>
                <a:gd name="T3" fmla="*/ 53 h 59"/>
                <a:gd name="T4" fmla="*/ 0 w 41"/>
                <a:gd name="T5" fmla="*/ 18 h 59"/>
                <a:gd name="T6" fmla="*/ 20 w 41"/>
                <a:gd name="T7" fmla="*/ 6 h 59"/>
                <a:gd name="T8" fmla="*/ 41 w 41"/>
                <a:gd name="T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9">
                  <a:moveTo>
                    <a:pt x="41" y="41"/>
                  </a:moveTo>
                  <a:cubicBezTo>
                    <a:pt x="41" y="54"/>
                    <a:pt x="31" y="59"/>
                    <a:pt x="20" y="53"/>
                  </a:cubicBezTo>
                  <a:cubicBezTo>
                    <a:pt x="9" y="47"/>
                    <a:pt x="0" y="31"/>
                    <a:pt x="0" y="18"/>
                  </a:cubicBezTo>
                  <a:cubicBezTo>
                    <a:pt x="0" y="5"/>
                    <a:pt x="9" y="0"/>
                    <a:pt x="20" y="6"/>
                  </a:cubicBezTo>
                  <a:cubicBezTo>
                    <a:pt x="31" y="13"/>
                    <a:pt x="41" y="28"/>
                    <a:pt x="41" y="41"/>
                  </a:cubicBezTo>
                  <a:close/>
                </a:path>
              </a:pathLst>
            </a:custGeom>
            <a:solidFill>
              <a:srgbClr val="F0D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îśḷíḋê">
              <a:extLst>
                <a:ext uri="{FF2B5EF4-FFF2-40B4-BE49-F238E27FC236}">
                  <a16:creationId xmlns:a16="http://schemas.microsoft.com/office/drawing/2014/main" id="{91141AD3-CCAC-407F-A148-89684EF12E0B}"/>
                </a:ext>
              </a:extLst>
            </p:cNvPr>
            <p:cNvSpPr/>
            <p:nvPr/>
          </p:nvSpPr>
          <p:spPr bwMode="auto">
            <a:xfrm>
              <a:off x="7358063" y="2608263"/>
              <a:ext cx="30163" cy="41275"/>
            </a:xfrm>
            <a:custGeom>
              <a:avLst/>
              <a:gdLst>
                <a:gd name="T0" fmla="*/ 4 w 13"/>
                <a:gd name="T1" fmla="*/ 3 h 18"/>
                <a:gd name="T2" fmla="*/ 0 w 13"/>
                <a:gd name="T3" fmla="*/ 3 h 18"/>
                <a:gd name="T4" fmla="*/ 6 w 13"/>
                <a:gd name="T5" fmla="*/ 14 h 18"/>
                <a:gd name="T6" fmla="*/ 11 w 13"/>
                <a:gd name="T7" fmla="*/ 18 h 18"/>
                <a:gd name="T8" fmla="*/ 11 w 13"/>
                <a:gd name="T9" fmla="*/ 11 h 18"/>
                <a:gd name="T10" fmla="*/ 5 w 13"/>
                <a:gd name="T11" fmla="*/ 0 h 18"/>
                <a:gd name="T12" fmla="*/ 4 w 13"/>
                <a:gd name="T13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4" y="3"/>
                  </a:moveTo>
                  <a:cubicBezTo>
                    <a:pt x="3" y="4"/>
                    <a:pt x="1" y="4"/>
                    <a:pt x="0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7"/>
                    <a:pt x="10" y="18"/>
                    <a:pt x="11" y="18"/>
                  </a:cubicBezTo>
                  <a:cubicBezTo>
                    <a:pt x="13" y="17"/>
                    <a:pt x="13" y="14"/>
                    <a:pt x="11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isliďé">
              <a:extLst>
                <a:ext uri="{FF2B5EF4-FFF2-40B4-BE49-F238E27FC236}">
                  <a16:creationId xmlns:a16="http://schemas.microsoft.com/office/drawing/2014/main" id="{FEAC9657-08BD-4DB6-8451-83D79CE76C5E}"/>
                </a:ext>
              </a:extLst>
            </p:cNvPr>
            <p:cNvSpPr/>
            <p:nvPr/>
          </p:nvSpPr>
          <p:spPr bwMode="auto">
            <a:xfrm>
              <a:off x="7277101" y="2478088"/>
              <a:ext cx="77788" cy="101600"/>
            </a:xfrm>
            <a:custGeom>
              <a:avLst/>
              <a:gdLst>
                <a:gd name="T0" fmla="*/ 6 w 34"/>
                <a:gd name="T1" fmla="*/ 3 h 44"/>
                <a:gd name="T2" fmla="*/ 6 w 34"/>
                <a:gd name="T3" fmla="*/ 28 h 44"/>
                <a:gd name="T4" fmla="*/ 28 w 34"/>
                <a:gd name="T5" fmla="*/ 41 h 44"/>
                <a:gd name="T6" fmla="*/ 28 w 34"/>
                <a:gd name="T7" fmla="*/ 16 h 44"/>
                <a:gd name="T8" fmla="*/ 6 w 34"/>
                <a:gd name="T9" fmla="*/ 3 h 44"/>
                <a:gd name="T10" fmla="*/ 24 w 34"/>
                <a:gd name="T11" fmla="*/ 34 h 44"/>
                <a:gd name="T12" fmla="*/ 10 w 34"/>
                <a:gd name="T13" fmla="*/ 26 h 44"/>
                <a:gd name="T14" fmla="*/ 10 w 34"/>
                <a:gd name="T15" fmla="*/ 10 h 44"/>
                <a:gd name="T16" fmla="*/ 24 w 34"/>
                <a:gd name="T17" fmla="*/ 18 h 44"/>
                <a:gd name="T18" fmla="*/ 24 w 34"/>
                <a:gd name="T19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44">
                  <a:moveTo>
                    <a:pt x="6" y="3"/>
                  </a:moveTo>
                  <a:cubicBezTo>
                    <a:pt x="0" y="7"/>
                    <a:pt x="0" y="18"/>
                    <a:pt x="6" y="28"/>
                  </a:cubicBezTo>
                  <a:cubicBezTo>
                    <a:pt x="12" y="39"/>
                    <a:pt x="22" y="44"/>
                    <a:pt x="28" y="41"/>
                  </a:cubicBezTo>
                  <a:cubicBezTo>
                    <a:pt x="34" y="37"/>
                    <a:pt x="34" y="26"/>
                    <a:pt x="28" y="16"/>
                  </a:cubicBezTo>
                  <a:cubicBezTo>
                    <a:pt x="22" y="5"/>
                    <a:pt x="12" y="0"/>
                    <a:pt x="6" y="3"/>
                  </a:cubicBezTo>
                  <a:close/>
                  <a:moveTo>
                    <a:pt x="24" y="34"/>
                  </a:moveTo>
                  <a:cubicBezTo>
                    <a:pt x="20" y="36"/>
                    <a:pt x="14" y="32"/>
                    <a:pt x="10" y="26"/>
                  </a:cubicBezTo>
                  <a:cubicBezTo>
                    <a:pt x="7" y="19"/>
                    <a:pt x="7" y="12"/>
                    <a:pt x="10" y="10"/>
                  </a:cubicBezTo>
                  <a:cubicBezTo>
                    <a:pt x="14" y="8"/>
                    <a:pt x="20" y="12"/>
                    <a:pt x="24" y="18"/>
                  </a:cubicBezTo>
                  <a:cubicBezTo>
                    <a:pt x="27" y="24"/>
                    <a:pt x="27" y="31"/>
                    <a:pt x="24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ṣḷïḋe">
              <a:extLst>
                <a:ext uri="{FF2B5EF4-FFF2-40B4-BE49-F238E27FC236}">
                  <a16:creationId xmlns:a16="http://schemas.microsoft.com/office/drawing/2014/main" id="{A96A84CB-653A-4EA6-B7CE-D33F8B761E3F}"/>
                </a:ext>
              </a:extLst>
            </p:cNvPr>
            <p:cNvSpPr/>
            <p:nvPr/>
          </p:nvSpPr>
          <p:spPr bwMode="auto">
            <a:xfrm>
              <a:off x="7337426" y="2574925"/>
              <a:ext cx="26988" cy="33338"/>
            </a:xfrm>
            <a:custGeom>
              <a:avLst/>
              <a:gdLst>
                <a:gd name="T0" fmla="*/ 4 w 12"/>
                <a:gd name="T1" fmla="*/ 3 h 14"/>
                <a:gd name="T2" fmla="*/ 0 w 12"/>
                <a:gd name="T3" fmla="*/ 4 h 14"/>
                <a:gd name="T4" fmla="*/ 3 w 12"/>
                <a:gd name="T5" fmla="*/ 9 h 14"/>
                <a:gd name="T6" fmla="*/ 10 w 12"/>
                <a:gd name="T7" fmla="*/ 13 h 14"/>
                <a:gd name="T8" fmla="*/ 10 w 12"/>
                <a:gd name="T9" fmla="*/ 5 h 14"/>
                <a:gd name="T10" fmla="*/ 7 w 12"/>
                <a:gd name="T11" fmla="*/ 0 h 14"/>
                <a:gd name="T12" fmla="*/ 4 w 12"/>
                <a:gd name="T13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4" y="3"/>
                  </a:moveTo>
                  <a:cubicBezTo>
                    <a:pt x="3" y="4"/>
                    <a:pt x="1" y="4"/>
                    <a:pt x="0" y="4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5" y="12"/>
                    <a:pt x="8" y="14"/>
                    <a:pt x="10" y="13"/>
                  </a:cubicBezTo>
                  <a:cubicBezTo>
                    <a:pt x="12" y="12"/>
                    <a:pt x="12" y="8"/>
                    <a:pt x="10" y="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2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îšļîḓé">
              <a:extLst>
                <a:ext uri="{FF2B5EF4-FFF2-40B4-BE49-F238E27FC236}">
                  <a16:creationId xmlns:a16="http://schemas.microsoft.com/office/drawing/2014/main" id="{B0227175-1135-4A4A-88B4-43BA0039FE64}"/>
                </a:ext>
              </a:extLst>
            </p:cNvPr>
            <p:cNvSpPr/>
            <p:nvPr/>
          </p:nvSpPr>
          <p:spPr bwMode="auto">
            <a:xfrm>
              <a:off x="6546851" y="2314575"/>
              <a:ext cx="317500" cy="238125"/>
            </a:xfrm>
            <a:custGeom>
              <a:avLst/>
              <a:gdLst>
                <a:gd name="T0" fmla="*/ 126 w 137"/>
                <a:gd name="T1" fmla="*/ 99 h 103"/>
                <a:gd name="T2" fmla="*/ 11 w 137"/>
                <a:gd name="T3" fmla="*/ 33 h 103"/>
                <a:gd name="T4" fmla="*/ 0 w 137"/>
                <a:gd name="T5" fmla="*/ 12 h 103"/>
                <a:gd name="T6" fmla="*/ 11 w 137"/>
                <a:gd name="T7" fmla="*/ 3 h 103"/>
                <a:gd name="T8" fmla="*/ 126 w 137"/>
                <a:gd name="T9" fmla="*/ 70 h 103"/>
                <a:gd name="T10" fmla="*/ 137 w 137"/>
                <a:gd name="T11" fmla="*/ 91 h 103"/>
                <a:gd name="T12" fmla="*/ 126 w 137"/>
                <a:gd name="T13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103">
                  <a:moveTo>
                    <a:pt x="126" y="99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5" y="29"/>
                    <a:pt x="0" y="20"/>
                    <a:pt x="0" y="12"/>
                  </a:cubicBezTo>
                  <a:cubicBezTo>
                    <a:pt x="0" y="4"/>
                    <a:pt x="5" y="0"/>
                    <a:pt x="11" y="3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32" y="73"/>
                    <a:pt x="137" y="83"/>
                    <a:pt x="137" y="91"/>
                  </a:cubicBezTo>
                  <a:cubicBezTo>
                    <a:pt x="137" y="99"/>
                    <a:pt x="132" y="103"/>
                    <a:pt x="126" y="99"/>
                  </a:cubicBezTo>
                  <a:close/>
                </a:path>
              </a:pathLst>
            </a:custGeom>
            <a:solidFill>
              <a:srgbClr val="CE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î$ļîḋê">
              <a:extLst>
                <a:ext uri="{FF2B5EF4-FFF2-40B4-BE49-F238E27FC236}">
                  <a16:creationId xmlns:a16="http://schemas.microsoft.com/office/drawing/2014/main" id="{1FDB58CD-4B1F-4753-BF19-A17EBC75BD9F}"/>
                </a:ext>
              </a:extLst>
            </p:cNvPr>
            <p:cNvSpPr/>
            <p:nvPr/>
          </p:nvSpPr>
          <p:spPr bwMode="auto">
            <a:xfrm>
              <a:off x="6546851" y="2457450"/>
              <a:ext cx="317500" cy="238125"/>
            </a:xfrm>
            <a:custGeom>
              <a:avLst/>
              <a:gdLst>
                <a:gd name="T0" fmla="*/ 126 w 137"/>
                <a:gd name="T1" fmla="*/ 100 h 103"/>
                <a:gd name="T2" fmla="*/ 11 w 137"/>
                <a:gd name="T3" fmla="*/ 33 h 103"/>
                <a:gd name="T4" fmla="*/ 0 w 137"/>
                <a:gd name="T5" fmla="*/ 12 h 103"/>
                <a:gd name="T6" fmla="*/ 11 w 137"/>
                <a:gd name="T7" fmla="*/ 3 h 103"/>
                <a:gd name="T8" fmla="*/ 126 w 137"/>
                <a:gd name="T9" fmla="*/ 70 h 103"/>
                <a:gd name="T10" fmla="*/ 137 w 137"/>
                <a:gd name="T11" fmla="*/ 91 h 103"/>
                <a:gd name="T12" fmla="*/ 126 w 137"/>
                <a:gd name="T13" fmla="*/ 10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103">
                  <a:moveTo>
                    <a:pt x="126" y="100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5" y="29"/>
                    <a:pt x="0" y="20"/>
                    <a:pt x="0" y="12"/>
                  </a:cubicBezTo>
                  <a:cubicBezTo>
                    <a:pt x="0" y="4"/>
                    <a:pt x="5" y="0"/>
                    <a:pt x="11" y="3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32" y="74"/>
                    <a:pt x="137" y="83"/>
                    <a:pt x="137" y="91"/>
                  </a:cubicBezTo>
                  <a:cubicBezTo>
                    <a:pt x="137" y="99"/>
                    <a:pt x="132" y="103"/>
                    <a:pt x="126" y="100"/>
                  </a:cubicBezTo>
                  <a:close/>
                </a:path>
              </a:pathLst>
            </a:custGeom>
            <a:solidFill>
              <a:srgbClr val="AED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işḷiḍê">
              <a:extLst>
                <a:ext uri="{FF2B5EF4-FFF2-40B4-BE49-F238E27FC236}">
                  <a16:creationId xmlns:a16="http://schemas.microsoft.com/office/drawing/2014/main" id="{3E1111B8-3425-4683-9CDD-0CE807C8C318}"/>
                </a:ext>
              </a:extLst>
            </p:cNvPr>
            <p:cNvSpPr/>
            <p:nvPr/>
          </p:nvSpPr>
          <p:spPr bwMode="auto">
            <a:xfrm>
              <a:off x="6546851" y="2603500"/>
              <a:ext cx="317500" cy="238125"/>
            </a:xfrm>
            <a:custGeom>
              <a:avLst/>
              <a:gdLst>
                <a:gd name="T0" fmla="*/ 126 w 137"/>
                <a:gd name="T1" fmla="*/ 99 h 103"/>
                <a:gd name="T2" fmla="*/ 11 w 137"/>
                <a:gd name="T3" fmla="*/ 33 h 103"/>
                <a:gd name="T4" fmla="*/ 0 w 137"/>
                <a:gd name="T5" fmla="*/ 11 h 103"/>
                <a:gd name="T6" fmla="*/ 11 w 137"/>
                <a:gd name="T7" fmla="*/ 3 h 103"/>
                <a:gd name="T8" fmla="*/ 126 w 137"/>
                <a:gd name="T9" fmla="*/ 70 h 103"/>
                <a:gd name="T10" fmla="*/ 137 w 137"/>
                <a:gd name="T11" fmla="*/ 91 h 103"/>
                <a:gd name="T12" fmla="*/ 126 w 137"/>
                <a:gd name="T13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103">
                  <a:moveTo>
                    <a:pt x="126" y="99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5" y="29"/>
                    <a:pt x="0" y="20"/>
                    <a:pt x="0" y="11"/>
                  </a:cubicBezTo>
                  <a:cubicBezTo>
                    <a:pt x="0" y="3"/>
                    <a:pt x="5" y="0"/>
                    <a:pt x="11" y="3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32" y="73"/>
                    <a:pt x="137" y="83"/>
                    <a:pt x="137" y="91"/>
                  </a:cubicBezTo>
                  <a:cubicBezTo>
                    <a:pt x="137" y="99"/>
                    <a:pt x="132" y="103"/>
                    <a:pt x="126" y="99"/>
                  </a:cubicBezTo>
                  <a:close/>
                </a:path>
              </a:pathLst>
            </a:custGeom>
            <a:solidFill>
              <a:srgbClr val="CEF1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iṩḻiḍè">
              <a:extLst>
                <a:ext uri="{FF2B5EF4-FFF2-40B4-BE49-F238E27FC236}">
                  <a16:creationId xmlns:a16="http://schemas.microsoft.com/office/drawing/2014/main" id="{16F8C577-E7A2-4C1F-B4FA-3ECC20D79F3D}"/>
                </a:ext>
              </a:extLst>
            </p:cNvPr>
            <p:cNvSpPr/>
            <p:nvPr/>
          </p:nvSpPr>
          <p:spPr bwMode="auto">
            <a:xfrm>
              <a:off x="6024563" y="2568575"/>
              <a:ext cx="1360488" cy="835025"/>
            </a:xfrm>
            <a:custGeom>
              <a:avLst/>
              <a:gdLst>
                <a:gd name="T0" fmla="*/ 577 w 587"/>
                <a:gd name="T1" fmla="*/ 358 h 361"/>
                <a:gd name="T2" fmla="*/ 10 w 587"/>
                <a:gd name="T3" fmla="*/ 31 h 361"/>
                <a:gd name="T4" fmla="*/ 0 w 587"/>
                <a:gd name="T5" fmla="*/ 11 h 361"/>
                <a:gd name="T6" fmla="*/ 10 w 587"/>
                <a:gd name="T7" fmla="*/ 3 h 361"/>
                <a:gd name="T8" fmla="*/ 577 w 587"/>
                <a:gd name="T9" fmla="*/ 330 h 361"/>
                <a:gd name="T10" fmla="*/ 587 w 587"/>
                <a:gd name="T11" fmla="*/ 350 h 361"/>
                <a:gd name="T12" fmla="*/ 577 w 587"/>
                <a:gd name="T13" fmla="*/ 358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361">
                  <a:moveTo>
                    <a:pt x="577" y="358"/>
                  </a:moveTo>
                  <a:cubicBezTo>
                    <a:pt x="10" y="31"/>
                    <a:pt x="10" y="31"/>
                    <a:pt x="10" y="31"/>
                  </a:cubicBezTo>
                  <a:cubicBezTo>
                    <a:pt x="4" y="28"/>
                    <a:pt x="0" y="19"/>
                    <a:pt x="0" y="11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577" y="330"/>
                    <a:pt x="577" y="330"/>
                    <a:pt x="577" y="330"/>
                  </a:cubicBezTo>
                  <a:cubicBezTo>
                    <a:pt x="583" y="334"/>
                    <a:pt x="587" y="343"/>
                    <a:pt x="587" y="350"/>
                  </a:cubicBezTo>
                  <a:cubicBezTo>
                    <a:pt x="587" y="358"/>
                    <a:pt x="583" y="361"/>
                    <a:pt x="577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ṥḻíde">
              <a:extLst>
                <a:ext uri="{FF2B5EF4-FFF2-40B4-BE49-F238E27FC236}">
                  <a16:creationId xmlns:a16="http://schemas.microsoft.com/office/drawing/2014/main" id="{6958761B-002B-4712-B4C2-3A1B3196DDEA}"/>
                </a:ext>
              </a:extLst>
            </p:cNvPr>
            <p:cNvSpPr/>
            <p:nvPr/>
          </p:nvSpPr>
          <p:spPr bwMode="auto">
            <a:xfrm>
              <a:off x="6024563" y="2700338"/>
              <a:ext cx="1360488" cy="835025"/>
            </a:xfrm>
            <a:custGeom>
              <a:avLst/>
              <a:gdLst>
                <a:gd name="T0" fmla="*/ 577 w 587"/>
                <a:gd name="T1" fmla="*/ 358 h 361"/>
                <a:gd name="T2" fmla="*/ 10 w 587"/>
                <a:gd name="T3" fmla="*/ 31 h 361"/>
                <a:gd name="T4" fmla="*/ 0 w 587"/>
                <a:gd name="T5" fmla="*/ 11 h 361"/>
                <a:gd name="T6" fmla="*/ 10 w 587"/>
                <a:gd name="T7" fmla="*/ 3 h 361"/>
                <a:gd name="T8" fmla="*/ 577 w 587"/>
                <a:gd name="T9" fmla="*/ 330 h 361"/>
                <a:gd name="T10" fmla="*/ 587 w 587"/>
                <a:gd name="T11" fmla="*/ 350 h 361"/>
                <a:gd name="T12" fmla="*/ 577 w 587"/>
                <a:gd name="T13" fmla="*/ 358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361">
                  <a:moveTo>
                    <a:pt x="577" y="358"/>
                  </a:moveTo>
                  <a:cubicBezTo>
                    <a:pt x="10" y="31"/>
                    <a:pt x="10" y="31"/>
                    <a:pt x="10" y="31"/>
                  </a:cubicBezTo>
                  <a:cubicBezTo>
                    <a:pt x="4" y="27"/>
                    <a:pt x="0" y="18"/>
                    <a:pt x="0" y="11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577" y="330"/>
                    <a:pt x="577" y="330"/>
                    <a:pt x="577" y="330"/>
                  </a:cubicBezTo>
                  <a:cubicBezTo>
                    <a:pt x="583" y="334"/>
                    <a:pt x="587" y="342"/>
                    <a:pt x="587" y="350"/>
                  </a:cubicBezTo>
                  <a:cubicBezTo>
                    <a:pt x="587" y="358"/>
                    <a:pt x="583" y="361"/>
                    <a:pt x="577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ṧlïḋé">
              <a:extLst>
                <a:ext uri="{FF2B5EF4-FFF2-40B4-BE49-F238E27FC236}">
                  <a16:creationId xmlns:a16="http://schemas.microsoft.com/office/drawing/2014/main" id="{94CB496C-E651-4922-8444-23D26596C423}"/>
                </a:ext>
              </a:extLst>
            </p:cNvPr>
            <p:cNvSpPr/>
            <p:nvPr/>
          </p:nvSpPr>
          <p:spPr bwMode="auto">
            <a:xfrm>
              <a:off x="6024563" y="2832100"/>
              <a:ext cx="1360488" cy="835025"/>
            </a:xfrm>
            <a:custGeom>
              <a:avLst/>
              <a:gdLst>
                <a:gd name="T0" fmla="*/ 577 w 587"/>
                <a:gd name="T1" fmla="*/ 358 h 361"/>
                <a:gd name="T2" fmla="*/ 10 w 587"/>
                <a:gd name="T3" fmla="*/ 31 h 361"/>
                <a:gd name="T4" fmla="*/ 0 w 587"/>
                <a:gd name="T5" fmla="*/ 11 h 361"/>
                <a:gd name="T6" fmla="*/ 10 w 587"/>
                <a:gd name="T7" fmla="*/ 3 h 361"/>
                <a:gd name="T8" fmla="*/ 577 w 587"/>
                <a:gd name="T9" fmla="*/ 330 h 361"/>
                <a:gd name="T10" fmla="*/ 587 w 587"/>
                <a:gd name="T11" fmla="*/ 350 h 361"/>
                <a:gd name="T12" fmla="*/ 577 w 587"/>
                <a:gd name="T13" fmla="*/ 358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7" h="361">
                  <a:moveTo>
                    <a:pt x="577" y="358"/>
                  </a:moveTo>
                  <a:cubicBezTo>
                    <a:pt x="10" y="31"/>
                    <a:pt x="10" y="31"/>
                    <a:pt x="10" y="31"/>
                  </a:cubicBezTo>
                  <a:cubicBezTo>
                    <a:pt x="4" y="27"/>
                    <a:pt x="0" y="18"/>
                    <a:pt x="0" y="11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577" y="330"/>
                    <a:pt x="577" y="330"/>
                    <a:pt x="577" y="330"/>
                  </a:cubicBezTo>
                  <a:cubicBezTo>
                    <a:pt x="583" y="333"/>
                    <a:pt x="587" y="342"/>
                    <a:pt x="587" y="350"/>
                  </a:cubicBezTo>
                  <a:cubicBezTo>
                    <a:pt x="587" y="358"/>
                    <a:pt x="583" y="361"/>
                    <a:pt x="577" y="3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şļiḓê">
              <a:extLst>
                <a:ext uri="{FF2B5EF4-FFF2-40B4-BE49-F238E27FC236}">
                  <a16:creationId xmlns:a16="http://schemas.microsoft.com/office/drawing/2014/main" id="{E13A260C-8F18-4C09-954A-DB7E6E4E9989}"/>
                </a:ext>
              </a:extLst>
            </p:cNvPr>
            <p:cNvSpPr/>
            <p:nvPr/>
          </p:nvSpPr>
          <p:spPr bwMode="auto">
            <a:xfrm>
              <a:off x="7397751" y="3235325"/>
              <a:ext cx="446088" cy="644525"/>
            </a:xfrm>
            <a:custGeom>
              <a:avLst/>
              <a:gdLst>
                <a:gd name="T0" fmla="*/ 217 w 281"/>
                <a:gd name="T1" fmla="*/ 406 h 406"/>
                <a:gd name="T2" fmla="*/ 0 w 281"/>
                <a:gd name="T3" fmla="*/ 255 h 406"/>
                <a:gd name="T4" fmla="*/ 59 w 281"/>
                <a:gd name="T5" fmla="*/ 55 h 406"/>
                <a:gd name="T6" fmla="*/ 64 w 281"/>
                <a:gd name="T7" fmla="*/ 0 h 406"/>
                <a:gd name="T8" fmla="*/ 281 w 281"/>
                <a:gd name="T9" fmla="*/ 153 h 406"/>
                <a:gd name="T10" fmla="*/ 277 w 281"/>
                <a:gd name="T11" fmla="*/ 208 h 406"/>
                <a:gd name="T12" fmla="*/ 217 w 281"/>
                <a:gd name="T13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406">
                  <a:moveTo>
                    <a:pt x="217" y="406"/>
                  </a:moveTo>
                  <a:lnTo>
                    <a:pt x="0" y="255"/>
                  </a:lnTo>
                  <a:lnTo>
                    <a:pt x="59" y="55"/>
                  </a:lnTo>
                  <a:lnTo>
                    <a:pt x="64" y="0"/>
                  </a:lnTo>
                  <a:lnTo>
                    <a:pt x="281" y="153"/>
                  </a:lnTo>
                  <a:lnTo>
                    <a:pt x="277" y="208"/>
                  </a:lnTo>
                  <a:lnTo>
                    <a:pt x="217" y="406"/>
                  </a:lnTo>
                  <a:close/>
                </a:path>
              </a:pathLst>
            </a:custGeom>
            <a:solidFill>
              <a:srgbClr val="FF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íṥḷíḓe">
              <a:extLst>
                <a:ext uri="{FF2B5EF4-FFF2-40B4-BE49-F238E27FC236}">
                  <a16:creationId xmlns:a16="http://schemas.microsoft.com/office/drawing/2014/main" id="{B955D209-6D25-493E-B866-AF9E6175AEC4}"/>
                </a:ext>
              </a:extLst>
            </p:cNvPr>
            <p:cNvSpPr/>
            <p:nvPr/>
          </p:nvSpPr>
          <p:spPr bwMode="auto">
            <a:xfrm>
              <a:off x="7491413" y="3235325"/>
              <a:ext cx="352425" cy="330200"/>
            </a:xfrm>
            <a:custGeom>
              <a:avLst/>
              <a:gdLst>
                <a:gd name="T0" fmla="*/ 218 w 222"/>
                <a:gd name="T1" fmla="*/ 208 h 208"/>
                <a:gd name="T2" fmla="*/ 0 w 222"/>
                <a:gd name="T3" fmla="*/ 55 h 208"/>
                <a:gd name="T4" fmla="*/ 5 w 222"/>
                <a:gd name="T5" fmla="*/ 0 h 208"/>
                <a:gd name="T6" fmla="*/ 222 w 222"/>
                <a:gd name="T7" fmla="*/ 153 h 208"/>
                <a:gd name="T8" fmla="*/ 218 w 222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08">
                  <a:moveTo>
                    <a:pt x="218" y="208"/>
                  </a:moveTo>
                  <a:lnTo>
                    <a:pt x="0" y="55"/>
                  </a:lnTo>
                  <a:lnTo>
                    <a:pt x="5" y="0"/>
                  </a:lnTo>
                  <a:lnTo>
                    <a:pt x="222" y="153"/>
                  </a:lnTo>
                  <a:lnTo>
                    <a:pt x="218" y="208"/>
                  </a:lnTo>
                  <a:close/>
                </a:path>
              </a:pathLst>
            </a:custGeom>
            <a:solidFill>
              <a:srgbClr val="C7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ṡlïḓê">
              <a:extLst>
                <a:ext uri="{FF2B5EF4-FFF2-40B4-BE49-F238E27FC236}">
                  <a16:creationId xmlns:a16="http://schemas.microsoft.com/office/drawing/2014/main" id="{3260AB96-4916-431C-82B4-FEEB9B48A05A}"/>
                </a:ext>
              </a:extLst>
            </p:cNvPr>
            <p:cNvSpPr/>
            <p:nvPr/>
          </p:nvSpPr>
          <p:spPr bwMode="auto">
            <a:xfrm>
              <a:off x="7431088" y="2782888"/>
              <a:ext cx="476250" cy="669925"/>
            </a:xfrm>
            <a:custGeom>
              <a:avLst/>
              <a:gdLst>
                <a:gd name="T0" fmla="*/ 279 w 300"/>
                <a:gd name="T1" fmla="*/ 422 h 422"/>
                <a:gd name="T2" fmla="*/ 0 w 300"/>
                <a:gd name="T3" fmla="*/ 301 h 422"/>
                <a:gd name="T4" fmla="*/ 21 w 300"/>
                <a:gd name="T5" fmla="*/ 65 h 422"/>
                <a:gd name="T6" fmla="*/ 14 w 300"/>
                <a:gd name="T7" fmla="*/ 0 h 422"/>
                <a:gd name="T8" fmla="*/ 292 w 300"/>
                <a:gd name="T9" fmla="*/ 121 h 422"/>
                <a:gd name="T10" fmla="*/ 300 w 300"/>
                <a:gd name="T11" fmla="*/ 184 h 422"/>
                <a:gd name="T12" fmla="*/ 279 w 300"/>
                <a:gd name="T13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22">
                  <a:moveTo>
                    <a:pt x="279" y="422"/>
                  </a:moveTo>
                  <a:lnTo>
                    <a:pt x="0" y="301"/>
                  </a:lnTo>
                  <a:lnTo>
                    <a:pt x="21" y="65"/>
                  </a:lnTo>
                  <a:lnTo>
                    <a:pt x="14" y="0"/>
                  </a:lnTo>
                  <a:lnTo>
                    <a:pt x="292" y="121"/>
                  </a:lnTo>
                  <a:lnTo>
                    <a:pt x="300" y="184"/>
                  </a:lnTo>
                  <a:lnTo>
                    <a:pt x="279" y="422"/>
                  </a:lnTo>
                  <a:close/>
                </a:path>
              </a:pathLst>
            </a:custGeom>
            <a:solidFill>
              <a:srgbClr val="FFE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íṩľide">
              <a:extLst>
                <a:ext uri="{FF2B5EF4-FFF2-40B4-BE49-F238E27FC236}">
                  <a16:creationId xmlns:a16="http://schemas.microsoft.com/office/drawing/2014/main" id="{49485FD0-5DA9-4871-86BC-BB780DF250BC}"/>
                </a:ext>
              </a:extLst>
            </p:cNvPr>
            <p:cNvSpPr/>
            <p:nvPr/>
          </p:nvSpPr>
          <p:spPr bwMode="auto">
            <a:xfrm>
              <a:off x="7453313" y="2782888"/>
              <a:ext cx="454025" cy="292100"/>
            </a:xfrm>
            <a:custGeom>
              <a:avLst/>
              <a:gdLst>
                <a:gd name="T0" fmla="*/ 286 w 286"/>
                <a:gd name="T1" fmla="*/ 184 h 184"/>
                <a:gd name="T2" fmla="*/ 7 w 286"/>
                <a:gd name="T3" fmla="*/ 65 h 184"/>
                <a:gd name="T4" fmla="*/ 0 w 286"/>
                <a:gd name="T5" fmla="*/ 0 h 184"/>
                <a:gd name="T6" fmla="*/ 278 w 286"/>
                <a:gd name="T7" fmla="*/ 121 h 184"/>
                <a:gd name="T8" fmla="*/ 286 w 286"/>
                <a:gd name="T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84">
                  <a:moveTo>
                    <a:pt x="286" y="184"/>
                  </a:moveTo>
                  <a:lnTo>
                    <a:pt x="7" y="65"/>
                  </a:lnTo>
                  <a:lnTo>
                    <a:pt x="0" y="0"/>
                  </a:lnTo>
                  <a:lnTo>
                    <a:pt x="278" y="121"/>
                  </a:lnTo>
                  <a:lnTo>
                    <a:pt x="286" y="184"/>
                  </a:lnTo>
                  <a:close/>
                </a:path>
              </a:pathLst>
            </a:custGeom>
            <a:solidFill>
              <a:srgbClr val="F0D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îS1íḑé">
              <a:extLst>
                <a:ext uri="{FF2B5EF4-FFF2-40B4-BE49-F238E27FC236}">
                  <a16:creationId xmlns:a16="http://schemas.microsoft.com/office/drawing/2014/main" id="{180DC6CF-E3CC-4E6E-9E5E-56A8D21664B4}"/>
                </a:ext>
              </a:extLst>
            </p:cNvPr>
            <p:cNvSpPr/>
            <p:nvPr/>
          </p:nvSpPr>
          <p:spPr bwMode="auto">
            <a:xfrm>
              <a:off x="5438776" y="2052638"/>
              <a:ext cx="509588" cy="735013"/>
            </a:xfrm>
            <a:custGeom>
              <a:avLst/>
              <a:gdLst>
                <a:gd name="T0" fmla="*/ 251 w 321"/>
                <a:gd name="T1" fmla="*/ 463 h 463"/>
                <a:gd name="T2" fmla="*/ 0 w 321"/>
                <a:gd name="T3" fmla="*/ 293 h 463"/>
                <a:gd name="T4" fmla="*/ 66 w 321"/>
                <a:gd name="T5" fmla="*/ 64 h 463"/>
                <a:gd name="T6" fmla="*/ 70 w 321"/>
                <a:gd name="T7" fmla="*/ 0 h 463"/>
                <a:gd name="T8" fmla="*/ 321 w 321"/>
                <a:gd name="T9" fmla="*/ 172 h 463"/>
                <a:gd name="T10" fmla="*/ 317 w 321"/>
                <a:gd name="T11" fmla="*/ 235 h 463"/>
                <a:gd name="T12" fmla="*/ 251 w 321"/>
                <a:gd name="T13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63">
                  <a:moveTo>
                    <a:pt x="251" y="463"/>
                  </a:moveTo>
                  <a:lnTo>
                    <a:pt x="0" y="293"/>
                  </a:lnTo>
                  <a:lnTo>
                    <a:pt x="66" y="64"/>
                  </a:lnTo>
                  <a:lnTo>
                    <a:pt x="70" y="0"/>
                  </a:lnTo>
                  <a:lnTo>
                    <a:pt x="321" y="172"/>
                  </a:lnTo>
                  <a:lnTo>
                    <a:pt x="317" y="235"/>
                  </a:lnTo>
                  <a:lnTo>
                    <a:pt x="251" y="463"/>
                  </a:lnTo>
                  <a:close/>
                </a:path>
              </a:pathLst>
            </a:custGeom>
            <a:solidFill>
              <a:srgbClr val="00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ṡḷíḑè">
              <a:extLst>
                <a:ext uri="{FF2B5EF4-FFF2-40B4-BE49-F238E27FC236}">
                  <a16:creationId xmlns:a16="http://schemas.microsoft.com/office/drawing/2014/main" id="{6F0608E2-BF48-4EBE-B3B6-80EBA21E2CE2}"/>
                </a:ext>
              </a:extLst>
            </p:cNvPr>
            <p:cNvSpPr/>
            <p:nvPr/>
          </p:nvSpPr>
          <p:spPr bwMode="auto">
            <a:xfrm>
              <a:off x="5543551" y="2052638"/>
              <a:ext cx="404813" cy="373063"/>
            </a:xfrm>
            <a:custGeom>
              <a:avLst/>
              <a:gdLst>
                <a:gd name="T0" fmla="*/ 251 w 255"/>
                <a:gd name="T1" fmla="*/ 235 h 235"/>
                <a:gd name="T2" fmla="*/ 0 w 255"/>
                <a:gd name="T3" fmla="*/ 64 h 235"/>
                <a:gd name="T4" fmla="*/ 4 w 255"/>
                <a:gd name="T5" fmla="*/ 0 h 235"/>
                <a:gd name="T6" fmla="*/ 255 w 255"/>
                <a:gd name="T7" fmla="*/ 172 h 235"/>
                <a:gd name="T8" fmla="*/ 251 w 255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235">
                  <a:moveTo>
                    <a:pt x="251" y="235"/>
                  </a:moveTo>
                  <a:lnTo>
                    <a:pt x="0" y="64"/>
                  </a:lnTo>
                  <a:lnTo>
                    <a:pt x="4" y="0"/>
                  </a:lnTo>
                  <a:lnTo>
                    <a:pt x="255" y="172"/>
                  </a:lnTo>
                  <a:lnTo>
                    <a:pt x="251" y="235"/>
                  </a:lnTo>
                  <a:close/>
                </a:path>
              </a:pathLst>
            </a:custGeom>
            <a:solidFill>
              <a:srgbClr val="00C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şļïďê">
              <a:extLst>
                <a:ext uri="{FF2B5EF4-FFF2-40B4-BE49-F238E27FC236}">
                  <a16:creationId xmlns:a16="http://schemas.microsoft.com/office/drawing/2014/main" id="{9C076CCA-2215-4919-8AB4-A985BE25E23E}"/>
                </a:ext>
              </a:extLst>
            </p:cNvPr>
            <p:cNvSpPr/>
            <p:nvPr/>
          </p:nvSpPr>
          <p:spPr bwMode="auto">
            <a:xfrm>
              <a:off x="6453188" y="4565650"/>
              <a:ext cx="1717675" cy="1027113"/>
            </a:xfrm>
            <a:custGeom>
              <a:avLst/>
              <a:gdLst>
                <a:gd name="T0" fmla="*/ 458 w 741"/>
                <a:gd name="T1" fmla="*/ 0 h 444"/>
                <a:gd name="T2" fmla="*/ 449 w 741"/>
                <a:gd name="T3" fmla="*/ 3 h 444"/>
                <a:gd name="T4" fmla="*/ 9 w 741"/>
                <a:gd name="T5" fmla="*/ 257 h 444"/>
                <a:gd name="T6" fmla="*/ 0 w 741"/>
                <a:gd name="T7" fmla="*/ 273 h 444"/>
                <a:gd name="T8" fmla="*/ 9 w 741"/>
                <a:gd name="T9" fmla="*/ 288 h 444"/>
                <a:gd name="T10" fmla="*/ 274 w 741"/>
                <a:gd name="T11" fmla="*/ 441 h 444"/>
                <a:gd name="T12" fmla="*/ 283 w 741"/>
                <a:gd name="T13" fmla="*/ 444 h 444"/>
                <a:gd name="T14" fmla="*/ 292 w 741"/>
                <a:gd name="T15" fmla="*/ 441 h 444"/>
                <a:gd name="T16" fmla="*/ 732 w 741"/>
                <a:gd name="T17" fmla="*/ 187 h 444"/>
                <a:gd name="T18" fmla="*/ 741 w 741"/>
                <a:gd name="T19" fmla="*/ 171 h 444"/>
                <a:gd name="T20" fmla="*/ 732 w 741"/>
                <a:gd name="T21" fmla="*/ 156 h 444"/>
                <a:gd name="T22" fmla="*/ 467 w 741"/>
                <a:gd name="T23" fmla="*/ 3 h 444"/>
                <a:gd name="T24" fmla="*/ 458 w 741"/>
                <a:gd name="T25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1" h="444">
                  <a:moveTo>
                    <a:pt x="458" y="0"/>
                  </a:moveTo>
                  <a:cubicBezTo>
                    <a:pt x="455" y="0"/>
                    <a:pt x="452" y="1"/>
                    <a:pt x="449" y="3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3" y="260"/>
                    <a:pt x="0" y="266"/>
                    <a:pt x="0" y="273"/>
                  </a:cubicBezTo>
                  <a:cubicBezTo>
                    <a:pt x="0" y="279"/>
                    <a:pt x="3" y="285"/>
                    <a:pt x="9" y="288"/>
                  </a:cubicBezTo>
                  <a:cubicBezTo>
                    <a:pt x="274" y="441"/>
                    <a:pt x="274" y="441"/>
                    <a:pt x="274" y="441"/>
                  </a:cubicBezTo>
                  <a:cubicBezTo>
                    <a:pt x="277" y="443"/>
                    <a:pt x="280" y="444"/>
                    <a:pt x="283" y="444"/>
                  </a:cubicBezTo>
                  <a:cubicBezTo>
                    <a:pt x="286" y="444"/>
                    <a:pt x="289" y="443"/>
                    <a:pt x="292" y="441"/>
                  </a:cubicBezTo>
                  <a:cubicBezTo>
                    <a:pt x="732" y="187"/>
                    <a:pt x="732" y="187"/>
                    <a:pt x="732" y="187"/>
                  </a:cubicBezTo>
                  <a:cubicBezTo>
                    <a:pt x="738" y="184"/>
                    <a:pt x="741" y="178"/>
                    <a:pt x="741" y="171"/>
                  </a:cubicBezTo>
                  <a:cubicBezTo>
                    <a:pt x="741" y="165"/>
                    <a:pt x="738" y="159"/>
                    <a:pt x="732" y="156"/>
                  </a:cubicBezTo>
                  <a:cubicBezTo>
                    <a:pt x="467" y="3"/>
                    <a:pt x="467" y="3"/>
                    <a:pt x="467" y="3"/>
                  </a:cubicBezTo>
                  <a:cubicBezTo>
                    <a:pt x="465" y="1"/>
                    <a:pt x="462" y="0"/>
                    <a:pt x="45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î$ḷïḓê">
              <a:extLst>
                <a:ext uri="{FF2B5EF4-FFF2-40B4-BE49-F238E27FC236}">
                  <a16:creationId xmlns:a16="http://schemas.microsoft.com/office/drawing/2014/main" id="{5336649F-2394-487F-B9BF-BD0801B13646}"/>
                </a:ext>
              </a:extLst>
            </p:cNvPr>
            <p:cNvSpPr/>
            <p:nvPr/>
          </p:nvSpPr>
          <p:spPr bwMode="auto">
            <a:xfrm>
              <a:off x="6394451" y="4911725"/>
              <a:ext cx="101600" cy="277813"/>
            </a:xfrm>
            <a:custGeom>
              <a:avLst/>
              <a:gdLst>
                <a:gd name="T0" fmla="*/ 44 w 44"/>
                <a:gd name="T1" fmla="*/ 120 h 120"/>
                <a:gd name="T2" fmla="*/ 44 w 44"/>
                <a:gd name="T3" fmla="*/ 0 h 120"/>
                <a:gd name="T4" fmla="*/ 44 w 44"/>
                <a:gd name="T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120">
                  <a:moveTo>
                    <a:pt x="44" y="120"/>
                  </a:moveTo>
                  <a:cubicBezTo>
                    <a:pt x="44" y="120"/>
                    <a:pt x="0" y="62"/>
                    <a:pt x="44" y="0"/>
                  </a:cubicBezTo>
                  <a:lnTo>
                    <a:pt x="44" y="120"/>
                  </a:lnTo>
                  <a:close/>
                </a:path>
              </a:pathLst>
            </a:custGeom>
            <a:solidFill>
              <a:srgbClr val="9C3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ï$1íḑê">
              <a:extLst>
                <a:ext uri="{FF2B5EF4-FFF2-40B4-BE49-F238E27FC236}">
                  <a16:creationId xmlns:a16="http://schemas.microsoft.com/office/drawing/2014/main" id="{6934DFB7-1156-458A-A2B0-101599AE3EC1}"/>
                </a:ext>
              </a:extLst>
            </p:cNvPr>
            <p:cNvSpPr/>
            <p:nvPr/>
          </p:nvSpPr>
          <p:spPr bwMode="auto">
            <a:xfrm>
              <a:off x="6437313" y="4805363"/>
              <a:ext cx="347663" cy="355600"/>
            </a:xfrm>
            <a:custGeom>
              <a:avLst/>
              <a:gdLst>
                <a:gd name="T0" fmla="*/ 25 w 150"/>
                <a:gd name="T1" fmla="*/ 154 h 154"/>
                <a:gd name="T2" fmla="*/ 25 w 150"/>
                <a:gd name="T3" fmla="*/ 58 h 154"/>
                <a:gd name="T4" fmla="*/ 150 w 150"/>
                <a:gd name="T5" fmla="*/ 0 h 154"/>
                <a:gd name="T6" fmla="*/ 68 w 150"/>
                <a:gd name="T7" fmla="*/ 152 h 154"/>
                <a:gd name="T8" fmla="*/ 25 w 150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54">
                  <a:moveTo>
                    <a:pt x="25" y="154"/>
                  </a:moveTo>
                  <a:cubicBezTo>
                    <a:pt x="25" y="154"/>
                    <a:pt x="0" y="106"/>
                    <a:pt x="25" y="58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68" y="152"/>
                    <a:pt x="68" y="152"/>
                    <a:pt x="68" y="152"/>
                  </a:cubicBezTo>
                  <a:lnTo>
                    <a:pt x="25" y="154"/>
                  </a:lnTo>
                  <a:close/>
                </a:path>
              </a:pathLst>
            </a:custGeom>
            <a:solidFill>
              <a:srgbClr val="C7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śḻíḍé">
              <a:extLst>
                <a:ext uri="{FF2B5EF4-FFF2-40B4-BE49-F238E27FC236}">
                  <a16:creationId xmlns:a16="http://schemas.microsoft.com/office/drawing/2014/main" id="{663C99CB-9578-453F-8A56-907384AEE1D9}"/>
                </a:ext>
              </a:extLst>
            </p:cNvPr>
            <p:cNvSpPr/>
            <p:nvPr/>
          </p:nvSpPr>
          <p:spPr bwMode="auto">
            <a:xfrm>
              <a:off x="7110413" y="4926013"/>
              <a:ext cx="1019175" cy="617538"/>
            </a:xfrm>
            <a:custGeom>
              <a:avLst/>
              <a:gdLst>
                <a:gd name="T0" fmla="*/ 0 w 642"/>
                <a:gd name="T1" fmla="*/ 389 h 389"/>
                <a:gd name="T2" fmla="*/ 0 w 642"/>
                <a:gd name="T3" fmla="*/ 371 h 389"/>
                <a:gd name="T4" fmla="*/ 642 w 642"/>
                <a:gd name="T5" fmla="*/ 0 h 389"/>
                <a:gd name="T6" fmla="*/ 642 w 642"/>
                <a:gd name="T7" fmla="*/ 19 h 389"/>
                <a:gd name="T8" fmla="*/ 0 w 642"/>
                <a:gd name="T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389">
                  <a:moveTo>
                    <a:pt x="0" y="389"/>
                  </a:moveTo>
                  <a:lnTo>
                    <a:pt x="0" y="371"/>
                  </a:lnTo>
                  <a:lnTo>
                    <a:pt x="642" y="0"/>
                  </a:lnTo>
                  <a:lnTo>
                    <a:pt x="642" y="19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rgbClr val="C7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ïṧ1íďè">
              <a:extLst>
                <a:ext uri="{FF2B5EF4-FFF2-40B4-BE49-F238E27FC236}">
                  <a16:creationId xmlns:a16="http://schemas.microsoft.com/office/drawing/2014/main" id="{66C7F43C-7667-4ADC-97F4-6DC662CF58F3}"/>
                </a:ext>
              </a:extLst>
            </p:cNvPr>
            <p:cNvSpPr/>
            <p:nvPr/>
          </p:nvSpPr>
          <p:spPr bwMode="auto">
            <a:xfrm>
              <a:off x="6496051" y="5160963"/>
              <a:ext cx="614363" cy="382588"/>
            </a:xfrm>
            <a:custGeom>
              <a:avLst/>
              <a:gdLst>
                <a:gd name="T0" fmla="*/ 387 w 387"/>
                <a:gd name="T1" fmla="*/ 241 h 241"/>
                <a:gd name="T2" fmla="*/ 0 w 387"/>
                <a:gd name="T3" fmla="*/ 18 h 241"/>
                <a:gd name="T4" fmla="*/ 0 w 387"/>
                <a:gd name="T5" fmla="*/ 0 h 241"/>
                <a:gd name="T6" fmla="*/ 387 w 387"/>
                <a:gd name="T7" fmla="*/ 223 h 241"/>
                <a:gd name="T8" fmla="*/ 387 w 387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241">
                  <a:moveTo>
                    <a:pt x="387" y="241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387" y="223"/>
                  </a:lnTo>
                  <a:lnTo>
                    <a:pt x="387" y="241"/>
                  </a:lnTo>
                  <a:close/>
                </a:path>
              </a:pathLst>
            </a:custGeom>
            <a:solidFill>
              <a:srgbClr val="9C3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íṡḷïḑé">
              <a:extLst>
                <a:ext uri="{FF2B5EF4-FFF2-40B4-BE49-F238E27FC236}">
                  <a16:creationId xmlns:a16="http://schemas.microsoft.com/office/drawing/2014/main" id="{B30634E9-E1F5-455E-B7A4-8A9175B27EEB}"/>
                </a:ext>
              </a:extLst>
            </p:cNvPr>
            <p:cNvSpPr/>
            <p:nvPr/>
          </p:nvSpPr>
          <p:spPr bwMode="auto">
            <a:xfrm>
              <a:off x="6496051" y="4572000"/>
              <a:ext cx="1633538" cy="942975"/>
            </a:xfrm>
            <a:custGeom>
              <a:avLst/>
              <a:gdLst>
                <a:gd name="T0" fmla="*/ 387 w 1029"/>
                <a:gd name="T1" fmla="*/ 594 h 594"/>
                <a:gd name="T2" fmla="*/ 0 w 1029"/>
                <a:gd name="T3" fmla="*/ 371 h 594"/>
                <a:gd name="T4" fmla="*/ 642 w 1029"/>
                <a:gd name="T5" fmla="*/ 0 h 594"/>
                <a:gd name="T6" fmla="*/ 1029 w 1029"/>
                <a:gd name="T7" fmla="*/ 223 h 594"/>
                <a:gd name="T8" fmla="*/ 387 w 1029"/>
                <a:gd name="T9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594">
                  <a:moveTo>
                    <a:pt x="387" y="594"/>
                  </a:moveTo>
                  <a:lnTo>
                    <a:pt x="0" y="371"/>
                  </a:lnTo>
                  <a:lnTo>
                    <a:pt x="642" y="0"/>
                  </a:lnTo>
                  <a:lnTo>
                    <a:pt x="1029" y="223"/>
                  </a:lnTo>
                  <a:lnTo>
                    <a:pt x="387" y="594"/>
                  </a:lnTo>
                  <a:close/>
                </a:path>
              </a:pathLst>
            </a:custGeom>
            <a:solidFill>
              <a:srgbClr val="FF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íṡļíḑê">
              <a:extLst>
                <a:ext uri="{FF2B5EF4-FFF2-40B4-BE49-F238E27FC236}">
                  <a16:creationId xmlns:a16="http://schemas.microsoft.com/office/drawing/2014/main" id="{1C9DC76C-1E27-4C17-910C-61E0747F6B54}"/>
                </a:ext>
              </a:extLst>
            </p:cNvPr>
            <p:cNvSpPr/>
            <p:nvPr/>
          </p:nvSpPr>
          <p:spPr bwMode="auto">
            <a:xfrm>
              <a:off x="7123113" y="4714875"/>
              <a:ext cx="955675" cy="747713"/>
            </a:xfrm>
            <a:custGeom>
              <a:avLst/>
              <a:gdLst>
                <a:gd name="T0" fmla="*/ 0 w 602"/>
                <a:gd name="T1" fmla="*/ 471 h 471"/>
                <a:gd name="T2" fmla="*/ 0 w 602"/>
                <a:gd name="T3" fmla="*/ 347 h 471"/>
                <a:gd name="T4" fmla="*/ 602 w 602"/>
                <a:gd name="T5" fmla="*/ 0 h 471"/>
                <a:gd name="T6" fmla="*/ 602 w 602"/>
                <a:gd name="T7" fmla="*/ 124 h 471"/>
                <a:gd name="T8" fmla="*/ 0 w 602"/>
                <a:gd name="T9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471">
                  <a:moveTo>
                    <a:pt x="0" y="471"/>
                  </a:moveTo>
                  <a:lnTo>
                    <a:pt x="0" y="347"/>
                  </a:lnTo>
                  <a:lnTo>
                    <a:pt x="602" y="0"/>
                  </a:lnTo>
                  <a:lnTo>
                    <a:pt x="602" y="124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šliḑè">
              <a:extLst>
                <a:ext uri="{FF2B5EF4-FFF2-40B4-BE49-F238E27FC236}">
                  <a16:creationId xmlns:a16="http://schemas.microsoft.com/office/drawing/2014/main" id="{18CA05A0-AE5E-4A5A-BA96-07B258B7F1D2}"/>
                </a:ext>
              </a:extLst>
            </p:cNvPr>
            <p:cNvSpPr/>
            <p:nvPr/>
          </p:nvSpPr>
          <p:spPr bwMode="auto">
            <a:xfrm>
              <a:off x="6518276" y="4932363"/>
              <a:ext cx="604838" cy="530225"/>
            </a:xfrm>
            <a:custGeom>
              <a:avLst/>
              <a:gdLst>
                <a:gd name="T0" fmla="*/ 261 w 261"/>
                <a:gd name="T1" fmla="*/ 229 h 229"/>
                <a:gd name="T2" fmla="*/ 13 w 261"/>
                <a:gd name="T3" fmla="*/ 86 h 229"/>
                <a:gd name="T4" fmla="*/ 11 w 261"/>
                <a:gd name="T5" fmla="*/ 5 h 229"/>
                <a:gd name="T6" fmla="*/ 13 w 261"/>
                <a:gd name="T7" fmla="*/ 0 h 229"/>
                <a:gd name="T8" fmla="*/ 261 w 261"/>
                <a:gd name="T9" fmla="*/ 144 h 229"/>
                <a:gd name="T10" fmla="*/ 261 w 261"/>
                <a:gd name="T11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" h="229">
                  <a:moveTo>
                    <a:pt x="261" y="229"/>
                  </a:moveTo>
                  <a:cubicBezTo>
                    <a:pt x="13" y="86"/>
                    <a:pt x="13" y="86"/>
                    <a:pt x="13" y="86"/>
                  </a:cubicBezTo>
                  <a:cubicBezTo>
                    <a:pt x="1" y="60"/>
                    <a:pt x="0" y="31"/>
                    <a:pt x="1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61" y="144"/>
                    <a:pt x="261" y="144"/>
                    <a:pt x="261" y="144"/>
                  </a:cubicBezTo>
                  <a:lnTo>
                    <a:pt x="261" y="229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$ḻïḋè">
              <a:extLst>
                <a:ext uri="{FF2B5EF4-FFF2-40B4-BE49-F238E27FC236}">
                  <a16:creationId xmlns:a16="http://schemas.microsoft.com/office/drawing/2014/main" id="{66F384FB-55CD-43A0-920D-5071553F9EE9}"/>
                </a:ext>
              </a:extLst>
            </p:cNvPr>
            <p:cNvSpPr/>
            <p:nvPr/>
          </p:nvSpPr>
          <p:spPr bwMode="auto">
            <a:xfrm>
              <a:off x="6548438" y="4381500"/>
              <a:ext cx="1530350" cy="884238"/>
            </a:xfrm>
            <a:custGeom>
              <a:avLst/>
              <a:gdLst>
                <a:gd name="T0" fmla="*/ 362 w 964"/>
                <a:gd name="T1" fmla="*/ 557 h 557"/>
                <a:gd name="T2" fmla="*/ 0 w 964"/>
                <a:gd name="T3" fmla="*/ 347 h 557"/>
                <a:gd name="T4" fmla="*/ 602 w 964"/>
                <a:gd name="T5" fmla="*/ 0 h 557"/>
                <a:gd name="T6" fmla="*/ 964 w 964"/>
                <a:gd name="T7" fmla="*/ 210 h 557"/>
                <a:gd name="T8" fmla="*/ 362 w 964"/>
                <a:gd name="T9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4" h="557">
                  <a:moveTo>
                    <a:pt x="362" y="557"/>
                  </a:moveTo>
                  <a:lnTo>
                    <a:pt x="0" y="347"/>
                  </a:lnTo>
                  <a:lnTo>
                    <a:pt x="602" y="0"/>
                  </a:lnTo>
                  <a:lnTo>
                    <a:pt x="964" y="210"/>
                  </a:lnTo>
                  <a:lnTo>
                    <a:pt x="362" y="5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šļïďe">
              <a:extLst>
                <a:ext uri="{FF2B5EF4-FFF2-40B4-BE49-F238E27FC236}">
                  <a16:creationId xmlns:a16="http://schemas.microsoft.com/office/drawing/2014/main" id="{6134D159-8EFC-4745-B573-D0E6C5396881}"/>
                </a:ext>
              </a:extLst>
            </p:cNvPr>
            <p:cNvSpPr/>
            <p:nvPr/>
          </p:nvSpPr>
          <p:spPr bwMode="auto">
            <a:xfrm>
              <a:off x="6538913" y="4376738"/>
              <a:ext cx="1546225" cy="892175"/>
            </a:xfrm>
            <a:custGeom>
              <a:avLst/>
              <a:gdLst>
                <a:gd name="T0" fmla="*/ 368 w 974"/>
                <a:gd name="T1" fmla="*/ 560 h 562"/>
                <a:gd name="T2" fmla="*/ 368 w 974"/>
                <a:gd name="T3" fmla="*/ 557 h 562"/>
                <a:gd name="T4" fmla="*/ 11 w 974"/>
                <a:gd name="T5" fmla="*/ 350 h 562"/>
                <a:gd name="T6" fmla="*/ 608 w 974"/>
                <a:gd name="T7" fmla="*/ 6 h 562"/>
                <a:gd name="T8" fmla="*/ 965 w 974"/>
                <a:gd name="T9" fmla="*/ 213 h 562"/>
                <a:gd name="T10" fmla="*/ 367 w 974"/>
                <a:gd name="T11" fmla="*/ 557 h 562"/>
                <a:gd name="T12" fmla="*/ 368 w 974"/>
                <a:gd name="T13" fmla="*/ 560 h 562"/>
                <a:gd name="T14" fmla="*/ 368 w 974"/>
                <a:gd name="T15" fmla="*/ 557 h 562"/>
                <a:gd name="T16" fmla="*/ 368 w 974"/>
                <a:gd name="T17" fmla="*/ 560 h 562"/>
                <a:gd name="T18" fmla="*/ 368 w 974"/>
                <a:gd name="T19" fmla="*/ 562 h 562"/>
                <a:gd name="T20" fmla="*/ 974 w 974"/>
                <a:gd name="T21" fmla="*/ 213 h 562"/>
                <a:gd name="T22" fmla="*/ 608 w 974"/>
                <a:gd name="T23" fmla="*/ 0 h 562"/>
                <a:gd name="T24" fmla="*/ 0 w 974"/>
                <a:gd name="T25" fmla="*/ 350 h 562"/>
                <a:gd name="T26" fmla="*/ 368 w 974"/>
                <a:gd name="T27" fmla="*/ 562 h 562"/>
                <a:gd name="T28" fmla="*/ 368 w 974"/>
                <a:gd name="T29" fmla="*/ 562 h 562"/>
                <a:gd name="T30" fmla="*/ 368 w 974"/>
                <a:gd name="T31" fmla="*/ 56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74" h="562">
                  <a:moveTo>
                    <a:pt x="368" y="560"/>
                  </a:moveTo>
                  <a:lnTo>
                    <a:pt x="368" y="557"/>
                  </a:lnTo>
                  <a:lnTo>
                    <a:pt x="11" y="350"/>
                  </a:lnTo>
                  <a:lnTo>
                    <a:pt x="608" y="6"/>
                  </a:lnTo>
                  <a:lnTo>
                    <a:pt x="965" y="213"/>
                  </a:lnTo>
                  <a:lnTo>
                    <a:pt x="367" y="557"/>
                  </a:lnTo>
                  <a:lnTo>
                    <a:pt x="368" y="560"/>
                  </a:lnTo>
                  <a:lnTo>
                    <a:pt x="368" y="557"/>
                  </a:lnTo>
                  <a:lnTo>
                    <a:pt x="368" y="560"/>
                  </a:lnTo>
                  <a:lnTo>
                    <a:pt x="368" y="562"/>
                  </a:lnTo>
                  <a:lnTo>
                    <a:pt x="974" y="213"/>
                  </a:lnTo>
                  <a:lnTo>
                    <a:pt x="608" y="0"/>
                  </a:lnTo>
                  <a:lnTo>
                    <a:pt x="0" y="350"/>
                  </a:lnTo>
                  <a:lnTo>
                    <a:pt x="368" y="562"/>
                  </a:lnTo>
                  <a:lnTo>
                    <a:pt x="368" y="562"/>
                  </a:lnTo>
                  <a:lnTo>
                    <a:pt x="368" y="5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ï$líḑè">
              <a:extLst>
                <a:ext uri="{FF2B5EF4-FFF2-40B4-BE49-F238E27FC236}">
                  <a16:creationId xmlns:a16="http://schemas.microsoft.com/office/drawing/2014/main" id="{3AE42C5D-5ED5-49D3-A14C-89325CA06D3B}"/>
                </a:ext>
              </a:extLst>
            </p:cNvPr>
            <p:cNvSpPr/>
            <p:nvPr/>
          </p:nvSpPr>
          <p:spPr bwMode="auto">
            <a:xfrm>
              <a:off x="7110413" y="4675188"/>
              <a:ext cx="1019175" cy="619125"/>
            </a:xfrm>
            <a:custGeom>
              <a:avLst/>
              <a:gdLst>
                <a:gd name="T0" fmla="*/ 0 w 642"/>
                <a:gd name="T1" fmla="*/ 390 h 390"/>
                <a:gd name="T2" fmla="*/ 0 w 642"/>
                <a:gd name="T3" fmla="*/ 372 h 390"/>
                <a:gd name="T4" fmla="*/ 642 w 642"/>
                <a:gd name="T5" fmla="*/ 0 h 390"/>
                <a:gd name="T6" fmla="*/ 642 w 642"/>
                <a:gd name="T7" fmla="*/ 19 h 390"/>
                <a:gd name="T8" fmla="*/ 0 w 642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390">
                  <a:moveTo>
                    <a:pt x="0" y="390"/>
                  </a:moveTo>
                  <a:lnTo>
                    <a:pt x="0" y="372"/>
                  </a:lnTo>
                  <a:lnTo>
                    <a:pt x="642" y="0"/>
                  </a:lnTo>
                  <a:lnTo>
                    <a:pt x="642" y="19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C7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šḷíde">
              <a:extLst>
                <a:ext uri="{FF2B5EF4-FFF2-40B4-BE49-F238E27FC236}">
                  <a16:creationId xmlns:a16="http://schemas.microsoft.com/office/drawing/2014/main" id="{702CAD39-6528-4CCB-8F5F-F729DC010347}"/>
                </a:ext>
              </a:extLst>
            </p:cNvPr>
            <p:cNvSpPr/>
            <p:nvPr/>
          </p:nvSpPr>
          <p:spPr bwMode="auto">
            <a:xfrm>
              <a:off x="6496051" y="4911725"/>
              <a:ext cx="614363" cy="382588"/>
            </a:xfrm>
            <a:custGeom>
              <a:avLst/>
              <a:gdLst>
                <a:gd name="T0" fmla="*/ 387 w 387"/>
                <a:gd name="T1" fmla="*/ 241 h 241"/>
                <a:gd name="T2" fmla="*/ 0 w 387"/>
                <a:gd name="T3" fmla="*/ 18 h 241"/>
                <a:gd name="T4" fmla="*/ 0 w 387"/>
                <a:gd name="T5" fmla="*/ 0 h 241"/>
                <a:gd name="T6" fmla="*/ 387 w 387"/>
                <a:gd name="T7" fmla="*/ 223 h 241"/>
                <a:gd name="T8" fmla="*/ 387 w 387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241">
                  <a:moveTo>
                    <a:pt x="387" y="241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387" y="223"/>
                  </a:lnTo>
                  <a:lnTo>
                    <a:pt x="387" y="241"/>
                  </a:lnTo>
                  <a:close/>
                </a:path>
              </a:pathLst>
            </a:custGeom>
            <a:solidFill>
              <a:srgbClr val="9C3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ṣļïdé">
              <a:extLst>
                <a:ext uri="{FF2B5EF4-FFF2-40B4-BE49-F238E27FC236}">
                  <a16:creationId xmlns:a16="http://schemas.microsoft.com/office/drawing/2014/main" id="{F146D775-5857-45B4-A8A6-C1344DC674F7}"/>
                </a:ext>
              </a:extLst>
            </p:cNvPr>
            <p:cNvSpPr/>
            <p:nvPr/>
          </p:nvSpPr>
          <p:spPr bwMode="auto">
            <a:xfrm>
              <a:off x="6496051" y="4321175"/>
              <a:ext cx="1633538" cy="944563"/>
            </a:xfrm>
            <a:custGeom>
              <a:avLst/>
              <a:gdLst>
                <a:gd name="T0" fmla="*/ 387 w 1029"/>
                <a:gd name="T1" fmla="*/ 595 h 595"/>
                <a:gd name="T2" fmla="*/ 0 w 1029"/>
                <a:gd name="T3" fmla="*/ 372 h 595"/>
                <a:gd name="T4" fmla="*/ 642 w 1029"/>
                <a:gd name="T5" fmla="*/ 0 h 595"/>
                <a:gd name="T6" fmla="*/ 1029 w 1029"/>
                <a:gd name="T7" fmla="*/ 223 h 595"/>
                <a:gd name="T8" fmla="*/ 387 w 1029"/>
                <a:gd name="T9" fmla="*/ 595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595">
                  <a:moveTo>
                    <a:pt x="387" y="595"/>
                  </a:moveTo>
                  <a:lnTo>
                    <a:pt x="0" y="372"/>
                  </a:lnTo>
                  <a:lnTo>
                    <a:pt x="642" y="0"/>
                  </a:lnTo>
                  <a:lnTo>
                    <a:pt x="1029" y="223"/>
                  </a:lnTo>
                  <a:lnTo>
                    <a:pt x="387" y="595"/>
                  </a:lnTo>
                  <a:close/>
                </a:path>
              </a:pathLst>
            </a:custGeom>
            <a:solidFill>
              <a:srgbClr val="FF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íŝlîďé">
              <a:extLst>
                <a:ext uri="{FF2B5EF4-FFF2-40B4-BE49-F238E27FC236}">
                  <a16:creationId xmlns:a16="http://schemas.microsoft.com/office/drawing/2014/main" id="{401650F2-78B2-4D9B-A9FD-D9EB6A482BC0}"/>
                </a:ext>
              </a:extLst>
            </p:cNvPr>
            <p:cNvSpPr/>
            <p:nvPr/>
          </p:nvSpPr>
          <p:spPr bwMode="auto">
            <a:xfrm>
              <a:off x="6577013" y="5087938"/>
              <a:ext cx="147638" cy="212725"/>
            </a:xfrm>
            <a:custGeom>
              <a:avLst/>
              <a:gdLst>
                <a:gd name="T0" fmla="*/ 31 w 64"/>
                <a:gd name="T1" fmla="*/ 0 h 92"/>
                <a:gd name="T2" fmla="*/ 64 w 64"/>
                <a:gd name="T3" fmla="*/ 19 h 92"/>
                <a:gd name="T4" fmla="*/ 27 w 64"/>
                <a:gd name="T5" fmla="*/ 92 h 92"/>
                <a:gd name="T6" fmla="*/ 19 w 64"/>
                <a:gd name="T7" fmla="*/ 65 h 92"/>
                <a:gd name="T8" fmla="*/ 0 w 64"/>
                <a:gd name="T9" fmla="*/ 80 h 92"/>
                <a:gd name="T10" fmla="*/ 31 w 64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92">
                  <a:moveTo>
                    <a:pt x="31" y="0"/>
                  </a:moveTo>
                  <a:cubicBezTo>
                    <a:pt x="64" y="19"/>
                    <a:pt x="64" y="19"/>
                    <a:pt x="64" y="19"/>
                  </a:cubicBezTo>
                  <a:cubicBezTo>
                    <a:pt x="64" y="19"/>
                    <a:pt x="29" y="70"/>
                    <a:pt x="27" y="92"/>
                  </a:cubicBezTo>
                  <a:cubicBezTo>
                    <a:pt x="27" y="92"/>
                    <a:pt x="19" y="78"/>
                    <a:pt x="19" y="65"/>
                  </a:cubicBezTo>
                  <a:cubicBezTo>
                    <a:pt x="19" y="65"/>
                    <a:pt x="8" y="68"/>
                    <a:pt x="0" y="80"/>
                  </a:cubicBezTo>
                  <a:cubicBezTo>
                    <a:pt x="0" y="80"/>
                    <a:pt x="6" y="32"/>
                    <a:pt x="31" y="0"/>
                  </a:cubicBezTo>
                  <a:close/>
                </a:path>
              </a:pathLst>
            </a:custGeom>
            <a:solidFill>
              <a:srgbClr val="5E7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îṡ1íḍé">
              <a:extLst>
                <a:ext uri="{FF2B5EF4-FFF2-40B4-BE49-F238E27FC236}">
                  <a16:creationId xmlns:a16="http://schemas.microsoft.com/office/drawing/2014/main" id="{651BB968-812D-4061-B7B6-8F98FE377A8A}"/>
                </a:ext>
              </a:extLst>
            </p:cNvPr>
            <p:cNvSpPr/>
            <p:nvPr/>
          </p:nvSpPr>
          <p:spPr bwMode="auto">
            <a:xfrm>
              <a:off x="7350126" y="4430713"/>
              <a:ext cx="584200" cy="338138"/>
            </a:xfrm>
            <a:custGeom>
              <a:avLst/>
              <a:gdLst>
                <a:gd name="T0" fmla="*/ 285 w 368"/>
                <a:gd name="T1" fmla="*/ 213 h 213"/>
                <a:gd name="T2" fmla="*/ 0 w 368"/>
                <a:gd name="T3" fmla="*/ 48 h 213"/>
                <a:gd name="T4" fmla="*/ 84 w 368"/>
                <a:gd name="T5" fmla="*/ 0 h 213"/>
                <a:gd name="T6" fmla="*/ 368 w 368"/>
                <a:gd name="T7" fmla="*/ 165 h 213"/>
                <a:gd name="T8" fmla="*/ 285 w 368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213">
                  <a:moveTo>
                    <a:pt x="285" y="213"/>
                  </a:moveTo>
                  <a:lnTo>
                    <a:pt x="0" y="48"/>
                  </a:lnTo>
                  <a:lnTo>
                    <a:pt x="84" y="0"/>
                  </a:lnTo>
                  <a:lnTo>
                    <a:pt x="368" y="165"/>
                  </a:lnTo>
                  <a:lnTo>
                    <a:pt x="285" y="213"/>
                  </a:lnTo>
                  <a:close/>
                </a:path>
              </a:pathLst>
            </a:custGeom>
            <a:solidFill>
              <a:srgbClr val="FF9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ṡľíḑè">
              <a:extLst>
                <a:ext uri="{FF2B5EF4-FFF2-40B4-BE49-F238E27FC236}">
                  <a16:creationId xmlns:a16="http://schemas.microsoft.com/office/drawing/2014/main" id="{A7CAA444-5830-4C86-A316-A0698D825F99}"/>
                </a:ext>
              </a:extLst>
            </p:cNvPr>
            <p:cNvSpPr/>
            <p:nvPr/>
          </p:nvSpPr>
          <p:spPr bwMode="auto">
            <a:xfrm>
              <a:off x="6894513" y="4586288"/>
              <a:ext cx="766763" cy="460375"/>
            </a:xfrm>
            <a:custGeom>
              <a:avLst/>
              <a:gdLst>
                <a:gd name="T0" fmla="*/ 179 w 331"/>
                <a:gd name="T1" fmla="*/ 197 h 199"/>
                <a:gd name="T2" fmla="*/ 9 w 331"/>
                <a:gd name="T3" fmla="*/ 99 h 199"/>
                <a:gd name="T4" fmla="*/ 9 w 331"/>
                <a:gd name="T5" fmla="*/ 77 h 199"/>
                <a:gd name="T6" fmla="*/ 140 w 331"/>
                <a:gd name="T7" fmla="*/ 3 h 199"/>
                <a:gd name="T8" fmla="*/ 153 w 331"/>
                <a:gd name="T9" fmla="*/ 3 h 199"/>
                <a:gd name="T10" fmla="*/ 323 w 331"/>
                <a:gd name="T11" fmla="*/ 101 h 199"/>
                <a:gd name="T12" fmla="*/ 323 w 331"/>
                <a:gd name="T13" fmla="*/ 123 h 199"/>
                <a:gd name="T14" fmla="*/ 191 w 331"/>
                <a:gd name="T15" fmla="*/ 197 h 199"/>
                <a:gd name="T16" fmla="*/ 179 w 331"/>
                <a:gd name="T17" fmla="*/ 19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199">
                  <a:moveTo>
                    <a:pt x="179" y="197"/>
                  </a:moveTo>
                  <a:cubicBezTo>
                    <a:pt x="9" y="99"/>
                    <a:pt x="9" y="99"/>
                    <a:pt x="9" y="99"/>
                  </a:cubicBezTo>
                  <a:cubicBezTo>
                    <a:pt x="0" y="94"/>
                    <a:pt x="0" y="82"/>
                    <a:pt x="9" y="77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4" y="0"/>
                    <a:pt x="149" y="0"/>
                    <a:pt x="153" y="3"/>
                  </a:cubicBezTo>
                  <a:cubicBezTo>
                    <a:pt x="323" y="101"/>
                    <a:pt x="323" y="101"/>
                    <a:pt x="323" y="101"/>
                  </a:cubicBezTo>
                  <a:cubicBezTo>
                    <a:pt x="331" y="106"/>
                    <a:pt x="331" y="118"/>
                    <a:pt x="323" y="123"/>
                  </a:cubicBezTo>
                  <a:cubicBezTo>
                    <a:pt x="191" y="197"/>
                    <a:pt x="191" y="197"/>
                    <a:pt x="191" y="197"/>
                  </a:cubicBezTo>
                  <a:cubicBezTo>
                    <a:pt x="187" y="199"/>
                    <a:pt x="183" y="199"/>
                    <a:pt x="179" y="197"/>
                  </a:cubicBezTo>
                  <a:close/>
                </a:path>
              </a:pathLst>
            </a:custGeom>
            <a:solidFill>
              <a:srgbClr val="C7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$lïdê">
              <a:extLst>
                <a:ext uri="{FF2B5EF4-FFF2-40B4-BE49-F238E27FC236}">
                  <a16:creationId xmlns:a16="http://schemas.microsoft.com/office/drawing/2014/main" id="{980407E2-A934-4E2A-851D-9D873175DACA}"/>
                </a:ext>
              </a:extLst>
            </p:cNvPr>
            <p:cNvSpPr/>
            <p:nvPr/>
          </p:nvSpPr>
          <p:spPr bwMode="auto">
            <a:xfrm>
              <a:off x="5680076" y="4267200"/>
              <a:ext cx="1038225" cy="622300"/>
            </a:xfrm>
            <a:custGeom>
              <a:avLst/>
              <a:gdLst>
                <a:gd name="T0" fmla="*/ 224 w 448"/>
                <a:gd name="T1" fmla="*/ 0 h 269"/>
                <a:gd name="T2" fmla="*/ 218 w 448"/>
                <a:gd name="T3" fmla="*/ 1 h 269"/>
                <a:gd name="T4" fmla="*/ 6 w 448"/>
                <a:gd name="T5" fmla="*/ 124 h 269"/>
                <a:gd name="T6" fmla="*/ 0 w 448"/>
                <a:gd name="T7" fmla="*/ 134 h 269"/>
                <a:gd name="T8" fmla="*/ 6 w 448"/>
                <a:gd name="T9" fmla="*/ 145 h 269"/>
                <a:gd name="T10" fmla="*/ 218 w 448"/>
                <a:gd name="T11" fmla="*/ 267 h 269"/>
                <a:gd name="T12" fmla="*/ 224 w 448"/>
                <a:gd name="T13" fmla="*/ 269 h 269"/>
                <a:gd name="T14" fmla="*/ 230 w 448"/>
                <a:gd name="T15" fmla="*/ 267 h 269"/>
                <a:gd name="T16" fmla="*/ 442 w 448"/>
                <a:gd name="T17" fmla="*/ 145 h 269"/>
                <a:gd name="T18" fmla="*/ 448 w 448"/>
                <a:gd name="T19" fmla="*/ 134 h 269"/>
                <a:gd name="T20" fmla="*/ 442 w 448"/>
                <a:gd name="T21" fmla="*/ 124 h 269"/>
                <a:gd name="T22" fmla="*/ 230 w 448"/>
                <a:gd name="T23" fmla="*/ 1 h 269"/>
                <a:gd name="T24" fmla="*/ 224 w 448"/>
                <a:gd name="T2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8" h="269">
                  <a:moveTo>
                    <a:pt x="224" y="0"/>
                  </a:moveTo>
                  <a:cubicBezTo>
                    <a:pt x="222" y="0"/>
                    <a:pt x="220" y="0"/>
                    <a:pt x="218" y="1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2" y="126"/>
                    <a:pt x="0" y="130"/>
                    <a:pt x="0" y="134"/>
                  </a:cubicBezTo>
                  <a:cubicBezTo>
                    <a:pt x="0" y="139"/>
                    <a:pt x="2" y="143"/>
                    <a:pt x="6" y="145"/>
                  </a:cubicBezTo>
                  <a:cubicBezTo>
                    <a:pt x="218" y="267"/>
                    <a:pt x="218" y="267"/>
                    <a:pt x="218" y="267"/>
                  </a:cubicBezTo>
                  <a:cubicBezTo>
                    <a:pt x="220" y="268"/>
                    <a:pt x="222" y="269"/>
                    <a:pt x="224" y="269"/>
                  </a:cubicBezTo>
                  <a:cubicBezTo>
                    <a:pt x="226" y="269"/>
                    <a:pt x="228" y="268"/>
                    <a:pt x="230" y="267"/>
                  </a:cubicBezTo>
                  <a:cubicBezTo>
                    <a:pt x="442" y="145"/>
                    <a:pt x="442" y="145"/>
                    <a:pt x="442" y="145"/>
                  </a:cubicBezTo>
                  <a:cubicBezTo>
                    <a:pt x="446" y="143"/>
                    <a:pt x="448" y="139"/>
                    <a:pt x="448" y="134"/>
                  </a:cubicBezTo>
                  <a:cubicBezTo>
                    <a:pt x="448" y="130"/>
                    <a:pt x="446" y="126"/>
                    <a:pt x="442" y="124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28" y="0"/>
                    <a:pt x="226" y="0"/>
                    <a:pt x="22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ş1îḓé">
              <a:extLst>
                <a:ext uri="{FF2B5EF4-FFF2-40B4-BE49-F238E27FC236}">
                  <a16:creationId xmlns:a16="http://schemas.microsoft.com/office/drawing/2014/main" id="{17507583-F7E3-458C-A7CE-79ACF19098A0}"/>
                </a:ext>
              </a:extLst>
            </p:cNvPr>
            <p:cNvSpPr/>
            <p:nvPr/>
          </p:nvSpPr>
          <p:spPr bwMode="auto">
            <a:xfrm>
              <a:off x="5708651" y="4121150"/>
              <a:ext cx="981075" cy="566738"/>
            </a:xfrm>
            <a:custGeom>
              <a:avLst/>
              <a:gdLst>
                <a:gd name="T0" fmla="*/ 309 w 618"/>
                <a:gd name="T1" fmla="*/ 357 h 357"/>
                <a:gd name="T2" fmla="*/ 618 w 618"/>
                <a:gd name="T3" fmla="*/ 179 h 357"/>
                <a:gd name="T4" fmla="*/ 309 w 618"/>
                <a:gd name="T5" fmla="*/ 0 h 357"/>
                <a:gd name="T6" fmla="*/ 0 w 618"/>
                <a:gd name="T7" fmla="*/ 179 h 357"/>
                <a:gd name="T8" fmla="*/ 309 w 618"/>
                <a:gd name="T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357">
                  <a:moveTo>
                    <a:pt x="309" y="357"/>
                  </a:moveTo>
                  <a:lnTo>
                    <a:pt x="618" y="179"/>
                  </a:lnTo>
                  <a:lnTo>
                    <a:pt x="309" y="0"/>
                  </a:lnTo>
                  <a:lnTo>
                    <a:pt x="0" y="179"/>
                  </a:lnTo>
                  <a:lnTo>
                    <a:pt x="309" y="357"/>
                  </a:lnTo>
                  <a:close/>
                </a:path>
              </a:pathLst>
            </a:custGeom>
            <a:solidFill>
              <a:srgbClr val="F0D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ïṣḷiḍe">
              <a:extLst>
                <a:ext uri="{FF2B5EF4-FFF2-40B4-BE49-F238E27FC236}">
                  <a16:creationId xmlns:a16="http://schemas.microsoft.com/office/drawing/2014/main" id="{433B570F-FE1E-48B4-99C5-24CEF7C5FFB4}"/>
                </a:ext>
              </a:extLst>
            </p:cNvPr>
            <p:cNvSpPr/>
            <p:nvPr/>
          </p:nvSpPr>
          <p:spPr bwMode="auto">
            <a:xfrm>
              <a:off x="5708651" y="4121150"/>
              <a:ext cx="935038" cy="496888"/>
            </a:xfrm>
            <a:custGeom>
              <a:avLst/>
              <a:gdLst>
                <a:gd name="T0" fmla="*/ 67 w 404"/>
                <a:gd name="T1" fmla="*/ 161 h 215"/>
                <a:gd name="T2" fmla="*/ 235 w 404"/>
                <a:gd name="T3" fmla="*/ 215 h 215"/>
                <a:gd name="T4" fmla="*/ 404 w 404"/>
                <a:gd name="T5" fmla="*/ 111 h 215"/>
                <a:gd name="T6" fmla="*/ 212 w 404"/>
                <a:gd name="T7" fmla="*/ 0 h 215"/>
                <a:gd name="T8" fmla="*/ 0 w 404"/>
                <a:gd name="T9" fmla="*/ 123 h 215"/>
                <a:gd name="T10" fmla="*/ 67 w 404"/>
                <a:gd name="T11" fmla="*/ 16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215">
                  <a:moveTo>
                    <a:pt x="67" y="161"/>
                  </a:moveTo>
                  <a:cubicBezTo>
                    <a:pt x="151" y="204"/>
                    <a:pt x="235" y="215"/>
                    <a:pt x="235" y="215"/>
                  </a:cubicBezTo>
                  <a:cubicBezTo>
                    <a:pt x="404" y="111"/>
                    <a:pt x="404" y="111"/>
                    <a:pt x="404" y="11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67" y="161"/>
                    <a:pt x="67" y="161"/>
                    <a:pt x="67" y="161"/>
                  </a:cubicBezTo>
                  <a:close/>
                </a:path>
              </a:pathLst>
            </a:custGeom>
            <a:solidFill>
              <a:srgbClr val="E3C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ï$lîḑe">
              <a:extLst>
                <a:ext uri="{FF2B5EF4-FFF2-40B4-BE49-F238E27FC236}">
                  <a16:creationId xmlns:a16="http://schemas.microsoft.com/office/drawing/2014/main" id="{09BADC61-E6EF-4ADF-B5CD-E82FA6791BD6}"/>
                </a:ext>
              </a:extLst>
            </p:cNvPr>
            <p:cNvSpPr/>
            <p:nvPr/>
          </p:nvSpPr>
          <p:spPr bwMode="auto">
            <a:xfrm>
              <a:off x="5708651" y="4121150"/>
              <a:ext cx="1036638" cy="471488"/>
            </a:xfrm>
            <a:custGeom>
              <a:avLst/>
              <a:gdLst>
                <a:gd name="T0" fmla="*/ 448 w 448"/>
                <a:gd name="T1" fmla="*/ 63 h 204"/>
                <a:gd name="T2" fmla="*/ 244 w 448"/>
                <a:gd name="T3" fmla="*/ 189 h 204"/>
                <a:gd name="T4" fmla="*/ 67 w 448"/>
                <a:gd name="T5" fmla="*/ 161 h 204"/>
                <a:gd name="T6" fmla="*/ 0 w 448"/>
                <a:gd name="T7" fmla="*/ 123 h 204"/>
                <a:gd name="T8" fmla="*/ 212 w 448"/>
                <a:gd name="T9" fmla="*/ 0 h 204"/>
                <a:gd name="T10" fmla="*/ 448 w 448"/>
                <a:gd name="T11" fmla="*/ 6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8" h="204">
                  <a:moveTo>
                    <a:pt x="448" y="63"/>
                  </a:moveTo>
                  <a:cubicBezTo>
                    <a:pt x="244" y="189"/>
                    <a:pt x="244" y="189"/>
                    <a:pt x="244" y="189"/>
                  </a:cubicBezTo>
                  <a:cubicBezTo>
                    <a:pt x="244" y="189"/>
                    <a:pt x="151" y="204"/>
                    <a:pt x="67" y="161"/>
                  </a:cubicBezTo>
                  <a:cubicBezTo>
                    <a:pt x="29" y="142"/>
                    <a:pt x="0" y="123"/>
                    <a:pt x="0" y="123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2" y="0"/>
                    <a:pt x="403" y="67"/>
                    <a:pt x="448" y="63"/>
                  </a:cubicBezTo>
                  <a:close/>
                </a:path>
              </a:pathLst>
            </a:custGeom>
            <a:solidFill>
              <a:srgbClr val="FFE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ṧļiḋé">
              <a:extLst>
                <a:ext uri="{FF2B5EF4-FFF2-40B4-BE49-F238E27FC236}">
                  <a16:creationId xmlns:a16="http://schemas.microsoft.com/office/drawing/2014/main" id="{2327F76E-3748-4D57-82E7-16B157380B7F}"/>
                </a:ext>
              </a:extLst>
            </p:cNvPr>
            <p:cNvSpPr/>
            <p:nvPr/>
          </p:nvSpPr>
          <p:spPr bwMode="auto">
            <a:xfrm>
              <a:off x="6083301" y="4213225"/>
              <a:ext cx="342900" cy="192088"/>
            </a:xfrm>
            <a:custGeom>
              <a:avLst/>
              <a:gdLst>
                <a:gd name="T0" fmla="*/ 73 w 148"/>
                <a:gd name="T1" fmla="*/ 16 h 83"/>
                <a:gd name="T2" fmla="*/ 76 w 148"/>
                <a:gd name="T3" fmla="*/ 17 h 83"/>
                <a:gd name="T4" fmla="*/ 81 w 148"/>
                <a:gd name="T5" fmla="*/ 13 h 83"/>
                <a:gd name="T6" fmla="*/ 85 w 148"/>
                <a:gd name="T7" fmla="*/ 13 h 83"/>
                <a:gd name="T8" fmla="*/ 88 w 148"/>
                <a:gd name="T9" fmla="*/ 13 h 83"/>
                <a:gd name="T10" fmla="*/ 96 w 148"/>
                <a:gd name="T11" fmla="*/ 19 h 83"/>
                <a:gd name="T12" fmla="*/ 129 w 148"/>
                <a:gd name="T13" fmla="*/ 46 h 83"/>
                <a:gd name="T14" fmla="*/ 71 w 148"/>
                <a:gd name="T15" fmla="*/ 40 h 83"/>
                <a:gd name="T16" fmla="*/ 58 w 148"/>
                <a:gd name="T17" fmla="*/ 38 h 83"/>
                <a:gd name="T18" fmla="*/ 56 w 148"/>
                <a:gd name="T19" fmla="*/ 35 h 83"/>
                <a:gd name="T20" fmla="*/ 58 w 148"/>
                <a:gd name="T21" fmla="*/ 32 h 83"/>
                <a:gd name="T22" fmla="*/ 60 w 148"/>
                <a:gd name="T23" fmla="*/ 30 h 83"/>
                <a:gd name="T24" fmla="*/ 58 w 148"/>
                <a:gd name="T25" fmla="*/ 29 h 83"/>
                <a:gd name="T26" fmla="*/ 32 w 148"/>
                <a:gd name="T27" fmla="*/ 51 h 83"/>
                <a:gd name="T28" fmla="*/ 34 w 148"/>
                <a:gd name="T29" fmla="*/ 52 h 83"/>
                <a:gd name="T30" fmla="*/ 37 w 148"/>
                <a:gd name="T31" fmla="*/ 50 h 83"/>
                <a:gd name="T32" fmla="*/ 41 w 148"/>
                <a:gd name="T33" fmla="*/ 48 h 83"/>
                <a:gd name="T34" fmla="*/ 45 w 148"/>
                <a:gd name="T35" fmla="*/ 47 h 83"/>
                <a:gd name="T36" fmla="*/ 53 w 148"/>
                <a:gd name="T37" fmla="*/ 47 h 83"/>
                <a:gd name="T38" fmla="*/ 60 w 148"/>
                <a:gd name="T39" fmla="*/ 48 h 83"/>
                <a:gd name="T40" fmla="*/ 69 w 148"/>
                <a:gd name="T41" fmla="*/ 49 h 83"/>
                <a:gd name="T42" fmla="*/ 97 w 148"/>
                <a:gd name="T43" fmla="*/ 73 h 83"/>
                <a:gd name="T44" fmla="*/ 37 w 148"/>
                <a:gd name="T45" fmla="*/ 67 h 83"/>
                <a:gd name="T46" fmla="*/ 25 w 148"/>
                <a:gd name="T47" fmla="*/ 65 h 83"/>
                <a:gd name="T48" fmla="*/ 23 w 148"/>
                <a:gd name="T49" fmla="*/ 63 h 83"/>
                <a:gd name="T50" fmla="*/ 26 w 148"/>
                <a:gd name="T51" fmla="*/ 59 h 83"/>
                <a:gd name="T52" fmla="*/ 27 w 148"/>
                <a:gd name="T53" fmla="*/ 58 h 83"/>
                <a:gd name="T54" fmla="*/ 25 w 148"/>
                <a:gd name="T55" fmla="*/ 57 h 83"/>
                <a:gd name="T56" fmla="*/ 0 w 148"/>
                <a:gd name="T57" fmla="*/ 78 h 83"/>
                <a:gd name="T58" fmla="*/ 2 w 148"/>
                <a:gd name="T59" fmla="*/ 78 h 83"/>
                <a:gd name="T60" fmla="*/ 8 w 148"/>
                <a:gd name="T61" fmla="*/ 75 h 83"/>
                <a:gd name="T62" fmla="*/ 14 w 148"/>
                <a:gd name="T63" fmla="*/ 74 h 83"/>
                <a:gd name="T64" fmla="*/ 26 w 148"/>
                <a:gd name="T65" fmla="*/ 75 h 83"/>
                <a:gd name="T66" fmla="*/ 114 w 148"/>
                <a:gd name="T67" fmla="*/ 83 h 83"/>
                <a:gd name="T68" fmla="*/ 116 w 148"/>
                <a:gd name="T69" fmla="*/ 82 h 83"/>
                <a:gd name="T70" fmla="*/ 78 w 148"/>
                <a:gd name="T71" fmla="*/ 50 h 83"/>
                <a:gd name="T72" fmla="*/ 146 w 148"/>
                <a:gd name="T73" fmla="*/ 57 h 83"/>
                <a:gd name="T74" fmla="*/ 148 w 148"/>
                <a:gd name="T75" fmla="*/ 55 h 83"/>
                <a:gd name="T76" fmla="*/ 101 w 148"/>
                <a:gd name="T77" fmla="*/ 15 h 83"/>
                <a:gd name="T78" fmla="*/ 94 w 148"/>
                <a:gd name="T79" fmla="*/ 9 h 83"/>
                <a:gd name="T80" fmla="*/ 93 w 148"/>
                <a:gd name="T81" fmla="*/ 4 h 83"/>
                <a:gd name="T82" fmla="*/ 96 w 148"/>
                <a:gd name="T83" fmla="*/ 0 h 83"/>
                <a:gd name="T84" fmla="*/ 94 w 148"/>
                <a:gd name="T85" fmla="*/ 0 h 83"/>
                <a:gd name="T86" fmla="*/ 73 w 148"/>
                <a:gd name="T87" fmla="*/ 1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8" h="83">
                  <a:moveTo>
                    <a:pt x="73" y="16"/>
                  </a:moveTo>
                  <a:cubicBezTo>
                    <a:pt x="76" y="17"/>
                    <a:pt x="76" y="17"/>
                    <a:pt x="76" y="17"/>
                  </a:cubicBezTo>
                  <a:cubicBezTo>
                    <a:pt x="78" y="16"/>
                    <a:pt x="80" y="14"/>
                    <a:pt x="81" y="13"/>
                  </a:cubicBezTo>
                  <a:cubicBezTo>
                    <a:pt x="82" y="13"/>
                    <a:pt x="84" y="13"/>
                    <a:pt x="85" y="13"/>
                  </a:cubicBezTo>
                  <a:cubicBezTo>
                    <a:pt x="86" y="12"/>
                    <a:pt x="87" y="13"/>
                    <a:pt x="88" y="13"/>
                  </a:cubicBezTo>
                  <a:cubicBezTo>
                    <a:pt x="90" y="14"/>
                    <a:pt x="93" y="15"/>
                    <a:pt x="96" y="19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5" y="39"/>
                    <a:pt x="60" y="39"/>
                    <a:pt x="58" y="38"/>
                  </a:cubicBezTo>
                  <a:cubicBezTo>
                    <a:pt x="57" y="37"/>
                    <a:pt x="56" y="37"/>
                    <a:pt x="56" y="35"/>
                  </a:cubicBezTo>
                  <a:cubicBezTo>
                    <a:pt x="56" y="34"/>
                    <a:pt x="57" y="33"/>
                    <a:pt x="58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8" y="49"/>
                    <a:pt x="40" y="48"/>
                    <a:pt x="41" y="48"/>
                  </a:cubicBezTo>
                  <a:cubicBezTo>
                    <a:pt x="43" y="48"/>
                    <a:pt x="44" y="47"/>
                    <a:pt x="45" y="47"/>
                  </a:cubicBezTo>
                  <a:cubicBezTo>
                    <a:pt x="47" y="47"/>
                    <a:pt x="50" y="47"/>
                    <a:pt x="53" y="47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37" y="67"/>
                    <a:pt x="37" y="67"/>
                    <a:pt x="37" y="67"/>
                  </a:cubicBezTo>
                  <a:cubicBezTo>
                    <a:pt x="31" y="66"/>
                    <a:pt x="27" y="66"/>
                    <a:pt x="25" y="65"/>
                  </a:cubicBezTo>
                  <a:cubicBezTo>
                    <a:pt x="24" y="65"/>
                    <a:pt x="23" y="64"/>
                    <a:pt x="23" y="63"/>
                  </a:cubicBezTo>
                  <a:cubicBezTo>
                    <a:pt x="23" y="61"/>
                    <a:pt x="24" y="60"/>
                    <a:pt x="26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4" y="77"/>
                    <a:pt x="6" y="76"/>
                    <a:pt x="8" y="75"/>
                  </a:cubicBezTo>
                  <a:cubicBezTo>
                    <a:pt x="10" y="74"/>
                    <a:pt x="12" y="74"/>
                    <a:pt x="14" y="74"/>
                  </a:cubicBezTo>
                  <a:cubicBezTo>
                    <a:pt x="15" y="74"/>
                    <a:pt x="19" y="74"/>
                    <a:pt x="26" y="75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116" y="82"/>
                    <a:pt x="116" y="82"/>
                    <a:pt x="116" y="82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7" y="12"/>
                    <a:pt x="95" y="10"/>
                    <a:pt x="94" y="9"/>
                  </a:cubicBezTo>
                  <a:cubicBezTo>
                    <a:pt x="93" y="7"/>
                    <a:pt x="92" y="6"/>
                    <a:pt x="93" y="4"/>
                  </a:cubicBezTo>
                  <a:cubicBezTo>
                    <a:pt x="93" y="3"/>
                    <a:pt x="94" y="2"/>
                    <a:pt x="9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3" y="16"/>
                    <a:pt x="73" y="16"/>
                    <a:pt x="73" y="16"/>
                  </a:cubicBezTo>
                  <a:close/>
                </a:path>
              </a:pathLst>
            </a:custGeom>
            <a:solidFill>
              <a:srgbClr val="9688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îŝ1iḍê">
              <a:extLst>
                <a:ext uri="{FF2B5EF4-FFF2-40B4-BE49-F238E27FC236}">
                  <a16:creationId xmlns:a16="http://schemas.microsoft.com/office/drawing/2014/main" id="{BE6747BD-D222-410E-9324-C60D14D1726D}"/>
                </a:ext>
              </a:extLst>
            </p:cNvPr>
            <p:cNvSpPr/>
            <p:nvPr/>
          </p:nvSpPr>
          <p:spPr bwMode="auto">
            <a:xfrm>
              <a:off x="5708651" y="4405313"/>
              <a:ext cx="490538" cy="450850"/>
            </a:xfrm>
            <a:custGeom>
              <a:avLst/>
              <a:gdLst>
                <a:gd name="T0" fmla="*/ 309 w 309"/>
                <a:gd name="T1" fmla="*/ 284 h 284"/>
                <a:gd name="T2" fmla="*/ 0 w 309"/>
                <a:gd name="T3" fmla="*/ 105 h 284"/>
                <a:gd name="T4" fmla="*/ 0 w 309"/>
                <a:gd name="T5" fmla="*/ 0 h 284"/>
                <a:gd name="T6" fmla="*/ 309 w 309"/>
                <a:gd name="T7" fmla="*/ 178 h 284"/>
                <a:gd name="T8" fmla="*/ 309 w 309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284">
                  <a:moveTo>
                    <a:pt x="309" y="284"/>
                  </a:moveTo>
                  <a:lnTo>
                    <a:pt x="0" y="105"/>
                  </a:lnTo>
                  <a:lnTo>
                    <a:pt x="0" y="0"/>
                  </a:lnTo>
                  <a:lnTo>
                    <a:pt x="309" y="178"/>
                  </a:lnTo>
                  <a:lnTo>
                    <a:pt x="309" y="284"/>
                  </a:lnTo>
                  <a:close/>
                </a:path>
              </a:pathLst>
            </a:custGeom>
            <a:solidFill>
              <a:srgbClr val="D4B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íṥļídê">
              <a:extLst>
                <a:ext uri="{FF2B5EF4-FFF2-40B4-BE49-F238E27FC236}">
                  <a16:creationId xmlns:a16="http://schemas.microsoft.com/office/drawing/2014/main" id="{69B4E775-CE73-4E37-A9FB-863BB3387536}"/>
                </a:ext>
              </a:extLst>
            </p:cNvPr>
            <p:cNvSpPr/>
            <p:nvPr/>
          </p:nvSpPr>
          <p:spPr bwMode="auto">
            <a:xfrm>
              <a:off x="6199188" y="4405313"/>
              <a:ext cx="490538" cy="450850"/>
            </a:xfrm>
            <a:custGeom>
              <a:avLst/>
              <a:gdLst>
                <a:gd name="T0" fmla="*/ 0 w 309"/>
                <a:gd name="T1" fmla="*/ 284 h 284"/>
                <a:gd name="T2" fmla="*/ 309 w 309"/>
                <a:gd name="T3" fmla="*/ 105 h 284"/>
                <a:gd name="T4" fmla="*/ 309 w 309"/>
                <a:gd name="T5" fmla="*/ 0 h 284"/>
                <a:gd name="T6" fmla="*/ 0 w 309"/>
                <a:gd name="T7" fmla="*/ 178 h 284"/>
                <a:gd name="T8" fmla="*/ 0 w 309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284">
                  <a:moveTo>
                    <a:pt x="0" y="284"/>
                  </a:moveTo>
                  <a:lnTo>
                    <a:pt x="309" y="105"/>
                  </a:lnTo>
                  <a:lnTo>
                    <a:pt x="309" y="0"/>
                  </a:lnTo>
                  <a:lnTo>
                    <a:pt x="0" y="178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E3C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şļîḑê">
              <a:extLst>
                <a:ext uri="{FF2B5EF4-FFF2-40B4-BE49-F238E27FC236}">
                  <a16:creationId xmlns:a16="http://schemas.microsoft.com/office/drawing/2014/main" id="{D8AF6D6C-DC93-43C5-8DBB-36F8ADF5FEE3}"/>
                </a:ext>
              </a:extLst>
            </p:cNvPr>
            <p:cNvSpPr/>
            <p:nvPr/>
          </p:nvSpPr>
          <p:spPr bwMode="auto">
            <a:xfrm>
              <a:off x="4040188" y="3602038"/>
              <a:ext cx="1609725" cy="677863"/>
            </a:xfrm>
            <a:custGeom>
              <a:avLst/>
              <a:gdLst>
                <a:gd name="T0" fmla="*/ 0 w 695"/>
                <a:gd name="T1" fmla="*/ 0 h 293"/>
                <a:gd name="T2" fmla="*/ 17 w 695"/>
                <a:gd name="T3" fmla="*/ 14 h 293"/>
                <a:gd name="T4" fmla="*/ 86 w 695"/>
                <a:gd name="T5" fmla="*/ 68 h 293"/>
                <a:gd name="T6" fmla="*/ 637 w 695"/>
                <a:gd name="T7" fmla="*/ 285 h 293"/>
                <a:gd name="T8" fmla="*/ 650 w 695"/>
                <a:gd name="T9" fmla="*/ 290 h 293"/>
                <a:gd name="T10" fmla="*/ 661 w 695"/>
                <a:gd name="T11" fmla="*/ 293 h 293"/>
                <a:gd name="T12" fmla="*/ 664 w 695"/>
                <a:gd name="T13" fmla="*/ 293 h 293"/>
                <a:gd name="T14" fmla="*/ 665 w 695"/>
                <a:gd name="T15" fmla="*/ 293 h 293"/>
                <a:gd name="T16" fmla="*/ 674 w 695"/>
                <a:gd name="T17" fmla="*/ 292 h 293"/>
                <a:gd name="T18" fmla="*/ 677 w 695"/>
                <a:gd name="T19" fmla="*/ 291 h 293"/>
                <a:gd name="T20" fmla="*/ 694 w 695"/>
                <a:gd name="T21" fmla="*/ 273 h 293"/>
                <a:gd name="T22" fmla="*/ 695 w 695"/>
                <a:gd name="T23" fmla="*/ 270 h 293"/>
                <a:gd name="T24" fmla="*/ 695 w 695"/>
                <a:gd name="T25" fmla="*/ 264 h 293"/>
                <a:gd name="T26" fmla="*/ 695 w 695"/>
                <a:gd name="T27" fmla="*/ 264 h 293"/>
                <a:gd name="T28" fmla="*/ 695 w 695"/>
                <a:gd name="T29" fmla="*/ 257 h 293"/>
                <a:gd name="T30" fmla="*/ 694 w 695"/>
                <a:gd name="T31" fmla="*/ 254 h 293"/>
                <a:gd name="T32" fmla="*/ 670 w 695"/>
                <a:gd name="T33" fmla="*/ 230 h 293"/>
                <a:gd name="T34" fmla="*/ 105 w 695"/>
                <a:gd name="T35" fmla="*/ 8 h 293"/>
                <a:gd name="T36" fmla="*/ 0 w 695"/>
                <a:gd name="T37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5" h="293">
                  <a:moveTo>
                    <a:pt x="0" y="0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637" y="285"/>
                    <a:pt x="637" y="285"/>
                    <a:pt x="637" y="285"/>
                  </a:cubicBezTo>
                  <a:cubicBezTo>
                    <a:pt x="650" y="290"/>
                    <a:pt x="650" y="290"/>
                    <a:pt x="650" y="290"/>
                  </a:cubicBezTo>
                  <a:cubicBezTo>
                    <a:pt x="654" y="292"/>
                    <a:pt x="657" y="292"/>
                    <a:pt x="661" y="293"/>
                  </a:cubicBezTo>
                  <a:cubicBezTo>
                    <a:pt x="662" y="293"/>
                    <a:pt x="663" y="293"/>
                    <a:pt x="664" y="293"/>
                  </a:cubicBezTo>
                  <a:cubicBezTo>
                    <a:pt x="664" y="293"/>
                    <a:pt x="664" y="293"/>
                    <a:pt x="665" y="293"/>
                  </a:cubicBezTo>
                  <a:cubicBezTo>
                    <a:pt x="668" y="293"/>
                    <a:pt x="671" y="293"/>
                    <a:pt x="674" y="292"/>
                  </a:cubicBezTo>
                  <a:cubicBezTo>
                    <a:pt x="675" y="291"/>
                    <a:pt x="676" y="291"/>
                    <a:pt x="677" y="291"/>
                  </a:cubicBezTo>
                  <a:cubicBezTo>
                    <a:pt x="685" y="288"/>
                    <a:pt x="691" y="282"/>
                    <a:pt x="694" y="273"/>
                  </a:cubicBezTo>
                  <a:cubicBezTo>
                    <a:pt x="694" y="272"/>
                    <a:pt x="695" y="271"/>
                    <a:pt x="695" y="270"/>
                  </a:cubicBezTo>
                  <a:cubicBezTo>
                    <a:pt x="695" y="268"/>
                    <a:pt x="695" y="266"/>
                    <a:pt x="695" y="264"/>
                  </a:cubicBezTo>
                  <a:cubicBezTo>
                    <a:pt x="695" y="264"/>
                    <a:pt x="695" y="264"/>
                    <a:pt x="695" y="264"/>
                  </a:cubicBezTo>
                  <a:cubicBezTo>
                    <a:pt x="695" y="262"/>
                    <a:pt x="695" y="260"/>
                    <a:pt x="695" y="257"/>
                  </a:cubicBezTo>
                  <a:cubicBezTo>
                    <a:pt x="694" y="256"/>
                    <a:pt x="694" y="255"/>
                    <a:pt x="694" y="254"/>
                  </a:cubicBezTo>
                  <a:cubicBezTo>
                    <a:pt x="690" y="244"/>
                    <a:pt x="682" y="235"/>
                    <a:pt x="670" y="230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ïsḻiḑè">
              <a:extLst>
                <a:ext uri="{FF2B5EF4-FFF2-40B4-BE49-F238E27FC236}">
                  <a16:creationId xmlns:a16="http://schemas.microsoft.com/office/drawing/2014/main" id="{0C63C1D1-AEB1-43A9-8FF0-2279D08DB1D9}"/>
                </a:ext>
              </a:extLst>
            </p:cNvPr>
            <p:cNvSpPr/>
            <p:nvPr/>
          </p:nvSpPr>
          <p:spPr bwMode="auto">
            <a:xfrm>
              <a:off x="4044951" y="3541713"/>
              <a:ext cx="1619250" cy="687388"/>
            </a:xfrm>
            <a:custGeom>
              <a:avLst/>
              <a:gdLst>
                <a:gd name="T0" fmla="*/ 694 w 699"/>
                <a:gd name="T1" fmla="*/ 273 h 297"/>
                <a:gd name="T2" fmla="*/ 694 w 699"/>
                <a:gd name="T3" fmla="*/ 273 h 297"/>
                <a:gd name="T4" fmla="*/ 650 w 699"/>
                <a:gd name="T5" fmla="*/ 290 h 297"/>
                <a:gd name="T6" fmla="*/ 85 w 699"/>
                <a:gd name="T7" fmla="*/ 67 h 297"/>
                <a:gd name="T8" fmla="*/ 0 w 699"/>
                <a:gd name="T9" fmla="*/ 0 h 297"/>
                <a:gd name="T10" fmla="*/ 105 w 699"/>
                <a:gd name="T11" fmla="*/ 7 h 297"/>
                <a:gd name="T12" fmla="*/ 670 w 699"/>
                <a:gd name="T13" fmla="*/ 230 h 297"/>
                <a:gd name="T14" fmla="*/ 694 w 699"/>
                <a:gd name="T15" fmla="*/ 27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9" h="297">
                  <a:moveTo>
                    <a:pt x="694" y="273"/>
                  </a:moveTo>
                  <a:cubicBezTo>
                    <a:pt x="694" y="273"/>
                    <a:pt x="694" y="273"/>
                    <a:pt x="694" y="273"/>
                  </a:cubicBezTo>
                  <a:cubicBezTo>
                    <a:pt x="688" y="289"/>
                    <a:pt x="668" y="297"/>
                    <a:pt x="650" y="290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670" y="230"/>
                    <a:pt x="670" y="230"/>
                    <a:pt x="670" y="230"/>
                  </a:cubicBezTo>
                  <a:cubicBezTo>
                    <a:pt x="688" y="237"/>
                    <a:pt x="699" y="256"/>
                    <a:pt x="694" y="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šļiḓè">
              <a:extLst>
                <a:ext uri="{FF2B5EF4-FFF2-40B4-BE49-F238E27FC236}">
                  <a16:creationId xmlns:a16="http://schemas.microsoft.com/office/drawing/2014/main" id="{77BC8776-3744-4394-8B6A-2010DA8A6F02}"/>
                </a:ext>
              </a:extLst>
            </p:cNvPr>
            <p:cNvSpPr/>
            <p:nvPr/>
          </p:nvSpPr>
          <p:spPr bwMode="auto">
            <a:xfrm>
              <a:off x="4241801" y="3559175"/>
              <a:ext cx="1422400" cy="669925"/>
            </a:xfrm>
            <a:custGeom>
              <a:avLst/>
              <a:gdLst>
                <a:gd name="T0" fmla="*/ 0 w 614"/>
                <a:gd name="T1" fmla="*/ 60 h 290"/>
                <a:gd name="T2" fmla="*/ 565 w 614"/>
                <a:gd name="T3" fmla="*/ 283 h 290"/>
                <a:gd name="T4" fmla="*/ 609 w 614"/>
                <a:gd name="T5" fmla="*/ 266 h 290"/>
                <a:gd name="T6" fmla="*/ 585 w 614"/>
                <a:gd name="T7" fmla="*/ 223 h 290"/>
                <a:gd name="T8" fmla="*/ 20 w 614"/>
                <a:gd name="T9" fmla="*/ 0 h 290"/>
                <a:gd name="T10" fmla="*/ 0 w 614"/>
                <a:gd name="T11" fmla="*/ 6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" h="290">
                  <a:moveTo>
                    <a:pt x="0" y="60"/>
                  </a:moveTo>
                  <a:cubicBezTo>
                    <a:pt x="565" y="283"/>
                    <a:pt x="565" y="283"/>
                    <a:pt x="565" y="283"/>
                  </a:cubicBezTo>
                  <a:cubicBezTo>
                    <a:pt x="583" y="290"/>
                    <a:pt x="603" y="282"/>
                    <a:pt x="609" y="266"/>
                  </a:cubicBezTo>
                  <a:cubicBezTo>
                    <a:pt x="614" y="249"/>
                    <a:pt x="603" y="230"/>
                    <a:pt x="585" y="223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5E7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íṥḷíďe">
              <a:extLst>
                <a:ext uri="{FF2B5EF4-FFF2-40B4-BE49-F238E27FC236}">
                  <a16:creationId xmlns:a16="http://schemas.microsoft.com/office/drawing/2014/main" id="{7515221A-A67D-4C0C-8C33-5C556B2E9276}"/>
                </a:ext>
              </a:extLst>
            </p:cNvPr>
            <p:cNvSpPr/>
            <p:nvPr/>
          </p:nvSpPr>
          <p:spPr bwMode="auto">
            <a:xfrm>
              <a:off x="4254501" y="3597275"/>
              <a:ext cx="1401763" cy="592138"/>
            </a:xfrm>
            <a:custGeom>
              <a:avLst/>
              <a:gdLst>
                <a:gd name="T0" fmla="*/ 0 w 605"/>
                <a:gd name="T1" fmla="*/ 27 h 256"/>
                <a:gd name="T2" fmla="*/ 564 w 605"/>
                <a:gd name="T3" fmla="*/ 249 h 256"/>
                <a:gd name="T4" fmla="*/ 603 w 605"/>
                <a:gd name="T5" fmla="*/ 249 h 256"/>
                <a:gd name="T6" fmla="*/ 573 w 605"/>
                <a:gd name="T7" fmla="*/ 222 h 256"/>
                <a:gd name="T8" fmla="*/ 8 w 605"/>
                <a:gd name="T9" fmla="*/ 0 h 256"/>
                <a:gd name="T10" fmla="*/ 0 w 605"/>
                <a:gd name="T11" fmla="*/ 27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5" h="256">
                  <a:moveTo>
                    <a:pt x="0" y="27"/>
                  </a:moveTo>
                  <a:cubicBezTo>
                    <a:pt x="564" y="249"/>
                    <a:pt x="564" y="249"/>
                    <a:pt x="564" y="249"/>
                  </a:cubicBezTo>
                  <a:cubicBezTo>
                    <a:pt x="583" y="256"/>
                    <a:pt x="600" y="256"/>
                    <a:pt x="603" y="249"/>
                  </a:cubicBezTo>
                  <a:cubicBezTo>
                    <a:pt x="605" y="242"/>
                    <a:pt x="592" y="230"/>
                    <a:pt x="573" y="222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8BA6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ṣliḓê">
              <a:extLst>
                <a:ext uri="{FF2B5EF4-FFF2-40B4-BE49-F238E27FC236}">
                  <a16:creationId xmlns:a16="http://schemas.microsoft.com/office/drawing/2014/main" id="{7EE0C45E-5352-4F64-9ED5-42DBC8457843}"/>
                </a:ext>
              </a:extLst>
            </p:cNvPr>
            <p:cNvSpPr/>
            <p:nvPr/>
          </p:nvSpPr>
          <p:spPr bwMode="auto">
            <a:xfrm>
              <a:off x="5335588" y="3990975"/>
              <a:ext cx="328613" cy="238125"/>
            </a:xfrm>
            <a:custGeom>
              <a:avLst/>
              <a:gdLst>
                <a:gd name="T0" fmla="*/ 137 w 142"/>
                <a:gd name="T1" fmla="*/ 79 h 103"/>
                <a:gd name="T2" fmla="*/ 137 w 142"/>
                <a:gd name="T3" fmla="*/ 79 h 103"/>
                <a:gd name="T4" fmla="*/ 113 w 142"/>
                <a:gd name="T5" fmla="*/ 36 h 103"/>
                <a:gd name="T6" fmla="*/ 21 w 142"/>
                <a:gd name="T7" fmla="*/ 0 h 103"/>
                <a:gd name="T8" fmla="*/ 4 w 142"/>
                <a:gd name="T9" fmla="*/ 27 h 103"/>
                <a:gd name="T10" fmla="*/ 1 w 142"/>
                <a:gd name="T11" fmla="*/ 60 h 103"/>
                <a:gd name="T12" fmla="*/ 93 w 142"/>
                <a:gd name="T13" fmla="*/ 96 h 103"/>
                <a:gd name="T14" fmla="*/ 137 w 142"/>
                <a:gd name="T15" fmla="*/ 7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103">
                  <a:moveTo>
                    <a:pt x="137" y="79"/>
                  </a:moveTo>
                  <a:cubicBezTo>
                    <a:pt x="137" y="79"/>
                    <a:pt x="137" y="79"/>
                    <a:pt x="137" y="79"/>
                  </a:cubicBezTo>
                  <a:cubicBezTo>
                    <a:pt x="142" y="62"/>
                    <a:pt x="131" y="43"/>
                    <a:pt x="113" y="3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3" y="7"/>
                    <a:pt x="8" y="17"/>
                    <a:pt x="4" y="27"/>
                  </a:cubicBezTo>
                  <a:cubicBezTo>
                    <a:pt x="1" y="37"/>
                    <a:pt x="0" y="48"/>
                    <a:pt x="1" y="60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111" y="103"/>
                    <a:pt x="131" y="95"/>
                    <a:pt x="137" y="79"/>
                  </a:cubicBezTo>
                  <a:close/>
                </a:path>
              </a:pathLst>
            </a:custGeom>
            <a:solidFill>
              <a:srgbClr val="2B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ṥ1ídé">
              <a:extLst>
                <a:ext uri="{FF2B5EF4-FFF2-40B4-BE49-F238E27FC236}">
                  <a16:creationId xmlns:a16="http://schemas.microsoft.com/office/drawing/2014/main" id="{659DB011-9767-4BE1-8D42-0576343A2509}"/>
                </a:ext>
              </a:extLst>
            </p:cNvPr>
            <p:cNvSpPr/>
            <p:nvPr/>
          </p:nvSpPr>
          <p:spPr bwMode="auto">
            <a:xfrm>
              <a:off x="4044951" y="3541713"/>
              <a:ext cx="112713" cy="73025"/>
            </a:xfrm>
            <a:custGeom>
              <a:avLst/>
              <a:gdLst>
                <a:gd name="T0" fmla="*/ 58 w 71"/>
                <a:gd name="T1" fmla="*/ 46 h 46"/>
                <a:gd name="T2" fmla="*/ 71 w 71"/>
                <a:gd name="T3" fmla="*/ 5 h 46"/>
                <a:gd name="T4" fmla="*/ 0 w 71"/>
                <a:gd name="T5" fmla="*/ 0 h 46"/>
                <a:gd name="T6" fmla="*/ 58 w 71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46">
                  <a:moveTo>
                    <a:pt x="58" y="46"/>
                  </a:moveTo>
                  <a:lnTo>
                    <a:pt x="71" y="5"/>
                  </a:lnTo>
                  <a:lnTo>
                    <a:pt x="0" y="0"/>
                  </a:lnTo>
                  <a:lnTo>
                    <a:pt x="58" y="46"/>
                  </a:lnTo>
                  <a:close/>
                </a:path>
              </a:pathLst>
            </a:custGeom>
            <a:solidFill>
              <a:srgbClr val="2B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ṣlîde">
              <a:extLst>
                <a:ext uri="{FF2B5EF4-FFF2-40B4-BE49-F238E27FC236}">
                  <a16:creationId xmlns:a16="http://schemas.microsoft.com/office/drawing/2014/main" id="{A261A980-09E2-4277-B6DF-A9EEE93FA29A}"/>
                </a:ext>
              </a:extLst>
            </p:cNvPr>
            <p:cNvSpPr/>
            <p:nvPr/>
          </p:nvSpPr>
          <p:spPr bwMode="auto">
            <a:xfrm>
              <a:off x="5518151" y="4060825"/>
              <a:ext cx="146050" cy="168275"/>
            </a:xfrm>
            <a:custGeom>
              <a:avLst/>
              <a:gdLst>
                <a:gd name="T0" fmla="*/ 58 w 63"/>
                <a:gd name="T1" fmla="*/ 49 h 73"/>
                <a:gd name="T2" fmla="*/ 58 w 63"/>
                <a:gd name="T3" fmla="*/ 49 h 73"/>
                <a:gd name="T4" fmla="*/ 34 w 63"/>
                <a:gd name="T5" fmla="*/ 6 h 73"/>
                <a:gd name="T6" fmla="*/ 20 w 63"/>
                <a:gd name="T7" fmla="*/ 0 h 73"/>
                <a:gd name="T8" fmla="*/ 4 w 63"/>
                <a:gd name="T9" fmla="*/ 28 h 73"/>
                <a:gd name="T10" fmla="*/ 0 w 63"/>
                <a:gd name="T11" fmla="*/ 60 h 73"/>
                <a:gd name="T12" fmla="*/ 14 w 63"/>
                <a:gd name="T13" fmla="*/ 66 h 73"/>
                <a:gd name="T14" fmla="*/ 58 w 63"/>
                <a:gd name="T15" fmla="*/ 4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3">
                  <a:moveTo>
                    <a:pt x="58" y="49"/>
                  </a:moveTo>
                  <a:cubicBezTo>
                    <a:pt x="58" y="49"/>
                    <a:pt x="58" y="49"/>
                    <a:pt x="58" y="49"/>
                  </a:cubicBezTo>
                  <a:cubicBezTo>
                    <a:pt x="63" y="32"/>
                    <a:pt x="52" y="13"/>
                    <a:pt x="34" y="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3" y="8"/>
                    <a:pt x="8" y="17"/>
                    <a:pt x="4" y="28"/>
                  </a:cubicBezTo>
                  <a:cubicBezTo>
                    <a:pt x="1" y="39"/>
                    <a:pt x="0" y="50"/>
                    <a:pt x="0" y="60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32" y="73"/>
                    <a:pt x="52" y="65"/>
                    <a:pt x="58" y="49"/>
                  </a:cubicBezTo>
                  <a:close/>
                </a:path>
              </a:pathLst>
            </a:custGeom>
            <a:solidFill>
              <a:srgbClr val="FF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ïṩ1îďè">
              <a:extLst>
                <a:ext uri="{FF2B5EF4-FFF2-40B4-BE49-F238E27FC236}">
                  <a16:creationId xmlns:a16="http://schemas.microsoft.com/office/drawing/2014/main" id="{9090C32C-4043-486C-A4B6-CC1E224C3C2A}"/>
                </a:ext>
              </a:extLst>
            </p:cNvPr>
            <p:cNvSpPr/>
            <p:nvPr/>
          </p:nvSpPr>
          <p:spPr bwMode="auto">
            <a:xfrm>
              <a:off x="5580063" y="4146550"/>
              <a:ext cx="53975" cy="55563"/>
            </a:xfrm>
            <a:custGeom>
              <a:avLst/>
              <a:gdLst>
                <a:gd name="T0" fmla="*/ 4 w 23"/>
                <a:gd name="T1" fmla="*/ 5 h 24"/>
                <a:gd name="T2" fmla="*/ 19 w 23"/>
                <a:gd name="T3" fmla="*/ 4 h 24"/>
                <a:gd name="T4" fmla="*/ 18 w 23"/>
                <a:gd name="T5" fmla="*/ 18 h 24"/>
                <a:gd name="T6" fmla="*/ 4 w 23"/>
                <a:gd name="T7" fmla="*/ 20 h 24"/>
                <a:gd name="T8" fmla="*/ 4 w 23"/>
                <a:gd name="T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4" y="5"/>
                  </a:moveTo>
                  <a:cubicBezTo>
                    <a:pt x="9" y="1"/>
                    <a:pt x="15" y="0"/>
                    <a:pt x="19" y="4"/>
                  </a:cubicBezTo>
                  <a:cubicBezTo>
                    <a:pt x="23" y="7"/>
                    <a:pt x="23" y="14"/>
                    <a:pt x="18" y="18"/>
                  </a:cubicBezTo>
                  <a:cubicBezTo>
                    <a:pt x="14" y="23"/>
                    <a:pt x="8" y="24"/>
                    <a:pt x="4" y="20"/>
                  </a:cubicBezTo>
                  <a:cubicBezTo>
                    <a:pt x="0" y="17"/>
                    <a:pt x="0" y="10"/>
                    <a:pt x="4" y="5"/>
                  </a:cubicBezTo>
                  <a:close/>
                </a:path>
              </a:pathLst>
            </a:custGeom>
            <a:solidFill>
              <a:srgbClr val="FF9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$ḻídé">
              <a:extLst>
                <a:ext uri="{FF2B5EF4-FFF2-40B4-BE49-F238E27FC236}">
                  <a16:creationId xmlns:a16="http://schemas.microsoft.com/office/drawing/2014/main" id="{F52C9ECC-996B-4CEA-A841-BFB1C899FD7E}"/>
                </a:ext>
              </a:extLst>
            </p:cNvPr>
            <p:cNvSpPr/>
            <p:nvPr/>
          </p:nvSpPr>
          <p:spPr bwMode="auto">
            <a:xfrm>
              <a:off x="5140326" y="4729163"/>
              <a:ext cx="646113" cy="338138"/>
            </a:xfrm>
            <a:custGeom>
              <a:avLst/>
              <a:gdLst>
                <a:gd name="T0" fmla="*/ 139 w 279"/>
                <a:gd name="T1" fmla="*/ 0 h 146"/>
                <a:gd name="T2" fmla="*/ 50 w 279"/>
                <a:gd name="T3" fmla="*/ 21 h 146"/>
                <a:gd name="T4" fmla="*/ 50 w 279"/>
                <a:gd name="T5" fmla="*/ 125 h 146"/>
                <a:gd name="T6" fmla="*/ 139 w 279"/>
                <a:gd name="T7" fmla="*/ 146 h 146"/>
                <a:gd name="T8" fmla="*/ 229 w 279"/>
                <a:gd name="T9" fmla="*/ 125 h 146"/>
                <a:gd name="T10" fmla="*/ 229 w 279"/>
                <a:gd name="T11" fmla="*/ 21 h 146"/>
                <a:gd name="T12" fmla="*/ 139 w 279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9" h="146">
                  <a:moveTo>
                    <a:pt x="139" y="0"/>
                  </a:moveTo>
                  <a:cubicBezTo>
                    <a:pt x="107" y="0"/>
                    <a:pt x="74" y="7"/>
                    <a:pt x="50" y="21"/>
                  </a:cubicBezTo>
                  <a:cubicBezTo>
                    <a:pt x="0" y="50"/>
                    <a:pt x="0" y="96"/>
                    <a:pt x="50" y="125"/>
                  </a:cubicBezTo>
                  <a:cubicBezTo>
                    <a:pt x="74" y="139"/>
                    <a:pt x="107" y="146"/>
                    <a:pt x="139" y="146"/>
                  </a:cubicBezTo>
                  <a:cubicBezTo>
                    <a:pt x="172" y="146"/>
                    <a:pt x="205" y="139"/>
                    <a:pt x="229" y="125"/>
                  </a:cubicBezTo>
                  <a:cubicBezTo>
                    <a:pt x="279" y="96"/>
                    <a:pt x="279" y="50"/>
                    <a:pt x="229" y="21"/>
                  </a:cubicBezTo>
                  <a:cubicBezTo>
                    <a:pt x="205" y="7"/>
                    <a:pt x="172" y="0"/>
                    <a:pt x="13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śḻîdê">
              <a:extLst>
                <a:ext uri="{FF2B5EF4-FFF2-40B4-BE49-F238E27FC236}">
                  <a16:creationId xmlns:a16="http://schemas.microsoft.com/office/drawing/2014/main" id="{3E9F13CC-DE40-4C16-80B9-9EB2C1F4C454}"/>
                </a:ext>
              </a:extLst>
            </p:cNvPr>
            <p:cNvSpPr/>
            <p:nvPr/>
          </p:nvSpPr>
          <p:spPr bwMode="auto">
            <a:xfrm>
              <a:off x="5684838" y="3394075"/>
              <a:ext cx="109538" cy="114300"/>
            </a:xfrm>
            <a:custGeom>
              <a:avLst/>
              <a:gdLst>
                <a:gd name="T0" fmla="*/ 5 w 47"/>
                <a:gd name="T1" fmla="*/ 19 h 49"/>
                <a:gd name="T2" fmla="*/ 5 w 47"/>
                <a:gd name="T3" fmla="*/ 19 h 49"/>
                <a:gd name="T4" fmla="*/ 7 w 47"/>
                <a:gd name="T5" fmla="*/ 43 h 49"/>
                <a:gd name="T6" fmla="*/ 33 w 47"/>
                <a:gd name="T7" fmla="*/ 42 h 49"/>
                <a:gd name="T8" fmla="*/ 36 w 47"/>
                <a:gd name="T9" fmla="*/ 38 h 49"/>
                <a:gd name="T10" fmla="*/ 41 w 47"/>
                <a:gd name="T11" fmla="*/ 31 h 49"/>
                <a:gd name="T12" fmla="*/ 42 w 47"/>
                <a:gd name="T13" fmla="*/ 29 h 49"/>
                <a:gd name="T14" fmla="*/ 46 w 47"/>
                <a:gd name="T15" fmla="*/ 17 h 49"/>
                <a:gd name="T16" fmla="*/ 25 w 47"/>
                <a:gd name="T17" fmla="*/ 0 h 49"/>
                <a:gd name="T18" fmla="*/ 5 w 47"/>
                <a:gd name="T1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9"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0" y="26"/>
                    <a:pt x="0" y="36"/>
                    <a:pt x="7" y="43"/>
                  </a:cubicBezTo>
                  <a:cubicBezTo>
                    <a:pt x="14" y="49"/>
                    <a:pt x="26" y="49"/>
                    <a:pt x="33" y="42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6"/>
                    <a:pt x="40" y="34"/>
                    <a:pt x="41" y="31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6" y="21"/>
                    <a:pt x="46" y="17"/>
                  </a:cubicBezTo>
                  <a:cubicBezTo>
                    <a:pt x="47" y="12"/>
                    <a:pt x="34" y="0"/>
                    <a:pt x="25" y="0"/>
                  </a:cubicBezTo>
                  <a:cubicBezTo>
                    <a:pt x="16" y="1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îšľiḑe">
              <a:extLst>
                <a:ext uri="{FF2B5EF4-FFF2-40B4-BE49-F238E27FC236}">
                  <a16:creationId xmlns:a16="http://schemas.microsoft.com/office/drawing/2014/main" id="{3D13D68D-6B76-4C5F-BA1A-2DE10983B8B0}"/>
                </a:ext>
              </a:extLst>
            </p:cNvPr>
            <p:cNvSpPr/>
            <p:nvPr/>
          </p:nvSpPr>
          <p:spPr bwMode="auto">
            <a:xfrm>
              <a:off x="5772151" y="3368675"/>
              <a:ext cx="44450" cy="85725"/>
            </a:xfrm>
            <a:custGeom>
              <a:avLst/>
              <a:gdLst>
                <a:gd name="T0" fmla="*/ 6 w 19"/>
                <a:gd name="T1" fmla="*/ 37 h 37"/>
                <a:gd name="T2" fmla="*/ 15 w 19"/>
                <a:gd name="T3" fmla="*/ 5 h 37"/>
                <a:gd name="T4" fmla="*/ 7 w 19"/>
                <a:gd name="T5" fmla="*/ 15 h 37"/>
                <a:gd name="T6" fmla="*/ 0 w 19"/>
                <a:gd name="T7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7">
                  <a:moveTo>
                    <a:pt x="6" y="37"/>
                  </a:moveTo>
                  <a:cubicBezTo>
                    <a:pt x="6" y="37"/>
                    <a:pt x="19" y="12"/>
                    <a:pt x="15" y="5"/>
                  </a:cubicBezTo>
                  <a:cubicBezTo>
                    <a:pt x="12" y="0"/>
                    <a:pt x="7" y="11"/>
                    <a:pt x="7" y="15"/>
                  </a:cubicBezTo>
                  <a:cubicBezTo>
                    <a:pt x="6" y="19"/>
                    <a:pt x="0" y="29"/>
                    <a:pt x="0" y="29"/>
                  </a:cubicBezTo>
                </a:path>
              </a:pathLst>
            </a:custGeom>
            <a:solidFill>
              <a:srgbClr val="F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šḻïḍe">
              <a:extLst>
                <a:ext uri="{FF2B5EF4-FFF2-40B4-BE49-F238E27FC236}">
                  <a16:creationId xmlns:a16="http://schemas.microsoft.com/office/drawing/2014/main" id="{A3E8FC56-6909-486A-8159-F6CF9D8C06EE}"/>
                </a:ext>
              </a:extLst>
            </p:cNvPr>
            <p:cNvSpPr/>
            <p:nvPr/>
          </p:nvSpPr>
          <p:spPr bwMode="auto">
            <a:xfrm>
              <a:off x="5759451" y="3338513"/>
              <a:ext cx="42863" cy="100013"/>
            </a:xfrm>
            <a:custGeom>
              <a:avLst/>
              <a:gdLst>
                <a:gd name="T0" fmla="*/ 8 w 19"/>
                <a:gd name="T1" fmla="*/ 43 h 43"/>
                <a:gd name="T2" fmla="*/ 13 w 19"/>
                <a:gd name="T3" fmla="*/ 6 h 43"/>
                <a:gd name="T4" fmla="*/ 5 w 19"/>
                <a:gd name="T5" fmla="*/ 18 h 43"/>
                <a:gd name="T6" fmla="*/ 0 w 19"/>
                <a:gd name="T7" fmla="*/ 3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3">
                  <a:moveTo>
                    <a:pt x="8" y="43"/>
                  </a:moveTo>
                  <a:cubicBezTo>
                    <a:pt x="8" y="43"/>
                    <a:pt x="19" y="12"/>
                    <a:pt x="13" y="6"/>
                  </a:cubicBezTo>
                  <a:cubicBezTo>
                    <a:pt x="8" y="0"/>
                    <a:pt x="5" y="14"/>
                    <a:pt x="5" y="18"/>
                  </a:cubicBezTo>
                  <a:cubicBezTo>
                    <a:pt x="5" y="23"/>
                    <a:pt x="0" y="35"/>
                    <a:pt x="0" y="35"/>
                  </a:cubicBezTo>
                </a:path>
              </a:pathLst>
            </a:custGeom>
            <a:solidFill>
              <a:srgbClr val="F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iṥľíḑé">
              <a:extLst>
                <a:ext uri="{FF2B5EF4-FFF2-40B4-BE49-F238E27FC236}">
                  <a16:creationId xmlns:a16="http://schemas.microsoft.com/office/drawing/2014/main" id="{0519C4F2-D077-4089-ADB6-DED490C0E869}"/>
                </a:ext>
              </a:extLst>
            </p:cNvPr>
            <p:cNvSpPr/>
            <p:nvPr/>
          </p:nvSpPr>
          <p:spPr bwMode="auto">
            <a:xfrm>
              <a:off x="5741988" y="3324225"/>
              <a:ext cx="44450" cy="98425"/>
            </a:xfrm>
            <a:custGeom>
              <a:avLst/>
              <a:gdLst>
                <a:gd name="T0" fmla="*/ 8 w 19"/>
                <a:gd name="T1" fmla="*/ 42 h 42"/>
                <a:gd name="T2" fmla="*/ 14 w 19"/>
                <a:gd name="T3" fmla="*/ 5 h 42"/>
                <a:gd name="T4" fmla="*/ 6 w 19"/>
                <a:gd name="T5" fmla="*/ 18 h 42"/>
                <a:gd name="T6" fmla="*/ 0 w 19"/>
                <a:gd name="T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42">
                  <a:moveTo>
                    <a:pt x="8" y="42"/>
                  </a:moveTo>
                  <a:cubicBezTo>
                    <a:pt x="8" y="42"/>
                    <a:pt x="19" y="12"/>
                    <a:pt x="14" y="5"/>
                  </a:cubicBezTo>
                  <a:cubicBezTo>
                    <a:pt x="9" y="0"/>
                    <a:pt x="6" y="13"/>
                    <a:pt x="6" y="18"/>
                  </a:cubicBezTo>
                  <a:cubicBezTo>
                    <a:pt x="5" y="22"/>
                    <a:pt x="0" y="35"/>
                    <a:pt x="0" y="35"/>
                  </a:cubicBezTo>
                </a:path>
              </a:pathLst>
            </a:custGeom>
            <a:solidFill>
              <a:srgbClr val="F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ïṧḷîḓè">
              <a:extLst>
                <a:ext uri="{FF2B5EF4-FFF2-40B4-BE49-F238E27FC236}">
                  <a16:creationId xmlns:a16="http://schemas.microsoft.com/office/drawing/2014/main" id="{3AE97C1A-074D-4589-81A5-3FC740429C35}"/>
                </a:ext>
              </a:extLst>
            </p:cNvPr>
            <p:cNvSpPr/>
            <p:nvPr/>
          </p:nvSpPr>
          <p:spPr bwMode="auto">
            <a:xfrm>
              <a:off x="5711826" y="3327400"/>
              <a:ext cx="53975" cy="100013"/>
            </a:xfrm>
            <a:custGeom>
              <a:avLst/>
              <a:gdLst>
                <a:gd name="T0" fmla="*/ 12 w 23"/>
                <a:gd name="T1" fmla="*/ 43 h 43"/>
                <a:gd name="T2" fmla="*/ 17 w 23"/>
                <a:gd name="T3" fmla="*/ 6 h 43"/>
                <a:gd name="T4" fmla="*/ 9 w 23"/>
                <a:gd name="T5" fmla="*/ 18 h 43"/>
                <a:gd name="T6" fmla="*/ 0 w 23"/>
                <a:gd name="T7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43">
                  <a:moveTo>
                    <a:pt x="12" y="43"/>
                  </a:moveTo>
                  <a:cubicBezTo>
                    <a:pt x="12" y="43"/>
                    <a:pt x="23" y="12"/>
                    <a:pt x="17" y="6"/>
                  </a:cubicBezTo>
                  <a:cubicBezTo>
                    <a:pt x="12" y="0"/>
                    <a:pt x="10" y="13"/>
                    <a:pt x="9" y="18"/>
                  </a:cubicBezTo>
                  <a:cubicBezTo>
                    <a:pt x="8" y="24"/>
                    <a:pt x="0" y="38"/>
                    <a:pt x="0" y="38"/>
                  </a:cubicBezTo>
                </a:path>
              </a:pathLst>
            </a:custGeom>
            <a:solidFill>
              <a:srgbClr val="F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iṡľídê">
              <a:extLst>
                <a:ext uri="{FF2B5EF4-FFF2-40B4-BE49-F238E27FC236}">
                  <a16:creationId xmlns:a16="http://schemas.microsoft.com/office/drawing/2014/main" id="{0F346567-E8F4-4A2B-BAB7-4B78F6334979}"/>
                </a:ext>
              </a:extLst>
            </p:cNvPr>
            <p:cNvSpPr/>
            <p:nvPr/>
          </p:nvSpPr>
          <p:spPr bwMode="auto">
            <a:xfrm>
              <a:off x="5659438" y="3463925"/>
              <a:ext cx="101600" cy="82550"/>
            </a:xfrm>
            <a:custGeom>
              <a:avLst/>
              <a:gdLst>
                <a:gd name="T0" fmla="*/ 32 w 44"/>
                <a:gd name="T1" fmla="*/ 36 h 36"/>
                <a:gd name="T2" fmla="*/ 44 w 44"/>
                <a:gd name="T3" fmla="*/ 21 h 36"/>
                <a:gd name="T4" fmla="*/ 5 w 44"/>
                <a:gd name="T5" fmla="*/ 0 h 36"/>
                <a:gd name="T6" fmla="*/ 0 w 44"/>
                <a:gd name="T7" fmla="*/ 22 h 36"/>
                <a:gd name="T8" fmla="*/ 32 w 4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6">
                  <a:moveTo>
                    <a:pt x="32" y="36"/>
                  </a:move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13" y="7"/>
                    <a:pt x="5" y="0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32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Sļídè">
              <a:extLst>
                <a:ext uri="{FF2B5EF4-FFF2-40B4-BE49-F238E27FC236}">
                  <a16:creationId xmlns:a16="http://schemas.microsoft.com/office/drawing/2014/main" id="{D147CE1E-6AAC-4A15-B1E6-8EFF55522D1D}"/>
                </a:ext>
              </a:extLst>
            </p:cNvPr>
            <p:cNvSpPr/>
            <p:nvPr/>
          </p:nvSpPr>
          <p:spPr bwMode="auto">
            <a:xfrm>
              <a:off x="5219701" y="3440113"/>
              <a:ext cx="525463" cy="303213"/>
            </a:xfrm>
            <a:custGeom>
              <a:avLst/>
              <a:gdLst>
                <a:gd name="T0" fmla="*/ 206 w 227"/>
                <a:gd name="T1" fmla="*/ 26 h 131"/>
                <a:gd name="T2" fmla="*/ 206 w 227"/>
                <a:gd name="T3" fmla="*/ 26 h 131"/>
                <a:gd name="T4" fmla="*/ 227 w 227"/>
                <a:gd name="T5" fmla="*/ 44 h 131"/>
                <a:gd name="T6" fmla="*/ 153 w 227"/>
                <a:gd name="T7" fmla="*/ 117 h 131"/>
                <a:gd name="T8" fmla="*/ 106 w 227"/>
                <a:gd name="T9" fmla="*/ 121 h 131"/>
                <a:gd name="T10" fmla="*/ 17 w 227"/>
                <a:gd name="T11" fmla="*/ 58 h 131"/>
                <a:gd name="T12" fmla="*/ 9 w 227"/>
                <a:gd name="T13" fmla="*/ 16 h 131"/>
                <a:gd name="T14" fmla="*/ 50 w 227"/>
                <a:gd name="T15" fmla="*/ 9 h 131"/>
                <a:gd name="T16" fmla="*/ 121 w 227"/>
                <a:gd name="T17" fmla="*/ 62 h 131"/>
                <a:gd name="T18" fmla="*/ 138 w 227"/>
                <a:gd name="T19" fmla="*/ 61 h 131"/>
                <a:gd name="T20" fmla="*/ 185 w 227"/>
                <a:gd name="T21" fmla="*/ 19 h 131"/>
                <a:gd name="T22" fmla="*/ 206 w 227"/>
                <a:gd name="T23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31">
                  <a:moveTo>
                    <a:pt x="206" y="26"/>
                  </a:moveTo>
                  <a:cubicBezTo>
                    <a:pt x="206" y="26"/>
                    <a:pt x="206" y="26"/>
                    <a:pt x="206" y="26"/>
                  </a:cubicBezTo>
                  <a:cubicBezTo>
                    <a:pt x="217" y="33"/>
                    <a:pt x="227" y="44"/>
                    <a:pt x="227" y="44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40" y="129"/>
                    <a:pt x="121" y="131"/>
                    <a:pt x="106" y="121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3" y="49"/>
                    <a:pt x="0" y="30"/>
                    <a:pt x="9" y="16"/>
                  </a:cubicBezTo>
                  <a:cubicBezTo>
                    <a:pt x="18" y="3"/>
                    <a:pt x="37" y="0"/>
                    <a:pt x="50" y="9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7" y="66"/>
                    <a:pt x="134" y="65"/>
                    <a:pt x="138" y="61"/>
                  </a:cubicBez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95" y="19"/>
                    <a:pt x="206" y="26"/>
                  </a:cubicBezTo>
                  <a:close/>
                </a:path>
              </a:pathLst>
            </a:custGeom>
            <a:solidFill>
              <a:srgbClr val="00A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ŝḻiḍe">
              <a:extLst>
                <a:ext uri="{FF2B5EF4-FFF2-40B4-BE49-F238E27FC236}">
                  <a16:creationId xmlns:a16="http://schemas.microsoft.com/office/drawing/2014/main" id="{AB9601C4-73D1-4DF9-B1E1-B1ED1EBB4EE0}"/>
                </a:ext>
              </a:extLst>
            </p:cNvPr>
            <p:cNvSpPr/>
            <p:nvPr/>
          </p:nvSpPr>
          <p:spPr bwMode="auto">
            <a:xfrm>
              <a:off x="4867276" y="3327400"/>
              <a:ext cx="1144588" cy="138113"/>
            </a:xfrm>
            <a:custGeom>
              <a:avLst/>
              <a:gdLst>
                <a:gd name="T0" fmla="*/ 1 w 494"/>
                <a:gd name="T1" fmla="*/ 40 h 60"/>
                <a:gd name="T2" fmla="*/ 1 w 494"/>
                <a:gd name="T3" fmla="*/ 40 h 60"/>
                <a:gd name="T4" fmla="*/ 23 w 494"/>
                <a:gd name="T5" fmla="*/ 18 h 60"/>
                <a:gd name="T6" fmla="*/ 424 w 494"/>
                <a:gd name="T7" fmla="*/ 0 h 60"/>
                <a:gd name="T8" fmla="*/ 494 w 494"/>
                <a:gd name="T9" fmla="*/ 18 h 60"/>
                <a:gd name="T10" fmla="*/ 428 w 494"/>
                <a:gd name="T11" fmla="*/ 42 h 60"/>
                <a:gd name="T12" fmla="*/ 27 w 494"/>
                <a:gd name="T13" fmla="*/ 60 h 60"/>
                <a:gd name="T14" fmla="*/ 1 w 494"/>
                <a:gd name="T15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60">
                  <a:moveTo>
                    <a:pt x="1" y="4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0" y="28"/>
                    <a:pt x="10" y="19"/>
                    <a:pt x="23" y="18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94" y="18"/>
                    <a:pt x="494" y="18"/>
                    <a:pt x="494" y="18"/>
                  </a:cubicBezTo>
                  <a:cubicBezTo>
                    <a:pt x="428" y="42"/>
                    <a:pt x="428" y="42"/>
                    <a:pt x="428" y="42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14" y="60"/>
                    <a:pt x="2" y="51"/>
                    <a:pt x="1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ṩḷïḋé">
              <a:extLst>
                <a:ext uri="{FF2B5EF4-FFF2-40B4-BE49-F238E27FC236}">
                  <a16:creationId xmlns:a16="http://schemas.microsoft.com/office/drawing/2014/main" id="{5F09CEBA-0988-4A6F-99CB-FAD1088241D9}"/>
                </a:ext>
              </a:extLst>
            </p:cNvPr>
            <p:cNvSpPr/>
            <p:nvPr/>
          </p:nvSpPr>
          <p:spPr bwMode="auto">
            <a:xfrm>
              <a:off x="4867276" y="3327400"/>
              <a:ext cx="1009650" cy="138113"/>
            </a:xfrm>
            <a:custGeom>
              <a:avLst/>
              <a:gdLst>
                <a:gd name="T0" fmla="*/ 424 w 436"/>
                <a:gd name="T1" fmla="*/ 0 h 60"/>
                <a:gd name="T2" fmla="*/ 23 w 436"/>
                <a:gd name="T3" fmla="*/ 18 h 60"/>
                <a:gd name="T4" fmla="*/ 1 w 436"/>
                <a:gd name="T5" fmla="*/ 40 h 60"/>
                <a:gd name="T6" fmla="*/ 27 w 436"/>
                <a:gd name="T7" fmla="*/ 60 h 60"/>
                <a:gd name="T8" fmla="*/ 428 w 436"/>
                <a:gd name="T9" fmla="*/ 42 h 60"/>
                <a:gd name="T10" fmla="*/ 428 w 436"/>
                <a:gd name="T11" fmla="*/ 42 h 60"/>
                <a:gd name="T12" fmla="*/ 424 w 436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60">
                  <a:moveTo>
                    <a:pt x="424" y="0"/>
                  </a:moveTo>
                  <a:cubicBezTo>
                    <a:pt x="23" y="18"/>
                    <a:pt x="23" y="18"/>
                    <a:pt x="23" y="18"/>
                  </a:cubicBezTo>
                  <a:cubicBezTo>
                    <a:pt x="10" y="19"/>
                    <a:pt x="0" y="28"/>
                    <a:pt x="1" y="40"/>
                  </a:cubicBezTo>
                  <a:cubicBezTo>
                    <a:pt x="2" y="51"/>
                    <a:pt x="14" y="60"/>
                    <a:pt x="27" y="60"/>
                  </a:cubicBezTo>
                  <a:cubicBezTo>
                    <a:pt x="428" y="42"/>
                    <a:pt x="428" y="42"/>
                    <a:pt x="428" y="42"/>
                  </a:cubicBezTo>
                  <a:cubicBezTo>
                    <a:pt x="428" y="42"/>
                    <a:pt x="428" y="42"/>
                    <a:pt x="428" y="42"/>
                  </a:cubicBezTo>
                  <a:cubicBezTo>
                    <a:pt x="436" y="29"/>
                    <a:pt x="434" y="12"/>
                    <a:pt x="424" y="0"/>
                  </a:cubicBezTo>
                  <a:close/>
                </a:path>
              </a:pathLst>
            </a:custGeom>
            <a:solidFill>
              <a:srgbClr val="9C3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ŝḷíḑè">
              <a:extLst>
                <a:ext uri="{FF2B5EF4-FFF2-40B4-BE49-F238E27FC236}">
                  <a16:creationId xmlns:a16="http://schemas.microsoft.com/office/drawing/2014/main" id="{8934AA97-F8EE-4A0D-933A-2CB61A502198}"/>
                </a:ext>
              </a:extLst>
            </p:cNvPr>
            <p:cNvSpPr/>
            <p:nvPr/>
          </p:nvSpPr>
          <p:spPr bwMode="auto">
            <a:xfrm>
              <a:off x="4867276" y="3352800"/>
              <a:ext cx="1003300" cy="87313"/>
            </a:xfrm>
            <a:custGeom>
              <a:avLst/>
              <a:gdLst>
                <a:gd name="T0" fmla="*/ 26 w 433"/>
                <a:gd name="T1" fmla="*/ 37 h 38"/>
                <a:gd name="T2" fmla="*/ 432 w 433"/>
                <a:gd name="T3" fmla="*/ 19 h 38"/>
                <a:gd name="T4" fmla="*/ 430 w 433"/>
                <a:gd name="T5" fmla="*/ 0 h 38"/>
                <a:gd name="T6" fmla="*/ 24 w 433"/>
                <a:gd name="T7" fmla="*/ 19 h 38"/>
                <a:gd name="T8" fmla="*/ 1 w 433"/>
                <a:gd name="T9" fmla="*/ 29 h 38"/>
                <a:gd name="T10" fmla="*/ 26 w 433"/>
                <a:gd name="T11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3" h="38">
                  <a:moveTo>
                    <a:pt x="26" y="37"/>
                  </a:moveTo>
                  <a:cubicBezTo>
                    <a:pt x="432" y="19"/>
                    <a:pt x="432" y="19"/>
                    <a:pt x="432" y="19"/>
                  </a:cubicBezTo>
                  <a:cubicBezTo>
                    <a:pt x="433" y="12"/>
                    <a:pt x="432" y="6"/>
                    <a:pt x="430" y="0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1" y="19"/>
                    <a:pt x="0" y="24"/>
                    <a:pt x="1" y="29"/>
                  </a:cubicBezTo>
                  <a:cubicBezTo>
                    <a:pt x="2" y="34"/>
                    <a:pt x="13" y="38"/>
                    <a:pt x="26" y="37"/>
                  </a:cubicBezTo>
                  <a:close/>
                </a:path>
              </a:pathLst>
            </a:custGeom>
            <a:solidFill>
              <a:srgbClr val="C7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š1ïde">
              <a:extLst>
                <a:ext uri="{FF2B5EF4-FFF2-40B4-BE49-F238E27FC236}">
                  <a16:creationId xmlns:a16="http://schemas.microsoft.com/office/drawing/2014/main" id="{0282D116-6141-4DFB-AD4C-555E59765423}"/>
                </a:ext>
              </a:extLst>
            </p:cNvPr>
            <p:cNvSpPr/>
            <p:nvPr/>
          </p:nvSpPr>
          <p:spPr bwMode="auto">
            <a:xfrm>
              <a:off x="4867276" y="3362325"/>
              <a:ext cx="222250" cy="103188"/>
            </a:xfrm>
            <a:custGeom>
              <a:avLst/>
              <a:gdLst>
                <a:gd name="T0" fmla="*/ 1 w 96"/>
                <a:gd name="T1" fmla="*/ 25 h 45"/>
                <a:gd name="T2" fmla="*/ 1 w 96"/>
                <a:gd name="T3" fmla="*/ 25 h 45"/>
                <a:gd name="T4" fmla="*/ 27 w 96"/>
                <a:gd name="T5" fmla="*/ 45 h 45"/>
                <a:gd name="T6" fmla="*/ 92 w 96"/>
                <a:gd name="T7" fmla="*/ 42 h 45"/>
                <a:gd name="T8" fmla="*/ 95 w 96"/>
                <a:gd name="T9" fmla="*/ 21 h 45"/>
                <a:gd name="T10" fmla="*/ 88 w 96"/>
                <a:gd name="T11" fmla="*/ 0 h 45"/>
                <a:gd name="T12" fmla="*/ 23 w 96"/>
                <a:gd name="T13" fmla="*/ 3 h 45"/>
                <a:gd name="T14" fmla="*/ 1 w 96"/>
                <a:gd name="T15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45"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2" y="36"/>
                    <a:pt x="14" y="45"/>
                    <a:pt x="27" y="45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5" y="35"/>
                    <a:pt x="96" y="28"/>
                    <a:pt x="95" y="21"/>
                  </a:cubicBezTo>
                  <a:cubicBezTo>
                    <a:pt x="94" y="14"/>
                    <a:pt x="92" y="7"/>
                    <a:pt x="88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0" y="4"/>
                    <a:pt x="0" y="13"/>
                    <a:pt x="1" y="25"/>
                  </a:cubicBezTo>
                  <a:close/>
                </a:path>
              </a:pathLst>
            </a:custGeom>
            <a:solidFill>
              <a:srgbClr val="2B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šḷidè">
              <a:extLst>
                <a:ext uri="{FF2B5EF4-FFF2-40B4-BE49-F238E27FC236}">
                  <a16:creationId xmlns:a16="http://schemas.microsoft.com/office/drawing/2014/main" id="{73C01E5A-B8EC-43E9-813E-A19A3E6CF570}"/>
                </a:ext>
              </a:extLst>
            </p:cNvPr>
            <p:cNvSpPr/>
            <p:nvPr/>
          </p:nvSpPr>
          <p:spPr bwMode="auto">
            <a:xfrm>
              <a:off x="5935663" y="3349625"/>
              <a:ext cx="76200" cy="44450"/>
            </a:xfrm>
            <a:custGeom>
              <a:avLst/>
              <a:gdLst>
                <a:gd name="T0" fmla="*/ 0 w 48"/>
                <a:gd name="T1" fmla="*/ 0 h 28"/>
                <a:gd name="T2" fmla="*/ 2 w 48"/>
                <a:gd name="T3" fmla="*/ 28 h 28"/>
                <a:gd name="T4" fmla="*/ 48 w 48"/>
                <a:gd name="T5" fmla="*/ 12 h 28"/>
                <a:gd name="T6" fmla="*/ 0 w 4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28">
                  <a:moveTo>
                    <a:pt x="0" y="0"/>
                  </a:moveTo>
                  <a:lnTo>
                    <a:pt x="2" y="28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íṧľiḓê">
              <a:extLst>
                <a:ext uri="{FF2B5EF4-FFF2-40B4-BE49-F238E27FC236}">
                  <a16:creationId xmlns:a16="http://schemas.microsoft.com/office/drawing/2014/main" id="{8385ECAF-6F51-4BFF-BDB9-1B90B28443CA}"/>
                </a:ext>
              </a:extLst>
            </p:cNvPr>
            <p:cNvSpPr/>
            <p:nvPr/>
          </p:nvSpPr>
          <p:spPr bwMode="auto">
            <a:xfrm>
              <a:off x="4867276" y="3368675"/>
              <a:ext cx="92075" cy="96838"/>
            </a:xfrm>
            <a:custGeom>
              <a:avLst/>
              <a:gdLst>
                <a:gd name="T0" fmla="*/ 1 w 40"/>
                <a:gd name="T1" fmla="*/ 22 h 42"/>
                <a:gd name="T2" fmla="*/ 1 w 40"/>
                <a:gd name="T3" fmla="*/ 22 h 42"/>
                <a:gd name="T4" fmla="*/ 27 w 40"/>
                <a:gd name="T5" fmla="*/ 42 h 42"/>
                <a:gd name="T6" fmla="*/ 37 w 40"/>
                <a:gd name="T7" fmla="*/ 41 h 42"/>
                <a:gd name="T8" fmla="*/ 39 w 40"/>
                <a:gd name="T9" fmla="*/ 20 h 42"/>
                <a:gd name="T10" fmla="*/ 32 w 40"/>
                <a:gd name="T11" fmla="*/ 0 h 42"/>
                <a:gd name="T12" fmla="*/ 23 w 40"/>
                <a:gd name="T13" fmla="*/ 0 h 42"/>
                <a:gd name="T14" fmla="*/ 1 w 40"/>
                <a:gd name="T1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2">
                  <a:moveTo>
                    <a:pt x="1" y="22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2" y="33"/>
                    <a:pt x="14" y="42"/>
                    <a:pt x="27" y="42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9" y="35"/>
                    <a:pt x="40" y="28"/>
                    <a:pt x="39" y="20"/>
                  </a:cubicBezTo>
                  <a:cubicBezTo>
                    <a:pt x="38" y="13"/>
                    <a:pt x="36" y="6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1"/>
                    <a:pt x="0" y="10"/>
                    <a:pt x="1" y="22"/>
                  </a:cubicBezTo>
                  <a:close/>
                </a:path>
              </a:pathLst>
            </a:custGeom>
            <a:solidFill>
              <a:srgbClr val="FF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îşľîdè">
              <a:extLst>
                <a:ext uri="{FF2B5EF4-FFF2-40B4-BE49-F238E27FC236}">
                  <a16:creationId xmlns:a16="http://schemas.microsoft.com/office/drawing/2014/main" id="{DE897046-1EE7-47C4-A623-ACE0E6306A02}"/>
                </a:ext>
              </a:extLst>
            </p:cNvPr>
            <p:cNvSpPr/>
            <p:nvPr/>
          </p:nvSpPr>
          <p:spPr bwMode="auto">
            <a:xfrm>
              <a:off x="4878388" y="3389313"/>
              <a:ext cx="34925" cy="38100"/>
            </a:xfrm>
            <a:custGeom>
              <a:avLst/>
              <a:gdLst>
                <a:gd name="T0" fmla="*/ 14 w 15"/>
                <a:gd name="T1" fmla="*/ 10 h 16"/>
                <a:gd name="T2" fmla="*/ 5 w 15"/>
                <a:gd name="T3" fmla="*/ 15 h 16"/>
                <a:gd name="T4" fmla="*/ 2 w 15"/>
                <a:gd name="T5" fmla="*/ 6 h 16"/>
                <a:gd name="T6" fmla="*/ 10 w 15"/>
                <a:gd name="T7" fmla="*/ 1 h 16"/>
                <a:gd name="T8" fmla="*/ 14 w 15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4" y="10"/>
                  </a:moveTo>
                  <a:cubicBezTo>
                    <a:pt x="12" y="14"/>
                    <a:pt x="8" y="16"/>
                    <a:pt x="5" y="15"/>
                  </a:cubicBezTo>
                  <a:cubicBezTo>
                    <a:pt x="2" y="14"/>
                    <a:pt x="0" y="10"/>
                    <a:pt x="2" y="6"/>
                  </a:cubicBezTo>
                  <a:cubicBezTo>
                    <a:pt x="3" y="2"/>
                    <a:pt x="7" y="0"/>
                    <a:pt x="10" y="1"/>
                  </a:cubicBezTo>
                  <a:cubicBezTo>
                    <a:pt x="13" y="2"/>
                    <a:pt x="15" y="6"/>
                    <a:pt x="14" y="10"/>
                  </a:cubicBezTo>
                  <a:close/>
                </a:path>
              </a:pathLst>
            </a:custGeom>
            <a:solidFill>
              <a:srgbClr val="FF9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îś1îḋè">
              <a:extLst>
                <a:ext uri="{FF2B5EF4-FFF2-40B4-BE49-F238E27FC236}">
                  <a16:creationId xmlns:a16="http://schemas.microsoft.com/office/drawing/2014/main" id="{3FCD25B1-8EFE-4D5C-8668-200275CF4D44}"/>
                </a:ext>
              </a:extLst>
            </p:cNvPr>
            <p:cNvSpPr/>
            <p:nvPr/>
          </p:nvSpPr>
          <p:spPr bwMode="auto">
            <a:xfrm>
              <a:off x="5668963" y="3389313"/>
              <a:ext cx="36513" cy="85725"/>
            </a:xfrm>
            <a:custGeom>
              <a:avLst/>
              <a:gdLst>
                <a:gd name="T0" fmla="*/ 9 w 16"/>
                <a:gd name="T1" fmla="*/ 37 h 37"/>
                <a:gd name="T2" fmla="*/ 5 w 16"/>
                <a:gd name="T3" fmla="*/ 8 h 37"/>
                <a:gd name="T4" fmla="*/ 15 w 16"/>
                <a:gd name="T5" fmla="*/ 7 h 37"/>
                <a:gd name="T6" fmla="*/ 16 w 16"/>
                <a:gd name="T7" fmla="*/ 30 h 37"/>
                <a:gd name="T8" fmla="*/ 9 w 16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9" y="37"/>
                  </a:moveTo>
                  <a:cubicBezTo>
                    <a:pt x="9" y="37"/>
                    <a:pt x="0" y="27"/>
                    <a:pt x="5" y="8"/>
                  </a:cubicBezTo>
                  <a:cubicBezTo>
                    <a:pt x="7" y="0"/>
                    <a:pt x="15" y="1"/>
                    <a:pt x="15" y="7"/>
                  </a:cubicBezTo>
                  <a:cubicBezTo>
                    <a:pt x="14" y="12"/>
                    <a:pt x="16" y="30"/>
                    <a:pt x="16" y="30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iśľídè">
              <a:extLst>
                <a:ext uri="{FF2B5EF4-FFF2-40B4-BE49-F238E27FC236}">
                  <a16:creationId xmlns:a16="http://schemas.microsoft.com/office/drawing/2014/main" id="{E887DAE5-93BC-4A38-B657-47674C821448}"/>
                </a:ext>
              </a:extLst>
            </p:cNvPr>
            <p:cNvSpPr/>
            <p:nvPr/>
          </p:nvSpPr>
          <p:spPr bwMode="auto">
            <a:xfrm>
              <a:off x="5267326" y="4791075"/>
              <a:ext cx="225425" cy="100013"/>
            </a:xfrm>
            <a:custGeom>
              <a:avLst/>
              <a:gdLst>
                <a:gd name="T0" fmla="*/ 0 w 97"/>
                <a:gd name="T1" fmla="*/ 0 h 43"/>
                <a:gd name="T2" fmla="*/ 9 w 97"/>
                <a:gd name="T3" fmla="*/ 37 h 43"/>
                <a:gd name="T4" fmla="*/ 95 w 97"/>
                <a:gd name="T5" fmla="*/ 18 h 43"/>
                <a:gd name="T6" fmla="*/ 52 w 97"/>
                <a:gd name="T7" fmla="*/ 0 h 43"/>
                <a:gd name="T8" fmla="*/ 0 w 97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3">
                  <a:moveTo>
                    <a:pt x="0" y="0"/>
                  </a:moveTo>
                  <a:cubicBezTo>
                    <a:pt x="0" y="0"/>
                    <a:pt x="0" y="31"/>
                    <a:pt x="9" y="37"/>
                  </a:cubicBezTo>
                  <a:cubicBezTo>
                    <a:pt x="17" y="43"/>
                    <a:pt x="94" y="35"/>
                    <a:pt x="95" y="18"/>
                  </a:cubicBezTo>
                  <a:cubicBezTo>
                    <a:pt x="97" y="1"/>
                    <a:pt x="52" y="0"/>
                    <a:pt x="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B3D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išḷîḋé">
              <a:extLst>
                <a:ext uri="{FF2B5EF4-FFF2-40B4-BE49-F238E27FC236}">
                  <a16:creationId xmlns:a16="http://schemas.microsoft.com/office/drawing/2014/main" id="{0158305F-0F4B-4685-9FDA-03533CCB5D7F}"/>
                </a:ext>
              </a:extLst>
            </p:cNvPr>
            <p:cNvSpPr/>
            <p:nvPr/>
          </p:nvSpPr>
          <p:spPr bwMode="auto">
            <a:xfrm>
              <a:off x="5437188" y="4867275"/>
              <a:ext cx="227013" cy="98425"/>
            </a:xfrm>
            <a:custGeom>
              <a:avLst/>
              <a:gdLst>
                <a:gd name="T0" fmla="*/ 0 w 98"/>
                <a:gd name="T1" fmla="*/ 0 h 42"/>
                <a:gd name="T2" fmla="*/ 9 w 98"/>
                <a:gd name="T3" fmla="*/ 36 h 42"/>
                <a:gd name="T4" fmla="*/ 96 w 98"/>
                <a:gd name="T5" fmla="*/ 18 h 42"/>
                <a:gd name="T6" fmla="*/ 52 w 98"/>
                <a:gd name="T7" fmla="*/ 0 h 42"/>
                <a:gd name="T8" fmla="*/ 0 w 9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42">
                  <a:moveTo>
                    <a:pt x="0" y="0"/>
                  </a:moveTo>
                  <a:cubicBezTo>
                    <a:pt x="0" y="0"/>
                    <a:pt x="1" y="30"/>
                    <a:pt x="9" y="36"/>
                  </a:cubicBezTo>
                  <a:cubicBezTo>
                    <a:pt x="18" y="42"/>
                    <a:pt x="94" y="35"/>
                    <a:pt x="96" y="18"/>
                  </a:cubicBezTo>
                  <a:cubicBezTo>
                    <a:pt x="98" y="0"/>
                    <a:pt x="52" y="0"/>
                    <a:pt x="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E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íṥlíḋè">
              <a:extLst>
                <a:ext uri="{FF2B5EF4-FFF2-40B4-BE49-F238E27FC236}">
                  <a16:creationId xmlns:a16="http://schemas.microsoft.com/office/drawing/2014/main" id="{E63F4427-7233-4AA5-8B14-6A5EB96300EB}"/>
                </a:ext>
              </a:extLst>
            </p:cNvPr>
            <p:cNvSpPr/>
            <p:nvPr/>
          </p:nvSpPr>
          <p:spPr bwMode="auto">
            <a:xfrm>
              <a:off x="5240338" y="3995738"/>
              <a:ext cx="317500" cy="909638"/>
            </a:xfrm>
            <a:custGeom>
              <a:avLst/>
              <a:gdLst>
                <a:gd name="T0" fmla="*/ 65 w 137"/>
                <a:gd name="T1" fmla="*/ 111 h 393"/>
                <a:gd name="T2" fmla="*/ 85 w 137"/>
                <a:gd name="T3" fmla="*/ 377 h 393"/>
                <a:gd name="T4" fmla="*/ 137 w 137"/>
                <a:gd name="T5" fmla="*/ 377 h 393"/>
                <a:gd name="T6" fmla="*/ 130 w 137"/>
                <a:gd name="T7" fmla="*/ 12 h 393"/>
                <a:gd name="T8" fmla="*/ 65 w 137"/>
                <a:gd name="T9" fmla="*/ 12 h 393"/>
                <a:gd name="T10" fmla="*/ 0 w 137"/>
                <a:gd name="T11" fmla="*/ 0 h 393"/>
                <a:gd name="T12" fmla="*/ 65 w 137"/>
                <a:gd name="T13" fmla="*/ 11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93">
                  <a:moveTo>
                    <a:pt x="65" y="111"/>
                  </a:moveTo>
                  <a:cubicBezTo>
                    <a:pt x="85" y="377"/>
                    <a:pt x="85" y="377"/>
                    <a:pt x="85" y="377"/>
                  </a:cubicBezTo>
                  <a:cubicBezTo>
                    <a:pt x="85" y="377"/>
                    <a:pt x="105" y="393"/>
                    <a:pt x="137" y="377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96" y="15"/>
                    <a:pt x="65" y="12"/>
                  </a:cubicBezTo>
                  <a:cubicBezTo>
                    <a:pt x="27" y="8"/>
                    <a:pt x="0" y="0"/>
                    <a:pt x="0" y="0"/>
                  </a:cubicBezTo>
                  <a:lnTo>
                    <a:pt x="65" y="111"/>
                  </a:lnTo>
                  <a:close/>
                </a:path>
              </a:pathLst>
            </a:custGeom>
            <a:solidFill>
              <a:srgbClr val="5E7A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iS1ïḓé">
              <a:extLst>
                <a:ext uri="{FF2B5EF4-FFF2-40B4-BE49-F238E27FC236}">
                  <a16:creationId xmlns:a16="http://schemas.microsoft.com/office/drawing/2014/main" id="{11A2AAB2-0148-4219-BABD-9C188EC15D88}"/>
                </a:ext>
              </a:extLst>
            </p:cNvPr>
            <p:cNvSpPr/>
            <p:nvPr/>
          </p:nvSpPr>
          <p:spPr bwMode="auto">
            <a:xfrm>
              <a:off x="5443538" y="4025900"/>
              <a:ext cx="101600" cy="233363"/>
            </a:xfrm>
            <a:custGeom>
              <a:avLst/>
              <a:gdLst>
                <a:gd name="T0" fmla="*/ 44 w 44"/>
                <a:gd name="T1" fmla="*/ 101 h 101"/>
                <a:gd name="T2" fmla="*/ 42 w 44"/>
                <a:gd name="T3" fmla="*/ 6 h 101"/>
                <a:gd name="T4" fmla="*/ 21 w 44"/>
                <a:gd name="T5" fmla="*/ 0 h 101"/>
                <a:gd name="T6" fmla="*/ 0 w 44"/>
                <a:gd name="T7" fmla="*/ 0 h 101"/>
                <a:gd name="T8" fmla="*/ 19 w 44"/>
                <a:gd name="T9" fmla="*/ 44 h 101"/>
                <a:gd name="T10" fmla="*/ 44 w 44"/>
                <a:gd name="T1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101">
                  <a:moveTo>
                    <a:pt x="44" y="101"/>
                  </a:moveTo>
                  <a:cubicBezTo>
                    <a:pt x="42" y="6"/>
                    <a:pt x="42" y="6"/>
                    <a:pt x="42" y="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8" y="0"/>
                    <a:pt x="0" y="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7" y="86"/>
                    <a:pt x="44" y="101"/>
                  </a:cubicBezTo>
                  <a:close/>
                </a:path>
              </a:pathLst>
            </a:custGeom>
            <a:solidFill>
              <a:srgbClr val="4F6D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0" name="ïṣḷîḋê">
              <a:extLst>
                <a:ext uri="{FF2B5EF4-FFF2-40B4-BE49-F238E27FC236}">
                  <a16:creationId xmlns:a16="http://schemas.microsoft.com/office/drawing/2014/main" id="{989DAD91-7A96-4F62-85B5-46A432DE9653}"/>
                </a:ext>
              </a:extLst>
            </p:cNvPr>
            <p:cNvSpPr/>
            <p:nvPr/>
          </p:nvSpPr>
          <p:spPr bwMode="auto">
            <a:xfrm>
              <a:off x="5240338" y="3995738"/>
              <a:ext cx="303213" cy="176213"/>
            </a:xfrm>
            <a:custGeom>
              <a:avLst/>
              <a:gdLst>
                <a:gd name="T0" fmla="*/ 131 w 131"/>
                <a:gd name="T1" fmla="*/ 72 h 76"/>
                <a:gd name="T2" fmla="*/ 130 w 131"/>
                <a:gd name="T3" fmla="*/ 12 h 76"/>
                <a:gd name="T4" fmla="*/ 65 w 131"/>
                <a:gd name="T5" fmla="*/ 12 h 76"/>
                <a:gd name="T6" fmla="*/ 0 w 131"/>
                <a:gd name="T7" fmla="*/ 0 h 76"/>
                <a:gd name="T8" fmla="*/ 40 w 131"/>
                <a:gd name="T9" fmla="*/ 69 h 76"/>
                <a:gd name="T10" fmla="*/ 63 w 131"/>
                <a:gd name="T11" fmla="*/ 73 h 76"/>
                <a:gd name="T12" fmla="*/ 131 w 131"/>
                <a:gd name="T13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76">
                  <a:moveTo>
                    <a:pt x="131" y="72"/>
                  </a:move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96" y="15"/>
                    <a:pt x="65" y="12"/>
                  </a:cubicBezTo>
                  <a:cubicBezTo>
                    <a:pt x="27" y="8"/>
                    <a:pt x="0" y="0"/>
                    <a:pt x="0" y="0"/>
                  </a:cubicBezTo>
                  <a:cubicBezTo>
                    <a:pt x="40" y="69"/>
                    <a:pt x="40" y="69"/>
                    <a:pt x="40" y="69"/>
                  </a:cubicBezTo>
                  <a:cubicBezTo>
                    <a:pt x="48" y="70"/>
                    <a:pt x="55" y="71"/>
                    <a:pt x="63" y="73"/>
                  </a:cubicBezTo>
                  <a:cubicBezTo>
                    <a:pt x="88" y="76"/>
                    <a:pt x="118" y="74"/>
                    <a:pt x="131" y="72"/>
                  </a:cubicBezTo>
                  <a:close/>
                </a:path>
              </a:pathLst>
            </a:custGeom>
            <a:solidFill>
              <a:srgbClr val="445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1" name="işļídê">
              <a:extLst>
                <a:ext uri="{FF2B5EF4-FFF2-40B4-BE49-F238E27FC236}">
                  <a16:creationId xmlns:a16="http://schemas.microsoft.com/office/drawing/2014/main" id="{088ED354-D05A-45B4-98E3-941EC063815F}"/>
                </a:ext>
              </a:extLst>
            </p:cNvPr>
            <p:cNvSpPr/>
            <p:nvPr/>
          </p:nvSpPr>
          <p:spPr bwMode="auto">
            <a:xfrm>
              <a:off x="5240338" y="3940175"/>
              <a:ext cx="150813" cy="885825"/>
            </a:xfrm>
            <a:custGeom>
              <a:avLst/>
              <a:gdLst>
                <a:gd name="T0" fmla="*/ 0 w 65"/>
                <a:gd name="T1" fmla="*/ 0 h 383"/>
                <a:gd name="T2" fmla="*/ 12 w 65"/>
                <a:gd name="T3" fmla="*/ 379 h 383"/>
                <a:gd name="T4" fmla="*/ 64 w 65"/>
                <a:gd name="T5" fmla="*/ 368 h 383"/>
                <a:gd name="T6" fmla="*/ 65 w 65"/>
                <a:gd name="T7" fmla="*/ 111 h 383"/>
                <a:gd name="T8" fmla="*/ 26 w 65"/>
                <a:gd name="T9" fmla="*/ 6 h 383"/>
                <a:gd name="T10" fmla="*/ 0 w 65"/>
                <a:gd name="T11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383">
                  <a:moveTo>
                    <a:pt x="0" y="0"/>
                  </a:moveTo>
                  <a:cubicBezTo>
                    <a:pt x="12" y="379"/>
                    <a:pt x="12" y="379"/>
                    <a:pt x="12" y="379"/>
                  </a:cubicBezTo>
                  <a:cubicBezTo>
                    <a:pt x="12" y="379"/>
                    <a:pt x="48" y="383"/>
                    <a:pt x="64" y="368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5" y="111"/>
                    <a:pt x="62" y="48"/>
                    <a:pt x="26" y="6"/>
                  </a:cubicBezTo>
                  <a:cubicBezTo>
                    <a:pt x="10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45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2" name="ï$ḷiďê">
              <a:extLst>
                <a:ext uri="{FF2B5EF4-FFF2-40B4-BE49-F238E27FC236}">
                  <a16:creationId xmlns:a16="http://schemas.microsoft.com/office/drawing/2014/main" id="{B99C94C5-3EDD-4A00-B1B4-934797001A8E}"/>
                </a:ext>
              </a:extLst>
            </p:cNvPr>
            <p:cNvSpPr/>
            <p:nvPr/>
          </p:nvSpPr>
          <p:spPr bwMode="auto">
            <a:xfrm>
              <a:off x="5265738" y="3111500"/>
              <a:ext cx="266700" cy="312738"/>
            </a:xfrm>
            <a:custGeom>
              <a:avLst/>
              <a:gdLst>
                <a:gd name="T0" fmla="*/ 76 w 115"/>
                <a:gd name="T1" fmla="*/ 128 h 135"/>
                <a:gd name="T2" fmla="*/ 76 w 115"/>
                <a:gd name="T3" fmla="*/ 128 h 135"/>
                <a:gd name="T4" fmla="*/ 16 w 115"/>
                <a:gd name="T5" fmla="*/ 95 h 135"/>
                <a:gd name="T6" fmla="*/ 8 w 115"/>
                <a:gd name="T7" fmla="*/ 66 h 135"/>
                <a:gd name="T8" fmla="*/ 40 w 115"/>
                <a:gd name="T9" fmla="*/ 7 h 135"/>
                <a:gd name="T10" fmla="*/ 99 w 115"/>
                <a:gd name="T11" fmla="*/ 39 h 135"/>
                <a:gd name="T12" fmla="*/ 108 w 115"/>
                <a:gd name="T13" fmla="*/ 68 h 135"/>
                <a:gd name="T14" fmla="*/ 76 w 115"/>
                <a:gd name="T15" fmla="*/ 12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35">
                  <a:moveTo>
                    <a:pt x="76" y="128"/>
                  </a:moveTo>
                  <a:cubicBezTo>
                    <a:pt x="76" y="128"/>
                    <a:pt x="76" y="128"/>
                    <a:pt x="76" y="128"/>
                  </a:cubicBezTo>
                  <a:cubicBezTo>
                    <a:pt x="50" y="135"/>
                    <a:pt x="24" y="121"/>
                    <a:pt x="16" y="95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0" y="41"/>
                    <a:pt x="15" y="15"/>
                    <a:pt x="40" y="7"/>
                  </a:cubicBezTo>
                  <a:cubicBezTo>
                    <a:pt x="65" y="0"/>
                    <a:pt x="92" y="14"/>
                    <a:pt x="99" y="39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5" y="94"/>
                    <a:pt x="101" y="120"/>
                    <a:pt x="76" y="128"/>
                  </a:cubicBezTo>
                  <a:close/>
                </a:path>
              </a:pathLst>
            </a:custGeom>
            <a:solidFill>
              <a:srgbClr val="F0B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3" name="işļïḍé">
              <a:extLst>
                <a:ext uri="{FF2B5EF4-FFF2-40B4-BE49-F238E27FC236}">
                  <a16:creationId xmlns:a16="http://schemas.microsoft.com/office/drawing/2014/main" id="{7CB307E8-8DE2-49A1-9DFA-53BF74623B53}"/>
                </a:ext>
              </a:extLst>
            </p:cNvPr>
            <p:cNvSpPr/>
            <p:nvPr/>
          </p:nvSpPr>
          <p:spPr bwMode="auto">
            <a:xfrm>
              <a:off x="5322888" y="3338513"/>
              <a:ext cx="115888" cy="190500"/>
            </a:xfrm>
            <a:custGeom>
              <a:avLst/>
              <a:gdLst>
                <a:gd name="T0" fmla="*/ 5 w 50"/>
                <a:gd name="T1" fmla="*/ 18 h 82"/>
                <a:gd name="T2" fmla="*/ 0 w 50"/>
                <a:gd name="T3" fmla="*/ 56 h 82"/>
                <a:gd name="T4" fmla="*/ 50 w 50"/>
                <a:gd name="T5" fmla="*/ 54 h 82"/>
                <a:gd name="T6" fmla="*/ 50 w 50"/>
                <a:gd name="T7" fmla="*/ 16 h 82"/>
                <a:gd name="T8" fmla="*/ 33 w 50"/>
                <a:gd name="T9" fmla="*/ 0 h 82"/>
                <a:gd name="T10" fmla="*/ 22 w 50"/>
                <a:gd name="T11" fmla="*/ 0 h 82"/>
                <a:gd name="T12" fmla="*/ 5 w 50"/>
                <a:gd name="T13" fmla="*/ 1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82">
                  <a:moveTo>
                    <a:pt x="5" y="18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16" y="82"/>
                    <a:pt x="50" y="54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8" y="7"/>
                    <a:pt x="41" y="0"/>
                    <a:pt x="3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0"/>
                    <a:pt x="7" y="8"/>
                    <a:pt x="5" y="18"/>
                  </a:cubicBezTo>
                  <a:close/>
                </a:path>
              </a:pathLst>
            </a:custGeom>
            <a:solidFill>
              <a:srgbClr val="F0B6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4" name="iṩḻîḍe">
              <a:extLst>
                <a:ext uri="{FF2B5EF4-FFF2-40B4-BE49-F238E27FC236}">
                  <a16:creationId xmlns:a16="http://schemas.microsoft.com/office/drawing/2014/main" id="{C61EC126-0992-43F5-A7C9-E8A758E41ECD}"/>
                </a:ext>
              </a:extLst>
            </p:cNvPr>
            <p:cNvSpPr/>
            <p:nvPr/>
          </p:nvSpPr>
          <p:spPr bwMode="auto">
            <a:xfrm>
              <a:off x="5295901" y="3397250"/>
              <a:ext cx="152400" cy="85725"/>
            </a:xfrm>
            <a:custGeom>
              <a:avLst/>
              <a:gdLst>
                <a:gd name="T0" fmla="*/ 0 w 66"/>
                <a:gd name="T1" fmla="*/ 30 h 37"/>
                <a:gd name="T2" fmla="*/ 9 w 66"/>
                <a:gd name="T3" fmla="*/ 10 h 37"/>
                <a:gd name="T4" fmla="*/ 65 w 66"/>
                <a:gd name="T5" fmla="*/ 17 h 37"/>
                <a:gd name="T6" fmla="*/ 66 w 66"/>
                <a:gd name="T7" fmla="*/ 37 h 37"/>
                <a:gd name="T8" fmla="*/ 0 w 66"/>
                <a:gd name="T9" fmla="*/ 3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37">
                  <a:moveTo>
                    <a:pt x="0" y="30"/>
                  </a:moveTo>
                  <a:cubicBezTo>
                    <a:pt x="1" y="29"/>
                    <a:pt x="9" y="10"/>
                    <a:pt x="9" y="10"/>
                  </a:cubicBezTo>
                  <a:cubicBezTo>
                    <a:pt x="9" y="10"/>
                    <a:pt x="39" y="0"/>
                    <a:pt x="65" y="17"/>
                  </a:cubicBezTo>
                  <a:cubicBezTo>
                    <a:pt x="66" y="37"/>
                    <a:pt x="66" y="37"/>
                    <a:pt x="66" y="37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5" name="ísļïḍè">
              <a:extLst>
                <a:ext uri="{FF2B5EF4-FFF2-40B4-BE49-F238E27FC236}">
                  <a16:creationId xmlns:a16="http://schemas.microsoft.com/office/drawing/2014/main" id="{382C942D-87CC-4FF6-89FD-573A9D145A64}"/>
                </a:ext>
              </a:extLst>
            </p:cNvPr>
            <p:cNvSpPr/>
            <p:nvPr/>
          </p:nvSpPr>
          <p:spPr bwMode="auto">
            <a:xfrm>
              <a:off x="5216526" y="3435350"/>
              <a:ext cx="347663" cy="692150"/>
            </a:xfrm>
            <a:custGeom>
              <a:avLst/>
              <a:gdLst>
                <a:gd name="T0" fmla="*/ 73 w 150"/>
                <a:gd name="T1" fmla="*/ 294 h 299"/>
                <a:gd name="T2" fmla="*/ 150 w 150"/>
                <a:gd name="T3" fmla="*/ 293 h 299"/>
                <a:gd name="T4" fmla="*/ 140 w 150"/>
                <a:gd name="T5" fmla="*/ 62 h 299"/>
                <a:gd name="T6" fmla="*/ 75 w 150"/>
                <a:gd name="T7" fmla="*/ 5 h 299"/>
                <a:gd name="T8" fmla="*/ 10 w 150"/>
                <a:gd name="T9" fmla="*/ 44 h 299"/>
                <a:gd name="T10" fmla="*/ 0 w 150"/>
                <a:gd name="T11" fmla="*/ 274 h 299"/>
                <a:gd name="T12" fmla="*/ 1 w 150"/>
                <a:gd name="T13" fmla="*/ 280 h 299"/>
                <a:gd name="T14" fmla="*/ 73 w 150"/>
                <a:gd name="T15" fmla="*/ 294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299">
                  <a:moveTo>
                    <a:pt x="73" y="294"/>
                  </a:moveTo>
                  <a:cubicBezTo>
                    <a:pt x="108" y="299"/>
                    <a:pt x="150" y="293"/>
                    <a:pt x="150" y="293"/>
                  </a:cubicBezTo>
                  <a:cubicBezTo>
                    <a:pt x="140" y="62"/>
                    <a:pt x="140" y="62"/>
                    <a:pt x="140" y="62"/>
                  </a:cubicBezTo>
                  <a:cubicBezTo>
                    <a:pt x="140" y="26"/>
                    <a:pt x="111" y="10"/>
                    <a:pt x="75" y="5"/>
                  </a:cubicBezTo>
                  <a:cubicBezTo>
                    <a:pt x="39" y="0"/>
                    <a:pt x="10" y="8"/>
                    <a:pt x="10" y="4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6"/>
                    <a:pt x="1" y="278"/>
                    <a:pt x="1" y="280"/>
                  </a:cubicBezTo>
                  <a:cubicBezTo>
                    <a:pt x="4" y="281"/>
                    <a:pt x="33" y="289"/>
                    <a:pt x="73" y="294"/>
                  </a:cubicBezTo>
                  <a:close/>
                </a:path>
              </a:pathLst>
            </a:custGeom>
            <a:solidFill>
              <a:srgbClr val="00CC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6" name="îṩḷïḑè">
              <a:extLst>
                <a:ext uri="{FF2B5EF4-FFF2-40B4-BE49-F238E27FC236}">
                  <a16:creationId xmlns:a16="http://schemas.microsoft.com/office/drawing/2014/main" id="{C82BF964-E742-4155-A3DA-03A8733E3C07}"/>
                </a:ext>
              </a:extLst>
            </p:cNvPr>
            <p:cNvSpPr/>
            <p:nvPr/>
          </p:nvSpPr>
          <p:spPr bwMode="auto">
            <a:xfrm>
              <a:off x="5468938" y="3900488"/>
              <a:ext cx="88900" cy="100013"/>
            </a:xfrm>
            <a:custGeom>
              <a:avLst/>
              <a:gdLst>
                <a:gd name="T0" fmla="*/ 15 w 38"/>
                <a:gd name="T1" fmla="*/ 41 h 43"/>
                <a:gd name="T2" fmla="*/ 38 w 38"/>
                <a:gd name="T3" fmla="*/ 24 h 43"/>
                <a:gd name="T4" fmla="*/ 37 w 38"/>
                <a:gd name="T5" fmla="*/ 3 h 43"/>
                <a:gd name="T6" fmla="*/ 2 w 38"/>
                <a:gd name="T7" fmla="*/ 0 h 43"/>
                <a:gd name="T8" fmla="*/ 15 w 38"/>
                <a:gd name="T9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3">
                  <a:moveTo>
                    <a:pt x="15" y="41"/>
                  </a:moveTo>
                  <a:cubicBezTo>
                    <a:pt x="27" y="43"/>
                    <a:pt x="35" y="41"/>
                    <a:pt x="38" y="2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39"/>
                    <a:pt x="15" y="41"/>
                  </a:cubicBezTo>
                  <a:close/>
                </a:path>
              </a:pathLst>
            </a:custGeom>
            <a:solidFill>
              <a:srgbClr val="00B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7" name="išľîḋe">
              <a:extLst>
                <a:ext uri="{FF2B5EF4-FFF2-40B4-BE49-F238E27FC236}">
                  <a16:creationId xmlns:a16="http://schemas.microsoft.com/office/drawing/2014/main" id="{3282E121-C343-421B-9D23-EBEFD7AC098D}"/>
                </a:ext>
              </a:extLst>
            </p:cNvPr>
            <p:cNvSpPr/>
            <p:nvPr/>
          </p:nvSpPr>
          <p:spPr bwMode="auto">
            <a:xfrm>
              <a:off x="5494338" y="3316288"/>
              <a:ext cx="101600" cy="117475"/>
            </a:xfrm>
            <a:custGeom>
              <a:avLst/>
              <a:gdLst>
                <a:gd name="T0" fmla="*/ 7 w 44"/>
                <a:gd name="T1" fmla="*/ 36 h 51"/>
                <a:gd name="T2" fmla="*/ 8 w 44"/>
                <a:gd name="T3" fmla="*/ 36 h 51"/>
                <a:gd name="T4" fmla="*/ 27 w 44"/>
                <a:gd name="T5" fmla="*/ 50 h 51"/>
                <a:gd name="T6" fmla="*/ 43 w 44"/>
                <a:gd name="T7" fmla="*/ 30 h 51"/>
                <a:gd name="T8" fmla="*/ 42 w 44"/>
                <a:gd name="T9" fmla="*/ 24 h 51"/>
                <a:gd name="T10" fmla="*/ 40 w 44"/>
                <a:gd name="T11" fmla="*/ 17 h 51"/>
                <a:gd name="T12" fmla="*/ 39 w 44"/>
                <a:gd name="T13" fmla="*/ 14 h 51"/>
                <a:gd name="T14" fmla="*/ 32 w 44"/>
                <a:gd name="T15" fmla="*/ 3 h 51"/>
                <a:gd name="T16" fmla="*/ 6 w 44"/>
                <a:gd name="T17" fmla="*/ 9 h 51"/>
                <a:gd name="T18" fmla="*/ 7 w 44"/>
                <a:gd name="T19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1">
                  <a:moveTo>
                    <a:pt x="7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10" y="45"/>
                    <a:pt x="18" y="51"/>
                    <a:pt x="27" y="50"/>
                  </a:cubicBezTo>
                  <a:cubicBezTo>
                    <a:pt x="37" y="49"/>
                    <a:pt x="44" y="40"/>
                    <a:pt x="43" y="30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1"/>
                    <a:pt x="41" y="19"/>
                    <a:pt x="40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36" y="6"/>
                    <a:pt x="32" y="3"/>
                  </a:cubicBezTo>
                  <a:cubicBezTo>
                    <a:pt x="28" y="0"/>
                    <a:pt x="12" y="2"/>
                    <a:pt x="6" y="9"/>
                  </a:cubicBezTo>
                  <a:cubicBezTo>
                    <a:pt x="0" y="17"/>
                    <a:pt x="7" y="36"/>
                    <a:pt x="7" y="36"/>
                  </a:cubicBez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8" name="îsliḓê">
              <a:extLst>
                <a:ext uri="{FF2B5EF4-FFF2-40B4-BE49-F238E27FC236}">
                  <a16:creationId xmlns:a16="http://schemas.microsoft.com/office/drawing/2014/main" id="{04F6E52D-B617-4FA3-82DE-86CF8C645DC3}"/>
                </a:ext>
              </a:extLst>
            </p:cNvPr>
            <p:cNvSpPr/>
            <p:nvPr/>
          </p:nvSpPr>
          <p:spPr bwMode="auto">
            <a:xfrm>
              <a:off x="5473701" y="3373438"/>
              <a:ext cx="63500" cy="55563"/>
            </a:xfrm>
            <a:custGeom>
              <a:avLst/>
              <a:gdLst>
                <a:gd name="T0" fmla="*/ 27 w 27"/>
                <a:gd name="T1" fmla="*/ 24 h 24"/>
                <a:gd name="T2" fmla="*/ 6 w 27"/>
                <a:gd name="T3" fmla="*/ 12 h 24"/>
                <a:gd name="T4" fmla="*/ 11 w 27"/>
                <a:gd name="T5" fmla="*/ 4 h 24"/>
                <a:gd name="T6" fmla="*/ 26 w 27"/>
                <a:gd name="T7" fmla="*/ 15 h 24"/>
                <a:gd name="T8" fmla="*/ 27 w 27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4">
                  <a:moveTo>
                    <a:pt x="27" y="24"/>
                  </a:moveTo>
                  <a:cubicBezTo>
                    <a:pt x="27" y="24"/>
                    <a:pt x="16" y="24"/>
                    <a:pt x="6" y="12"/>
                  </a:cubicBezTo>
                  <a:cubicBezTo>
                    <a:pt x="0" y="7"/>
                    <a:pt x="7" y="0"/>
                    <a:pt x="11" y="4"/>
                  </a:cubicBezTo>
                  <a:cubicBezTo>
                    <a:pt x="15" y="8"/>
                    <a:pt x="26" y="15"/>
                    <a:pt x="26" y="15"/>
                  </a:cubicBezTo>
                  <a:lnTo>
                    <a:pt x="27" y="24"/>
                  </a:ln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9" name="ïsliḓé">
              <a:extLst>
                <a:ext uri="{FF2B5EF4-FFF2-40B4-BE49-F238E27FC236}">
                  <a16:creationId xmlns:a16="http://schemas.microsoft.com/office/drawing/2014/main" id="{F060B729-0221-4288-ABA2-33A5E58BCD16}"/>
                </a:ext>
              </a:extLst>
            </p:cNvPr>
            <p:cNvSpPr/>
            <p:nvPr/>
          </p:nvSpPr>
          <p:spPr bwMode="auto">
            <a:xfrm>
              <a:off x="5524501" y="3276600"/>
              <a:ext cx="55563" cy="65088"/>
            </a:xfrm>
            <a:custGeom>
              <a:avLst/>
              <a:gdLst>
                <a:gd name="T0" fmla="*/ 24 w 24"/>
                <a:gd name="T1" fmla="*/ 28 h 28"/>
                <a:gd name="T2" fmla="*/ 6 w 24"/>
                <a:gd name="T3" fmla="*/ 1 h 28"/>
                <a:gd name="T4" fmla="*/ 8 w 24"/>
                <a:gd name="T5" fmla="*/ 13 h 28"/>
                <a:gd name="T6" fmla="*/ 15 w 24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cubicBezTo>
                    <a:pt x="24" y="28"/>
                    <a:pt x="14" y="2"/>
                    <a:pt x="6" y="1"/>
                  </a:cubicBezTo>
                  <a:cubicBezTo>
                    <a:pt x="0" y="0"/>
                    <a:pt x="6" y="10"/>
                    <a:pt x="8" y="13"/>
                  </a:cubicBezTo>
                  <a:cubicBezTo>
                    <a:pt x="11" y="17"/>
                    <a:pt x="15" y="28"/>
                    <a:pt x="15" y="28"/>
                  </a:cubicBezTo>
                </a:path>
              </a:pathLst>
            </a:custGeom>
            <a:solidFill>
              <a:srgbClr val="F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0" name="ïṡľídê">
              <a:extLst>
                <a:ext uri="{FF2B5EF4-FFF2-40B4-BE49-F238E27FC236}">
                  <a16:creationId xmlns:a16="http://schemas.microsoft.com/office/drawing/2014/main" id="{DA77BB6B-121A-4209-B965-5CED6BBE35E1}"/>
                </a:ext>
              </a:extLst>
            </p:cNvPr>
            <p:cNvSpPr/>
            <p:nvPr/>
          </p:nvSpPr>
          <p:spPr bwMode="auto">
            <a:xfrm>
              <a:off x="5487988" y="3273425"/>
              <a:ext cx="76200" cy="68263"/>
            </a:xfrm>
            <a:custGeom>
              <a:avLst/>
              <a:gdLst>
                <a:gd name="T0" fmla="*/ 33 w 33"/>
                <a:gd name="T1" fmla="*/ 28 h 29"/>
                <a:gd name="T2" fmla="*/ 8 w 33"/>
                <a:gd name="T3" fmla="*/ 0 h 29"/>
                <a:gd name="T4" fmla="*/ 12 w 33"/>
                <a:gd name="T5" fmla="*/ 14 h 29"/>
                <a:gd name="T6" fmla="*/ 22 w 33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9">
                  <a:moveTo>
                    <a:pt x="33" y="28"/>
                  </a:moveTo>
                  <a:cubicBezTo>
                    <a:pt x="33" y="28"/>
                    <a:pt x="16" y="0"/>
                    <a:pt x="8" y="0"/>
                  </a:cubicBezTo>
                  <a:cubicBezTo>
                    <a:pt x="0" y="0"/>
                    <a:pt x="9" y="11"/>
                    <a:pt x="12" y="14"/>
                  </a:cubicBezTo>
                  <a:cubicBezTo>
                    <a:pt x="15" y="17"/>
                    <a:pt x="22" y="29"/>
                    <a:pt x="22" y="29"/>
                  </a:cubicBezTo>
                </a:path>
              </a:pathLst>
            </a:custGeom>
            <a:solidFill>
              <a:srgbClr val="F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1" name="isḻíḑè">
              <a:extLst>
                <a:ext uri="{FF2B5EF4-FFF2-40B4-BE49-F238E27FC236}">
                  <a16:creationId xmlns:a16="http://schemas.microsoft.com/office/drawing/2014/main" id="{4AB8A9A9-B03E-49D5-A7A6-626085F0D9C5}"/>
                </a:ext>
              </a:extLst>
            </p:cNvPr>
            <p:cNvSpPr/>
            <p:nvPr/>
          </p:nvSpPr>
          <p:spPr bwMode="auto">
            <a:xfrm>
              <a:off x="5467351" y="3273425"/>
              <a:ext cx="76200" cy="69850"/>
            </a:xfrm>
            <a:custGeom>
              <a:avLst/>
              <a:gdLst>
                <a:gd name="T0" fmla="*/ 33 w 33"/>
                <a:gd name="T1" fmla="*/ 29 h 30"/>
                <a:gd name="T2" fmla="*/ 7 w 33"/>
                <a:gd name="T3" fmla="*/ 1 h 30"/>
                <a:gd name="T4" fmla="*/ 12 w 33"/>
                <a:gd name="T5" fmla="*/ 15 h 30"/>
                <a:gd name="T6" fmla="*/ 21 w 33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0">
                  <a:moveTo>
                    <a:pt x="33" y="29"/>
                  </a:moveTo>
                  <a:cubicBezTo>
                    <a:pt x="33" y="29"/>
                    <a:pt x="16" y="0"/>
                    <a:pt x="7" y="1"/>
                  </a:cubicBezTo>
                  <a:cubicBezTo>
                    <a:pt x="0" y="1"/>
                    <a:pt x="8" y="11"/>
                    <a:pt x="12" y="15"/>
                  </a:cubicBezTo>
                  <a:cubicBezTo>
                    <a:pt x="15" y="18"/>
                    <a:pt x="21" y="30"/>
                    <a:pt x="21" y="30"/>
                  </a:cubicBezTo>
                </a:path>
              </a:pathLst>
            </a:custGeom>
            <a:solidFill>
              <a:srgbClr val="F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2" name="iśľíḓè">
              <a:extLst>
                <a:ext uri="{FF2B5EF4-FFF2-40B4-BE49-F238E27FC236}">
                  <a16:creationId xmlns:a16="http://schemas.microsoft.com/office/drawing/2014/main" id="{8DD13B9A-F1C3-4422-8CE9-E51C455F88C3}"/>
                </a:ext>
              </a:extLst>
            </p:cNvPr>
            <p:cNvSpPr/>
            <p:nvPr/>
          </p:nvSpPr>
          <p:spPr bwMode="auto">
            <a:xfrm>
              <a:off x="5454651" y="3294063"/>
              <a:ext cx="74613" cy="79375"/>
            </a:xfrm>
            <a:custGeom>
              <a:avLst/>
              <a:gdLst>
                <a:gd name="T0" fmla="*/ 32 w 32"/>
                <a:gd name="T1" fmla="*/ 28 h 34"/>
                <a:gd name="T2" fmla="*/ 7 w 32"/>
                <a:gd name="T3" fmla="*/ 0 h 34"/>
                <a:gd name="T4" fmla="*/ 12 w 32"/>
                <a:gd name="T5" fmla="*/ 14 h 34"/>
                <a:gd name="T6" fmla="*/ 21 w 32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4">
                  <a:moveTo>
                    <a:pt x="32" y="28"/>
                  </a:moveTo>
                  <a:cubicBezTo>
                    <a:pt x="32" y="28"/>
                    <a:pt x="16" y="0"/>
                    <a:pt x="7" y="0"/>
                  </a:cubicBezTo>
                  <a:cubicBezTo>
                    <a:pt x="0" y="0"/>
                    <a:pt x="9" y="10"/>
                    <a:pt x="12" y="14"/>
                  </a:cubicBezTo>
                  <a:cubicBezTo>
                    <a:pt x="15" y="19"/>
                    <a:pt x="21" y="34"/>
                    <a:pt x="21" y="34"/>
                  </a:cubicBezTo>
                </a:path>
              </a:pathLst>
            </a:custGeom>
            <a:solidFill>
              <a:srgbClr val="FFC2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3" name="iṩ1ïďè">
              <a:extLst>
                <a:ext uri="{FF2B5EF4-FFF2-40B4-BE49-F238E27FC236}">
                  <a16:creationId xmlns:a16="http://schemas.microsoft.com/office/drawing/2014/main" id="{F65BD281-F7D5-454B-97A1-0AB4711A2844}"/>
                </a:ext>
              </a:extLst>
            </p:cNvPr>
            <p:cNvSpPr/>
            <p:nvPr/>
          </p:nvSpPr>
          <p:spPr bwMode="auto">
            <a:xfrm>
              <a:off x="5543551" y="3384550"/>
              <a:ext cx="87313" cy="80963"/>
            </a:xfrm>
            <a:custGeom>
              <a:avLst/>
              <a:gdLst>
                <a:gd name="T0" fmla="*/ 18 w 38"/>
                <a:gd name="T1" fmla="*/ 35 h 35"/>
                <a:gd name="T2" fmla="*/ 0 w 38"/>
                <a:gd name="T3" fmla="*/ 24 h 35"/>
                <a:gd name="T4" fmla="*/ 28 w 38"/>
                <a:gd name="T5" fmla="*/ 0 h 35"/>
                <a:gd name="T6" fmla="*/ 38 w 38"/>
                <a:gd name="T7" fmla="*/ 17 h 35"/>
                <a:gd name="T8" fmla="*/ 18 w 3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5">
                  <a:moveTo>
                    <a:pt x="18" y="35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5" y="0"/>
                    <a:pt x="28" y="0"/>
                  </a:cubicBezTo>
                  <a:cubicBezTo>
                    <a:pt x="38" y="17"/>
                    <a:pt x="38" y="17"/>
                    <a:pt x="38" y="17"/>
                  </a:cubicBezTo>
                  <a:lnTo>
                    <a:pt x="18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4" name="isľîďè">
              <a:extLst>
                <a:ext uri="{FF2B5EF4-FFF2-40B4-BE49-F238E27FC236}">
                  <a16:creationId xmlns:a16="http://schemas.microsoft.com/office/drawing/2014/main" id="{792520B5-E0C0-4946-96CA-D6F2BC7A4CB0}"/>
                </a:ext>
              </a:extLst>
            </p:cNvPr>
            <p:cNvSpPr/>
            <p:nvPr/>
          </p:nvSpPr>
          <p:spPr bwMode="auto">
            <a:xfrm>
              <a:off x="5438776" y="3403600"/>
              <a:ext cx="341313" cy="231775"/>
            </a:xfrm>
            <a:custGeom>
              <a:avLst/>
              <a:gdLst>
                <a:gd name="T0" fmla="*/ 64 w 147"/>
                <a:gd name="T1" fmla="*/ 10 h 100"/>
                <a:gd name="T2" fmla="*/ 64 w 147"/>
                <a:gd name="T3" fmla="*/ 10 h 100"/>
                <a:gd name="T4" fmla="*/ 81 w 147"/>
                <a:gd name="T5" fmla="*/ 0 h 100"/>
                <a:gd name="T6" fmla="*/ 140 w 147"/>
                <a:gd name="T7" fmla="*/ 66 h 100"/>
                <a:gd name="T8" fmla="*/ 144 w 147"/>
                <a:gd name="T9" fmla="*/ 88 h 100"/>
                <a:gd name="T10" fmla="*/ 127 w 147"/>
                <a:gd name="T11" fmla="*/ 100 h 100"/>
                <a:gd name="T12" fmla="*/ 35 w 147"/>
                <a:gd name="T13" fmla="*/ 90 h 100"/>
                <a:gd name="T14" fmla="*/ 3 w 147"/>
                <a:gd name="T15" fmla="*/ 68 h 100"/>
                <a:gd name="T16" fmla="*/ 25 w 147"/>
                <a:gd name="T17" fmla="*/ 36 h 100"/>
                <a:gd name="T18" fmla="*/ 82 w 147"/>
                <a:gd name="T19" fmla="*/ 54 h 100"/>
                <a:gd name="T20" fmla="*/ 53 w 147"/>
                <a:gd name="T21" fmla="*/ 28 h 100"/>
                <a:gd name="T22" fmla="*/ 64 w 147"/>
                <a:gd name="T23" fmla="*/ 1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100">
                  <a:moveTo>
                    <a:pt x="64" y="10"/>
                  </a:moveTo>
                  <a:cubicBezTo>
                    <a:pt x="64" y="10"/>
                    <a:pt x="64" y="10"/>
                    <a:pt x="64" y="10"/>
                  </a:cubicBezTo>
                  <a:cubicBezTo>
                    <a:pt x="69" y="5"/>
                    <a:pt x="73" y="4"/>
                    <a:pt x="81" y="0"/>
                  </a:cubicBezTo>
                  <a:cubicBezTo>
                    <a:pt x="140" y="66"/>
                    <a:pt x="140" y="66"/>
                    <a:pt x="140" y="66"/>
                  </a:cubicBezTo>
                  <a:cubicBezTo>
                    <a:pt x="146" y="72"/>
                    <a:pt x="147" y="81"/>
                    <a:pt x="144" y="88"/>
                  </a:cubicBezTo>
                  <a:cubicBezTo>
                    <a:pt x="141" y="95"/>
                    <a:pt x="134" y="99"/>
                    <a:pt x="127" y="10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20" y="93"/>
                    <a:pt x="6" y="83"/>
                    <a:pt x="3" y="68"/>
                  </a:cubicBezTo>
                  <a:cubicBezTo>
                    <a:pt x="0" y="53"/>
                    <a:pt x="10" y="38"/>
                    <a:pt x="25" y="36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5" y="19"/>
                    <a:pt x="64" y="10"/>
                  </a:cubicBezTo>
                  <a:close/>
                </a:path>
              </a:pathLst>
            </a:custGeom>
            <a:solidFill>
              <a:srgbClr val="00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5" name="iśḷïdè">
              <a:extLst>
                <a:ext uri="{FF2B5EF4-FFF2-40B4-BE49-F238E27FC236}">
                  <a16:creationId xmlns:a16="http://schemas.microsoft.com/office/drawing/2014/main" id="{C1E79183-9426-4542-B2EC-FEA3718FE5B3}"/>
                </a:ext>
              </a:extLst>
            </p:cNvPr>
            <p:cNvSpPr/>
            <p:nvPr/>
          </p:nvSpPr>
          <p:spPr bwMode="auto">
            <a:xfrm>
              <a:off x="5270501" y="3063875"/>
              <a:ext cx="258763" cy="285750"/>
            </a:xfrm>
            <a:custGeom>
              <a:avLst/>
              <a:gdLst>
                <a:gd name="T0" fmla="*/ 1 w 112"/>
                <a:gd name="T1" fmla="*/ 73 h 124"/>
                <a:gd name="T2" fmla="*/ 35 w 112"/>
                <a:gd name="T3" fmla="*/ 124 h 124"/>
                <a:gd name="T4" fmla="*/ 70 w 112"/>
                <a:gd name="T5" fmla="*/ 81 h 124"/>
                <a:gd name="T6" fmla="*/ 90 w 112"/>
                <a:gd name="T7" fmla="*/ 78 h 124"/>
                <a:gd name="T8" fmla="*/ 103 w 112"/>
                <a:gd name="T9" fmla="*/ 87 h 124"/>
                <a:gd name="T10" fmla="*/ 109 w 112"/>
                <a:gd name="T11" fmla="*/ 55 h 124"/>
                <a:gd name="T12" fmla="*/ 101 w 112"/>
                <a:gd name="T13" fmla="*/ 0 h 124"/>
                <a:gd name="T14" fmla="*/ 56 w 112"/>
                <a:gd name="T15" fmla="*/ 19 h 124"/>
                <a:gd name="T16" fmla="*/ 1 w 112"/>
                <a:gd name="T17" fmla="*/ 7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24">
                  <a:moveTo>
                    <a:pt x="1" y="73"/>
                  </a:moveTo>
                  <a:cubicBezTo>
                    <a:pt x="1" y="73"/>
                    <a:pt x="2" y="124"/>
                    <a:pt x="35" y="124"/>
                  </a:cubicBezTo>
                  <a:cubicBezTo>
                    <a:pt x="72" y="124"/>
                    <a:pt x="77" y="103"/>
                    <a:pt x="70" y="81"/>
                  </a:cubicBezTo>
                  <a:cubicBezTo>
                    <a:pt x="63" y="58"/>
                    <a:pt x="87" y="60"/>
                    <a:pt x="90" y="78"/>
                  </a:cubicBezTo>
                  <a:cubicBezTo>
                    <a:pt x="92" y="93"/>
                    <a:pt x="100" y="92"/>
                    <a:pt x="103" y="87"/>
                  </a:cubicBezTo>
                  <a:cubicBezTo>
                    <a:pt x="106" y="81"/>
                    <a:pt x="108" y="71"/>
                    <a:pt x="109" y="55"/>
                  </a:cubicBezTo>
                  <a:cubicBezTo>
                    <a:pt x="109" y="55"/>
                    <a:pt x="112" y="20"/>
                    <a:pt x="101" y="0"/>
                  </a:cubicBezTo>
                  <a:cubicBezTo>
                    <a:pt x="101" y="0"/>
                    <a:pt x="93" y="21"/>
                    <a:pt x="56" y="19"/>
                  </a:cubicBezTo>
                  <a:cubicBezTo>
                    <a:pt x="18" y="17"/>
                    <a:pt x="0" y="34"/>
                    <a:pt x="1" y="73"/>
                  </a:cubicBezTo>
                  <a:close/>
                </a:path>
              </a:pathLst>
            </a:custGeom>
            <a:solidFill>
              <a:srgbClr val="1F29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6" name="ïŝḷíḋe">
              <a:extLst>
                <a:ext uri="{FF2B5EF4-FFF2-40B4-BE49-F238E27FC236}">
                  <a16:creationId xmlns:a16="http://schemas.microsoft.com/office/drawing/2014/main" id="{52FA113A-836F-47DA-ACF1-7954D9ABFFFB}"/>
                </a:ext>
              </a:extLst>
            </p:cNvPr>
            <p:cNvSpPr/>
            <p:nvPr/>
          </p:nvSpPr>
          <p:spPr bwMode="auto">
            <a:xfrm>
              <a:off x="5462588" y="3870325"/>
              <a:ext cx="100013" cy="39688"/>
            </a:xfrm>
            <a:custGeom>
              <a:avLst/>
              <a:gdLst>
                <a:gd name="T0" fmla="*/ 0 w 63"/>
                <a:gd name="T1" fmla="*/ 0 h 25"/>
                <a:gd name="T2" fmla="*/ 3 w 63"/>
                <a:gd name="T3" fmla="*/ 25 h 25"/>
                <a:gd name="T4" fmla="*/ 63 w 63"/>
                <a:gd name="T5" fmla="*/ 25 h 25"/>
                <a:gd name="T6" fmla="*/ 63 w 63"/>
                <a:gd name="T7" fmla="*/ 3 h 25"/>
                <a:gd name="T8" fmla="*/ 0 w 6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5">
                  <a:moveTo>
                    <a:pt x="0" y="0"/>
                  </a:moveTo>
                  <a:lnTo>
                    <a:pt x="3" y="25"/>
                  </a:lnTo>
                  <a:lnTo>
                    <a:pt x="63" y="25"/>
                  </a:lnTo>
                  <a:lnTo>
                    <a:pt x="6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7" name="iṡļïdè">
              <a:extLst>
                <a:ext uri="{FF2B5EF4-FFF2-40B4-BE49-F238E27FC236}">
                  <a16:creationId xmlns:a16="http://schemas.microsoft.com/office/drawing/2014/main" id="{09B9F1DA-D33E-47C8-937D-D94CB52331B0}"/>
                </a:ext>
              </a:extLst>
            </p:cNvPr>
            <p:cNvSpPr/>
            <p:nvPr/>
          </p:nvSpPr>
          <p:spPr bwMode="auto">
            <a:xfrm>
              <a:off x="4135438" y="4127500"/>
              <a:ext cx="828675" cy="438150"/>
            </a:xfrm>
            <a:custGeom>
              <a:avLst/>
              <a:gdLst>
                <a:gd name="T0" fmla="*/ 179 w 358"/>
                <a:gd name="T1" fmla="*/ 0 h 189"/>
                <a:gd name="T2" fmla="*/ 64 w 358"/>
                <a:gd name="T3" fmla="*/ 28 h 189"/>
                <a:gd name="T4" fmla="*/ 64 w 358"/>
                <a:gd name="T5" fmla="*/ 161 h 189"/>
                <a:gd name="T6" fmla="*/ 179 w 358"/>
                <a:gd name="T7" fmla="*/ 189 h 189"/>
                <a:gd name="T8" fmla="*/ 295 w 358"/>
                <a:gd name="T9" fmla="*/ 161 h 189"/>
                <a:gd name="T10" fmla="*/ 295 w 358"/>
                <a:gd name="T11" fmla="*/ 28 h 189"/>
                <a:gd name="T12" fmla="*/ 179 w 358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189">
                  <a:moveTo>
                    <a:pt x="179" y="0"/>
                  </a:moveTo>
                  <a:cubicBezTo>
                    <a:pt x="137" y="0"/>
                    <a:pt x="96" y="10"/>
                    <a:pt x="64" y="28"/>
                  </a:cubicBezTo>
                  <a:cubicBezTo>
                    <a:pt x="0" y="65"/>
                    <a:pt x="0" y="124"/>
                    <a:pt x="64" y="161"/>
                  </a:cubicBezTo>
                  <a:cubicBezTo>
                    <a:pt x="96" y="180"/>
                    <a:pt x="137" y="189"/>
                    <a:pt x="179" y="189"/>
                  </a:cubicBezTo>
                  <a:cubicBezTo>
                    <a:pt x="221" y="189"/>
                    <a:pt x="263" y="180"/>
                    <a:pt x="295" y="161"/>
                  </a:cubicBezTo>
                  <a:cubicBezTo>
                    <a:pt x="358" y="124"/>
                    <a:pt x="358" y="65"/>
                    <a:pt x="295" y="28"/>
                  </a:cubicBezTo>
                  <a:cubicBezTo>
                    <a:pt x="263" y="10"/>
                    <a:pt x="221" y="0"/>
                    <a:pt x="17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8" name="íŝlïdè">
              <a:extLst>
                <a:ext uri="{FF2B5EF4-FFF2-40B4-BE49-F238E27FC236}">
                  <a16:creationId xmlns:a16="http://schemas.microsoft.com/office/drawing/2014/main" id="{29F3E58B-76B8-4604-B608-EA1C30B69E21}"/>
                </a:ext>
              </a:extLst>
            </p:cNvPr>
            <p:cNvSpPr/>
            <p:nvPr/>
          </p:nvSpPr>
          <p:spPr bwMode="auto">
            <a:xfrm>
              <a:off x="4221163" y="4062413"/>
              <a:ext cx="660400" cy="490538"/>
            </a:xfrm>
            <a:custGeom>
              <a:avLst/>
              <a:gdLst>
                <a:gd name="T0" fmla="*/ 0 w 285"/>
                <a:gd name="T1" fmla="*/ 90 h 212"/>
                <a:gd name="T2" fmla="*/ 42 w 285"/>
                <a:gd name="T3" fmla="*/ 32 h 212"/>
                <a:gd name="T4" fmla="*/ 243 w 285"/>
                <a:gd name="T5" fmla="*/ 32 h 212"/>
                <a:gd name="T6" fmla="*/ 284 w 285"/>
                <a:gd name="T7" fmla="*/ 90 h 212"/>
                <a:gd name="T8" fmla="*/ 285 w 285"/>
                <a:gd name="T9" fmla="*/ 90 h 212"/>
                <a:gd name="T10" fmla="*/ 285 w 285"/>
                <a:gd name="T11" fmla="*/ 122 h 212"/>
                <a:gd name="T12" fmla="*/ 284 w 285"/>
                <a:gd name="T13" fmla="*/ 122 h 212"/>
                <a:gd name="T14" fmla="*/ 243 w 285"/>
                <a:gd name="T15" fmla="*/ 180 h 212"/>
                <a:gd name="T16" fmla="*/ 42 w 285"/>
                <a:gd name="T17" fmla="*/ 180 h 212"/>
                <a:gd name="T18" fmla="*/ 0 w 285"/>
                <a:gd name="T19" fmla="*/ 122 h 212"/>
                <a:gd name="T20" fmla="*/ 0 w 285"/>
                <a:gd name="T21" fmla="*/ 9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212">
                  <a:moveTo>
                    <a:pt x="0" y="90"/>
                  </a:moveTo>
                  <a:cubicBezTo>
                    <a:pt x="0" y="69"/>
                    <a:pt x="14" y="48"/>
                    <a:pt x="42" y="32"/>
                  </a:cubicBezTo>
                  <a:cubicBezTo>
                    <a:pt x="97" y="0"/>
                    <a:pt x="187" y="0"/>
                    <a:pt x="243" y="32"/>
                  </a:cubicBezTo>
                  <a:cubicBezTo>
                    <a:pt x="271" y="48"/>
                    <a:pt x="284" y="69"/>
                    <a:pt x="284" y="90"/>
                  </a:cubicBezTo>
                  <a:cubicBezTo>
                    <a:pt x="285" y="90"/>
                    <a:pt x="285" y="90"/>
                    <a:pt x="285" y="90"/>
                  </a:cubicBezTo>
                  <a:cubicBezTo>
                    <a:pt x="285" y="122"/>
                    <a:pt x="285" y="122"/>
                    <a:pt x="285" y="122"/>
                  </a:cubicBezTo>
                  <a:cubicBezTo>
                    <a:pt x="284" y="122"/>
                    <a:pt x="284" y="122"/>
                    <a:pt x="284" y="122"/>
                  </a:cubicBezTo>
                  <a:cubicBezTo>
                    <a:pt x="284" y="143"/>
                    <a:pt x="271" y="164"/>
                    <a:pt x="243" y="180"/>
                  </a:cubicBezTo>
                  <a:cubicBezTo>
                    <a:pt x="187" y="212"/>
                    <a:pt x="97" y="212"/>
                    <a:pt x="42" y="180"/>
                  </a:cubicBezTo>
                  <a:cubicBezTo>
                    <a:pt x="14" y="164"/>
                    <a:pt x="0" y="143"/>
                    <a:pt x="0" y="122"/>
                  </a:cubicBezTo>
                  <a:cubicBezTo>
                    <a:pt x="0" y="90"/>
                    <a:pt x="0" y="90"/>
                    <a:pt x="0" y="90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9" name="îşľiḋê">
              <a:extLst>
                <a:ext uri="{FF2B5EF4-FFF2-40B4-BE49-F238E27FC236}">
                  <a16:creationId xmlns:a16="http://schemas.microsoft.com/office/drawing/2014/main" id="{6CED983C-A2A1-4983-BADE-B10881FE6508}"/>
                </a:ext>
              </a:extLst>
            </p:cNvPr>
            <p:cNvSpPr/>
            <p:nvPr/>
          </p:nvSpPr>
          <p:spPr bwMode="auto">
            <a:xfrm>
              <a:off x="4187826" y="4062413"/>
              <a:ext cx="722313" cy="417513"/>
            </a:xfrm>
            <a:custGeom>
              <a:avLst/>
              <a:gdLst>
                <a:gd name="T0" fmla="*/ 56 w 312"/>
                <a:gd name="T1" fmla="*/ 32 h 180"/>
                <a:gd name="T2" fmla="*/ 56 w 312"/>
                <a:gd name="T3" fmla="*/ 148 h 180"/>
                <a:gd name="T4" fmla="*/ 257 w 312"/>
                <a:gd name="T5" fmla="*/ 148 h 180"/>
                <a:gd name="T6" fmla="*/ 257 w 312"/>
                <a:gd name="T7" fmla="*/ 32 h 180"/>
                <a:gd name="T8" fmla="*/ 56 w 312"/>
                <a:gd name="T9" fmla="*/ 3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80">
                  <a:moveTo>
                    <a:pt x="56" y="32"/>
                  </a:moveTo>
                  <a:cubicBezTo>
                    <a:pt x="0" y="64"/>
                    <a:pt x="0" y="116"/>
                    <a:pt x="56" y="148"/>
                  </a:cubicBezTo>
                  <a:cubicBezTo>
                    <a:pt x="111" y="180"/>
                    <a:pt x="201" y="180"/>
                    <a:pt x="257" y="148"/>
                  </a:cubicBezTo>
                  <a:cubicBezTo>
                    <a:pt x="312" y="116"/>
                    <a:pt x="312" y="64"/>
                    <a:pt x="257" y="32"/>
                  </a:cubicBezTo>
                  <a:cubicBezTo>
                    <a:pt x="201" y="0"/>
                    <a:pt x="111" y="0"/>
                    <a:pt x="56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0" name="îṥlîḋè">
              <a:extLst>
                <a:ext uri="{FF2B5EF4-FFF2-40B4-BE49-F238E27FC236}">
                  <a16:creationId xmlns:a16="http://schemas.microsoft.com/office/drawing/2014/main" id="{A1A9D0C3-8F2B-4F4E-9FEE-A056C282354A}"/>
                </a:ext>
              </a:extLst>
            </p:cNvPr>
            <p:cNvSpPr/>
            <p:nvPr/>
          </p:nvSpPr>
          <p:spPr bwMode="auto">
            <a:xfrm>
              <a:off x="4419601" y="4162425"/>
              <a:ext cx="317500" cy="182563"/>
            </a:xfrm>
            <a:custGeom>
              <a:avLst/>
              <a:gdLst>
                <a:gd name="T0" fmla="*/ 1 w 137"/>
                <a:gd name="T1" fmla="*/ 27 h 79"/>
                <a:gd name="T2" fmla="*/ 1 w 137"/>
                <a:gd name="T3" fmla="*/ 27 h 79"/>
                <a:gd name="T4" fmla="*/ 3 w 137"/>
                <a:gd name="T5" fmla="*/ 77 h 79"/>
                <a:gd name="T6" fmla="*/ 95 w 137"/>
                <a:gd name="T7" fmla="*/ 79 h 79"/>
                <a:gd name="T8" fmla="*/ 122 w 137"/>
                <a:gd name="T9" fmla="*/ 72 h 79"/>
                <a:gd name="T10" fmla="*/ 122 w 137"/>
                <a:gd name="T11" fmla="*/ 40 h 79"/>
                <a:gd name="T12" fmla="*/ 77 w 137"/>
                <a:gd name="T13" fmla="*/ 35 h 79"/>
                <a:gd name="T14" fmla="*/ 69 w 137"/>
                <a:gd name="T15" fmla="*/ 9 h 79"/>
                <a:gd name="T16" fmla="*/ 12 w 137"/>
                <a:gd name="T17" fmla="*/ 9 h 79"/>
                <a:gd name="T18" fmla="*/ 1 w 137"/>
                <a:gd name="T19" fmla="*/ 2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79">
                  <a:moveTo>
                    <a:pt x="1" y="27"/>
                  </a:moveTo>
                  <a:cubicBezTo>
                    <a:pt x="1" y="27"/>
                    <a:pt x="1" y="27"/>
                    <a:pt x="1" y="27"/>
                  </a:cubicBezTo>
                  <a:cubicBezTo>
                    <a:pt x="3" y="77"/>
                    <a:pt x="3" y="77"/>
                    <a:pt x="3" y="77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4" y="79"/>
                    <a:pt x="114" y="77"/>
                    <a:pt x="122" y="72"/>
                  </a:cubicBezTo>
                  <a:cubicBezTo>
                    <a:pt x="137" y="63"/>
                    <a:pt x="137" y="49"/>
                    <a:pt x="122" y="40"/>
                  </a:cubicBezTo>
                  <a:cubicBezTo>
                    <a:pt x="110" y="33"/>
                    <a:pt x="92" y="31"/>
                    <a:pt x="77" y="35"/>
                  </a:cubicBezTo>
                  <a:cubicBezTo>
                    <a:pt x="84" y="26"/>
                    <a:pt x="81" y="16"/>
                    <a:pt x="69" y="9"/>
                  </a:cubicBezTo>
                  <a:cubicBezTo>
                    <a:pt x="53" y="0"/>
                    <a:pt x="28" y="0"/>
                    <a:pt x="12" y="9"/>
                  </a:cubicBezTo>
                  <a:cubicBezTo>
                    <a:pt x="4" y="14"/>
                    <a:pt x="0" y="21"/>
                    <a:pt x="1" y="27"/>
                  </a:cubicBezTo>
                  <a:close/>
                </a:path>
              </a:pathLst>
            </a:custGeom>
            <a:solidFill>
              <a:srgbClr val="FF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1" name="î$liḍe">
              <a:extLst>
                <a:ext uri="{FF2B5EF4-FFF2-40B4-BE49-F238E27FC236}">
                  <a16:creationId xmlns:a16="http://schemas.microsoft.com/office/drawing/2014/main" id="{7F7B979B-1A17-4659-A7F3-C134D67DF123}"/>
                </a:ext>
              </a:extLst>
            </p:cNvPr>
            <p:cNvSpPr/>
            <p:nvPr/>
          </p:nvSpPr>
          <p:spPr bwMode="auto">
            <a:xfrm>
              <a:off x="4389438" y="4851400"/>
              <a:ext cx="952500" cy="569913"/>
            </a:xfrm>
            <a:custGeom>
              <a:avLst/>
              <a:gdLst>
                <a:gd name="T0" fmla="*/ 126 w 411"/>
                <a:gd name="T1" fmla="*/ 0 h 246"/>
                <a:gd name="T2" fmla="*/ 95 w 411"/>
                <a:gd name="T3" fmla="*/ 8 h 246"/>
                <a:gd name="T4" fmla="*/ 19 w 411"/>
                <a:gd name="T5" fmla="*/ 52 h 246"/>
                <a:gd name="T6" fmla="*/ 15 w 411"/>
                <a:gd name="T7" fmla="*/ 84 h 246"/>
                <a:gd name="T8" fmla="*/ 280 w 411"/>
                <a:gd name="T9" fmla="*/ 244 h 246"/>
                <a:gd name="T10" fmla="*/ 288 w 411"/>
                <a:gd name="T11" fmla="*/ 246 h 246"/>
                <a:gd name="T12" fmla="*/ 295 w 411"/>
                <a:gd name="T13" fmla="*/ 244 h 246"/>
                <a:gd name="T14" fmla="*/ 402 w 411"/>
                <a:gd name="T15" fmla="*/ 182 h 246"/>
                <a:gd name="T16" fmla="*/ 402 w 411"/>
                <a:gd name="T17" fmla="*/ 157 h 246"/>
                <a:gd name="T18" fmla="*/ 150 w 411"/>
                <a:gd name="T19" fmla="*/ 6 h 246"/>
                <a:gd name="T20" fmla="*/ 126 w 411"/>
                <a:gd name="T21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1" h="246">
                  <a:moveTo>
                    <a:pt x="126" y="0"/>
                  </a:moveTo>
                  <a:cubicBezTo>
                    <a:pt x="115" y="0"/>
                    <a:pt x="104" y="3"/>
                    <a:pt x="95" y="8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2" y="61"/>
                    <a:pt x="0" y="76"/>
                    <a:pt x="15" y="84"/>
                  </a:cubicBezTo>
                  <a:cubicBezTo>
                    <a:pt x="280" y="244"/>
                    <a:pt x="280" y="244"/>
                    <a:pt x="280" y="244"/>
                  </a:cubicBezTo>
                  <a:cubicBezTo>
                    <a:pt x="282" y="245"/>
                    <a:pt x="285" y="246"/>
                    <a:pt x="288" y="246"/>
                  </a:cubicBezTo>
                  <a:cubicBezTo>
                    <a:pt x="290" y="246"/>
                    <a:pt x="293" y="245"/>
                    <a:pt x="295" y="244"/>
                  </a:cubicBezTo>
                  <a:cubicBezTo>
                    <a:pt x="402" y="182"/>
                    <a:pt x="402" y="182"/>
                    <a:pt x="402" y="182"/>
                  </a:cubicBezTo>
                  <a:cubicBezTo>
                    <a:pt x="411" y="177"/>
                    <a:pt x="411" y="163"/>
                    <a:pt x="402" y="157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44" y="2"/>
                    <a:pt x="135" y="0"/>
                    <a:pt x="12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2" name="îṣ1ïḑé">
              <a:extLst>
                <a:ext uri="{FF2B5EF4-FFF2-40B4-BE49-F238E27FC236}">
                  <a16:creationId xmlns:a16="http://schemas.microsoft.com/office/drawing/2014/main" id="{6D6EB4D8-6F3B-4970-BA44-970F977C49AC}"/>
                </a:ext>
              </a:extLst>
            </p:cNvPr>
            <p:cNvSpPr/>
            <p:nvPr/>
          </p:nvSpPr>
          <p:spPr bwMode="auto">
            <a:xfrm>
              <a:off x="4449763" y="4749800"/>
              <a:ext cx="762000" cy="561975"/>
            </a:xfrm>
            <a:custGeom>
              <a:avLst/>
              <a:gdLst>
                <a:gd name="T0" fmla="*/ 0 w 329"/>
                <a:gd name="T1" fmla="*/ 65 h 243"/>
                <a:gd name="T2" fmla="*/ 12 w 329"/>
                <a:gd name="T3" fmla="*/ 49 h 243"/>
                <a:gd name="T4" fmla="*/ 80 w 329"/>
                <a:gd name="T5" fmla="*/ 10 h 243"/>
                <a:gd name="T6" fmla="*/ 129 w 329"/>
                <a:gd name="T7" fmla="*/ 8 h 243"/>
                <a:gd name="T8" fmla="*/ 329 w 329"/>
                <a:gd name="T9" fmla="*/ 128 h 243"/>
                <a:gd name="T10" fmla="*/ 209 w 329"/>
                <a:gd name="T11" fmla="*/ 197 h 243"/>
                <a:gd name="T12" fmla="*/ 209 w 329"/>
                <a:gd name="T13" fmla="*/ 243 h 243"/>
                <a:gd name="T14" fmla="*/ 9 w 329"/>
                <a:gd name="T15" fmla="*/ 123 h 243"/>
                <a:gd name="T16" fmla="*/ 0 w 329"/>
                <a:gd name="T17" fmla="*/ 110 h 243"/>
                <a:gd name="T18" fmla="*/ 0 w 329"/>
                <a:gd name="T19" fmla="*/ 110 h 243"/>
                <a:gd name="T20" fmla="*/ 0 w 329"/>
                <a:gd name="T21" fmla="*/ 6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9" h="243">
                  <a:moveTo>
                    <a:pt x="0" y="65"/>
                  </a:moveTo>
                  <a:cubicBezTo>
                    <a:pt x="0" y="59"/>
                    <a:pt x="4" y="53"/>
                    <a:pt x="12" y="49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94" y="1"/>
                    <a:pt x="117" y="0"/>
                    <a:pt x="129" y="8"/>
                  </a:cubicBezTo>
                  <a:cubicBezTo>
                    <a:pt x="329" y="128"/>
                    <a:pt x="329" y="128"/>
                    <a:pt x="329" y="128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209" y="243"/>
                    <a:pt x="209" y="243"/>
                    <a:pt x="209" y="243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3" y="119"/>
                    <a:pt x="0" y="115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65"/>
                    <a:pt x="0" y="65"/>
                    <a:pt x="0" y="65"/>
                  </a:cubicBezTo>
                  <a:close/>
                </a:path>
              </a:pathLst>
            </a:custGeom>
            <a:solidFill>
              <a:srgbClr val="9C3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3" name="ï$1ïḋe">
              <a:extLst>
                <a:ext uri="{FF2B5EF4-FFF2-40B4-BE49-F238E27FC236}">
                  <a16:creationId xmlns:a16="http://schemas.microsoft.com/office/drawing/2014/main" id="{268CA8C4-4F86-49AA-8B15-F3FC2F7F7EF9}"/>
                </a:ext>
              </a:extLst>
            </p:cNvPr>
            <p:cNvSpPr/>
            <p:nvPr/>
          </p:nvSpPr>
          <p:spPr bwMode="auto">
            <a:xfrm>
              <a:off x="4440238" y="4749800"/>
              <a:ext cx="771525" cy="455613"/>
            </a:xfrm>
            <a:custGeom>
              <a:avLst/>
              <a:gdLst>
                <a:gd name="T0" fmla="*/ 16 w 333"/>
                <a:gd name="T1" fmla="*/ 49 h 197"/>
                <a:gd name="T2" fmla="*/ 84 w 333"/>
                <a:gd name="T3" fmla="*/ 10 h 197"/>
                <a:gd name="T4" fmla="*/ 133 w 333"/>
                <a:gd name="T5" fmla="*/ 8 h 197"/>
                <a:gd name="T6" fmla="*/ 333 w 333"/>
                <a:gd name="T7" fmla="*/ 128 h 197"/>
                <a:gd name="T8" fmla="*/ 213 w 333"/>
                <a:gd name="T9" fmla="*/ 197 h 197"/>
                <a:gd name="T10" fmla="*/ 13 w 333"/>
                <a:gd name="T11" fmla="*/ 77 h 197"/>
                <a:gd name="T12" fmla="*/ 16 w 333"/>
                <a:gd name="T13" fmla="*/ 4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7">
                  <a:moveTo>
                    <a:pt x="16" y="49"/>
                  </a:moveTo>
                  <a:cubicBezTo>
                    <a:pt x="84" y="10"/>
                    <a:pt x="84" y="10"/>
                    <a:pt x="84" y="10"/>
                  </a:cubicBezTo>
                  <a:cubicBezTo>
                    <a:pt x="98" y="1"/>
                    <a:pt x="121" y="0"/>
                    <a:pt x="133" y="8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213" y="197"/>
                    <a:pt x="213" y="197"/>
                    <a:pt x="213" y="197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0"/>
                    <a:pt x="2" y="57"/>
                    <a:pt x="16" y="49"/>
                  </a:cubicBezTo>
                  <a:close/>
                </a:path>
              </a:pathLst>
            </a:custGeom>
            <a:solidFill>
              <a:srgbClr val="FF70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4" name="ïślíḋe">
              <a:extLst>
                <a:ext uri="{FF2B5EF4-FFF2-40B4-BE49-F238E27FC236}">
                  <a16:creationId xmlns:a16="http://schemas.microsoft.com/office/drawing/2014/main" id="{3B30EEA1-D9CD-4B1D-BD5B-E7149E21A1CE}"/>
                </a:ext>
              </a:extLst>
            </p:cNvPr>
            <p:cNvSpPr/>
            <p:nvPr/>
          </p:nvSpPr>
          <p:spPr bwMode="auto">
            <a:xfrm>
              <a:off x="4933951" y="5046663"/>
              <a:ext cx="277813" cy="265113"/>
            </a:xfrm>
            <a:custGeom>
              <a:avLst/>
              <a:gdLst>
                <a:gd name="T0" fmla="*/ 175 w 175"/>
                <a:gd name="T1" fmla="*/ 65 h 167"/>
                <a:gd name="T2" fmla="*/ 0 w 175"/>
                <a:gd name="T3" fmla="*/ 167 h 167"/>
                <a:gd name="T4" fmla="*/ 0 w 175"/>
                <a:gd name="T5" fmla="*/ 100 h 167"/>
                <a:gd name="T6" fmla="*/ 175 w 175"/>
                <a:gd name="T7" fmla="*/ 0 h 167"/>
                <a:gd name="T8" fmla="*/ 175 w 175"/>
                <a:gd name="T9" fmla="*/ 6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67">
                  <a:moveTo>
                    <a:pt x="175" y="65"/>
                  </a:moveTo>
                  <a:lnTo>
                    <a:pt x="0" y="167"/>
                  </a:lnTo>
                  <a:lnTo>
                    <a:pt x="0" y="100"/>
                  </a:lnTo>
                  <a:lnTo>
                    <a:pt x="175" y="0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C750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5" name="ïŝľïďê">
              <a:extLst>
                <a:ext uri="{FF2B5EF4-FFF2-40B4-BE49-F238E27FC236}">
                  <a16:creationId xmlns:a16="http://schemas.microsoft.com/office/drawing/2014/main" id="{F5424572-93AC-4702-B85E-B9B33A637A9F}"/>
                </a:ext>
              </a:extLst>
            </p:cNvPr>
            <p:cNvSpPr/>
            <p:nvPr/>
          </p:nvSpPr>
          <p:spPr bwMode="auto">
            <a:xfrm>
              <a:off x="4994276" y="5184775"/>
              <a:ext cx="282575" cy="150813"/>
            </a:xfrm>
            <a:custGeom>
              <a:avLst/>
              <a:gdLst>
                <a:gd name="T0" fmla="*/ 0 w 178"/>
                <a:gd name="T1" fmla="*/ 7 h 95"/>
                <a:gd name="T2" fmla="*/ 0 w 178"/>
                <a:gd name="T3" fmla="*/ 47 h 95"/>
                <a:gd name="T4" fmla="*/ 77 w 178"/>
                <a:gd name="T5" fmla="*/ 95 h 95"/>
                <a:gd name="T6" fmla="*/ 77 w 178"/>
                <a:gd name="T7" fmla="*/ 57 h 95"/>
                <a:gd name="T8" fmla="*/ 178 w 178"/>
                <a:gd name="T9" fmla="*/ 0 h 95"/>
                <a:gd name="T10" fmla="*/ 0 w 178"/>
                <a:gd name="T11" fmla="*/ 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95">
                  <a:moveTo>
                    <a:pt x="0" y="7"/>
                  </a:moveTo>
                  <a:lnTo>
                    <a:pt x="0" y="47"/>
                  </a:lnTo>
                  <a:lnTo>
                    <a:pt x="77" y="95"/>
                  </a:lnTo>
                  <a:lnTo>
                    <a:pt x="77" y="57"/>
                  </a:lnTo>
                  <a:lnTo>
                    <a:pt x="17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6" name="ïṣlíḋê">
              <a:extLst>
                <a:ext uri="{FF2B5EF4-FFF2-40B4-BE49-F238E27FC236}">
                  <a16:creationId xmlns:a16="http://schemas.microsoft.com/office/drawing/2014/main" id="{337319BD-0690-4932-96F9-5CB3F8F4F92B}"/>
                </a:ext>
              </a:extLst>
            </p:cNvPr>
            <p:cNvSpPr/>
            <p:nvPr/>
          </p:nvSpPr>
          <p:spPr bwMode="auto">
            <a:xfrm>
              <a:off x="4994276" y="5106988"/>
              <a:ext cx="282575" cy="168275"/>
            </a:xfrm>
            <a:custGeom>
              <a:avLst/>
              <a:gdLst>
                <a:gd name="T0" fmla="*/ 99 w 178"/>
                <a:gd name="T1" fmla="*/ 0 h 106"/>
                <a:gd name="T2" fmla="*/ 178 w 178"/>
                <a:gd name="T3" fmla="*/ 49 h 106"/>
                <a:gd name="T4" fmla="*/ 77 w 178"/>
                <a:gd name="T5" fmla="*/ 106 h 106"/>
                <a:gd name="T6" fmla="*/ 0 w 178"/>
                <a:gd name="T7" fmla="*/ 56 h 106"/>
                <a:gd name="T8" fmla="*/ 99 w 178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6">
                  <a:moveTo>
                    <a:pt x="99" y="0"/>
                  </a:moveTo>
                  <a:lnTo>
                    <a:pt x="178" y="49"/>
                  </a:lnTo>
                  <a:lnTo>
                    <a:pt x="77" y="106"/>
                  </a:lnTo>
                  <a:lnTo>
                    <a:pt x="0" y="5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7" name="íṩlidè">
              <a:extLst>
                <a:ext uri="{FF2B5EF4-FFF2-40B4-BE49-F238E27FC236}">
                  <a16:creationId xmlns:a16="http://schemas.microsoft.com/office/drawing/2014/main" id="{922C00F3-4F88-4C89-B359-A15DCED82DB8}"/>
                </a:ext>
              </a:extLst>
            </p:cNvPr>
            <p:cNvSpPr/>
            <p:nvPr/>
          </p:nvSpPr>
          <p:spPr bwMode="auto">
            <a:xfrm>
              <a:off x="5065713" y="5149850"/>
              <a:ext cx="139700" cy="80963"/>
            </a:xfrm>
            <a:custGeom>
              <a:avLst/>
              <a:gdLst>
                <a:gd name="T0" fmla="*/ 0 w 88"/>
                <a:gd name="T1" fmla="*/ 3 h 51"/>
                <a:gd name="T2" fmla="*/ 82 w 88"/>
                <a:gd name="T3" fmla="*/ 51 h 51"/>
                <a:gd name="T4" fmla="*/ 88 w 88"/>
                <a:gd name="T5" fmla="*/ 48 h 51"/>
                <a:gd name="T6" fmla="*/ 5 w 88"/>
                <a:gd name="T7" fmla="*/ 0 h 51"/>
                <a:gd name="T8" fmla="*/ 0 w 88"/>
                <a:gd name="T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51">
                  <a:moveTo>
                    <a:pt x="0" y="3"/>
                  </a:moveTo>
                  <a:lnTo>
                    <a:pt x="82" y="51"/>
                  </a:lnTo>
                  <a:lnTo>
                    <a:pt x="88" y="48"/>
                  </a:lnTo>
                  <a:lnTo>
                    <a:pt x="5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8" name="iŝľïḍe">
              <a:extLst>
                <a:ext uri="{FF2B5EF4-FFF2-40B4-BE49-F238E27FC236}">
                  <a16:creationId xmlns:a16="http://schemas.microsoft.com/office/drawing/2014/main" id="{BECC1563-944A-4B3A-8565-38352CFEE7B8}"/>
                </a:ext>
              </a:extLst>
            </p:cNvPr>
            <p:cNvSpPr/>
            <p:nvPr/>
          </p:nvSpPr>
          <p:spPr bwMode="auto">
            <a:xfrm>
              <a:off x="5116513" y="5184775"/>
              <a:ext cx="160338" cy="150813"/>
            </a:xfrm>
            <a:custGeom>
              <a:avLst/>
              <a:gdLst>
                <a:gd name="T0" fmla="*/ 101 w 101"/>
                <a:gd name="T1" fmla="*/ 38 h 95"/>
                <a:gd name="T2" fmla="*/ 0 w 101"/>
                <a:gd name="T3" fmla="*/ 95 h 95"/>
                <a:gd name="T4" fmla="*/ 0 w 101"/>
                <a:gd name="T5" fmla="*/ 57 h 95"/>
                <a:gd name="T6" fmla="*/ 101 w 101"/>
                <a:gd name="T7" fmla="*/ 0 h 95"/>
                <a:gd name="T8" fmla="*/ 101 w 101"/>
                <a:gd name="T9" fmla="*/ 3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5">
                  <a:moveTo>
                    <a:pt x="101" y="38"/>
                  </a:moveTo>
                  <a:lnTo>
                    <a:pt x="0" y="95"/>
                  </a:lnTo>
                  <a:lnTo>
                    <a:pt x="0" y="57"/>
                  </a:lnTo>
                  <a:lnTo>
                    <a:pt x="101" y="0"/>
                  </a:lnTo>
                  <a:lnTo>
                    <a:pt x="101" y="38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9" name="ïṣľiḑê">
              <a:extLst>
                <a:ext uri="{FF2B5EF4-FFF2-40B4-BE49-F238E27FC236}">
                  <a16:creationId xmlns:a16="http://schemas.microsoft.com/office/drawing/2014/main" id="{D90EADD9-5D55-4D4B-8403-F932797AC71B}"/>
                </a:ext>
              </a:extLst>
            </p:cNvPr>
            <p:cNvSpPr/>
            <p:nvPr/>
          </p:nvSpPr>
          <p:spPr bwMode="auto">
            <a:xfrm>
              <a:off x="5126038" y="5200650"/>
              <a:ext cx="141288" cy="119063"/>
            </a:xfrm>
            <a:custGeom>
              <a:avLst/>
              <a:gdLst>
                <a:gd name="T0" fmla="*/ 0 w 89"/>
                <a:gd name="T1" fmla="*/ 50 h 75"/>
                <a:gd name="T2" fmla="*/ 0 w 89"/>
                <a:gd name="T3" fmla="*/ 75 h 75"/>
                <a:gd name="T4" fmla="*/ 89 w 89"/>
                <a:gd name="T5" fmla="*/ 24 h 75"/>
                <a:gd name="T6" fmla="*/ 89 w 89"/>
                <a:gd name="T7" fmla="*/ 0 h 75"/>
                <a:gd name="T8" fmla="*/ 0 w 89"/>
                <a:gd name="T9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5">
                  <a:moveTo>
                    <a:pt x="0" y="50"/>
                  </a:moveTo>
                  <a:lnTo>
                    <a:pt x="0" y="75"/>
                  </a:lnTo>
                  <a:lnTo>
                    <a:pt x="89" y="24"/>
                  </a:lnTo>
                  <a:lnTo>
                    <a:pt x="8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0" name="isḻidê">
              <a:extLst>
                <a:ext uri="{FF2B5EF4-FFF2-40B4-BE49-F238E27FC236}">
                  <a16:creationId xmlns:a16="http://schemas.microsoft.com/office/drawing/2014/main" id="{22CFBF36-687B-49C2-9542-37258BBF65A0}"/>
                </a:ext>
              </a:extLst>
            </p:cNvPr>
            <p:cNvSpPr/>
            <p:nvPr/>
          </p:nvSpPr>
          <p:spPr bwMode="auto">
            <a:xfrm>
              <a:off x="5126038" y="5221288"/>
              <a:ext cx="141288" cy="98425"/>
            </a:xfrm>
            <a:custGeom>
              <a:avLst/>
              <a:gdLst>
                <a:gd name="T0" fmla="*/ 0 w 89"/>
                <a:gd name="T1" fmla="*/ 37 h 62"/>
                <a:gd name="T2" fmla="*/ 0 w 89"/>
                <a:gd name="T3" fmla="*/ 62 h 62"/>
                <a:gd name="T4" fmla="*/ 89 w 89"/>
                <a:gd name="T5" fmla="*/ 11 h 62"/>
                <a:gd name="T6" fmla="*/ 66 w 89"/>
                <a:gd name="T7" fmla="*/ 0 h 62"/>
                <a:gd name="T8" fmla="*/ 0 w 89"/>
                <a:gd name="T9" fmla="*/ 3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2">
                  <a:moveTo>
                    <a:pt x="0" y="37"/>
                  </a:moveTo>
                  <a:lnTo>
                    <a:pt x="0" y="62"/>
                  </a:lnTo>
                  <a:lnTo>
                    <a:pt x="89" y="11"/>
                  </a:lnTo>
                  <a:lnTo>
                    <a:pt x="66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1" name="îšḷíďe">
              <a:extLst>
                <a:ext uri="{FF2B5EF4-FFF2-40B4-BE49-F238E27FC236}">
                  <a16:creationId xmlns:a16="http://schemas.microsoft.com/office/drawing/2014/main" id="{9AD99832-2DDA-47FF-A62C-CC6BD91361EC}"/>
                </a:ext>
              </a:extLst>
            </p:cNvPr>
            <p:cNvSpPr/>
            <p:nvPr/>
          </p:nvSpPr>
          <p:spPr bwMode="auto">
            <a:xfrm>
              <a:off x="5114926" y="5178425"/>
              <a:ext cx="41275" cy="25400"/>
            </a:xfrm>
            <a:custGeom>
              <a:avLst/>
              <a:gdLst>
                <a:gd name="T0" fmla="*/ 14 w 18"/>
                <a:gd name="T1" fmla="*/ 9 h 11"/>
                <a:gd name="T2" fmla="*/ 3 w 18"/>
                <a:gd name="T3" fmla="*/ 9 h 11"/>
                <a:gd name="T4" fmla="*/ 3 w 18"/>
                <a:gd name="T5" fmla="*/ 2 h 11"/>
                <a:gd name="T6" fmla="*/ 14 w 18"/>
                <a:gd name="T7" fmla="*/ 2 h 11"/>
                <a:gd name="T8" fmla="*/ 14 w 18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14" y="9"/>
                  </a:moveTo>
                  <a:cubicBezTo>
                    <a:pt x="11" y="11"/>
                    <a:pt x="6" y="11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  <a:cubicBezTo>
                    <a:pt x="6" y="0"/>
                    <a:pt x="11" y="0"/>
                    <a:pt x="14" y="2"/>
                  </a:cubicBezTo>
                  <a:cubicBezTo>
                    <a:pt x="18" y="4"/>
                    <a:pt x="18" y="7"/>
                    <a:pt x="14" y="9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43409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 数据类型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0CF3CD-CF18-46AF-83A0-940D19663B7D}"/>
              </a:ext>
            </a:extLst>
          </p:cNvPr>
          <p:cNvSpPr/>
          <p:nvPr/>
        </p:nvSpPr>
        <p:spPr>
          <a:xfrm>
            <a:off x="1110820" y="2133201"/>
            <a:ext cx="4985180" cy="3950607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7B3A7A8-2411-4BF4-B2FF-B2A50A486F42}"/>
              </a:ext>
            </a:extLst>
          </p:cNvPr>
          <p:cNvGrpSpPr/>
          <p:nvPr/>
        </p:nvGrpSpPr>
        <p:grpSpPr>
          <a:xfrm>
            <a:off x="1110820" y="1716835"/>
            <a:ext cx="2198438" cy="416366"/>
            <a:chOff x="1303393" y="3235029"/>
            <a:chExt cx="2198438" cy="4163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5CC9829-F9E0-494D-9E77-FA8B145D92DE}"/>
                </a:ext>
              </a:extLst>
            </p:cNvPr>
            <p:cNvSpPr/>
            <p:nvPr/>
          </p:nvSpPr>
          <p:spPr>
            <a:xfrm>
              <a:off x="1303393" y="3235029"/>
              <a:ext cx="2198438" cy="416366"/>
            </a:xfrm>
            <a:prstGeom prst="rect">
              <a:avLst/>
            </a:prstGeom>
            <a:solidFill>
              <a:srgbClr val="FFC000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微软雅黑" panose="020B050302020402020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D6ECC5-62F7-46C2-9CF8-1DB5E427346F}"/>
                </a:ext>
              </a:extLst>
            </p:cNvPr>
            <p:cNvSpPr/>
            <p:nvPr/>
          </p:nvSpPr>
          <p:spPr>
            <a:xfrm>
              <a:off x="1504549" y="3252605"/>
              <a:ext cx="17860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Redis </a:t>
              </a:r>
              <a:r>
                <a:rPr kumimoji="1" lang="zh-CN" altLang="en-US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数据类型</a:t>
              </a:r>
              <a:endParaRPr kumimoji="1" lang="en-US" altLang="zh-CN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7816CFF8-6713-4587-8135-AA54EF075D6C}"/>
              </a:ext>
            </a:extLst>
          </p:cNvPr>
          <p:cNvSpPr txBox="1"/>
          <p:nvPr/>
        </p:nvSpPr>
        <p:spPr>
          <a:xfrm>
            <a:off x="1245047" y="2356789"/>
            <a:ext cx="4531475" cy="351682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2pPr>
            <a:lvl3pPr marL="12344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微软雅黑" panose="020B0503020204020204" charset="-122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</a:rPr>
              <a:t>Sorted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</a:rPr>
              <a:t>set</a:t>
            </a:r>
            <a:r>
              <a:rPr kumimoji="1" lang="zh-CN" altLang="en-US" sz="1600" dirty="0">
                <a:solidFill>
                  <a:schemeClr val="bg1"/>
                </a:solidFill>
              </a:rPr>
              <a:t> 有序集合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特点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有序，不重复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插入、查找、删除高效，时间复杂度</a:t>
            </a:r>
            <a:r>
              <a:rPr kumimoji="1" lang="en-US" altLang="zh-CN" sz="1400" dirty="0">
                <a:solidFill>
                  <a:schemeClr val="bg1"/>
                </a:solidFill>
              </a:rPr>
              <a:t>O(1)</a:t>
            </a: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使用场景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榜单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成绩表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zh-CN" altLang="en-US" sz="1400" dirty="0">
                <a:solidFill>
                  <a:schemeClr val="bg1"/>
                </a:solidFill>
              </a:rPr>
              <a:t>带权重的统计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sz="1400" dirty="0">
                <a:solidFill>
                  <a:schemeClr val="bg1"/>
                </a:solidFill>
              </a:rPr>
              <a:t>重要指令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zadd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zrem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zscan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2"/>
            <a:r>
              <a:rPr kumimoji="1" lang="en-US" altLang="zh-CN" sz="1400" dirty="0" err="1">
                <a:solidFill>
                  <a:schemeClr val="bg1"/>
                </a:solidFill>
              </a:rPr>
              <a:t>zinterstore</a:t>
            </a:r>
            <a:r>
              <a:rPr kumimoji="1" lang="zh-CN" altLang="en-US" sz="1400" dirty="0">
                <a:solidFill>
                  <a:schemeClr val="bg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bg1"/>
                </a:solidFill>
              </a:rPr>
              <a:t>zunionstore</a:t>
            </a:r>
            <a:endParaRPr kumimoji="1" lang="en-US" altLang="zh-CN" sz="1400" dirty="0">
              <a:solidFill>
                <a:schemeClr val="bg1"/>
              </a:solidFill>
            </a:endParaRPr>
          </a:p>
          <a:p>
            <a:pPr lvl="1"/>
            <a:endParaRPr kumimoji="1" lang="en-US" altLang="zh-CN" sz="1600" dirty="0">
              <a:solidFill>
                <a:schemeClr val="bg1"/>
              </a:solidFill>
            </a:endParaRPr>
          </a:p>
        </p:txBody>
      </p:sp>
      <p:grpSp>
        <p:nvGrpSpPr>
          <p:cNvPr id="201" name="85842965-0bc1-44ac-9742-4ba458bae9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B84C14C-7452-4BD4-9AF6-CF2BF12610D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646738" y="1909763"/>
            <a:ext cx="5970588" cy="4159250"/>
            <a:chOff x="3044825" y="1349375"/>
            <a:chExt cx="5970588" cy="4159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2" name="íś1ïḍé">
              <a:extLst>
                <a:ext uri="{FF2B5EF4-FFF2-40B4-BE49-F238E27FC236}">
                  <a16:creationId xmlns:a16="http://schemas.microsoft.com/office/drawing/2014/main" id="{E3C42085-D988-4401-9E00-7CA221E481E7}"/>
                </a:ext>
              </a:extLst>
            </p:cNvPr>
            <p:cNvSpPr/>
            <p:nvPr/>
          </p:nvSpPr>
          <p:spPr bwMode="auto">
            <a:xfrm>
              <a:off x="3044825" y="2670175"/>
              <a:ext cx="5970588" cy="2838450"/>
            </a:xfrm>
            <a:custGeom>
              <a:avLst/>
              <a:gdLst>
                <a:gd name="T0" fmla="*/ 905 w 1810"/>
                <a:gd name="T1" fmla="*/ 0 h 861"/>
                <a:gd name="T2" fmla="*/ 322 w 1810"/>
                <a:gd name="T3" fmla="*/ 126 h 861"/>
                <a:gd name="T4" fmla="*/ 322 w 1810"/>
                <a:gd name="T5" fmla="*/ 735 h 861"/>
                <a:gd name="T6" fmla="*/ 905 w 1810"/>
                <a:gd name="T7" fmla="*/ 861 h 861"/>
                <a:gd name="T8" fmla="*/ 1488 w 1810"/>
                <a:gd name="T9" fmla="*/ 735 h 861"/>
                <a:gd name="T10" fmla="*/ 1488 w 1810"/>
                <a:gd name="T11" fmla="*/ 126 h 861"/>
                <a:gd name="T12" fmla="*/ 905 w 1810"/>
                <a:gd name="T13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0" h="861">
                  <a:moveTo>
                    <a:pt x="905" y="0"/>
                  </a:moveTo>
                  <a:cubicBezTo>
                    <a:pt x="694" y="0"/>
                    <a:pt x="483" y="42"/>
                    <a:pt x="322" y="126"/>
                  </a:cubicBezTo>
                  <a:cubicBezTo>
                    <a:pt x="0" y="294"/>
                    <a:pt x="0" y="567"/>
                    <a:pt x="322" y="735"/>
                  </a:cubicBezTo>
                  <a:cubicBezTo>
                    <a:pt x="483" y="819"/>
                    <a:pt x="694" y="861"/>
                    <a:pt x="905" y="861"/>
                  </a:cubicBezTo>
                  <a:cubicBezTo>
                    <a:pt x="1116" y="861"/>
                    <a:pt x="1327" y="819"/>
                    <a:pt x="1488" y="735"/>
                  </a:cubicBezTo>
                  <a:cubicBezTo>
                    <a:pt x="1810" y="567"/>
                    <a:pt x="1810" y="294"/>
                    <a:pt x="1488" y="126"/>
                  </a:cubicBezTo>
                  <a:cubicBezTo>
                    <a:pt x="1327" y="42"/>
                    <a:pt x="1116" y="0"/>
                    <a:pt x="905" y="0"/>
                  </a:cubicBezTo>
                </a:path>
              </a:pathLst>
            </a:custGeom>
            <a:solidFill>
              <a:srgbClr val="F7F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" name="îşľîḓé">
              <a:extLst>
                <a:ext uri="{FF2B5EF4-FFF2-40B4-BE49-F238E27FC236}">
                  <a16:creationId xmlns:a16="http://schemas.microsoft.com/office/drawing/2014/main" id="{92643797-BC33-4856-AF9A-4D076F9DC61D}"/>
                </a:ext>
              </a:extLst>
            </p:cNvPr>
            <p:cNvSpPr/>
            <p:nvPr/>
          </p:nvSpPr>
          <p:spPr bwMode="auto">
            <a:xfrm>
              <a:off x="7639050" y="1833563"/>
              <a:ext cx="1012825" cy="1460500"/>
            </a:xfrm>
            <a:custGeom>
              <a:avLst/>
              <a:gdLst>
                <a:gd name="T0" fmla="*/ 0 w 307"/>
                <a:gd name="T1" fmla="*/ 8 h 443"/>
                <a:gd name="T2" fmla="*/ 0 w 307"/>
                <a:gd name="T3" fmla="*/ 257 h 443"/>
                <a:gd name="T4" fmla="*/ 9 w 307"/>
                <a:gd name="T5" fmla="*/ 274 h 443"/>
                <a:gd name="T6" fmla="*/ 297 w 307"/>
                <a:gd name="T7" fmla="*/ 440 h 443"/>
                <a:gd name="T8" fmla="*/ 307 w 307"/>
                <a:gd name="T9" fmla="*/ 435 h 443"/>
                <a:gd name="T10" fmla="*/ 307 w 307"/>
                <a:gd name="T11" fmla="*/ 186 h 443"/>
                <a:gd name="T12" fmla="*/ 297 w 307"/>
                <a:gd name="T13" fmla="*/ 169 h 443"/>
                <a:gd name="T14" fmla="*/ 9 w 307"/>
                <a:gd name="T15" fmla="*/ 3 h 443"/>
                <a:gd name="T16" fmla="*/ 0 w 307"/>
                <a:gd name="T17" fmla="*/ 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443">
                  <a:moveTo>
                    <a:pt x="0" y="8"/>
                  </a:moveTo>
                  <a:cubicBezTo>
                    <a:pt x="0" y="257"/>
                    <a:pt x="0" y="257"/>
                    <a:pt x="0" y="257"/>
                  </a:cubicBezTo>
                  <a:cubicBezTo>
                    <a:pt x="0" y="264"/>
                    <a:pt x="4" y="271"/>
                    <a:pt x="9" y="274"/>
                  </a:cubicBezTo>
                  <a:cubicBezTo>
                    <a:pt x="297" y="440"/>
                    <a:pt x="297" y="440"/>
                    <a:pt x="297" y="440"/>
                  </a:cubicBezTo>
                  <a:cubicBezTo>
                    <a:pt x="303" y="443"/>
                    <a:pt x="307" y="441"/>
                    <a:pt x="307" y="435"/>
                  </a:cubicBezTo>
                  <a:cubicBezTo>
                    <a:pt x="307" y="186"/>
                    <a:pt x="307" y="186"/>
                    <a:pt x="307" y="186"/>
                  </a:cubicBezTo>
                  <a:cubicBezTo>
                    <a:pt x="307" y="180"/>
                    <a:pt x="303" y="172"/>
                    <a:pt x="297" y="16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0"/>
                    <a:pt x="0" y="2"/>
                    <a:pt x="0" y="8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" name="ïŝľíḑe">
              <a:extLst>
                <a:ext uri="{FF2B5EF4-FFF2-40B4-BE49-F238E27FC236}">
                  <a16:creationId xmlns:a16="http://schemas.microsoft.com/office/drawing/2014/main" id="{29B57EDB-6117-4598-A035-DB6CB5F6E7BB}"/>
                </a:ext>
              </a:extLst>
            </p:cNvPr>
            <p:cNvSpPr/>
            <p:nvPr/>
          </p:nvSpPr>
          <p:spPr bwMode="auto">
            <a:xfrm>
              <a:off x="7639050" y="1892300"/>
              <a:ext cx="1012825" cy="1401763"/>
            </a:xfrm>
            <a:custGeom>
              <a:avLst/>
              <a:gdLst>
                <a:gd name="T0" fmla="*/ 9 w 307"/>
                <a:gd name="T1" fmla="*/ 256 h 425"/>
                <a:gd name="T2" fmla="*/ 297 w 307"/>
                <a:gd name="T3" fmla="*/ 422 h 425"/>
                <a:gd name="T4" fmla="*/ 307 w 307"/>
                <a:gd name="T5" fmla="*/ 417 h 425"/>
                <a:gd name="T6" fmla="*/ 307 w 307"/>
                <a:gd name="T7" fmla="*/ 178 h 425"/>
                <a:gd name="T8" fmla="*/ 0 w 307"/>
                <a:gd name="T9" fmla="*/ 0 h 425"/>
                <a:gd name="T10" fmla="*/ 0 w 307"/>
                <a:gd name="T11" fmla="*/ 239 h 425"/>
                <a:gd name="T12" fmla="*/ 9 w 307"/>
                <a:gd name="T13" fmla="*/ 256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425">
                  <a:moveTo>
                    <a:pt x="9" y="256"/>
                  </a:moveTo>
                  <a:cubicBezTo>
                    <a:pt x="297" y="422"/>
                    <a:pt x="297" y="422"/>
                    <a:pt x="297" y="422"/>
                  </a:cubicBezTo>
                  <a:cubicBezTo>
                    <a:pt x="303" y="425"/>
                    <a:pt x="307" y="423"/>
                    <a:pt x="307" y="417"/>
                  </a:cubicBezTo>
                  <a:cubicBezTo>
                    <a:pt x="307" y="178"/>
                    <a:pt x="307" y="178"/>
                    <a:pt x="307" y="1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46"/>
                    <a:pt x="4" y="253"/>
                    <a:pt x="9" y="256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" name="ïṧľîḍê">
              <a:extLst>
                <a:ext uri="{FF2B5EF4-FFF2-40B4-BE49-F238E27FC236}">
                  <a16:creationId xmlns:a16="http://schemas.microsoft.com/office/drawing/2014/main" id="{ACB36B10-70EA-4E58-9CDF-E2E174928021}"/>
                </a:ext>
              </a:extLst>
            </p:cNvPr>
            <p:cNvSpPr/>
            <p:nvPr/>
          </p:nvSpPr>
          <p:spPr bwMode="auto">
            <a:xfrm>
              <a:off x="7699375" y="2001838"/>
              <a:ext cx="355600" cy="300038"/>
            </a:xfrm>
            <a:custGeom>
              <a:avLst/>
              <a:gdLst>
                <a:gd name="T0" fmla="*/ 6 w 108"/>
                <a:gd name="T1" fmla="*/ 2 h 91"/>
                <a:gd name="T2" fmla="*/ 102 w 108"/>
                <a:gd name="T3" fmla="*/ 58 h 91"/>
                <a:gd name="T4" fmla="*/ 108 w 108"/>
                <a:gd name="T5" fmla="*/ 68 h 91"/>
                <a:gd name="T6" fmla="*/ 108 w 108"/>
                <a:gd name="T7" fmla="*/ 86 h 91"/>
                <a:gd name="T8" fmla="*/ 102 w 108"/>
                <a:gd name="T9" fmla="*/ 89 h 91"/>
                <a:gd name="T10" fmla="*/ 6 w 108"/>
                <a:gd name="T11" fmla="*/ 33 h 91"/>
                <a:gd name="T12" fmla="*/ 0 w 108"/>
                <a:gd name="T13" fmla="*/ 23 h 91"/>
                <a:gd name="T14" fmla="*/ 0 w 108"/>
                <a:gd name="T15" fmla="*/ 5 h 91"/>
                <a:gd name="T16" fmla="*/ 6 w 108"/>
                <a:gd name="T17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91">
                  <a:moveTo>
                    <a:pt x="6" y="2"/>
                  </a:moveTo>
                  <a:cubicBezTo>
                    <a:pt x="102" y="58"/>
                    <a:pt x="102" y="58"/>
                    <a:pt x="102" y="58"/>
                  </a:cubicBezTo>
                  <a:cubicBezTo>
                    <a:pt x="106" y="60"/>
                    <a:pt x="108" y="64"/>
                    <a:pt x="108" y="68"/>
                  </a:cubicBezTo>
                  <a:cubicBezTo>
                    <a:pt x="108" y="86"/>
                    <a:pt x="108" y="86"/>
                    <a:pt x="108" y="86"/>
                  </a:cubicBezTo>
                  <a:cubicBezTo>
                    <a:pt x="108" y="89"/>
                    <a:pt x="106" y="91"/>
                    <a:pt x="102" y="89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" y="31"/>
                    <a:pt x="0" y="27"/>
                    <a:pt x="0" y="2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2" y="0"/>
                    <a:pt x="6" y="2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" name="ïṧľïḓe">
              <a:extLst>
                <a:ext uri="{FF2B5EF4-FFF2-40B4-BE49-F238E27FC236}">
                  <a16:creationId xmlns:a16="http://schemas.microsoft.com/office/drawing/2014/main" id="{801CE408-0F07-4089-B89E-7316EC494CD6}"/>
                </a:ext>
              </a:extLst>
            </p:cNvPr>
            <p:cNvSpPr/>
            <p:nvPr/>
          </p:nvSpPr>
          <p:spPr bwMode="auto">
            <a:xfrm>
              <a:off x="8586788" y="2397125"/>
              <a:ext cx="22225" cy="36513"/>
            </a:xfrm>
            <a:custGeom>
              <a:avLst/>
              <a:gdLst>
                <a:gd name="T0" fmla="*/ 4 w 7"/>
                <a:gd name="T1" fmla="*/ 1 h 11"/>
                <a:gd name="T2" fmla="*/ 7 w 7"/>
                <a:gd name="T3" fmla="*/ 8 h 11"/>
                <a:gd name="T4" fmla="*/ 4 w 7"/>
                <a:gd name="T5" fmla="*/ 10 h 11"/>
                <a:gd name="T6" fmla="*/ 0 w 7"/>
                <a:gd name="T7" fmla="*/ 4 h 11"/>
                <a:gd name="T8" fmla="*/ 4 w 7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4" y="1"/>
                  </a:moveTo>
                  <a:cubicBezTo>
                    <a:pt x="6" y="3"/>
                    <a:pt x="7" y="6"/>
                    <a:pt x="7" y="8"/>
                  </a:cubicBezTo>
                  <a:cubicBezTo>
                    <a:pt x="7" y="10"/>
                    <a:pt x="6" y="11"/>
                    <a:pt x="4" y="10"/>
                  </a:cubicBezTo>
                  <a:cubicBezTo>
                    <a:pt x="1" y="9"/>
                    <a:pt x="0" y="6"/>
                    <a:pt x="0" y="4"/>
                  </a:cubicBezTo>
                  <a:cubicBezTo>
                    <a:pt x="0" y="1"/>
                    <a:pt x="1" y="0"/>
                    <a:pt x="4" y="1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7" name="íṩľiḍê">
              <a:extLst>
                <a:ext uri="{FF2B5EF4-FFF2-40B4-BE49-F238E27FC236}">
                  <a16:creationId xmlns:a16="http://schemas.microsoft.com/office/drawing/2014/main" id="{0C746077-D76A-4FDE-A84E-5DAFE453C371}"/>
                </a:ext>
              </a:extLst>
            </p:cNvPr>
            <p:cNvSpPr/>
            <p:nvPr/>
          </p:nvSpPr>
          <p:spPr bwMode="auto">
            <a:xfrm>
              <a:off x="8537575" y="2370138"/>
              <a:ext cx="25400" cy="36513"/>
            </a:xfrm>
            <a:custGeom>
              <a:avLst/>
              <a:gdLst>
                <a:gd name="T0" fmla="*/ 4 w 8"/>
                <a:gd name="T1" fmla="*/ 1 h 11"/>
                <a:gd name="T2" fmla="*/ 8 w 8"/>
                <a:gd name="T3" fmla="*/ 7 h 11"/>
                <a:gd name="T4" fmla="*/ 4 w 8"/>
                <a:gd name="T5" fmla="*/ 10 h 11"/>
                <a:gd name="T6" fmla="*/ 0 w 8"/>
                <a:gd name="T7" fmla="*/ 3 h 11"/>
                <a:gd name="T8" fmla="*/ 4 w 8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4" y="1"/>
                  </a:moveTo>
                  <a:cubicBezTo>
                    <a:pt x="6" y="2"/>
                    <a:pt x="8" y="5"/>
                    <a:pt x="8" y="7"/>
                  </a:cubicBezTo>
                  <a:cubicBezTo>
                    <a:pt x="8" y="10"/>
                    <a:pt x="6" y="11"/>
                    <a:pt x="4" y="10"/>
                  </a:cubicBezTo>
                  <a:cubicBezTo>
                    <a:pt x="2" y="8"/>
                    <a:pt x="0" y="6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8" name="ïŝḻiďê">
              <a:extLst>
                <a:ext uri="{FF2B5EF4-FFF2-40B4-BE49-F238E27FC236}">
                  <a16:creationId xmlns:a16="http://schemas.microsoft.com/office/drawing/2014/main" id="{E0A09636-62F8-438C-96B5-4BC4FC8EEF36}"/>
                </a:ext>
              </a:extLst>
            </p:cNvPr>
            <p:cNvSpPr/>
            <p:nvPr/>
          </p:nvSpPr>
          <p:spPr bwMode="auto">
            <a:xfrm>
              <a:off x="8486775" y="2341563"/>
              <a:ext cx="26988" cy="36513"/>
            </a:xfrm>
            <a:custGeom>
              <a:avLst/>
              <a:gdLst>
                <a:gd name="T0" fmla="*/ 4 w 8"/>
                <a:gd name="T1" fmla="*/ 2 h 11"/>
                <a:gd name="T2" fmla="*/ 8 w 8"/>
                <a:gd name="T3" fmla="*/ 8 h 11"/>
                <a:gd name="T4" fmla="*/ 4 w 8"/>
                <a:gd name="T5" fmla="*/ 10 h 11"/>
                <a:gd name="T6" fmla="*/ 0 w 8"/>
                <a:gd name="T7" fmla="*/ 4 h 11"/>
                <a:gd name="T8" fmla="*/ 4 w 8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4" y="2"/>
                  </a:moveTo>
                  <a:cubicBezTo>
                    <a:pt x="6" y="3"/>
                    <a:pt x="8" y="6"/>
                    <a:pt x="8" y="8"/>
                  </a:cubicBezTo>
                  <a:cubicBezTo>
                    <a:pt x="8" y="10"/>
                    <a:pt x="6" y="11"/>
                    <a:pt x="4" y="10"/>
                  </a:cubicBezTo>
                  <a:cubicBezTo>
                    <a:pt x="2" y="9"/>
                    <a:pt x="0" y="6"/>
                    <a:pt x="0" y="4"/>
                  </a:cubicBezTo>
                  <a:cubicBezTo>
                    <a:pt x="0" y="1"/>
                    <a:pt x="2" y="0"/>
                    <a:pt x="4" y="2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9" name="îṣľîḓé">
              <a:extLst>
                <a:ext uri="{FF2B5EF4-FFF2-40B4-BE49-F238E27FC236}">
                  <a16:creationId xmlns:a16="http://schemas.microsoft.com/office/drawing/2014/main" id="{0C6025BB-961A-4CAB-9C7B-755363B7430F}"/>
                </a:ext>
              </a:extLst>
            </p:cNvPr>
            <p:cNvSpPr/>
            <p:nvPr/>
          </p:nvSpPr>
          <p:spPr bwMode="auto">
            <a:xfrm>
              <a:off x="7699375" y="2139950"/>
              <a:ext cx="474663" cy="306388"/>
            </a:xfrm>
            <a:custGeom>
              <a:avLst/>
              <a:gdLst>
                <a:gd name="T0" fmla="*/ 6 w 144"/>
                <a:gd name="T1" fmla="*/ 1 h 93"/>
                <a:gd name="T2" fmla="*/ 139 w 144"/>
                <a:gd name="T3" fmla="*/ 78 h 93"/>
                <a:gd name="T4" fmla="*/ 144 w 144"/>
                <a:gd name="T5" fmla="*/ 88 h 93"/>
                <a:gd name="T6" fmla="*/ 139 w 144"/>
                <a:gd name="T7" fmla="*/ 91 h 93"/>
                <a:gd name="T8" fmla="*/ 6 w 144"/>
                <a:gd name="T9" fmla="*/ 14 h 93"/>
                <a:gd name="T10" fmla="*/ 0 w 144"/>
                <a:gd name="T11" fmla="*/ 5 h 93"/>
                <a:gd name="T12" fmla="*/ 6 w 144"/>
                <a:gd name="T13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3">
                  <a:moveTo>
                    <a:pt x="6" y="1"/>
                  </a:moveTo>
                  <a:cubicBezTo>
                    <a:pt x="139" y="78"/>
                    <a:pt x="139" y="78"/>
                    <a:pt x="139" y="78"/>
                  </a:cubicBezTo>
                  <a:cubicBezTo>
                    <a:pt x="142" y="80"/>
                    <a:pt x="144" y="85"/>
                    <a:pt x="144" y="88"/>
                  </a:cubicBezTo>
                  <a:cubicBezTo>
                    <a:pt x="144" y="92"/>
                    <a:pt x="142" y="93"/>
                    <a:pt x="139" y="9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3"/>
                    <a:pt x="0" y="8"/>
                    <a:pt x="0" y="5"/>
                  </a:cubicBezTo>
                  <a:cubicBezTo>
                    <a:pt x="0" y="1"/>
                    <a:pt x="2" y="0"/>
                    <a:pt x="6" y="1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0" name="ïṣ1îḍé">
              <a:extLst>
                <a:ext uri="{FF2B5EF4-FFF2-40B4-BE49-F238E27FC236}">
                  <a16:creationId xmlns:a16="http://schemas.microsoft.com/office/drawing/2014/main" id="{7EF9ACA7-E8A7-4410-9519-E0451D7848B9}"/>
                </a:ext>
              </a:extLst>
            </p:cNvPr>
            <p:cNvSpPr/>
            <p:nvPr/>
          </p:nvSpPr>
          <p:spPr bwMode="auto">
            <a:xfrm>
              <a:off x="7699375" y="2235200"/>
              <a:ext cx="474663" cy="306388"/>
            </a:xfrm>
            <a:custGeom>
              <a:avLst/>
              <a:gdLst>
                <a:gd name="T0" fmla="*/ 6 w 144"/>
                <a:gd name="T1" fmla="*/ 1 h 93"/>
                <a:gd name="T2" fmla="*/ 139 w 144"/>
                <a:gd name="T3" fmla="*/ 78 h 93"/>
                <a:gd name="T4" fmla="*/ 144 w 144"/>
                <a:gd name="T5" fmla="*/ 88 h 93"/>
                <a:gd name="T6" fmla="*/ 139 w 144"/>
                <a:gd name="T7" fmla="*/ 91 h 93"/>
                <a:gd name="T8" fmla="*/ 6 w 144"/>
                <a:gd name="T9" fmla="*/ 14 h 93"/>
                <a:gd name="T10" fmla="*/ 0 w 144"/>
                <a:gd name="T11" fmla="*/ 5 h 93"/>
                <a:gd name="T12" fmla="*/ 6 w 144"/>
                <a:gd name="T13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3">
                  <a:moveTo>
                    <a:pt x="6" y="1"/>
                  </a:moveTo>
                  <a:cubicBezTo>
                    <a:pt x="139" y="78"/>
                    <a:pt x="139" y="78"/>
                    <a:pt x="139" y="78"/>
                  </a:cubicBezTo>
                  <a:cubicBezTo>
                    <a:pt x="142" y="80"/>
                    <a:pt x="144" y="84"/>
                    <a:pt x="144" y="88"/>
                  </a:cubicBezTo>
                  <a:cubicBezTo>
                    <a:pt x="144" y="92"/>
                    <a:pt x="142" y="93"/>
                    <a:pt x="139" y="9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2" y="13"/>
                    <a:pt x="0" y="8"/>
                    <a:pt x="0" y="5"/>
                  </a:cubicBezTo>
                  <a:cubicBezTo>
                    <a:pt x="0" y="1"/>
                    <a:pt x="2" y="0"/>
                    <a:pt x="6" y="1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1" name="îṣḻídé">
              <a:extLst>
                <a:ext uri="{FF2B5EF4-FFF2-40B4-BE49-F238E27FC236}">
                  <a16:creationId xmlns:a16="http://schemas.microsoft.com/office/drawing/2014/main" id="{DB47A371-DEB3-4FD6-B12B-857FD4B6F7E0}"/>
                </a:ext>
              </a:extLst>
            </p:cNvPr>
            <p:cNvSpPr/>
            <p:nvPr/>
          </p:nvSpPr>
          <p:spPr bwMode="auto">
            <a:xfrm>
              <a:off x="7699375" y="2328863"/>
              <a:ext cx="474663" cy="309563"/>
            </a:xfrm>
            <a:custGeom>
              <a:avLst/>
              <a:gdLst>
                <a:gd name="T0" fmla="*/ 6 w 144"/>
                <a:gd name="T1" fmla="*/ 2 h 94"/>
                <a:gd name="T2" fmla="*/ 139 w 144"/>
                <a:gd name="T3" fmla="*/ 79 h 94"/>
                <a:gd name="T4" fmla="*/ 144 w 144"/>
                <a:gd name="T5" fmla="*/ 89 h 94"/>
                <a:gd name="T6" fmla="*/ 139 w 144"/>
                <a:gd name="T7" fmla="*/ 92 h 94"/>
                <a:gd name="T8" fmla="*/ 6 w 144"/>
                <a:gd name="T9" fmla="*/ 15 h 94"/>
                <a:gd name="T10" fmla="*/ 0 w 144"/>
                <a:gd name="T11" fmla="*/ 5 h 94"/>
                <a:gd name="T12" fmla="*/ 6 w 144"/>
                <a:gd name="T13" fmla="*/ 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4">
                  <a:moveTo>
                    <a:pt x="6" y="2"/>
                  </a:moveTo>
                  <a:cubicBezTo>
                    <a:pt x="139" y="79"/>
                    <a:pt x="139" y="79"/>
                    <a:pt x="139" y="79"/>
                  </a:cubicBezTo>
                  <a:cubicBezTo>
                    <a:pt x="142" y="81"/>
                    <a:pt x="144" y="85"/>
                    <a:pt x="144" y="89"/>
                  </a:cubicBezTo>
                  <a:cubicBezTo>
                    <a:pt x="144" y="93"/>
                    <a:pt x="142" y="94"/>
                    <a:pt x="139" y="9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2" y="13"/>
                    <a:pt x="0" y="9"/>
                    <a:pt x="0" y="5"/>
                  </a:cubicBezTo>
                  <a:cubicBezTo>
                    <a:pt x="0" y="2"/>
                    <a:pt x="2" y="0"/>
                    <a:pt x="6" y="2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2" name="iŝlíḍe">
              <a:extLst>
                <a:ext uri="{FF2B5EF4-FFF2-40B4-BE49-F238E27FC236}">
                  <a16:creationId xmlns:a16="http://schemas.microsoft.com/office/drawing/2014/main" id="{2B48F113-0BD9-47B8-B8D8-7F552B628C23}"/>
                </a:ext>
              </a:extLst>
            </p:cNvPr>
            <p:cNvSpPr/>
            <p:nvPr/>
          </p:nvSpPr>
          <p:spPr bwMode="auto">
            <a:xfrm>
              <a:off x="7699375" y="2424113"/>
              <a:ext cx="474663" cy="309563"/>
            </a:xfrm>
            <a:custGeom>
              <a:avLst/>
              <a:gdLst>
                <a:gd name="T0" fmla="*/ 6 w 144"/>
                <a:gd name="T1" fmla="*/ 2 h 94"/>
                <a:gd name="T2" fmla="*/ 139 w 144"/>
                <a:gd name="T3" fmla="*/ 79 h 94"/>
                <a:gd name="T4" fmla="*/ 144 w 144"/>
                <a:gd name="T5" fmla="*/ 89 h 94"/>
                <a:gd name="T6" fmla="*/ 139 w 144"/>
                <a:gd name="T7" fmla="*/ 92 h 94"/>
                <a:gd name="T8" fmla="*/ 6 w 144"/>
                <a:gd name="T9" fmla="*/ 15 h 94"/>
                <a:gd name="T10" fmla="*/ 0 w 144"/>
                <a:gd name="T11" fmla="*/ 5 h 94"/>
                <a:gd name="T12" fmla="*/ 6 w 144"/>
                <a:gd name="T13" fmla="*/ 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94">
                  <a:moveTo>
                    <a:pt x="6" y="2"/>
                  </a:moveTo>
                  <a:cubicBezTo>
                    <a:pt x="139" y="79"/>
                    <a:pt x="139" y="79"/>
                    <a:pt x="139" y="79"/>
                  </a:cubicBezTo>
                  <a:cubicBezTo>
                    <a:pt x="142" y="81"/>
                    <a:pt x="144" y="85"/>
                    <a:pt x="144" y="89"/>
                  </a:cubicBezTo>
                  <a:cubicBezTo>
                    <a:pt x="144" y="92"/>
                    <a:pt x="142" y="94"/>
                    <a:pt x="139" y="92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2" y="13"/>
                    <a:pt x="0" y="9"/>
                    <a:pt x="0" y="5"/>
                  </a:cubicBezTo>
                  <a:cubicBezTo>
                    <a:pt x="0" y="2"/>
                    <a:pt x="2" y="0"/>
                    <a:pt x="6" y="2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3" name="iṣlîḑê">
              <a:extLst>
                <a:ext uri="{FF2B5EF4-FFF2-40B4-BE49-F238E27FC236}">
                  <a16:creationId xmlns:a16="http://schemas.microsoft.com/office/drawing/2014/main" id="{FD29A355-20A5-477B-A0A4-A7FE78A77441}"/>
                </a:ext>
              </a:extLst>
            </p:cNvPr>
            <p:cNvSpPr/>
            <p:nvPr/>
          </p:nvSpPr>
          <p:spPr bwMode="auto">
            <a:xfrm>
              <a:off x="7699375" y="2552700"/>
              <a:ext cx="893763" cy="642938"/>
            </a:xfrm>
            <a:custGeom>
              <a:avLst/>
              <a:gdLst>
                <a:gd name="T0" fmla="*/ 8 w 271"/>
                <a:gd name="T1" fmla="*/ 3 h 195"/>
                <a:gd name="T2" fmla="*/ 263 w 271"/>
                <a:gd name="T3" fmla="*/ 150 h 195"/>
                <a:gd name="T4" fmla="*/ 271 w 271"/>
                <a:gd name="T5" fmla="*/ 164 h 195"/>
                <a:gd name="T6" fmla="*/ 271 w 271"/>
                <a:gd name="T7" fmla="*/ 188 h 195"/>
                <a:gd name="T8" fmla="*/ 263 w 271"/>
                <a:gd name="T9" fmla="*/ 192 h 195"/>
                <a:gd name="T10" fmla="*/ 8 w 271"/>
                <a:gd name="T11" fmla="*/ 45 h 195"/>
                <a:gd name="T12" fmla="*/ 0 w 271"/>
                <a:gd name="T13" fmla="*/ 31 h 195"/>
                <a:gd name="T14" fmla="*/ 0 w 271"/>
                <a:gd name="T15" fmla="*/ 7 h 195"/>
                <a:gd name="T16" fmla="*/ 8 w 271"/>
                <a:gd name="T17" fmla="*/ 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195">
                  <a:moveTo>
                    <a:pt x="8" y="3"/>
                  </a:moveTo>
                  <a:cubicBezTo>
                    <a:pt x="263" y="150"/>
                    <a:pt x="263" y="150"/>
                    <a:pt x="263" y="150"/>
                  </a:cubicBezTo>
                  <a:cubicBezTo>
                    <a:pt x="267" y="153"/>
                    <a:pt x="271" y="159"/>
                    <a:pt x="271" y="164"/>
                  </a:cubicBezTo>
                  <a:cubicBezTo>
                    <a:pt x="271" y="188"/>
                    <a:pt x="271" y="188"/>
                    <a:pt x="271" y="188"/>
                  </a:cubicBezTo>
                  <a:cubicBezTo>
                    <a:pt x="271" y="193"/>
                    <a:pt x="267" y="195"/>
                    <a:pt x="263" y="192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3" y="42"/>
                    <a:pt x="0" y="36"/>
                    <a:pt x="0" y="3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3" y="0"/>
                    <a:pt x="8" y="3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4" name="iṣḻîdé">
              <a:extLst>
                <a:ext uri="{FF2B5EF4-FFF2-40B4-BE49-F238E27FC236}">
                  <a16:creationId xmlns:a16="http://schemas.microsoft.com/office/drawing/2014/main" id="{D2A67070-8863-4446-95CA-8EB0FC67AA10}"/>
                </a:ext>
              </a:extLst>
            </p:cNvPr>
            <p:cNvSpPr/>
            <p:nvPr/>
          </p:nvSpPr>
          <p:spPr bwMode="auto">
            <a:xfrm>
              <a:off x="8232775" y="2311400"/>
              <a:ext cx="360363" cy="679450"/>
            </a:xfrm>
            <a:custGeom>
              <a:avLst/>
              <a:gdLst>
                <a:gd name="T0" fmla="*/ 6 w 109"/>
                <a:gd name="T1" fmla="*/ 2 h 206"/>
                <a:gd name="T2" fmla="*/ 103 w 109"/>
                <a:gd name="T3" fmla="*/ 58 h 206"/>
                <a:gd name="T4" fmla="*/ 109 w 109"/>
                <a:gd name="T5" fmla="*/ 68 h 206"/>
                <a:gd name="T6" fmla="*/ 109 w 109"/>
                <a:gd name="T7" fmla="*/ 200 h 206"/>
                <a:gd name="T8" fmla="*/ 103 w 109"/>
                <a:gd name="T9" fmla="*/ 204 h 206"/>
                <a:gd name="T10" fmla="*/ 6 w 109"/>
                <a:gd name="T11" fmla="*/ 148 h 206"/>
                <a:gd name="T12" fmla="*/ 0 w 109"/>
                <a:gd name="T13" fmla="*/ 138 h 206"/>
                <a:gd name="T14" fmla="*/ 0 w 109"/>
                <a:gd name="T15" fmla="*/ 5 h 206"/>
                <a:gd name="T16" fmla="*/ 6 w 109"/>
                <a:gd name="T17" fmla="*/ 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206">
                  <a:moveTo>
                    <a:pt x="6" y="2"/>
                  </a:moveTo>
                  <a:cubicBezTo>
                    <a:pt x="103" y="58"/>
                    <a:pt x="103" y="58"/>
                    <a:pt x="103" y="58"/>
                  </a:cubicBezTo>
                  <a:cubicBezTo>
                    <a:pt x="106" y="60"/>
                    <a:pt x="108" y="64"/>
                    <a:pt x="109" y="68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109" y="204"/>
                    <a:pt x="106" y="206"/>
                    <a:pt x="103" y="204"/>
                  </a:cubicBezTo>
                  <a:cubicBezTo>
                    <a:pt x="6" y="148"/>
                    <a:pt x="6" y="148"/>
                    <a:pt x="6" y="148"/>
                  </a:cubicBezTo>
                  <a:cubicBezTo>
                    <a:pt x="3" y="146"/>
                    <a:pt x="0" y="141"/>
                    <a:pt x="0" y="13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3" y="0"/>
                    <a:pt x="6" y="2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5" name="í$1ïďe">
              <a:extLst>
                <a:ext uri="{FF2B5EF4-FFF2-40B4-BE49-F238E27FC236}">
                  <a16:creationId xmlns:a16="http://schemas.microsoft.com/office/drawing/2014/main" id="{1B082EF6-EA87-446B-A792-60BA389847D3}"/>
                </a:ext>
              </a:extLst>
            </p:cNvPr>
            <p:cNvSpPr/>
            <p:nvPr/>
          </p:nvSpPr>
          <p:spPr bwMode="auto">
            <a:xfrm>
              <a:off x="8232775" y="2311400"/>
              <a:ext cx="142875" cy="214313"/>
            </a:xfrm>
            <a:custGeom>
              <a:avLst/>
              <a:gdLst>
                <a:gd name="T0" fmla="*/ 19 w 43"/>
                <a:gd name="T1" fmla="*/ 58 h 65"/>
                <a:gd name="T2" fmla="*/ 43 w 43"/>
                <a:gd name="T3" fmla="*/ 43 h 65"/>
                <a:gd name="T4" fmla="*/ 36 w 43"/>
                <a:gd name="T5" fmla="*/ 19 h 65"/>
                <a:gd name="T6" fmla="*/ 6 w 43"/>
                <a:gd name="T7" fmla="*/ 2 h 65"/>
                <a:gd name="T8" fmla="*/ 0 w 43"/>
                <a:gd name="T9" fmla="*/ 5 h 65"/>
                <a:gd name="T10" fmla="*/ 0 w 43"/>
                <a:gd name="T11" fmla="*/ 38 h 65"/>
                <a:gd name="T12" fmla="*/ 19 w 43"/>
                <a:gd name="T1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5">
                  <a:moveTo>
                    <a:pt x="19" y="58"/>
                  </a:moveTo>
                  <a:cubicBezTo>
                    <a:pt x="32" y="65"/>
                    <a:pt x="43" y="59"/>
                    <a:pt x="43" y="43"/>
                  </a:cubicBezTo>
                  <a:cubicBezTo>
                    <a:pt x="43" y="35"/>
                    <a:pt x="41" y="27"/>
                    <a:pt x="36" y="1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1"/>
                    <a:pt x="0" y="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6"/>
                    <a:pt x="11" y="53"/>
                    <a:pt x="19" y="58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6" name="iŝ1îḑé">
              <a:extLst>
                <a:ext uri="{FF2B5EF4-FFF2-40B4-BE49-F238E27FC236}">
                  <a16:creationId xmlns:a16="http://schemas.microsoft.com/office/drawing/2014/main" id="{45D0A7A3-1FD8-47D4-9698-CD9F56F1D17C}"/>
                </a:ext>
              </a:extLst>
            </p:cNvPr>
            <p:cNvSpPr/>
            <p:nvPr/>
          </p:nvSpPr>
          <p:spPr bwMode="auto">
            <a:xfrm>
              <a:off x="8283575" y="2549525"/>
              <a:ext cx="309563" cy="438150"/>
            </a:xfrm>
            <a:custGeom>
              <a:avLst/>
              <a:gdLst>
                <a:gd name="T0" fmla="*/ 94 w 94"/>
                <a:gd name="T1" fmla="*/ 67 h 133"/>
                <a:gd name="T2" fmla="*/ 94 w 94"/>
                <a:gd name="T3" fmla="*/ 67 h 133"/>
                <a:gd name="T4" fmla="*/ 76 w 94"/>
                <a:gd name="T5" fmla="*/ 5 h 133"/>
                <a:gd name="T6" fmla="*/ 69 w 94"/>
                <a:gd name="T7" fmla="*/ 4 h 133"/>
                <a:gd name="T8" fmla="*/ 42 w 94"/>
                <a:gd name="T9" fmla="*/ 55 h 133"/>
                <a:gd name="T10" fmla="*/ 32 w 94"/>
                <a:gd name="T11" fmla="*/ 26 h 133"/>
                <a:gd name="T12" fmla="*/ 25 w 94"/>
                <a:gd name="T13" fmla="*/ 26 h 133"/>
                <a:gd name="T14" fmla="*/ 0 w 94"/>
                <a:gd name="T15" fmla="*/ 81 h 133"/>
                <a:gd name="T16" fmla="*/ 0 w 94"/>
                <a:gd name="T17" fmla="*/ 81 h 133"/>
                <a:gd name="T18" fmla="*/ 88 w 94"/>
                <a:gd name="T19" fmla="*/ 132 h 133"/>
                <a:gd name="T20" fmla="*/ 94 w 94"/>
                <a:gd name="T21" fmla="*/ 130 h 133"/>
                <a:gd name="T22" fmla="*/ 94 w 94"/>
                <a:gd name="T23" fmla="*/ 6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33">
                  <a:moveTo>
                    <a:pt x="94" y="67"/>
                  </a:moveTo>
                  <a:cubicBezTo>
                    <a:pt x="94" y="67"/>
                    <a:pt x="94" y="67"/>
                    <a:pt x="94" y="67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4" y="0"/>
                    <a:pt x="71" y="0"/>
                    <a:pt x="69" y="4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0" y="21"/>
                    <a:pt x="27" y="21"/>
                    <a:pt x="25" y="2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88" y="132"/>
                    <a:pt x="88" y="132"/>
                    <a:pt x="88" y="132"/>
                  </a:cubicBezTo>
                  <a:cubicBezTo>
                    <a:pt x="91" y="133"/>
                    <a:pt x="93" y="132"/>
                    <a:pt x="94" y="130"/>
                  </a:cubicBezTo>
                  <a:lnTo>
                    <a:pt x="94" y="67"/>
                  </a:ln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7" name="ïṣḷíde">
              <a:extLst>
                <a:ext uri="{FF2B5EF4-FFF2-40B4-BE49-F238E27FC236}">
                  <a16:creationId xmlns:a16="http://schemas.microsoft.com/office/drawing/2014/main" id="{221D1786-51BE-4DB9-860A-E0707F034BA6}"/>
                </a:ext>
              </a:extLst>
            </p:cNvPr>
            <p:cNvSpPr/>
            <p:nvPr/>
          </p:nvSpPr>
          <p:spPr bwMode="auto">
            <a:xfrm>
              <a:off x="8434388" y="3573463"/>
              <a:ext cx="415925" cy="409575"/>
            </a:xfrm>
            <a:custGeom>
              <a:avLst/>
              <a:gdLst>
                <a:gd name="T0" fmla="*/ 15 w 126"/>
                <a:gd name="T1" fmla="*/ 124 h 124"/>
                <a:gd name="T2" fmla="*/ 66 w 126"/>
                <a:gd name="T3" fmla="*/ 71 h 124"/>
                <a:gd name="T4" fmla="*/ 104 w 126"/>
                <a:gd name="T5" fmla="*/ 17 h 124"/>
                <a:gd name="T6" fmla="*/ 32 w 126"/>
                <a:gd name="T7" fmla="*/ 35 h 124"/>
                <a:gd name="T8" fmla="*/ 1 w 126"/>
                <a:gd name="T9" fmla="*/ 116 h 124"/>
                <a:gd name="T10" fmla="*/ 15 w 126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4">
                  <a:moveTo>
                    <a:pt x="15" y="124"/>
                  </a:moveTo>
                  <a:cubicBezTo>
                    <a:pt x="21" y="111"/>
                    <a:pt x="37" y="87"/>
                    <a:pt x="66" y="71"/>
                  </a:cubicBezTo>
                  <a:cubicBezTo>
                    <a:pt x="95" y="54"/>
                    <a:pt x="126" y="35"/>
                    <a:pt x="104" y="17"/>
                  </a:cubicBezTo>
                  <a:cubicBezTo>
                    <a:pt x="82" y="0"/>
                    <a:pt x="48" y="19"/>
                    <a:pt x="32" y="35"/>
                  </a:cubicBezTo>
                  <a:cubicBezTo>
                    <a:pt x="7" y="61"/>
                    <a:pt x="0" y="103"/>
                    <a:pt x="1" y="116"/>
                  </a:cubicBezTo>
                  <a:lnTo>
                    <a:pt x="15" y="124"/>
                  </a:ln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8" name="î$liḑe">
              <a:extLst>
                <a:ext uri="{FF2B5EF4-FFF2-40B4-BE49-F238E27FC236}">
                  <a16:creationId xmlns:a16="http://schemas.microsoft.com/office/drawing/2014/main" id="{8E1345C0-AEDA-431A-A80C-FB661905ABAB}"/>
                </a:ext>
              </a:extLst>
            </p:cNvPr>
            <p:cNvSpPr/>
            <p:nvPr/>
          </p:nvSpPr>
          <p:spPr bwMode="auto">
            <a:xfrm>
              <a:off x="8443913" y="3640138"/>
              <a:ext cx="307975" cy="312738"/>
            </a:xfrm>
            <a:custGeom>
              <a:avLst/>
              <a:gdLst>
                <a:gd name="T0" fmla="*/ 91 w 93"/>
                <a:gd name="T1" fmla="*/ 0 h 95"/>
                <a:gd name="T2" fmla="*/ 70 w 93"/>
                <a:gd name="T3" fmla="*/ 8 h 95"/>
                <a:gd name="T4" fmla="*/ 29 w 93"/>
                <a:gd name="T5" fmla="*/ 40 h 95"/>
                <a:gd name="T6" fmla="*/ 0 w 93"/>
                <a:gd name="T7" fmla="*/ 93 h 95"/>
                <a:gd name="T8" fmla="*/ 2 w 93"/>
                <a:gd name="T9" fmla="*/ 95 h 95"/>
                <a:gd name="T10" fmla="*/ 5 w 93"/>
                <a:gd name="T11" fmla="*/ 93 h 95"/>
                <a:gd name="T12" fmla="*/ 45 w 93"/>
                <a:gd name="T13" fmla="*/ 30 h 95"/>
                <a:gd name="T14" fmla="*/ 72 w 93"/>
                <a:gd name="T15" fmla="*/ 12 h 95"/>
                <a:gd name="T16" fmla="*/ 91 w 93"/>
                <a:gd name="T17" fmla="*/ 5 h 95"/>
                <a:gd name="T18" fmla="*/ 93 w 93"/>
                <a:gd name="T19" fmla="*/ 2 h 95"/>
                <a:gd name="T20" fmla="*/ 91 w 93"/>
                <a:gd name="T2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95">
                  <a:moveTo>
                    <a:pt x="91" y="0"/>
                  </a:moveTo>
                  <a:cubicBezTo>
                    <a:pt x="85" y="1"/>
                    <a:pt x="78" y="3"/>
                    <a:pt x="70" y="8"/>
                  </a:cubicBezTo>
                  <a:cubicBezTo>
                    <a:pt x="57" y="15"/>
                    <a:pt x="42" y="26"/>
                    <a:pt x="29" y="40"/>
                  </a:cubicBezTo>
                  <a:cubicBezTo>
                    <a:pt x="16" y="54"/>
                    <a:pt x="5" y="72"/>
                    <a:pt x="0" y="93"/>
                  </a:cubicBezTo>
                  <a:cubicBezTo>
                    <a:pt x="0" y="94"/>
                    <a:pt x="1" y="95"/>
                    <a:pt x="2" y="95"/>
                  </a:cubicBezTo>
                  <a:cubicBezTo>
                    <a:pt x="3" y="95"/>
                    <a:pt x="4" y="95"/>
                    <a:pt x="5" y="93"/>
                  </a:cubicBezTo>
                  <a:cubicBezTo>
                    <a:pt x="10" y="68"/>
                    <a:pt x="27" y="46"/>
                    <a:pt x="45" y="30"/>
                  </a:cubicBezTo>
                  <a:cubicBezTo>
                    <a:pt x="54" y="22"/>
                    <a:pt x="64" y="16"/>
                    <a:pt x="72" y="12"/>
                  </a:cubicBezTo>
                  <a:cubicBezTo>
                    <a:pt x="80" y="8"/>
                    <a:pt x="87" y="5"/>
                    <a:pt x="91" y="5"/>
                  </a:cubicBezTo>
                  <a:cubicBezTo>
                    <a:pt x="92" y="4"/>
                    <a:pt x="93" y="3"/>
                    <a:pt x="93" y="2"/>
                  </a:cubicBezTo>
                  <a:cubicBezTo>
                    <a:pt x="93" y="1"/>
                    <a:pt x="92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9" name="iśḻiḍê">
              <a:extLst>
                <a:ext uri="{FF2B5EF4-FFF2-40B4-BE49-F238E27FC236}">
                  <a16:creationId xmlns:a16="http://schemas.microsoft.com/office/drawing/2014/main" id="{48784FA4-7E1F-4B78-826B-C5FB39FA5BD2}"/>
                </a:ext>
              </a:extLst>
            </p:cNvPr>
            <p:cNvSpPr/>
            <p:nvPr/>
          </p:nvSpPr>
          <p:spPr bwMode="auto">
            <a:xfrm>
              <a:off x="8061325" y="3346450"/>
              <a:ext cx="458788" cy="622300"/>
            </a:xfrm>
            <a:custGeom>
              <a:avLst/>
              <a:gdLst>
                <a:gd name="T0" fmla="*/ 48 w 139"/>
                <a:gd name="T1" fmla="*/ 153 h 189"/>
                <a:gd name="T2" fmla="*/ 38 w 139"/>
                <a:gd name="T3" fmla="*/ 123 h 189"/>
                <a:gd name="T4" fmla="*/ 23 w 139"/>
                <a:gd name="T5" fmla="*/ 102 h 189"/>
                <a:gd name="T6" fmla="*/ 9 w 139"/>
                <a:gd name="T7" fmla="*/ 70 h 189"/>
                <a:gd name="T8" fmla="*/ 19 w 139"/>
                <a:gd name="T9" fmla="*/ 41 h 189"/>
                <a:gd name="T10" fmla="*/ 15 w 139"/>
                <a:gd name="T11" fmla="*/ 8 h 189"/>
                <a:gd name="T12" fmla="*/ 63 w 139"/>
                <a:gd name="T13" fmla="*/ 29 h 189"/>
                <a:gd name="T14" fmla="*/ 94 w 139"/>
                <a:gd name="T15" fmla="*/ 57 h 189"/>
                <a:gd name="T16" fmla="*/ 116 w 139"/>
                <a:gd name="T17" fmla="*/ 88 h 189"/>
                <a:gd name="T18" fmla="*/ 111 w 139"/>
                <a:gd name="T19" fmla="*/ 123 h 189"/>
                <a:gd name="T20" fmla="*/ 115 w 139"/>
                <a:gd name="T21" fmla="*/ 189 h 189"/>
                <a:gd name="T22" fmla="*/ 48 w 139"/>
                <a:gd name="T23" fmla="*/ 15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89">
                  <a:moveTo>
                    <a:pt x="48" y="153"/>
                  </a:moveTo>
                  <a:cubicBezTo>
                    <a:pt x="38" y="145"/>
                    <a:pt x="37" y="132"/>
                    <a:pt x="38" y="123"/>
                  </a:cubicBezTo>
                  <a:cubicBezTo>
                    <a:pt x="38" y="115"/>
                    <a:pt x="38" y="111"/>
                    <a:pt x="23" y="102"/>
                  </a:cubicBezTo>
                  <a:cubicBezTo>
                    <a:pt x="7" y="92"/>
                    <a:pt x="0" y="82"/>
                    <a:pt x="9" y="70"/>
                  </a:cubicBezTo>
                  <a:cubicBezTo>
                    <a:pt x="18" y="59"/>
                    <a:pt x="30" y="52"/>
                    <a:pt x="19" y="41"/>
                  </a:cubicBezTo>
                  <a:cubicBezTo>
                    <a:pt x="9" y="30"/>
                    <a:pt x="0" y="15"/>
                    <a:pt x="15" y="8"/>
                  </a:cubicBezTo>
                  <a:cubicBezTo>
                    <a:pt x="29" y="0"/>
                    <a:pt x="56" y="19"/>
                    <a:pt x="63" y="29"/>
                  </a:cubicBezTo>
                  <a:cubicBezTo>
                    <a:pt x="70" y="38"/>
                    <a:pt x="79" y="50"/>
                    <a:pt x="94" y="57"/>
                  </a:cubicBezTo>
                  <a:cubicBezTo>
                    <a:pt x="109" y="63"/>
                    <a:pt x="121" y="71"/>
                    <a:pt x="116" y="88"/>
                  </a:cubicBezTo>
                  <a:cubicBezTo>
                    <a:pt x="110" y="106"/>
                    <a:pt x="99" y="112"/>
                    <a:pt x="111" y="123"/>
                  </a:cubicBezTo>
                  <a:cubicBezTo>
                    <a:pt x="124" y="135"/>
                    <a:pt x="139" y="168"/>
                    <a:pt x="115" y="189"/>
                  </a:cubicBezTo>
                  <a:lnTo>
                    <a:pt x="48" y="153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0" name="ïSļiďê">
              <a:extLst>
                <a:ext uri="{FF2B5EF4-FFF2-40B4-BE49-F238E27FC236}">
                  <a16:creationId xmlns:a16="http://schemas.microsoft.com/office/drawing/2014/main" id="{0CC8F1B3-803D-4E85-87F4-7DFEB2A10468}"/>
                </a:ext>
              </a:extLst>
            </p:cNvPr>
            <p:cNvSpPr/>
            <p:nvPr/>
          </p:nvSpPr>
          <p:spPr bwMode="auto">
            <a:xfrm>
              <a:off x="8137525" y="3386138"/>
              <a:ext cx="250825" cy="544513"/>
            </a:xfrm>
            <a:custGeom>
              <a:avLst/>
              <a:gdLst>
                <a:gd name="T0" fmla="*/ 1 w 76"/>
                <a:gd name="T1" fmla="*/ 5 h 165"/>
                <a:gd name="T2" fmla="*/ 18 w 76"/>
                <a:gd name="T3" fmla="*/ 23 h 165"/>
                <a:gd name="T4" fmla="*/ 72 w 76"/>
                <a:gd name="T5" fmla="*/ 163 h 165"/>
                <a:gd name="T6" fmla="*/ 74 w 76"/>
                <a:gd name="T7" fmla="*/ 165 h 165"/>
                <a:gd name="T8" fmla="*/ 76 w 76"/>
                <a:gd name="T9" fmla="*/ 163 h 165"/>
                <a:gd name="T10" fmla="*/ 45 w 76"/>
                <a:gd name="T11" fmla="*/ 57 h 165"/>
                <a:gd name="T12" fmla="*/ 22 w 76"/>
                <a:gd name="T13" fmla="*/ 20 h 165"/>
                <a:gd name="T14" fmla="*/ 3 w 76"/>
                <a:gd name="T15" fmla="*/ 1 h 165"/>
                <a:gd name="T16" fmla="*/ 0 w 76"/>
                <a:gd name="T17" fmla="*/ 2 h 165"/>
                <a:gd name="T18" fmla="*/ 1 w 76"/>
                <a:gd name="T19" fmla="*/ 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65">
                  <a:moveTo>
                    <a:pt x="1" y="5"/>
                  </a:moveTo>
                  <a:cubicBezTo>
                    <a:pt x="5" y="7"/>
                    <a:pt x="11" y="14"/>
                    <a:pt x="18" y="23"/>
                  </a:cubicBezTo>
                  <a:cubicBezTo>
                    <a:pt x="40" y="51"/>
                    <a:pt x="70" y="105"/>
                    <a:pt x="72" y="163"/>
                  </a:cubicBezTo>
                  <a:cubicBezTo>
                    <a:pt x="72" y="164"/>
                    <a:pt x="73" y="165"/>
                    <a:pt x="74" y="165"/>
                  </a:cubicBezTo>
                  <a:cubicBezTo>
                    <a:pt x="75" y="165"/>
                    <a:pt x="76" y="164"/>
                    <a:pt x="76" y="163"/>
                  </a:cubicBezTo>
                  <a:cubicBezTo>
                    <a:pt x="75" y="123"/>
                    <a:pt x="61" y="86"/>
                    <a:pt x="45" y="57"/>
                  </a:cubicBezTo>
                  <a:cubicBezTo>
                    <a:pt x="38" y="42"/>
                    <a:pt x="29" y="30"/>
                    <a:pt x="22" y="20"/>
                  </a:cubicBezTo>
                  <a:cubicBezTo>
                    <a:pt x="15" y="11"/>
                    <a:pt x="8" y="4"/>
                    <a:pt x="3" y="1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1" name="îśḷiḍé">
              <a:extLst>
                <a:ext uri="{FF2B5EF4-FFF2-40B4-BE49-F238E27FC236}">
                  <a16:creationId xmlns:a16="http://schemas.microsoft.com/office/drawing/2014/main" id="{F30DE39F-AB15-44C7-BCF3-A7058833BFFA}"/>
                </a:ext>
              </a:extLst>
            </p:cNvPr>
            <p:cNvSpPr/>
            <p:nvPr/>
          </p:nvSpPr>
          <p:spPr bwMode="auto">
            <a:xfrm>
              <a:off x="8158163" y="3594100"/>
              <a:ext cx="171450" cy="71438"/>
            </a:xfrm>
            <a:custGeom>
              <a:avLst/>
              <a:gdLst>
                <a:gd name="T0" fmla="*/ 2 w 52"/>
                <a:gd name="T1" fmla="*/ 5 h 22"/>
                <a:gd name="T2" fmla="*/ 2 w 52"/>
                <a:gd name="T3" fmla="*/ 5 h 22"/>
                <a:gd name="T4" fmla="*/ 20 w 52"/>
                <a:gd name="T5" fmla="*/ 8 h 22"/>
                <a:gd name="T6" fmla="*/ 48 w 52"/>
                <a:gd name="T7" fmla="*/ 22 h 22"/>
                <a:gd name="T8" fmla="*/ 51 w 52"/>
                <a:gd name="T9" fmla="*/ 21 h 22"/>
                <a:gd name="T10" fmla="*/ 51 w 52"/>
                <a:gd name="T11" fmla="*/ 18 h 22"/>
                <a:gd name="T12" fmla="*/ 19 w 52"/>
                <a:gd name="T13" fmla="*/ 3 h 22"/>
                <a:gd name="T14" fmla="*/ 2 w 52"/>
                <a:gd name="T15" fmla="*/ 1 h 22"/>
                <a:gd name="T16" fmla="*/ 0 w 52"/>
                <a:gd name="T17" fmla="*/ 3 h 22"/>
                <a:gd name="T18" fmla="*/ 2 w 52"/>
                <a:gd name="T1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22"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4" y="5"/>
                    <a:pt x="11" y="6"/>
                    <a:pt x="20" y="8"/>
                  </a:cubicBezTo>
                  <a:cubicBezTo>
                    <a:pt x="29" y="10"/>
                    <a:pt x="40" y="14"/>
                    <a:pt x="48" y="22"/>
                  </a:cubicBezTo>
                  <a:cubicBezTo>
                    <a:pt x="49" y="22"/>
                    <a:pt x="50" y="22"/>
                    <a:pt x="51" y="21"/>
                  </a:cubicBezTo>
                  <a:cubicBezTo>
                    <a:pt x="52" y="20"/>
                    <a:pt x="52" y="19"/>
                    <a:pt x="51" y="18"/>
                  </a:cubicBezTo>
                  <a:cubicBezTo>
                    <a:pt x="41" y="10"/>
                    <a:pt x="29" y="5"/>
                    <a:pt x="19" y="3"/>
                  </a:cubicBezTo>
                  <a:cubicBezTo>
                    <a:pt x="9" y="1"/>
                    <a:pt x="2" y="1"/>
                    <a:pt x="2" y="1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2" name="iṡ1îḓê">
              <a:extLst>
                <a:ext uri="{FF2B5EF4-FFF2-40B4-BE49-F238E27FC236}">
                  <a16:creationId xmlns:a16="http://schemas.microsoft.com/office/drawing/2014/main" id="{04B568E7-1CA4-4574-A412-5958AE29C013}"/>
                </a:ext>
              </a:extLst>
            </p:cNvPr>
            <p:cNvSpPr/>
            <p:nvPr/>
          </p:nvSpPr>
          <p:spPr bwMode="auto">
            <a:xfrm>
              <a:off x="3406775" y="2813050"/>
              <a:ext cx="385763" cy="358775"/>
            </a:xfrm>
            <a:custGeom>
              <a:avLst/>
              <a:gdLst>
                <a:gd name="T0" fmla="*/ 117 w 117"/>
                <a:gd name="T1" fmla="*/ 109 h 109"/>
                <a:gd name="T2" fmla="*/ 87 w 117"/>
                <a:gd name="T3" fmla="*/ 29 h 109"/>
                <a:gd name="T4" fmla="*/ 17 w 117"/>
                <a:gd name="T5" fmla="*/ 13 h 109"/>
                <a:gd name="T6" fmla="*/ 20 w 117"/>
                <a:gd name="T7" fmla="*/ 47 h 109"/>
                <a:gd name="T8" fmla="*/ 90 w 117"/>
                <a:gd name="T9" fmla="*/ 99 h 109"/>
                <a:gd name="T10" fmla="*/ 117 w 117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" h="109">
                  <a:moveTo>
                    <a:pt x="117" y="109"/>
                  </a:moveTo>
                  <a:cubicBezTo>
                    <a:pt x="117" y="109"/>
                    <a:pt x="115" y="58"/>
                    <a:pt x="87" y="29"/>
                  </a:cubicBezTo>
                  <a:cubicBezTo>
                    <a:pt x="60" y="0"/>
                    <a:pt x="28" y="7"/>
                    <a:pt x="17" y="13"/>
                  </a:cubicBezTo>
                  <a:cubicBezTo>
                    <a:pt x="7" y="20"/>
                    <a:pt x="0" y="36"/>
                    <a:pt x="20" y="47"/>
                  </a:cubicBezTo>
                  <a:cubicBezTo>
                    <a:pt x="40" y="58"/>
                    <a:pt x="82" y="79"/>
                    <a:pt x="90" y="99"/>
                  </a:cubicBezTo>
                  <a:lnTo>
                    <a:pt x="117" y="109"/>
                  </a:ln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3" name="íṧļîďê">
              <a:extLst>
                <a:ext uri="{FF2B5EF4-FFF2-40B4-BE49-F238E27FC236}">
                  <a16:creationId xmlns:a16="http://schemas.microsoft.com/office/drawing/2014/main" id="{92C1D296-102D-44E4-AC29-123356FEE700}"/>
                </a:ext>
              </a:extLst>
            </p:cNvPr>
            <p:cNvSpPr/>
            <p:nvPr/>
          </p:nvSpPr>
          <p:spPr bwMode="auto">
            <a:xfrm>
              <a:off x="3495675" y="2865438"/>
              <a:ext cx="265113" cy="273050"/>
            </a:xfrm>
            <a:custGeom>
              <a:avLst/>
              <a:gdLst>
                <a:gd name="T0" fmla="*/ 2 w 80"/>
                <a:gd name="T1" fmla="*/ 4 h 83"/>
                <a:gd name="T2" fmla="*/ 42 w 80"/>
                <a:gd name="T3" fmla="*/ 26 h 83"/>
                <a:gd name="T4" fmla="*/ 75 w 80"/>
                <a:gd name="T5" fmla="*/ 81 h 83"/>
                <a:gd name="T6" fmla="*/ 78 w 80"/>
                <a:gd name="T7" fmla="*/ 83 h 83"/>
                <a:gd name="T8" fmla="*/ 79 w 80"/>
                <a:gd name="T9" fmla="*/ 81 h 83"/>
                <a:gd name="T10" fmla="*/ 45 w 80"/>
                <a:gd name="T11" fmla="*/ 23 h 83"/>
                <a:gd name="T12" fmla="*/ 3 w 80"/>
                <a:gd name="T13" fmla="*/ 0 h 83"/>
                <a:gd name="T14" fmla="*/ 0 w 80"/>
                <a:gd name="T15" fmla="*/ 2 h 83"/>
                <a:gd name="T16" fmla="*/ 2 w 80"/>
                <a:gd name="T17" fmla="*/ 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3">
                  <a:moveTo>
                    <a:pt x="2" y="4"/>
                  </a:moveTo>
                  <a:cubicBezTo>
                    <a:pt x="10" y="6"/>
                    <a:pt x="27" y="13"/>
                    <a:pt x="42" y="26"/>
                  </a:cubicBezTo>
                  <a:cubicBezTo>
                    <a:pt x="57" y="39"/>
                    <a:pt x="71" y="57"/>
                    <a:pt x="75" y="81"/>
                  </a:cubicBezTo>
                  <a:cubicBezTo>
                    <a:pt x="75" y="83"/>
                    <a:pt x="76" y="83"/>
                    <a:pt x="78" y="83"/>
                  </a:cubicBezTo>
                  <a:cubicBezTo>
                    <a:pt x="79" y="83"/>
                    <a:pt x="80" y="82"/>
                    <a:pt x="79" y="81"/>
                  </a:cubicBezTo>
                  <a:cubicBezTo>
                    <a:pt x="75" y="55"/>
                    <a:pt x="60" y="36"/>
                    <a:pt x="45" y="23"/>
                  </a:cubicBezTo>
                  <a:cubicBezTo>
                    <a:pt x="29" y="9"/>
                    <a:pt x="12" y="2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4" name="í$ḷiḓé">
              <a:extLst>
                <a:ext uri="{FF2B5EF4-FFF2-40B4-BE49-F238E27FC236}">
                  <a16:creationId xmlns:a16="http://schemas.microsoft.com/office/drawing/2014/main" id="{F2048973-A3C1-4560-B578-9402825859C8}"/>
                </a:ext>
              </a:extLst>
            </p:cNvPr>
            <p:cNvSpPr/>
            <p:nvPr/>
          </p:nvSpPr>
          <p:spPr bwMode="auto">
            <a:xfrm>
              <a:off x="3332163" y="3055938"/>
              <a:ext cx="639763" cy="409575"/>
            </a:xfrm>
            <a:custGeom>
              <a:avLst/>
              <a:gdLst>
                <a:gd name="T0" fmla="*/ 127 w 194"/>
                <a:gd name="T1" fmla="*/ 23 h 124"/>
                <a:gd name="T2" fmla="*/ 91 w 194"/>
                <a:gd name="T3" fmla="*/ 7 h 124"/>
                <a:gd name="T4" fmla="*/ 47 w 194"/>
                <a:gd name="T5" fmla="*/ 6 h 124"/>
                <a:gd name="T6" fmla="*/ 2 w 194"/>
                <a:gd name="T7" fmla="*/ 22 h 124"/>
                <a:gd name="T8" fmla="*/ 38 w 194"/>
                <a:gd name="T9" fmla="*/ 43 h 124"/>
                <a:gd name="T10" fmla="*/ 62 w 194"/>
                <a:gd name="T11" fmla="*/ 72 h 124"/>
                <a:gd name="T12" fmla="*/ 81 w 194"/>
                <a:gd name="T13" fmla="*/ 98 h 124"/>
                <a:gd name="T14" fmla="*/ 124 w 194"/>
                <a:gd name="T15" fmla="*/ 106 h 124"/>
                <a:gd name="T16" fmla="*/ 158 w 194"/>
                <a:gd name="T17" fmla="*/ 115 h 124"/>
                <a:gd name="T18" fmla="*/ 127 w 194"/>
                <a:gd name="T19" fmla="*/ 2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24">
                  <a:moveTo>
                    <a:pt x="127" y="23"/>
                  </a:moveTo>
                  <a:cubicBezTo>
                    <a:pt x="125" y="10"/>
                    <a:pt x="112" y="2"/>
                    <a:pt x="91" y="7"/>
                  </a:cubicBezTo>
                  <a:cubicBezTo>
                    <a:pt x="70" y="12"/>
                    <a:pt x="73" y="11"/>
                    <a:pt x="47" y="6"/>
                  </a:cubicBezTo>
                  <a:cubicBezTo>
                    <a:pt x="21" y="0"/>
                    <a:pt x="3" y="12"/>
                    <a:pt x="2" y="22"/>
                  </a:cubicBezTo>
                  <a:cubicBezTo>
                    <a:pt x="0" y="33"/>
                    <a:pt x="22" y="37"/>
                    <a:pt x="38" y="43"/>
                  </a:cubicBezTo>
                  <a:cubicBezTo>
                    <a:pt x="54" y="49"/>
                    <a:pt x="65" y="58"/>
                    <a:pt x="62" y="72"/>
                  </a:cubicBezTo>
                  <a:cubicBezTo>
                    <a:pt x="60" y="84"/>
                    <a:pt x="62" y="95"/>
                    <a:pt x="81" y="98"/>
                  </a:cubicBezTo>
                  <a:cubicBezTo>
                    <a:pt x="98" y="101"/>
                    <a:pt x="116" y="91"/>
                    <a:pt x="124" y="106"/>
                  </a:cubicBezTo>
                  <a:cubicBezTo>
                    <a:pt x="128" y="115"/>
                    <a:pt x="144" y="124"/>
                    <a:pt x="158" y="115"/>
                  </a:cubicBezTo>
                  <a:cubicBezTo>
                    <a:pt x="194" y="74"/>
                    <a:pt x="127" y="23"/>
                    <a:pt x="127" y="2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5" name="išlíďè">
              <a:extLst>
                <a:ext uri="{FF2B5EF4-FFF2-40B4-BE49-F238E27FC236}">
                  <a16:creationId xmlns:a16="http://schemas.microsoft.com/office/drawing/2014/main" id="{7402C211-1FFB-4D6D-ABE2-97AA90BC3F09}"/>
                </a:ext>
              </a:extLst>
            </p:cNvPr>
            <p:cNvSpPr/>
            <p:nvPr/>
          </p:nvSpPr>
          <p:spPr bwMode="auto">
            <a:xfrm>
              <a:off x="3390900" y="3098800"/>
              <a:ext cx="449263" cy="254000"/>
            </a:xfrm>
            <a:custGeom>
              <a:avLst/>
              <a:gdLst>
                <a:gd name="T0" fmla="*/ 3 w 136"/>
                <a:gd name="T1" fmla="*/ 5 h 77"/>
                <a:gd name="T2" fmla="*/ 31 w 136"/>
                <a:gd name="T3" fmla="*/ 10 h 77"/>
                <a:gd name="T4" fmla="*/ 88 w 136"/>
                <a:gd name="T5" fmla="*/ 35 h 77"/>
                <a:gd name="T6" fmla="*/ 132 w 136"/>
                <a:gd name="T7" fmla="*/ 76 h 77"/>
                <a:gd name="T8" fmla="*/ 135 w 136"/>
                <a:gd name="T9" fmla="*/ 77 h 77"/>
                <a:gd name="T10" fmla="*/ 136 w 136"/>
                <a:gd name="T11" fmla="*/ 74 h 77"/>
                <a:gd name="T12" fmla="*/ 71 w 136"/>
                <a:gd name="T13" fmla="*/ 21 h 77"/>
                <a:gd name="T14" fmla="*/ 32 w 136"/>
                <a:gd name="T15" fmla="*/ 6 h 77"/>
                <a:gd name="T16" fmla="*/ 3 w 136"/>
                <a:gd name="T17" fmla="*/ 0 h 77"/>
                <a:gd name="T18" fmla="*/ 0 w 136"/>
                <a:gd name="T19" fmla="*/ 2 h 77"/>
                <a:gd name="T20" fmla="*/ 3 w 136"/>
                <a:gd name="T21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77">
                  <a:moveTo>
                    <a:pt x="3" y="5"/>
                  </a:moveTo>
                  <a:cubicBezTo>
                    <a:pt x="9" y="5"/>
                    <a:pt x="19" y="7"/>
                    <a:pt x="31" y="10"/>
                  </a:cubicBezTo>
                  <a:cubicBezTo>
                    <a:pt x="48" y="15"/>
                    <a:pt x="70" y="24"/>
                    <a:pt x="88" y="35"/>
                  </a:cubicBezTo>
                  <a:cubicBezTo>
                    <a:pt x="107" y="46"/>
                    <a:pt x="124" y="60"/>
                    <a:pt x="132" y="76"/>
                  </a:cubicBezTo>
                  <a:cubicBezTo>
                    <a:pt x="132" y="77"/>
                    <a:pt x="134" y="77"/>
                    <a:pt x="135" y="77"/>
                  </a:cubicBezTo>
                  <a:cubicBezTo>
                    <a:pt x="136" y="76"/>
                    <a:pt x="136" y="75"/>
                    <a:pt x="136" y="74"/>
                  </a:cubicBezTo>
                  <a:cubicBezTo>
                    <a:pt x="124" y="51"/>
                    <a:pt x="98" y="33"/>
                    <a:pt x="71" y="21"/>
                  </a:cubicBezTo>
                  <a:cubicBezTo>
                    <a:pt x="57" y="14"/>
                    <a:pt x="44" y="9"/>
                    <a:pt x="32" y="6"/>
                  </a:cubicBezTo>
                  <a:cubicBezTo>
                    <a:pt x="20" y="2"/>
                    <a:pt x="10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6" name="iŝḷïďê">
              <a:extLst>
                <a:ext uri="{FF2B5EF4-FFF2-40B4-BE49-F238E27FC236}">
                  <a16:creationId xmlns:a16="http://schemas.microsoft.com/office/drawing/2014/main" id="{0248890C-35A9-449A-9454-A16F9A4E04E4}"/>
                </a:ext>
              </a:extLst>
            </p:cNvPr>
            <p:cNvSpPr/>
            <p:nvPr/>
          </p:nvSpPr>
          <p:spPr bwMode="auto">
            <a:xfrm>
              <a:off x="3592513" y="3227388"/>
              <a:ext cx="141288" cy="76200"/>
            </a:xfrm>
            <a:custGeom>
              <a:avLst/>
              <a:gdLst>
                <a:gd name="T0" fmla="*/ 4 w 43"/>
                <a:gd name="T1" fmla="*/ 22 h 23"/>
                <a:gd name="T2" fmla="*/ 4 w 43"/>
                <a:gd name="T3" fmla="*/ 22 h 23"/>
                <a:gd name="T4" fmla="*/ 41 w 43"/>
                <a:gd name="T5" fmla="*/ 4 h 23"/>
                <a:gd name="T6" fmla="*/ 43 w 43"/>
                <a:gd name="T7" fmla="*/ 2 h 23"/>
                <a:gd name="T8" fmla="*/ 41 w 43"/>
                <a:gd name="T9" fmla="*/ 0 h 23"/>
                <a:gd name="T10" fmla="*/ 1 w 43"/>
                <a:gd name="T11" fmla="*/ 19 h 23"/>
                <a:gd name="T12" fmla="*/ 1 w 43"/>
                <a:gd name="T13" fmla="*/ 22 h 23"/>
                <a:gd name="T14" fmla="*/ 4 w 43"/>
                <a:gd name="T15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23">
                  <a:moveTo>
                    <a:pt x="4" y="22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6" y="21"/>
                    <a:pt x="19" y="8"/>
                    <a:pt x="41" y="4"/>
                  </a:cubicBezTo>
                  <a:cubicBezTo>
                    <a:pt x="42" y="4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16" y="4"/>
                    <a:pt x="1" y="19"/>
                    <a:pt x="1" y="19"/>
                  </a:cubicBezTo>
                  <a:cubicBezTo>
                    <a:pt x="0" y="20"/>
                    <a:pt x="0" y="22"/>
                    <a:pt x="1" y="22"/>
                  </a:cubicBezTo>
                  <a:cubicBezTo>
                    <a:pt x="2" y="23"/>
                    <a:pt x="3" y="23"/>
                    <a:pt x="4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7" name="íṥḷîde">
              <a:extLst>
                <a:ext uri="{FF2B5EF4-FFF2-40B4-BE49-F238E27FC236}">
                  <a16:creationId xmlns:a16="http://schemas.microsoft.com/office/drawing/2014/main" id="{8BE87C83-0F5C-4ABA-A4DC-93306EB1D015}"/>
                </a:ext>
              </a:extLst>
            </p:cNvPr>
            <p:cNvSpPr/>
            <p:nvPr/>
          </p:nvSpPr>
          <p:spPr bwMode="auto">
            <a:xfrm>
              <a:off x="5281613" y="2703513"/>
              <a:ext cx="368300" cy="498475"/>
            </a:xfrm>
            <a:custGeom>
              <a:avLst/>
              <a:gdLst>
                <a:gd name="T0" fmla="*/ 105 w 112"/>
                <a:gd name="T1" fmla="*/ 151 h 151"/>
                <a:gd name="T2" fmla="*/ 90 w 112"/>
                <a:gd name="T3" fmla="*/ 40 h 151"/>
                <a:gd name="T4" fmla="*/ 19 w 112"/>
                <a:gd name="T5" fmla="*/ 5 h 151"/>
                <a:gd name="T6" fmla="*/ 25 w 112"/>
                <a:gd name="T7" fmla="*/ 43 h 151"/>
                <a:gd name="T8" fmla="*/ 85 w 112"/>
                <a:gd name="T9" fmla="*/ 134 h 151"/>
                <a:gd name="T10" fmla="*/ 105 w 112"/>
                <a:gd name="T11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151">
                  <a:moveTo>
                    <a:pt x="105" y="151"/>
                  </a:moveTo>
                  <a:cubicBezTo>
                    <a:pt x="105" y="151"/>
                    <a:pt x="112" y="73"/>
                    <a:pt x="90" y="40"/>
                  </a:cubicBezTo>
                  <a:cubicBezTo>
                    <a:pt x="64" y="3"/>
                    <a:pt x="38" y="0"/>
                    <a:pt x="19" y="5"/>
                  </a:cubicBezTo>
                  <a:cubicBezTo>
                    <a:pt x="0" y="9"/>
                    <a:pt x="3" y="29"/>
                    <a:pt x="25" y="43"/>
                  </a:cubicBezTo>
                  <a:cubicBezTo>
                    <a:pt x="56" y="62"/>
                    <a:pt x="83" y="104"/>
                    <a:pt x="85" y="134"/>
                  </a:cubicBezTo>
                  <a:lnTo>
                    <a:pt x="105" y="151"/>
                  </a:lnTo>
                  <a:close/>
                </a:path>
              </a:pathLst>
            </a:custGeom>
            <a:solidFill>
              <a:srgbClr val="1BBC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8" name="iṣļiďé">
              <a:extLst>
                <a:ext uri="{FF2B5EF4-FFF2-40B4-BE49-F238E27FC236}">
                  <a16:creationId xmlns:a16="http://schemas.microsoft.com/office/drawing/2014/main" id="{1799597E-FACA-4B00-9019-29B01F40664C}"/>
                </a:ext>
              </a:extLst>
            </p:cNvPr>
            <p:cNvSpPr/>
            <p:nvPr/>
          </p:nvSpPr>
          <p:spPr bwMode="auto">
            <a:xfrm>
              <a:off x="5373688" y="2740025"/>
              <a:ext cx="241300" cy="401638"/>
            </a:xfrm>
            <a:custGeom>
              <a:avLst/>
              <a:gdLst>
                <a:gd name="T0" fmla="*/ 1 w 73"/>
                <a:gd name="T1" fmla="*/ 4 h 122"/>
                <a:gd name="T2" fmla="*/ 41 w 73"/>
                <a:gd name="T3" fmla="*/ 33 h 122"/>
                <a:gd name="T4" fmla="*/ 69 w 73"/>
                <a:gd name="T5" fmla="*/ 113 h 122"/>
                <a:gd name="T6" fmla="*/ 68 w 73"/>
                <a:gd name="T7" fmla="*/ 120 h 122"/>
                <a:gd name="T8" fmla="*/ 71 w 73"/>
                <a:gd name="T9" fmla="*/ 122 h 122"/>
                <a:gd name="T10" fmla="*/ 73 w 73"/>
                <a:gd name="T11" fmla="*/ 120 h 122"/>
                <a:gd name="T12" fmla="*/ 73 w 73"/>
                <a:gd name="T13" fmla="*/ 113 h 122"/>
                <a:gd name="T14" fmla="*/ 45 w 73"/>
                <a:gd name="T15" fmla="*/ 30 h 122"/>
                <a:gd name="T16" fmla="*/ 3 w 73"/>
                <a:gd name="T17" fmla="*/ 0 h 122"/>
                <a:gd name="T18" fmla="*/ 0 w 73"/>
                <a:gd name="T19" fmla="*/ 1 h 122"/>
                <a:gd name="T20" fmla="*/ 1 w 73"/>
                <a:gd name="T21" fmla="*/ 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122">
                  <a:moveTo>
                    <a:pt x="1" y="4"/>
                  </a:moveTo>
                  <a:cubicBezTo>
                    <a:pt x="10" y="7"/>
                    <a:pt x="27" y="16"/>
                    <a:pt x="41" y="33"/>
                  </a:cubicBezTo>
                  <a:cubicBezTo>
                    <a:pt x="56" y="50"/>
                    <a:pt x="69" y="76"/>
                    <a:pt x="69" y="113"/>
                  </a:cubicBezTo>
                  <a:cubicBezTo>
                    <a:pt x="69" y="115"/>
                    <a:pt x="69" y="117"/>
                    <a:pt x="68" y="120"/>
                  </a:cubicBezTo>
                  <a:cubicBezTo>
                    <a:pt x="68" y="121"/>
                    <a:pt x="69" y="122"/>
                    <a:pt x="71" y="122"/>
                  </a:cubicBezTo>
                  <a:cubicBezTo>
                    <a:pt x="72" y="122"/>
                    <a:pt x="73" y="121"/>
                    <a:pt x="73" y="120"/>
                  </a:cubicBezTo>
                  <a:cubicBezTo>
                    <a:pt x="73" y="117"/>
                    <a:pt x="73" y="115"/>
                    <a:pt x="73" y="113"/>
                  </a:cubicBezTo>
                  <a:cubicBezTo>
                    <a:pt x="73" y="75"/>
                    <a:pt x="60" y="48"/>
                    <a:pt x="45" y="30"/>
                  </a:cubicBezTo>
                  <a:cubicBezTo>
                    <a:pt x="29" y="12"/>
                    <a:pt x="12" y="3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9" name="i$lîḓé">
              <a:extLst>
                <a:ext uri="{FF2B5EF4-FFF2-40B4-BE49-F238E27FC236}">
                  <a16:creationId xmlns:a16="http://schemas.microsoft.com/office/drawing/2014/main" id="{DE8348B1-E4DD-41F5-B372-ED9C1F59A58E}"/>
                </a:ext>
              </a:extLst>
            </p:cNvPr>
            <p:cNvSpPr/>
            <p:nvPr/>
          </p:nvSpPr>
          <p:spPr bwMode="auto">
            <a:xfrm>
              <a:off x="5459413" y="2486025"/>
              <a:ext cx="593725" cy="777875"/>
            </a:xfrm>
            <a:custGeom>
              <a:avLst/>
              <a:gdLst>
                <a:gd name="T0" fmla="*/ 95 w 180"/>
                <a:gd name="T1" fmla="*/ 236 h 236"/>
                <a:gd name="T2" fmla="*/ 128 w 180"/>
                <a:gd name="T3" fmla="*/ 211 h 236"/>
                <a:gd name="T4" fmla="*/ 123 w 180"/>
                <a:gd name="T5" fmla="*/ 171 h 236"/>
                <a:gd name="T6" fmla="*/ 155 w 180"/>
                <a:gd name="T7" fmla="*/ 148 h 236"/>
                <a:gd name="T8" fmla="*/ 165 w 180"/>
                <a:gd name="T9" fmla="*/ 106 h 236"/>
                <a:gd name="T10" fmla="*/ 150 w 180"/>
                <a:gd name="T11" fmla="*/ 62 h 236"/>
                <a:gd name="T12" fmla="*/ 144 w 180"/>
                <a:gd name="T13" fmla="*/ 10 h 236"/>
                <a:gd name="T14" fmla="*/ 95 w 180"/>
                <a:gd name="T15" fmla="*/ 43 h 236"/>
                <a:gd name="T16" fmla="*/ 64 w 180"/>
                <a:gd name="T17" fmla="*/ 54 h 236"/>
                <a:gd name="T18" fmla="*/ 37 w 180"/>
                <a:gd name="T19" fmla="*/ 81 h 236"/>
                <a:gd name="T20" fmla="*/ 43 w 180"/>
                <a:gd name="T21" fmla="*/ 126 h 236"/>
                <a:gd name="T22" fmla="*/ 17 w 180"/>
                <a:gd name="T23" fmla="*/ 142 h 236"/>
                <a:gd name="T24" fmla="*/ 28 w 180"/>
                <a:gd name="T25" fmla="*/ 201 h 236"/>
                <a:gd name="T26" fmla="*/ 95 w 180"/>
                <a:gd name="T2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36">
                  <a:moveTo>
                    <a:pt x="95" y="236"/>
                  </a:moveTo>
                  <a:cubicBezTo>
                    <a:pt x="109" y="236"/>
                    <a:pt x="126" y="224"/>
                    <a:pt x="128" y="211"/>
                  </a:cubicBezTo>
                  <a:cubicBezTo>
                    <a:pt x="131" y="198"/>
                    <a:pt x="119" y="181"/>
                    <a:pt x="123" y="171"/>
                  </a:cubicBezTo>
                  <a:cubicBezTo>
                    <a:pt x="126" y="160"/>
                    <a:pt x="141" y="154"/>
                    <a:pt x="155" y="148"/>
                  </a:cubicBezTo>
                  <a:cubicBezTo>
                    <a:pt x="173" y="140"/>
                    <a:pt x="180" y="119"/>
                    <a:pt x="165" y="106"/>
                  </a:cubicBezTo>
                  <a:cubicBezTo>
                    <a:pt x="151" y="94"/>
                    <a:pt x="142" y="84"/>
                    <a:pt x="150" y="62"/>
                  </a:cubicBezTo>
                  <a:cubicBezTo>
                    <a:pt x="157" y="41"/>
                    <a:pt x="164" y="20"/>
                    <a:pt x="144" y="10"/>
                  </a:cubicBezTo>
                  <a:cubicBezTo>
                    <a:pt x="124" y="0"/>
                    <a:pt x="103" y="27"/>
                    <a:pt x="95" y="43"/>
                  </a:cubicBezTo>
                  <a:cubicBezTo>
                    <a:pt x="86" y="58"/>
                    <a:pt x="78" y="60"/>
                    <a:pt x="64" y="54"/>
                  </a:cubicBezTo>
                  <a:cubicBezTo>
                    <a:pt x="50" y="47"/>
                    <a:pt x="33" y="61"/>
                    <a:pt x="37" y="81"/>
                  </a:cubicBezTo>
                  <a:cubicBezTo>
                    <a:pt x="41" y="101"/>
                    <a:pt x="51" y="116"/>
                    <a:pt x="43" y="126"/>
                  </a:cubicBezTo>
                  <a:cubicBezTo>
                    <a:pt x="35" y="136"/>
                    <a:pt x="27" y="132"/>
                    <a:pt x="17" y="142"/>
                  </a:cubicBezTo>
                  <a:cubicBezTo>
                    <a:pt x="0" y="160"/>
                    <a:pt x="13" y="185"/>
                    <a:pt x="28" y="201"/>
                  </a:cubicBezTo>
                  <a:cubicBezTo>
                    <a:pt x="43" y="217"/>
                    <a:pt x="95" y="236"/>
                    <a:pt x="95" y="236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0" name="iṥļiďé">
              <a:extLst>
                <a:ext uri="{FF2B5EF4-FFF2-40B4-BE49-F238E27FC236}">
                  <a16:creationId xmlns:a16="http://schemas.microsoft.com/office/drawing/2014/main" id="{0B586B79-5266-4891-B61C-AAC5878384EF}"/>
                </a:ext>
              </a:extLst>
            </p:cNvPr>
            <p:cNvSpPr/>
            <p:nvPr/>
          </p:nvSpPr>
          <p:spPr bwMode="auto">
            <a:xfrm>
              <a:off x="5657850" y="2546350"/>
              <a:ext cx="260350" cy="661988"/>
            </a:xfrm>
            <a:custGeom>
              <a:avLst/>
              <a:gdLst>
                <a:gd name="T0" fmla="*/ 75 w 79"/>
                <a:gd name="T1" fmla="*/ 1 h 201"/>
                <a:gd name="T2" fmla="*/ 55 w 79"/>
                <a:gd name="T3" fmla="*/ 28 h 201"/>
                <a:gd name="T4" fmla="*/ 0 w 79"/>
                <a:gd name="T5" fmla="*/ 198 h 201"/>
                <a:gd name="T6" fmla="*/ 2 w 79"/>
                <a:gd name="T7" fmla="*/ 201 h 201"/>
                <a:gd name="T8" fmla="*/ 4 w 79"/>
                <a:gd name="T9" fmla="*/ 198 h 201"/>
                <a:gd name="T10" fmla="*/ 35 w 79"/>
                <a:gd name="T11" fmla="*/ 77 h 201"/>
                <a:gd name="T12" fmla="*/ 59 w 79"/>
                <a:gd name="T13" fmla="*/ 30 h 201"/>
                <a:gd name="T14" fmla="*/ 78 w 79"/>
                <a:gd name="T15" fmla="*/ 5 h 201"/>
                <a:gd name="T16" fmla="*/ 78 w 79"/>
                <a:gd name="T17" fmla="*/ 1 h 201"/>
                <a:gd name="T18" fmla="*/ 75 w 79"/>
                <a:gd name="T19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201">
                  <a:moveTo>
                    <a:pt x="75" y="1"/>
                  </a:moveTo>
                  <a:cubicBezTo>
                    <a:pt x="70" y="6"/>
                    <a:pt x="63" y="15"/>
                    <a:pt x="55" y="28"/>
                  </a:cubicBezTo>
                  <a:cubicBezTo>
                    <a:pt x="32" y="66"/>
                    <a:pt x="3" y="135"/>
                    <a:pt x="0" y="198"/>
                  </a:cubicBezTo>
                  <a:cubicBezTo>
                    <a:pt x="0" y="199"/>
                    <a:pt x="0" y="200"/>
                    <a:pt x="2" y="201"/>
                  </a:cubicBezTo>
                  <a:cubicBezTo>
                    <a:pt x="3" y="201"/>
                    <a:pt x="4" y="200"/>
                    <a:pt x="4" y="198"/>
                  </a:cubicBezTo>
                  <a:cubicBezTo>
                    <a:pt x="7" y="157"/>
                    <a:pt x="20" y="113"/>
                    <a:pt x="35" y="77"/>
                  </a:cubicBezTo>
                  <a:cubicBezTo>
                    <a:pt x="43" y="59"/>
                    <a:pt x="51" y="43"/>
                    <a:pt x="59" y="30"/>
                  </a:cubicBezTo>
                  <a:cubicBezTo>
                    <a:pt x="66" y="18"/>
                    <a:pt x="73" y="9"/>
                    <a:pt x="78" y="5"/>
                  </a:cubicBezTo>
                  <a:cubicBezTo>
                    <a:pt x="79" y="4"/>
                    <a:pt x="79" y="2"/>
                    <a:pt x="78" y="1"/>
                  </a:cubicBezTo>
                  <a:cubicBezTo>
                    <a:pt x="77" y="1"/>
                    <a:pt x="76" y="0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1" name="íšľîḋe">
              <a:extLst>
                <a:ext uri="{FF2B5EF4-FFF2-40B4-BE49-F238E27FC236}">
                  <a16:creationId xmlns:a16="http://schemas.microsoft.com/office/drawing/2014/main" id="{B456C65B-0D44-43B1-8AC5-B3B970ED5047}"/>
                </a:ext>
              </a:extLst>
            </p:cNvPr>
            <p:cNvSpPr/>
            <p:nvPr/>
          </p:nvSpPr>
          <p:spPr bwMode="auto">
            <a:xfrm>
              <a:off x="5646738" y="2709863"/>
              <a:ext cx="82550" cy="217488"/>
            </a:xfrm>
            <a:custGeom>
              <a:avLst/>
              <a:gdLst>
                <a:gd name="T0" fmla="*/ 0 w 25"/>
                <a:gd name="T1" fmla="*/ 3 h 66"/>
                <a:gd name="T2" fmla="*/ 5 w 25"/>
                <a:gd name="T3" fmla="*/ 25 h 66"/>
                <a:gd name="T4" fmla="*/ 20 w 25"/>
                <a:gd name="T5" fmla="*/ 65 h 66"/>
                <a:gd name="T6" fmla="*/ 23 w 25"/>
                <a:gd name="T7" fmla="*/ 65 h 66"/>
                <a:gd name="T8" fmla="*/ 24 w 25"/>
                <a:gd name="T9" fmla="*/ 62 h 66"/>
                <a:gd name="T10" fmla="*/ 9 w 25"/>
                <a:gd name="T11" fmla="*/ 24 h 66"/>
                <a:gd name="T12" fmla="*/ 6 w 25"/>
                <a:gd name="T13" fmla="*/ 8 h 66"/>
                <a:gd name="T14" fmla="*/ 5 w 25"/>
                <a:gd name="T15" fmla="*/ 4 h 66"/>
                <a:gd name="T16" fmla="*/ 5 w 25"/>
                <a:gd name="T17" fmla="*/ 2 h 66"/>
                <a:gd name="T18" fmla="*/ 2 w 25"/>
                <a:gd name="T19" fmla="*/ 0 h 66"/>
                <a:gd name="T20" fmla="*/ 0 w 25"/>
                <a:gd name="T21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66">
                  <a:moveTo>
                    <a:pt x="0" y="3"/>
                  </a:moveTo>
                  <a:cubicBezTo>
                    <a:pt x="0" y="3"/>
                    <a:pt x="2" y="12"/>
                    <a:pt x="5" y="25"/>
                  </a:cubicBezTo>
                  <a:cubicBezTo>
                    <a:pt x="8" y="37"/>
                    <a:pt x="13" y="52"/>
                    <a:pt x="20" y="65"/>
                  </a:cubicBezTo>
                  <a:cubicBezTo>
                    <a:pt x="21" y="66"/>
                    <a:pt x="22" y="66"/>
                    <a:pt x="23" y="65"/>
                  </a:cubicBezTo>
                  <a:cubicBezTo>
                    <a:pt x="24" y="65"/>
                    <a:pt x="25" y="63"/>
                    <a:pt x="24" y="62"/>
                  </a:cubicBezTo>
                  <a:cubicBezTo>
                    <a:pt x="17" y="51"/>
                    <a:pt x="12" y="36"/>
                    <a:pt x="9" y="24"/>
                  </a:cubicBezTo>
                  <a:cubicBezTo>
                    <a:pt x="8" y="18"/>
                    <a:pt x="7" y="12"/>
                    <a:pt x="6" y="8"/>
                  </a:cubicBezTo>
                  <a:cubicBezTo>
                    <a:pt x="6" y="6"/>
                    <a:pt x="5" y="5"/>
                    <a:pt x="5" y="4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2" name="íṡḻïḋè">
              <a:extLst>
                <a:ext uri="{FF2B5EF4-FFF2-40B4-BE49-F238E27FC236}">
                  <a16:creationId xmlns:a16="http://schemas.microsoft.com/office/drawing/2014/main" id="{A37CE1FE-0C44-480E-94FB-38F1877FAB52}"/>
                </a:ext>
              </a:extLst>
            </p:cNvPr>
            <p:cNvSpPr/>
            <p:nvPr/>
          </p:nvSpPr>
          <p:spPr bwMode="auto">
            <a:xfrm>
              <a:off x="5732463" y="2855913"/>
              <a:ext cx="228600" cy="25400"/>
            </a:xfrm>
            <a:custGeom>
              <a:avLst/>
              <a:gdLst>
                <a:gd name="T0" fmla="*/ 66 w 69"/>
                <a:gd name="T1" fmla="*/ 1 h 8"/>
                <a:gd name="T2" fmla="*/ 65 w 69"/>
                <a:gd name="T3" fmla="*/ 1 h 8"/>
                <a:gd name="T4" fmla="*/ 39 w 69"/>
                <a:gd name="T5" fmla="*/ 3 h 8"/>
                <a:gd name="T6" fmla="*/ 3 w 69"/>
                <a:gd name="T7" fmla="*/ 0 h 8"/>
                <a:gd name="T8" fmla="*/ 0 w 69"/>
                <a:gd name="T9" fmla="*/ 2 h 8"/>
                <a:gd name="T10" fmla="*/ 2 w 69"/>
                <a:gd name="T11" fmla="*/ 4 h 8"/>
                <a:gd name="T12" fmla="*/ 39 w 69"/>
                <a:gd name="T13" fmla="*/ 8 h 8"/>
                <a:gd name="T14" fmla="*/ 67 w 69"/>
                <a:gd name="T15" fmla="*/ 6 h 8"/>
                <a:gd name="T16" fmla="*/ 68 w 69"/>
                <a:gd name="T17" fmla="*/ 3 h 8"/>
                <a:gd name="T18" fmla="*/ 66 w 6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8">
                  <a:moveTo>
                    <a:pt x="66" y="1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63" y="2"/>
                    <a:pt x="53" y="3"/>
                    <a:pt x="39" y="3"/>
                  </a:cubicBezTo>
                  <a:cubicBezTo>
                    <a:pt x="28" y="3"/>
                    <a:pt x="16" y="3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6" y="7"/>
                    <a:pt x="28" y="8"/>
                    <a:pt x="39" y="8"/>
                  </a:cubicBezTo>
                  <a:cubicBezTo>
                    <a:pt x="56" y="8"/>
                    <a:pt x="67" y="6"/>
                    <a:pt x="67" y="6"/>
                  </a:cubicBezTo>
                  <a:cubicBezTo>
                    <a:pt x="68" y="6"/>
                    <a:pt x="69" y="4"/>
                    <a:pt x="68" y="3"/>
                  </a:cubicBezTo>
                  <a:cubicBezTo>
                    <a:pt x="68" y="2"/>
                    <a:pt x="67" y="1"/>
                    <a:pt x="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3" name="išlíde">
              <a:extLst>
                <a:ext uri="{FF2B5EF4-FFF2-40B4-BE49-F238E27FC236}">
                  <a16:creationId xmlns:a16="http://schemas.microsoft.com/office/drawing/2014/main" id="{7C938B9B-BBAC-4961-9500-03436390F858}"/>
                </a:ext>
              </a:extLst>
            </p:cNvPr>
            <p:cNvSpPr/>
            <p:nvPr/>
          </p:nvSpPr>
          <p:spPr bwMode="auto">
            <a:xfrm>
              <a:off x="5013325" y="3897313"/>
              <a:ext cx="1312863" cy="806450"/>
            </a:xfrm>
            <a:custGeom>
              <a:avLst/>
              <a:gdLst>
                <a:gd name="T0" fmla="*/ 135 w 398"/>
                <a:gd name="T1" fmla="*/ 3 h 245"/>
                <a:gd name="T2" fmla="*/ 10 w 398"/>
                <a:gd name="T3" fmla="*/ 75 h 245"/>
                <a:gd name="T4" fmla="*/ 0 w 398"/>
                <a:gd name="T5" fmla="*/ 91 h 245"/>
                <a:gd name="T6" fmla="*/ 10 w 398"/>
                <a:gd name="T7" fmla="*/ 107 h 245"/>
                <a:gd name="T8" fmla="*/ 244 w 398"/>
                <a:gd name="T9" fmla="*/ 242 h 245"/>
                <a:gd name="T10" fmla="*/ 263 w 398"/>
                <a:gd name="T11" fmla="*/ 242 h 245"/>
                <a:gd name="T12" fmla="*/ 388 w 398"/>
                <a:gd name="T13" fmla="*/ 170 h 245"/>
                <a:gd name="T14" fmla="*/ 398 w 398"/>
                <a:gd name="T15" fmla="*/ 154 h 245"/>
                <a:gd name="T16" fmla="*/ 388 w 398"/>
                <a:gd name="T17" fmla="*/ 138 h 245"/>
                <a:gd name="T18" fmla="*/ 155 w 398"/>
                <a:gd name="T19" fmla="*/ 3 h 245"/>
                <a:gd name="T20" fmla="*/ 135 w 398"/>
                <a:gd name="T21" fmla="*/ 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245">
                  <a:moveTo>
                    <a:pt x="135" y="3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5" y="78"/>
                    <a:pt x="0" y="86"/>
                    <a:pt x="0" y="91"/>
                  </a:cubicBezTo>
                  <a:cubicBezTo>
                    <a:pt x="0" y="97"/>
                    <a:pt x="5" y="104"/>
                    <a:pt x="10" y="107"/>
                  </a:cubicBezTo>
                  <a:cubicBezTo>
                    <a:pt x="244" y="242"/>
                    <a:pt x="244" y="242"/>
                    <a:pt x="244" y="242"/>
                  </a:cubicBezTo>
                  <a:cubicBezTo>
                    <a:pt x="249" y="245"/>
                    <a:pt x="258" y="245"/>
                    <a:pt x="263" y="242"/>
                  </a:cubicBezTo>
                  <a:cubicBezTo>
                    <a:pt x="388" y="170"/>
                    <a:pt x="388" y="170"/>
                    <a:pt x="388" y="170"/>
                  </a:cubicBezTo>
                  <a:cubicBezTo>
                    <a:pt x="394" y="167"/>
                    <a:pt x="398" y="160"/>
                    <a:pt x="398" y="154"/>
                  </a:cubicBezTo>
                  <a:cubicBezTo>
                    <a:pt x="398" y="148"/>
                    <a:pt x="394" y="141"/>
                    <a:pt x="388" y="138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0"/>
                    <a:pt x="141" y="0"/>
                    <a:pt x="135" y="3"/>
                  </a:cubicBez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4" name="isḻídé">
              <a:extLst>
                <a:ext uri="{FF2B5EF4-FFF2-40B4-BE49-F238E27FC236}">
                  <a16:creationId xmlns:a16="http://schemas.microsoft.com/office/drawing/2014/main" id="{CE1B5208-087D-4371-92BB-1355D39889FA}"/>
                </a:ext>
              </a:extLst>
            </p:cNvPr>
            <p:cNvSpPr/>
            <p:nvPr/>
          </p:nvSpPr>
          <p:spPr bwMode="auto">
            <a:xfrm>
              <a:off x="5013325" y="3897313"/>
              <a:ext cx="835025" cy="806450"/>
            </a:xfrm>
            <a:custGeom>
              <a:avLst/>
              <a:gdLst>
                <a:gd name="T0" fmla="*/ 253 w 253"/>
                <a:gd name="T1" fmla="*/ 60 h 245"/>
                <a:gd name="T2" fmla="*/ 155 w 253"/>
                <a:gd name="T3" fmla="*/ 3 h 245"/>
                <a:gd name="T4" fmla="*/ 135 w 253"/>
                <a:gd name="T5" fmla="*/ 3 h 245"/>
                <a:gd name="T6" fmla="*/ 10 w 253"/>
                <a:gd name="T7" fmla="*/ 75 h 245"/>
                <a:gd name="T8" fmla="*/ 0 w 253"/>
                <a:gd name="T9" fmla="*/ 91 h 245"/>
                <a:gd name="T10" fmla="*/ 10 w 253"/>
                <a:gd name="T11" fmla="*/ 107 h 245"/>
                <a:gd name="T12" fmla="*/ 244 w 253"/>
                <a:gd name="T13" fmla="*/ 242 h 245"/>
                <a:gd name="T14" fmla="*/ 253 w 253"/>
                <a:gd name="T15" fmla="*/ 245 h 245"/>
                <a:gd name="T16" fmla="*/ 253 w 253"/>
                <a:gd name="T17" fmla="*/ 6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245">
                  <a:moveTo>
                    <a:pt x="253" y="60"/>
                  </a:moveTo>
                  <a:cubicBezTo>
                    <a:pt x="155" y="3"/>
                    <a:pt x="155" y="3"/>
                    <a:pt x="155" y="3"/>
                  </a:cubicBezTo>
                  <a:cubicBezTo>
                    <a:pt x="149" y="0"/>
                    <a:pt x="141" y="0"/>
                    <a:pt x="135" y="3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5" y="78"/>
                    <a:pt x="0" y="86"/>
                    <a:pt x="0" y="91"/>
                  </a:cubicBezTo>
                  <a:cubicBezTo>
                    <a:pt x="0" y="97"/>
                    <a:pt x="5" y="104"/>
                    <a:pt x="10" y="107"/>
                  </a:cubicBezTo>
                  <a:cubicBezTo>
                    <a:pt x="244" y="242"/>
                    <a:pt x="244" y="242"/>
                    <a:pt x="244" y="242"/>
                  </a:cubicBezTo>
                  <a:cubicBezTo>
                    <a:pt x="247" y="244"/>
                    <a:pt x="250" y="245"/>
                    <a:pt x="253" y="245"/>
                  </a:cubicBezTo>
                  <a:lnTo>
                    <a:pt x="253" y="60"/>
                  </a:ln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5" name="íŝḻiḓè">
              <a:extLst>
                <a:ext uri="{FF2B5EF4-FFF2-40B4-BE49-F238E27FC236}">
                  <a16:creationId xmlns:a16="http://schemas.microsoft.com/office/drawing/2014/main" id="{67182527-57F3-452F-A4D1-17F7127D26B1}"/>
                </a:ext>
              </a:extLst>
            </p:cNvPr>
            <p:cNvSpPr/>
            <p:nvPr/>
          </p:nvSpPr>
          <p:spPr bwMode="auto">
            <a:xfrm>
              <a:off x="5030788" y="3897313"/>
              <a:ext cx="1282700" cy="738188"/>
            </a:xfrm>
            <a:custGeom>
              <a:avLst/>
              <a:gdLst>
                <a:gd name="T0" fmla="*/ 239 w 389"/>
                <a:gd name="T1" fmla="*/ 221 h 224"/>
                <a:gd name="T2" fmla="*/ 5 w 389"/>
                <a:gd name="T3" fmla="*/ 86 h 224"/>
                <a:gd name="T4" fmla="*/ 5 w 389"/>
                <a:gd name="T5" fmla="*/ 75 h 224"/>
                <a:gd name="T6" fmla="*/ 130 w 389"/>
                <a:gd name="T7" fmla="*/ 3 h 224"/>
                <a:gd name="T8" fmla="*/ 150 w 389"/>
                <a:gd name="T9" fmla="*/ 3 h 224"/>
                <a:gd name="T10" fmla="*/ 383 w 389"/>
                <a:gd name="T11" fmla="*/ 138 h 224"/>
                <a:gd name="T12" fmla="*/ 383 w 389"/>
                <a:gd name="T13" fmla="*/ 149 h 224"/>
                <a:gd name="T14" fmla="*/ 258 w 389"/>
                <a:gd name="T15" fmla="*/ 221 h 224"/>
                <a:gd name="T16" fmla="*/ 239 w 389"/>
                <a:gd name="T17" fmla="*/ 221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4">
                  <a:moveTo>
                    <a:pt x="239" y="221"/>
                  </a:moveTo>
                  <a:cubicBezTo>
                    <a:pt x="5" y="86"/>
                    <a:pt x="5" y="86"/>
                    <a:pt x="5" y="86"/>
                  </a:cubicBezTo>
                  <a:cubicBezTo>
                    <a:pt x="0" y="83"/>
                    <a:pt x="0" y="78"/>
                    <a:pt x="5" y="75"/>
                  </a:cubicBezTo>
                  <a:cubicBezTo>
                    <a:pt x="130" y="3"/>
                    <a:pt x="130" y="3"/>
                    <a:pt x="130" y="3"/>
                  </a:cubicBezTo>
                  <a:cubicBezTo>
                    <a:pt x="136" y="0"/>
                    <a:pt x="144" y="0"/>
                    <a:pt x="150" y="3"/>
                  </a:cubicBezTo>
                  <a:cubicBezTo>
                    <a:pt x="383" y="138"/>
                    <a:pt x="383" y="138"/>
                    <a:pt x="383" y="138"/>
                  </a:cubicBezTo>
                  <a:cubicBezTo>
                    <a:pt x="389" y="141"/>
                    <a:pt x="389" y="146"/>
                    <a:pt x="383" y="149"/>
                  </a:cubicBezTo>
                  <a:cubicBezTo>
                    <a:pt x="258" y="221"/>
                    <a:pt x="258" y="221"/>
                    <a:pt x="258" y="221"/>
                  </a:cubicBezTo>
                  <a:cubicBezTo>
                    <a:pt x="253" y="224"/>
                    <a:pt x="244" y="224"/>
                    <a:pt x="239" y="221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6" name="iśļíde">
              <a:extLst>
                <a:ext uri="{FF2B5EF4-FFF2-40B4-BE49-F238E27FC236}">
                  <a16:creationId xmlns:a16="http://schemas.microsoft.com/office/drawing/2014/main" id="{BC6EF32F-71A6-467A-953A-3518F6305D62}"/>
                </a:ext>
              </a:extLst>
            </p:cNvPr>
            <p:cNvSpPr/>
            <p:nvPr/>
          </p:nvSpPr>
          <p:spPr bwMode="auto">
            <a:xfrm>
              <a:off x="5138738" y="3959225"/>
              <a:ext cx="1062038" cy="612775"/>
            </a:xfrm>
            <a:custGeom>
              <a:avLst/>
              <a:gdLst>
                <a:gd name="T0" fmla="*/ 2 w 322"/>
                <a:gd name="T1" fmla="*/ 70 h 186"/>
                <a:gd name="T2" fmla="*/ 121 w 322"/>
                <a:gd name="T3" fmla="*/ 1 h 186"/>
                <a:gd name="T4" fmla="*/ 129 w 322"/>
                <a:gd name="T5" fmla="*/ 1 h 186"/>
                <a:gd name="T6" fmla="*/ 320 w 322"/>
                <a:gd name="T7" fmla="*/ 112 h 186"/>
                <a:gd name="T8" fmla="*/ 320 w 322"/>
                <a:gd name="T9" fmla="*/ 116 h 186"/>
                <a:gd name="T10" fmla="*/ 201 w 322"/>
                <a:gd name="T11" fmla="*/ 185 h 186"/>
                <a:gd name="T12" fmla="*/ 194 w 322"/>
                <a:gd name="T13" fmla="*/ 185 h 186"/>
                <a:gd name="T14" fmla="*/ 2 w 322"/>
                <a:gd name="T15" fmla="*/ 75 h 186"/>
                <a:gd name="T16" fmla="*/ 2 w 322"/>
                <a:gd name="T17" fmla="*/ 7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186">
                  <a:moveTo>
                    <a:pt x="2" y="70"/>
                  </a:move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7" y="0"/>
                    <a:pt x="129" y="1"/>
                  </a:cubicBezTo>
                  <a:cubicBezTo>
                    <a:pt x="320" y="112"/>
                    <a:pt x="320" y="112"/>
                    <a:pt x="320" y="112"/>
                  </a:cubicBezTo>
                  <a:cubicBezTo>
                    <a:pt x="322" y="113"/>
                    <a:pt x="322" y="115"/>
                    <a:pt x="320" y="116"/>
                  </a:cubicBezTo>
                  <a:cubicBezTo>
                    <a:pt x="201" y="185"/>
                    <a:pt x="201" y="185"/>
                    <a:pt x="201" y="185"/>
                  </a:cubicBezTo>
                  <a:cubicBezTo>
                    <a:pt x="199" y="186"/>
                    <a:pt x="196" y="186"/>
                    <a:pt x="194" y="185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0" y="73"/>
                    <a:pt x="0" y="71"/>
                    <a:pt x="2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7" name="ïṡľîḓè">
              <a:extLst>
                <a:ext uri="{FF2B5EF4-FFF2-40B4-BE49-F238E27FC236}">
                  <a16:creationId xmlns:a16="http://schemas.microsoft.com/office/drawing/2014/main" id="{EC05B725-3352-428B-9338-242C686C0102}"/>
                </a:ext>
              </a:extLst>
            </p:cNvPr>
            <p:cNvSpPr/>
            <p:nvPr/>
          </p:nvSpPr>
          <p:spPr bwMode="auto">
            <a:xfrm>
              <a:off x="6010275" y="4464050"/>
              <a:ext cx="61913" cy="36513"/>
            </a:xfrm>
            <a:custGeom>
              <a:avLst/>
              <a:gdLst>
                <a:gd name="T0" fmla="*/ 16 w 19"/>
                <a:gd name="T1" fmla="*/ 9 h 11"/>
                <a:gd name="T2" fmla="*/ 4 w 19"/>
                <a:gd name="T3" fmla="*/ 9 h 11"/>
                <a:gd name="T4" fmla="*/ 4 w 19"/>
                <a:gd name="T5" fmla="*/ 1 h 11"/>
                <a:gd name="T6" fmla="*/ 16 w 19"/>
                <a:gd name="T7" fmla="*/ 1 h 11"/>
                <a:gd name="T8" fmla="*/ 16 w 19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16" y="9"/>
                  </a:moveTo>
                  <a:cubicBezTo>
                    <a:pt x="13" y="11"/>
                    <a:pt x="7" y="11"/>
                    <a:pt x="4" y="9"/>
                  </a:cubicBezTo>
                  <a:cubicBezTo>
                    <a:pt x="0" y="7"/>
                    <a:pt x="0" y="3"/>
                    <a:pt x="4" y="1"/>
                  </a:cubicBezTo>
                  <a:cubicBezTo>
                    <a:pt x="7" y="0"/>
                    <a:pt x="13" y="0"/>
                    <a:pt x="16" y="1"/>
                  </a:cubicBezTo>
                  <a:cubicBezTo>
                    <a:pt x="19" y="3"/>
                    <a:pt x="19" y="7"/>
                    <a:pt x="16" y="9"/>
                  </a:cubicBez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8" name="ïśḻïḍê">
              <a:extLst>
                <a:ext uri="{FF2B5EF4-FFF2-40B4-BE49-F238E27FC236}">
                  <a16:creationId xmlns:a16="http://schemas.microsoft.com/office/drawing/2014/main" id="{69AC10B9-D059-43F5-A0FA-F53BDF67FCAD}"/>
                </a:ext>
              </a:extLst>
            </p:cNvPr>
            <p:cNvSpPr/>
            <p:nvPr/>
          </p:nvSpPr>
          <p:spPr bwMode="auto">
            <a:xfrm>
              <a:off x="5275263" y="4035425"/>
              <a:ext cx="12700" cy="9525"/>
            </a:xfrm>
            <a:custGeom>
              <a:avLst/>
              <a:gdLst>
                <a:gd name="T0" fmla="*/ 4 w 4"/>
                <a:gd name="T1" fmla="*/ 3 h 3"/>
                <a:gd name="T2" fmla="*/ 0 w 4"/>
                <a:gd name="T3" fmla="*/ 3 h 3"/>
                <a:gd name="T4" fmla="*/ 0 w 4"/>
                <a:gd name="T5" fmla="*/ 1 h 3"/>
                <a:gd name="T6" fmla="*/ 4 w 4"/>
                <a:gd name="T7" fmla="*/ 1 h 3"/>
                <a:gd name="T8" fmla="*/ 4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3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3" y="0"/>
                    <a:pt x="4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0021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9" name="íṣľîdê">
              <a:extLst>
                <a:ext uri="{FF2B5EF4-FFF2-40B4-BE49-F238E27FC236}">
                  <a16:creationId xmlns:a16="http://schemas.microsoft.com/office/drawing/2014/main" id="{1FCA23B2-5194-4BE8-BE67-E0ABA629C453}"/>
                </a:ext>
              </a:extLst>
            </p:cNvPr>
            <p:cNvSpPr/>
            <p:nvPr/>
          </p:nvSpPr>
          <p:spPr bwMode="auto">
            <a:xfrm>
              <a:off x="5241925" y="4075113"/>
              <a:ext cx="33338" cy="19050"/>
            </a:xfrm>
            <a:custGeom>
              <a:avLst/>
              <a:gdLst>
                <a:gd name="T0" fmla="*/ 9 w 10"/>
                <a:gd name="T1" fmla="*/ 5 h 6"/>
                <a:gd name="T2" fmla="*/ 2 w 10"/>
                <a:gd name="T3" fmla="*/ 5 h 6"/>
                <a:gd name="T4" fmla="*/ 2 w 10"/>
                <a:gd name="T5" fmla="*/ 1 h 6"/>
                <a:gd name="T6" fmla="*/ 9 w 10"/>
                <a:gd name="T7" fmla="*/ 1 h 6"/>
                <a:gd name="T8" fmla="*/ 9 w 10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9" y="5"/>
                  </a:moveTo>
                  <a:cubicBezTo>
                    <a:pt x="7" y="6"/>
                    <a:pt x="4" y="6"/>
                    <a:pt x="2" y="5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" y="2"/>
                    <a:pt x="10" y="4"/>
                    <a:pt x="9" y="5"/>
                  </a:cubicBezTo>
                  <a:close/>
                </a:path>
              </a:pathLst>
            </a:custGeom>
            <a:solidFill>
              <a:srgbClr val="0021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0" name="îSḷïḍé">
              <a:extLst>
                <a:ext uri="{FF2B5EF4-FFF2-40B4-BE49-F238E27FC236}">
                  <a16:creationId xmlns:a16="http://schemas.microsoft.com/office/drawing/2014/main" id="{73FE544A-060A-4A12-84CE-4DEEAABF6E56}"/>
                </a:ext>
              </a:extLst>
            </p:cNvPr>
            <p:cNvSpPr/>
            <p:nvPr/>
          </p:nvSpPr>
          <p:spPr bwMode="auto">
            <a:xfrm>
              <a:off x="5281613" y="4019550"/>
              <a:ext cx="88900" cy="52388"/>
            </a:xfrm>
            <a:custGeom>
              <a:avLst/>
              <a:gdLst>
                <a:gd name="T0" fmla="*/ 1 w 27"/>
                <a:gd name="T1" fmla="*/ 16 h 16"/>
                <a:gd name="T2" fmla="*/ 1 w 27"/>
                <a:gd name="T3" fmla="*/ 13 h 16"/>
                <a:gd name="T4" fmla="*/ 22 w 27"/>
                <a:gd name="T5" fmla="*/ 1 h 16"/>
                <a:gd name="T6" fmla="*/ 26 w 27"/>
                <a:gd name="T7" fmla="*/ 1 h 16"/>
                <a:gd name="T8" fmla="*/ 26 w 27"/>
                <a:gd name="T9" fmla="*/ 4 h 16"/>
                <a:gd name="T10" fmla="*/ 5 w 27"/>
                <a:gd name="T11" fmla="*/ 16 h 16"/>
                <a:gd name="T12" fmla="*/ 1 w 27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6">
                  <a:moveTo>
                    <a:pt x="1" y="16"/>
                  </a:moveTo>
                  <a:cubicBezTo>
                    <a:pt x="0" y="15"/>
                    <a:pt x="0" y="14"/>
                    <a:pt x="1" y="1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3" y="0"/>
                    <a:pt x="25" y="0"/>
                    <a:pt x="26" y="1"/>
                  </a:cubicBezTo>
                  <a:cubicBezTo>
                    <a:pt x="27" y="2"/>
                    <a:pt x="27" y="3"/>
                    <a:pt x="26" y="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0021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1" name="i$ļîḓê">
              <a:extLst>
                <a:ext uri="{FF2B5EF4-FFF2-40B4-BE49-F238E27FC236}">
                  <a16:creationId xmlns:a16="http://schemas.microsoft.com/office/drawing/2014/main" id="{BA3D362D-F3E2-4DB6-8EB1-4F92DF2BA079}"/>
                </a:ext>
              </a:extLst>
            </p:cNvPr>
            <p:cNvSpPr/>
            <p:nvPr/>
          </p:nvSpPr>
          <p:spPr bwMode="auto">
            <a:xfrm>
              <a:off x="5564188" y="4032250"/>
              <a:ext cx="538163" cy="312738"/>
            </a:xfrm>
            <a:custGeom>
              <a:avLst/>
              <a:gdLst>
                <a:gd name="T0" fmla="*/ 32 w 163"/>
                <a:gd name="T1" fmla="*/ 92 h 95"/>
                <a:gd name="T2" fmla="*/ 4 w 163"/>
                <a:gd name="T3" fmla="*/ 76 h 95"/>
                <a:gd name="T4" fmla="*/ 4 w 163"/>
                <a:gd name="T5" fmla="*/ 67 h 95"/>
                <a:gd name="T6" fmla="*/ 115 w 163"/>
                <a:gd name="T7" fmla="*/ 3 h 95"/>
                <a:gd name="T8" fmla="*/ 130 w 163"/>
                <a:gd name="T9" fmla="*/ 3 h 95"/>
                <a:gd name="T10" fmla="*/ 159 w 163"/>
                <a:gd name="T11" fmla="*/ 19 h 95"/>
                <a:gd name="T12" fmla="*/ 159 w 163"/>
                <a:gd name="T13" fmla="*/ 28 h 95"/>
                <a:gd name="T14" fmla="*/ 48 w 163"/>
                <a:gd name="T15" fmla="*/ 92 h 95"/>
                <a:gd name="T16" fmla="*/ 32 w 163"/>
                <a:gd name="T17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5">
                  <a:moveTo>
                    <a:pt x="32" y="92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0" y="73"/>
                    <a:pt x="0" y="69"/>
                    <a:pt x="4" y="67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9" y="0"/>
                    <a:pt x="126" y="0"/>
                    <a:pt x="130" y="3"/>
                  </a:cubicBezTo>
                  <a:cubicBezTo>
                    <a:pt x="159" y="19"/>
                    <a:pt x="159" y="19"/>
                    <a:pt x="159" y="19"/>
                  </a:cubicBezTo>
                  <a:cubicBezTo>
                    <a:pt x="163" y="22"/>
                    <a:pt x="163" y="26"/>
                    <a:pt x="159" y="28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3" y="95"/>
                    <a:pt x="36" y="95"/>
                    <a:pt x="32" y="92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2" name="îṧḷiḓé">
              <a:extLst>
                <a:ext uri="{FF2B5EF4-FFF2-40B4-BE49-F238E27FC236}">
                  <a16:creationId xmlns:a16="http://schemas.microsoft.com/office/drawing/2014/main" id="{64AA6605-163A-437B-B70D-0CB4033528AA}"/>
                </a:ext>
              </a:extLst>
            </p:cNvPr>
            <p:cNvSpPr/>
            <p:nvPr/>
          </p:nvSpPr>
          <p:spPr bwMode="auto">
            <a:xfrm>
              <a:off x="5603875" y="4206875"/>
              <a:ext cx="195263" cy="112713"/>
            </a:xfrm>
            <a:custGeom>
              <a:avLst/>
              <a:gdLst>
                <a:gd name="T0" fmla="*/ 3 w 59"/>
                <a:gd name="T1" fmla="*/ 14 h 34"/>
                <a:gd name="T2" fmla="*/ 25 w 59"/>
                <a:gd name="T3" fmla="*/ 1 h 34"/>
                <a:gd name="T4" fmla="*/ 35 w 59"/>
                <a:gd name="T5" fmla="*/ 1 h 34"/>
                <a:gd name="T6" fmla="*/ 56 w 59"/>
                <a:gd name="T7" fmla="*/ 14 h 34"/>
                <a:gd name="T8" fmla="*/ 56 w 59"/>
                <a:gd name="T9" fmla="*/ 20 h 34"/>
                <a:gd name="T10" fmla="*/ 35 w 59"/>
                <a:gd name="T11" fmla="*/ 32 h 34"/>
                <a:gd name="T12" fmla="*/ 25 w 59"/>
                <a:gd name="T13" fmla="*/ 32 h 34"/>
                <a:gd name="T14" fmla="*/ 3 w 59"/>
                <a:gd name="T15" fmla="*/ 20 h 34"/>
                <a:gd name="T16" fmla="*/ 3 w 59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4">
                  <a:moveTo>
                    <a:pt x="3" y="14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32" y="0"/>
                    <a:pt x="35" y="1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9" y="16"/>
                    <a:pt x="59" y="18"/>
                    <a:pt x="56" y="2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2" y="34"/>
                    <a:pt x="27" y="34"/>
                    <a:pt x="25" y="3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6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3" name="îṡľíḑê">
              <a:extLst>
                <a:ext uri="{FF2B5EF4-FFF2-40B4-BE49-F238E27FC236}">
                  <a16:creationId xmlns:a16="http://schemas.microsoft.com/office/drawing/2014/main" id="{89CE87E8-E33C-403F-BE19-98FD95FF289B}"/>
                </a:ext>
              </a:extLst>
            </p:cNvPr>
            <p:cNvSpPr/>
            <p:nvPr/>
          </p:nvSpPr>
          <p:spPr bwMode="auto">
            <a:xfrm>
              <a:off x="5664200" y="4243388"/>
              <a:ext cx="68263" cy="42863"/>
            </a:xfrm>
            <a:custGeom>
              <a:avLst/>
              <a:gdLst>
                <a:gd name="T0" fmla="*/ 1 w 21"/>
                <a:gd name="T1" fmla="*/ 5 h 13"/>
                <a:gd name="T2" fmla="*/ 13 w 21"/>
                <a:gd name="T3" fmla="*/ 12 h 13"/>
                <a:gd name="T4" fmla="*/ 15 w 21"/>
                <a:gd name="T5" fmla="*/ 12 h 13"/>
                <a:gd name="T6" fmla="*/ 21 w 21"/>
                <a:gd name="T7" fmla="*/ 2 h 13"/>
                <a:gd name="T8" fmla="*/ 20 w 21"/>
                <a:gd name="T9" fmla="*/ 1 h 13"/>
                <a:gd name="T10" fmla="*/ 1 w 21"/>
                <a:gd name="T11" fmla="*/ 4 h 13"/>
                <a:gd name="T12" fmla="*/ 1 w 21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3">
                  <a:moveTo>
                    <a:pt x="1" y="5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5" y="12"/>
                    <a:pt x="15" y="1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0"/>
                    <a:pt x="20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4" name="ïṩliḑe">
              <a:extLst>
                <a:ext uri="{FF2B5EF4-FFF2-40B4-BE49-F238E27FC236}">
                  <a16:creationId xmlns:a16="http://schemas.microsoft.com/office/drawing/2014/main" id="{F6D11DDA-2D59-4C70-9E7D-EDD3AA10E2AF}"/>
                </a:ext>
              </a:extLst>
            </p:cNvPr>
            <p:cNvSpPr/>
            <p:nvPr/>
          </p:nvSpPr>
          <p:spPr bwMode="auto">
            <a:xfrm>
              <a:off x="5772150" y="4071938"/>
              <a:ext cx="217488" cy="125413"/>
            </a:xfrm>
            <a:custGeom>
              <a:avLst/>
              <a:gdLst>
                <a:gd name="T0" fmla="*/ 2 w 66"/>
                <a:gd name="T1" fmla="*/ 36 h 38"/>
                <a:gd name="T2" fmla="*/ 10 w 66"/>
                <a:gd name="T3" fmla="*/ 36 h 38"/>
                <a:gd name="T4" fmla="*/ 63 w 66"/>
                <a:gd name="T5" fmla="*/ 6 h 38"/>
                <a:gd name="T6" fmla="*/ 63 w 66"/>
                <a:gd name="T7" fmla="*/ 1 h 38"/>
                <a:gd name="T8" fmla="*/ 56 w 66"/>
                <a:gd name="T9" fmla="*/ 1 h 38"/>
                <a:gd name="T10" fmla="*/ 2 w 66"/>
                <a:gd name="T11" fmla="*/ 32 h 38"/>
                <a:gd name="T12" fmla="*/ 2 w 66"/>
                <a:gd name="T13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8">
                  <a:moveTo>
                    <a:pt x="2" y="36"/>
                  </a:moveTo>
                  <a:cubicBezTo>
                    <a:pt x="4" y="38"/>
                    <a:pt x="8" y="38"/>
                    <a:pt x="10" y="3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5" y="4"/>
                    <a:pt x="66" y="2"/>
                    <a:pt x="63" y="1"/>
                  </a:cubicBezTo>
                  <a:cubicBezTo>
                    <a:pt x="61" y="0"/>
                    <a:pt x="58" y="0"/>
                    <a:pt x="56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3"/>
                    <a:pt x="0" y="35"/>
                    <a:pt x="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5" name="ïṣlïḓe">
              <a:extLst>
                <a:ext uri="{FF2B5EF4-FFF2-40B4-BE49-F238E27FC236}">
                  <a16:creationId xmlns:a16="http://schemas.microsoft.com/office/drawing/2014/main" id="{B081D1F6-CA13-41AC-9B73-591E7F17809A}"/>
                </a:ext>
              </a:extLst>
            </p:cNvPr>
            <p:cNvSpPr/>
            <p:nvPr/>
          </p:nvSpPr>
          <p:spPr bwMode="auto">
            <a:xfrm>
              <a:off x="5818188" y="4154488"/>
              <a:ext cx="122238" cy="68263"/>
            </a:xfrm>
            <a:custGeom>
              <a:avLst/>
              <a:gdLst>
                <a:gd name="T0" fmla="*/ 2 w 37"/>
                <a:gd name="T1" fmla="*/ 20 h 21"/>
                <a:gd name="T2" fmla="*/ 10 w 37"/>
                <a:gd name="T3" fmla="*/ 19 h 21"/>
                <a:gd name="T4" fmla="*/ 34 w 37"/>
                <a:gd name="T5" fmla="*/ 5 h 21"/>
                <a:gd name="T6" fmla="*/ 35 w 37"/>
                <a:gd name="T7" fmla="*/ 1 h 21"/>
                <a:gd name="T8" fmla="*/ 27 w 37"/>
                <a:gd name="T9" fmla="*/ 1 h 21"/>
                <a:gd name="T10" fmla="*/ 3 w 37"/>
                <a:gd name="T11" fmla="*/ 15 h 21"/>
                <a:gd name="T12" fmla="*/ 2 w 37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1">
                  <a:moveTo>
                    <a:pt x="2" y="20"/>
                  </a:moveTo>
                  <a:cubicBezTo>
                    <a:pt x="4" y="21"/>
                    <a:pt x="8" y="21"/>
                    <a:pt x="10" y="19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7" y="4"/>
                    <a:pt x="37" y="2"/>
                    <a:pt x="35" y="1"/>
                  </a:cubicBezTo>
                  <a:cubicBezTo>
                    <a:pt x="32" y="0"/>
                    <a:pt x="29" y="0"/>
                    <a:pt x="27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6"/>
                    <a:pt x="0" y="18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6" name="íş1îḑé">
              <a:extLst>
                <a:ext uri="{FF2B5EF4-FFF2-40B4-BE49-F238E27FC236}">
                  <a16:creationId xmlns:a16="http://schemas.microsoft.com/office/drawing/2014/main" id="{3D2B83A3-D5B1-448B-BD6D-06C8E8B41053}"/>
                </a:ext>
              </a:extLst>
            </p:cNvPr>
            <p:cNvSpPr/>
            <p:nvPr/>
          </p:nvSpPr>
          <p:spPr bwMode="auto">
            <a:xfrm>
              <a:off x="5383213" y="3930650"/>
              <a:ext cx="541338" cy="309563"/>
            </a:xfrm>
            <a:custGeom>
              <a:avLst/>
              <a:gdLst>
                <a:gd name="T0" fmla="*/ 33 w 164"/>
                <a:gd name="T1" fmla="*/ 92 h 94"/>
                <a:gd name="T2" fmla="*/ 5 w 164"/>
                <a:gd name="T3" fmla="*/ 75 h 94"/>
                <a:gd name="T4" fmla="*/ 5 w 164"/>
                <a:gd name="T5" fmla="*/ 66 h 94"/>
                <a:gd name="T6" fmla="*/ 116 w 164"/>
                <a:gd name="T7" fmla="*/ 2 h 94"/>
                <a:gd name="T8" fmla="*/ 131 w 164"/>
                <a:gd name="T9" fmla="*/ 2 h 94"/>
                <a:gd name="T10" fmla="*/ 160 w 164"/>
                <a:gd name="T11" fmla="*/ 19 h 94"/>
                <a:gd name="T12" fmla="*/ 160 w 164"/>
                <a:gd name="T13" fmla="*/ 28 h 94"/>
                <a:gd name="T14" fmla="*/ 49 w 164"/>
                <a:gd name="T15" fmla="*/ 92 h 94"/>
                <a:gd name="T16" fmla="*/ 33 w 164"/>
                <a:gd name="T17" fmla="*/ 9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94">
                  <a:moveTo>
                    <a:pt x="33" y="92"/>
                  </a:moveTo>
                  <a:cubicBezTo>
                    <a:pt x="5" y="75"/>
                    <a:pt x="5" y="75"/>
                    <a:pt x="5" y="75"/>
                  </a:cubicBezTo>
                  <a:cubicBezTo>
                    <a:pt x="0" y="73"/>
                    <a:pt x="0" y="69"/>
                    <a:pt x="5" y="66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20" y="0"/>
                    <a:pt x="127" y="0"/>
                    <a:pt x="131" y="2"/>
                  </a:cubicBezTo>
                  <a:cubicBezTo>
                    <a:pt x="160" y="19"/>
                    <a:pt x="160" y="19"/>
                    <a:pt x="160" y="19"/>
                  </a:cubicBezTo>
                  <a:cubicBezTo>
                    <a:pt x="164" y="21"/>
                    <a:pt x="164" y="25"/>
                    <a:pt x="160" y="28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4" y="94"/>
                    <a:pt x="37" y="94"/>
                    <a:pt x="33" y="92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7" name="ï$ļïḋé">
              <a:extLst>
                <a:ext uri="{FF2B5EF4-FFF2-40B4-BE49-F238E27FC236}">
                  <a16:creationId xmlns:a16="http://schemas.microsoft.com/office/drawing/2014/main" id="{081BE530-7081-4C9F-9A04-77BD18833847}"/>
                </a:ext>
              </a:extLst>
            </p:cNvPr>
            <p:cNvSpPr/>
            <p:nvPr/>
          </p:nvSpPr>
          <p:spPr bwMode="auto">
            <a:xfrm>
              <a:off x="5426075" y="4105275"/>
              <a:ext cx="195263" cy="111125"/>
            </a:xfrm>
            <a:custGeom>
              <a:avLst/>
              <a:gdLst>
                <a:gd name="T0" fmla="*/ 3 w 59"/>
                <a:gd name="T1" fmla="*/ 14 h 34"/>
                <a:gd name="T2" fmla="*/ 24 w 59"/>
                <a:gd name="T3" fmla="*/ 1 h 34"/>
                <a:gd name="T4" fmla="*/ 35 w 59"/>
                <a:gd name="T5" fmla="*/ 1 h 34"/>
                <a:gd name="T6" fmla="*/ 56 w 59"/>
                <a:gd name="T7" fmla="*/ 14 h 34"/>
                <a:gd name="T8" fmla="*/ 56 w 59"/>
                <a:gd name="T9" fmla="*/ 20 h 34"/>
                <a:gd name="T10" fmla="*/ 35 w 59"/>
                <a:gd name="T11" fmla="*/ 32 h 34"/>
                <a:gd name="T12" fmla="*/ 24 w 59"/>
                <a:gd name="T13" fmla="*/ 32 h 34"/>
                <a:gd name="T14" fmla="*/ 3 w 59"/>
                <a:gd name="T15" fmla="*/ 20 h 34"/>
                <a:gd name="T16" fmla="*/ 3 w 59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34">
                  <a:moveTo>
                    <a:pt x="3" y="14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7" y="0"/>
                    <a:pt x="32" y="0"/>
                    <a:pt x="35" y="1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9" y="15"/>
                    <a:pt x="59" y="18"/>
                    <a:pt x="56" y="20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2" y="34"/>
                    <a:pt x="27" y="34"/>
                    <a:pt x="24" y="3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18"/>
                    <a:pt x="0" y="15"/>
                    <a:pt x="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8" name="iṡḻïďé">
              <a:extLst>
                <a:ext uri="{FF2B5EF4-FFF2-40B4-BE49-F238E27FC236}">
                  <a16:creationId xmlns:a16="http://schemas.microsoft.com/office/drawing/2014/main" id="{5E113572-F21E-4A3C-87C9-23507E6C935F}"/>
                </a:ext>
              </a:extLst>
            </p:cNvPr>
            <p:cNvSpPr/>
            <p:nvPr/>
          </p:nvSpPr>
          <p:spPr bwMode="auto">
            <a:xfrm>
              <a:off x="5484813" y="4140200"/>
              <a:ext cx="69850" cy="39688"/>
            </a:xfrm>
            <a:custGeom>
              <a:avLst/>
              <a:gdLst>
                <a:gd name="T0" fmla="*/ 1 w 21"/>
                <a:gd name="T1" fmla="*/ 5 h 12"/>
                <a:gd name="T2" fmla="*/ 13 w 21"/>
                <a:gd name="T3" fmla="*/ 12 h 12"/>
                <a:gd name="T4" fmla="*/ 15 w 21"/>
                <a:gd name="T5" fmla="*/ 11 h 12"/>
                <a:gd name="T6" fmla="*/ 21 w 21"/>
                <a:gd name="T7" fmla="*/ 2 h 12"/>
                <a:gd name="T8" fmla="*/ 20 w 21"/>
                <a:gd name="T9" fmla="*/ 0 h 12"/>
                <a:gd name="T10" fmla="*/ 1 w 21"/>
                <a:gd name="T11" fmla="*/ 4 h 12"/>
                <a:gd name="T12" fmla="*/ 1 w 21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2">
                  <a:moveTo>
                    <a:pt x="1" y="5"/>
                  </a:move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5" y="1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1" y="0"/>
                    <a:pt x="20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9" name="ísľïďê">
              <a:extLst>
                <a:ext uri="{FF2B5EF4-FFF2-40B4-BE49-F238E27FC236}">
                  <a16:creationId xmlns:a16="http://schemas.microsoft.com/office/drawing/2014/main" id="{6D8532E6-4528-4BDE-93A0-AF9A2DA3B996}"/>
                </a:ext>
              </a:extLst>
            </p:cNvPr>
            <p:cNvSpPr/>
            <p:nvPr/>
          </p:nvSpPr>
          <p:spPr bwMode="auto">
            <a:xfrm>
              <a:off x="5594350" y="3968750"/>
              <a:ext cx="214313" cy="122238"/>
            </a:xfrm>
            <a:custGeom>
              <a:avLst/>
              <a:gdLst>
                <a:gd name="T0" fmla="*/ 2 w 65"/>
                <a:gd name="T1" fmla="*/ 36 h 37"/>
                <a:gd name="T2" fmla="*/ 10 w 65"/>
                <a:gd name="T3" fmla="*/ 36 h 37"/>
                <a:gd name="T4" fmla="*/ 63 w 65"/>
                <a:gd name="T5" fmla="*/ 5 h 37"/>
                <a:gd name="T6" fmla="*/ 63 w 65"/>
                <a:gd name="T7" fmla="*/ 1 h 37"/>
                <a:gd name="T8" fmla="*/ 55 w 65"/>
                <a:gd name="T9" fmla="*/ 1 h 37"/>
                <a:gd name="T10" fmla="*/ 2 w 65"/>
                <a:gd name="T11" fmla="*/ 32 h 37"/>
                <a:gd name="T12" fmla="*/ 2 w 65"/>
                <a:gd name="T13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7">
                  <a:moveTo>
                    <a:pt x="2" y="36"/>
                  </a:moveTo>
                  <a:cubicBezTo>
                    <a:pt x="4" y="37"/>
                    <a:pt x="8" y="37"/>
                    <a:pt x="10" y="36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5" y="4"/>
                    <a:pt x="65" y="2"/>
                    <a:pt x="63" y="1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3"/>
                    <a:pt x="0" y="35"/>
                    <a:pt x="2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" name="íšļíḓe">
              <a:extLst>
                <a:ext uri="{FF2B5EF4-FFF2-40B4-BE49-F238E27FC236}">
                  <a16:creationId xmlns:a16="http://schemas.microsoft.com/office/drawing/2014/main" id="{3E5C9E46-DC9D-4265-B03A-C9DE61B3CA4F}"/>
                </a:ext>
              </a:extLst>
            </p:cNvPr>
            <p:cNvSpPr/>
            <p:nvPr/>
          </p:nvSpPr>
          <p:spPr bwMode="auto">
            <a:xfrm>
              <a:off x="5640388" y="4048125"/>
              <a:ext cx="122238" cy="73025"/>
            </a:xfrm>
            <a:custGeom>
              <a:avLst/>
              <a:gdLst>
                <a:gd name="T0" fmla="*/ 2 w 37"/>
                <a:gd name="T1" fmla="*/ 20 h 22"/>
                <a:gd name="T2" fmla="*/ 10 w 37"/>
                <a:gd name="T3" fmla="*/ 20 h 22"/>
                <a:gd name="T4" fmla="*/ 34 w 37"/>
                <a:gd name="T5" fmla="*/ 6 h 22"/>
                <a:gd name="T6" fmla="*/ 34 w 37"/>
                <a:gd name="T7" fmla="*/ 2 h 22"/>
                <a:gd name="T8" fmla="*/ 27 w 37"/>
                <a:gd name="T9" fmla="*/ 2 h 22"/>
                <a:gd name="T10" fmla="*/ 2 w 37"/>
                <a:gd name="T11" fmla="*/ 16 h 22"/>
                <a:gd name="T12" fmla="*/ 2 w 37"/>
                <a:gd name="T13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2">
                  <a:moveTo>
                    <a:pt x="2" y="20"/>
                  </a:moveTo>
                  <a:cubicBezTo>
                    <a:pt x="4" y="22"/>
                    <a:pt x="8" y="21"/>
                    <a:pt x="10" y="2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6" y="5"/>
                    <a:pt x="37" y="3"/>
                    <a:pt x="34" y="2"/>
                  </a:cubicBezTo>
                  <a:cubicBezTo>
                    <a:pt x="32" y="0"/>
                    <a:pt x="29" y="0"/>
                    <a:pt x="27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7"/>
                    <a:pt x="0" y="19"/>
                    <a:pt x="2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" name="ïṧ1îḓé">
              <a:extLst>
                <a:ext uri="{FF2B5EF4-FFF2-40B4-BE49-F238E27FC236}">
                  <a16:creationId xmlns:a16="http://schemas.microsoft.com/office/drawing/2014/main" id="{665EB85F-BD6F-47B2-B3D6-F5FACDDEF409}"/>
                </a:ext>
              </a:extLst>
            </p:cNvPr>
            <p:cNvSpPr/>
            <p:nvPr/>
          </p:nvSpPr>
          <p:spPr bwMode="auto">
            <a:xfrm>
              <a:off x="7102475" y="3794125"/>
              <a:ext cx="1787525" cy="1084263"/>
            </a:xfrm>
            <a:custGeom>
              <a:avLst/>
              <a:gdLst>
                <a:gd name="T0" fmla="*/ 335 w 542"/>
                <a:gd name="T1" fmla="*/ 3 h 329"/>
                <a:gd name="T2" fmla="*/ 533 w 542"/>
                <a:gd name="T3" fmla="*/ 117 h 329"/>
                <a:gd name="T4" fmla="*/ 542 w 542"/>
                <a:gd name="T5" fmla="*/ 133 h 329"/>
                <a:gd name="T6" fmla="*/ 533 w 542"/>
                <a:gd name="T7" fmla="*/ 149 h 329"/>
                <a:gd name="T8" fmla="*/ 227 w 542"/>
                <a:gd name="T9" fmla="*/ 325 h 329"/>
                <a:gd name="T10" fmla="*/ 207 w 542"/>
                <a:gd name="T11" fmla="*/ 325 h 329"/>
                <a:gd name="T12" fmla="*/ 10 w 542"/>
                <a:gd name="T13" fmla="*/ 211 h 329"/>
                <a:gd name="T14" fmla="*/ 0 w 542"/>
                <a:gd name="T15" fmla="*/ 195 h 329"/>
                <a:gd name="T16" fmla="*/ 10 w 542"/>
                <a:gd name="T17" fmla="*/ 179 h 329"/>
                <a:gd name="T18" fmla="*/ 316 w 542"/>
                <a:gd name="T19" fmla="*/ 3 h 329"/>
                <a:gd name="T20" fmla="*/ 335 w 542"/>
                <a:gd name="T21" fmla="*/ 3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2" h="329">
                  <a:moveTo>
                    <a:pt x="335" y="3"/>
                  </a:moveTo>
                  <a:cubicBezTo>
                    <a:pt x="533" y="117"/>
                    <a:pt x="533" y="117"/>
                    <a:pt x="533" y="117"/>
                  </a:cubicBezTo>
                  <a:cubicBezTo>
                    <a:pt x="538" y="120"/>
                    <a:pt x="542" y="127"/>
                    <a:pt x="542" y="133"/>
                  </a:cubicBezTo>
                  <a:cubicBezTo>
                    <a:pt x="542" y="138"/>
                    <a:pt x="538" y="146"/>
                    <a:pt x="533" y="149"/>
                  </a:cubicBezTo>
                  <a:cubicBezTo>
                    <a:pt x="227" y="325"/>
                    <a:pt x="227" y="325"/>
                    <a:pt x="227" y="325"/>
                  </a:cubicBezTo>
                  <a:cubicBezTo>
                    <a:pt x="221" y="329"/>
                    <a:pt x="213" y="329"/>
                    <a:pt x="207" y="325"/>
                  </a:cubicBezTo>
                  <a:cubicBezTo>
                    <a:pt x="10" y="211"/>
                    <a:pt x="10" y="211"/>
                    <a:pt x="10" y="211"/>
                  </a:cubicBezTo>
                  <a:cubicBezTo>
                    <a:pt x="4" y="208"/>
                    <a:pt x="0" y="201"/>
                    <a:pt x="0" y="195"/>
                  </a:cubicBezTo>
                  <a:cubicBezTo>
                    <a:pt x="0" y="190"/>
                    <a:pt x="4" y="182"/>
                    <a:pt x="10" y="179"/>
                  </a:cubicBezTo>
                  <a:cubicBezTo>
                    <a:pt x="316" y="3"/>
                    <a:pt x="316" y="3"/>
                    <a:pt x="316" y="3"/>
                  </a:cubicBezTo>
                  <a:cubicBezTo>
                    <a:pt x="321" y="0"/>
                    <a:pt x="330" y="0"/>
                    <a:pt x="335" y="3"/>
                  </a:cubicBez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" name="îşḷïḑè">
              <a:extLst>
                <a:ext uri="{FF2B5EF4-FFF2-40B4-BE49-F238E27FC236}">
                  <a16:creationId xmlns:a16="http://schemas.microsoft.com/office/drawing/2014/main" id="{DA8A8CB5-31D4-47EA-B3DE-4F177E76666D}"/>
                </a:ext>
              </a:extLst>
            </p:cNvPr>
            <p:cNvSpPr/>
            <p:nvPr/>
          </p:nvSpPr>
          <p:spPr bwMode="auto">
            <a:xfrm>
              <a:off x="7580313" y="3794125"/>
              <a:ext cx="1309688" cy="1081088"/>
            </a:xfrm>
            <a:custGeom>
              <a:avLst/>
              <a:gdLst>
                <a:gd name="T0" fmla="*/ 0 w 397"/>
                <a:gd name="T1" fmla="*/ 101 h 328"/>
                <a:gd name="T2" fmla="*/ 171 w 397"/>
                <a:gd name="T3" fmla="*/ 3 h 328"/>
                <a:gd name="T4" fmla="*/ 190 w 397"/>
                <a:gd name="T5" fmla="*/ 3 h 328"/>
                <a:gd name="T6" fmla="*/ 388 w 397"/>
                <a:gd name="T7" fmla="*/ 117 h 328"/>
                <a:gd name="T8" fmla="*/ 397 w 397"/>
                <a:gd name="T9" fmla="*/ 133 h 328"/>
                <a:gd name="T10" fmla="*/ 388 w 397"/>
                <a:gd name="T11" fmla="*/ 149 h 328"/>
                <a:gd name="T12" fmla="*/ 82 w 397"/>
                <a:gd name="T13" fmla="*/ 325 h 328"/>
                <a:gd name="T14" fmla="*/ 72 w 397"/>
                <a:gd name="T15" fmla="*/ 328 h 328"/>
                <a:gd name="T16" fmla="*/ 72 w 397"/>
                <a:gd name="T17" fmla="*/ 289 h 328"/>
                <a:gd name="T18" fmla="*/ 0 w 397"/>
                <a:gd name="T19" fmla="*/ 10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28">
                  <a:moveTo>
                    <a:pt x="0" y="101"/>
                  </a:moveTo>
                  <a:cubicBezTo>
                    <a:pt x="171" y="3"/>
                    <a:pt x="171" y="3"/>
                    <a:pt x="171" y="3"/>
                  </a:cubicBezTo>
                  <a:cubicBezTo>
                    <a:pt x="176" y="0"/>
                    <a:pt x="185" y="0"/>
                    <a:pt x="190" y="3"/>
                  </a:cubicBezTo>
                  <a:cubicBezTo>
                    <a:pt x="388" y="117"/>
                    <a:pt x="388" y="117"/>
                    <a:pt x="388" y="117"/>
                  </a:cubicBezTo>
                  <a:cubicBezTo>
                    <a:pt x="393" y="120"/>
                    <a:pt x="397" y="127"/>
                    <a:pt x="397" y="133"/>
                  </a:cubicBezTo>
                  <a:cubicBezTo>
                    <a:pt x="397" y="138"/>
                    <a:pt x="393" y="146"/>
                    <a:pt x="388" y="149"/>
                  </a:cubicBezTo>
                  <a:cubicBezTo>
                    <a:pt x="82" y="325"/>
                    <a:pt x="82" y="325"/>
                    <a:pt x="82" y="325"/>
                  </a:cubicBezTo>
                  <a:cubicBezTo>
                    <a:pt x="79" y="327"/>
                    <a:pt x="75" y="328"/>
                    <a:pt x="72" y="328"/>
                  </a:cubicBezTo>
                  <a:cubicBezTo>
                    <a:pt x="72" y="289"/>
                    <a:pt x="72" y="289"/>
                    <a:pt x="72" y="289"/>
                  </a:cubicBezTo>
                  <a:lnTo>
                    <a:pt x="0" y="101"/>
                  </a:ln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" name="íṧlîde">
              <a:extLst>
                <a:ext uri="{FF2B5EF4-FFF2-40B4-BE49-F238E27FC236}">
                  <a16:creationId xmlns:a16="http://schemas.microsoft.com/office/drawing/2014/main" id="{12764987-F6D2-4A75-92CC-F9ACF8D523DD}"/>
                </a:ext>
              </a:extLst>
            </p:cNvPr>
            <p:cNvSpPr/>
            <p:nvPr/>
          </p:nvSpPr>
          <p:spPr bwMode="auto">
            <a:xfrm>
              <a:off x="7115175" y="3794125"/>
              <a:ext cx="1762125" cy="1016000"/>
            </a:xfrm>
            <a:custGeom>
              <a:avLst/>
              <a:gdLst>
                <a:gd name="T0" fmla="*/ 223 w 534"/>
                <a:gd name="T1" fmla="*/ 305 h 308"/>
                <a:gd name="T2" fmla="*/ 529 w 534"/>
                <a:gd name="T3" fmla="*/ 128 h 308"/>
                <a:gd name="T4" fmla="*/ 529 w 534"/>
                <a:gd name="T5" fmla="*/ 117 h 308"/>
                <a:gd name="T6" fmla="*/ 331 w 534"/>
                <a:gd name="T7" fmla="*/ 3 h 308"/>
                <a:gd name="T8" fmla="*/ 312 w 534"/>
                <a:gd name="T9" fmla="*/ 3 h 308"/>
                <a:gd name="T10" fmla="*/ 6 w 534"/>
                <a:gd name="T11" fmla="*/ 179 h 308"/>
                <a:gd name="T12" fmla="*/ 6 w 534"/>
                <a:gd name="T13" fmla="*/ 190 h 308"/>
                <a:gd name="T14" fmla="*/ 203 w 534"/>
                <a:gd name="T15" fmla="*/ 305 h 308"/>
                <a:gd name="T16" fmla="*/ 223 w 534"/>
                <a:gd name="T17" fmla="*/ 30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4" h="308">
                  <a:moveTo>
                    <a:pt x="223" y="305"/>
                  </a:moveTo>
                  <a:cubicBezTo>
                    <a:pt x="529" y="128"/>
                    <a:pt x="529" y="128"/>
                    <a:pt x="529" y="128"/>
                  </a:cubicBezTo>
                  <a:cubicBezTo>
                    <a:pt x="534" y="125"/>
                    <a:pt x="534" y="120"/>
                    <a:pt x="529" y="117"/>
                  </a:cubicBezTo>
                  <a:cubicBezTo>
                    <a:pt x="331" y="3"/>
                    <a:pt x="331" y="3"/>
                    <a:pt x="331" y="3"/>
                  </a:cubicBezTo>
                  <a:cubicBezTo>
                    <a:pt x="326" y="0"/>
                    <a:pt x="317" y="0"/>
                    <a:pt x="312" y="3"/>
                  </a:cubicBezTo>
                  <a:cubicBezTo>
                    <a:pt x="6" y="179"/>
                    <a:pt x="6" y="179"/>
                    <a:pt x="6" y="179"/>
                  </a:cubicBezTo>
                  <a:cubicBezTo>
                    <a:pt x="0" y="182"/>
                    <a:pt x="0" y="187"/>
                    <a:pt x="6" y="190"/>
                  </a:cubicBezTo>
                  <a:cubicBezTo>
                    <a:pt x="203" y="305"/>
                    <a:pt x="203" y="305"/>
                    <a:pt x="203" y="305"/>
                  </a:cubicBezTo>
                  <a:cubicBezTo>
                    <a:pt x="209" y="308"/>
                    <a:pt x="217" y="308"/>
                    <a:pt x="223" y="305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" name="işḷîḍé">
              <a:extLst>
                <a:ext uri="{FF2B5EF4-FFF2-40B4-BE49-F238E27FC236}">
                  <a16:creationId xmlns:a16="http://schemas.microsoft.com/office/drawing/2014/main" id="{06E1BC3F-E32F-4E5F-9EF0-52060F5F6E02}"/>
                </a:ext>
              </a:extLst>
            </p:cNvPr>
            <p:cNvSpPr/>
            <p:nvPr/>
          </p:nvSpPr>
          <p:spPr bwMode="auto">
            <a:xfrm>
              <a:off x="7227888" y="3857625"/>
              <a:ext cx="1536700" cy="885825"/>
            </a:xfrm>
            <a:custGeom>
              <a:avLst/>
              <a:gdLst>
                <a:gd name="T0" fmla="*/ 464 w 466"/>
                <a:gd name="T1" fmla="*/ 111 h 269"/>
                <a:gd name="T2" fmla="*/ 273 w 466"/>
                <a:gd name="T3" fmla="*/ 1 h 269"/>
                <a:gd name="T4" fmla="*/ 266 w 466"/>
                <a:gd name="T5" fmla="*/ 1 h 269"/>
                <a:gd name="T6" fmla="*/ 2 w 466"/>
                <a:gd name="T7" fmla="*/ 153 h 269"/>
                <a:gd name="T8" fmla="*/ 2 w 466"/>
                <a:gd name="T9" fmla="*/ 158 h 269"/>
                <a:gd name="T10" fmla="*/ 193 w 466"/>
                <a:gd name="T11" fmla="*/ 268 h 269"/>
                <a:gd name="T12" fmla="*/ 201 w 466"/>
                <a:gd name="T13" fmla="*/ 268 h 269"/>
                <a:gd name="T14" fmla="*/ 464 w 466"/>
                <a:gd name="T15" fmla="*/ 116 h 269"/>
                <a:gd name="T16" fmla="*/ 464 w 466"/>
                <a:gd name="T17" fmla="*/ 11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6" h="269">
                  <a:moveTo>
                    <a:pt x="464" y="111"/>
                  </a:moveTo>
                  <a:cubicBezTo>
                    <a:pt x="273" y="1"/>
                    <a:pt x="273" y="1"/>
                    <a:pt x="273" y="1"/>
                  </a:cubicBezTo>
                  <a:cubicBezTo>
                    <a:pt x="271" y="0"/>
                    <a:pt x="268" y="0"/>
                    <a:pt x="266" y="1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0" y="154"/>
                    <a:pt x="0" y="156"/>
                    <a:pt x="2" y="158"/>
                  </a:cubicBezTo>
                  <a:cubicBezTo>
                    <a:pt x="193" y="268"/>
                    <a:pt x="193" y="268"/>
                    <a:pt x="193" y="268"/>
                  </a:cubicBezTo>
                  <a:cubicBezTo>
                    <a:pt x="195" y="269"/>
                    <a:pt x="199" y="269"/>
                    <a:pt x="201" y="268"/>
                  </a:cubicBezTo>
                  <a:cubicBezTo>
                    <a:pt x="464" y="116"/>
                    <a:pt x="464" y="116"/>
                    <a:pt x="464" y="116"/>
                  </a:cubicBezTo>
                  <a:cubicBezTo>
                    <a:pt x="466" y="115"/>
                    <a:pt x="466" y="113"/>
                    <a:pt x="464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" name="îṩ1iḍé">
              <a:extLst>
                <a:ext uri="{FF2B5EF4-FFF2-40B4-BE49-F238E27FC236}">
                  <a16:creationId xmlns:a16="http://schemas.microsoft.com/office/drawing/2014/main" id="{5F09CE38-991D-4C3A-9EEB-DFF111861132}"/>
                </a:ext>
              </a:extLst>
            </p:cNvPr>
            <p:cNvSpPr/>
            <p:nvPr/>
          </p:nvSpPr>
          <p:spPr bwMode="auto">
            <a:xfrm>
              <a:off x="7475538" y="4565650"/>
              <a:ext cx="65088" cy="36513"/>
            </a:xfrm>
            <a:custGeom>
              <a:avLst/>
              <a:gdLst>
                <a:gd name="T0" fmla="*/ 4 w 20"/>
                <a:gd name="T1" fmla="*/ 9 h 11"/>
                <a:gd name="T2" fmla="*/ 16 w 20"/>
                <a:gd name="T3" fmla="*/ 9 h 11"/>
                <a:gd name="T4" fmla="*/ 16 w 20"/>
                <a:gd name="T5" fmla="*/ 2 h 11"/>
                <a:gd name="T6" fmla="*/ 4 w 20"/>
                <a:gd name="T7" fmla="*/ 2 h 11"/>
                <a:gd name="T8" fmla="*/ 4 w 20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1">
                  <a:moveTo>
                    <a:pt x="4" y="9"/>
                  </a:moveTo>
                  <a:cubicBezTo>
                    <a:pt x="7" y="11"/>
                    <a:pt x="13" y="11"/>
                    <a:pt x="16" y="9"/>
                  </a:cubicBezTo>
                  <a:cubicBezTo>
                    <a:pt x="20" y="7"/>
                    <a:pt x="20" y="4"/>
                    <a:pt x="16" y="2"/>
                  </a:cubicBezTo>
                  <a:cubicBezTo>
                    <a:pt x="13" y="0"/>
                    <a:pt x="7" y="0"/>
                    <a:pt x="4" y="2"/>
                  </a:cubicBezTo>
                  <a:cubicBezTo>
                    <a:pt x="0" y="4"/>
                    <a:pt x="0" y="7"/>
                    <a:pt x="4" y="9"/>
                  </a:cubicBez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" name="ïṡľíḋè">
              <a:extLst>
                <a:ext uri="{FF2B5EF4-FFF2-40B4-BE49-F238E27FC236}">
                  <a16:creationId xmlns:a16="http://schemas.microsoft.com/office/drawing/2014/main" id="{3065F7DE-1AF3-4791-82C7-BECD2C2AE7C7}"/>
                </a:ext>
              </a:extLst>
            </p:cNvPr>
            <p:cNvSpPr/>
            <p:nvPr/>
          </p:nvSpPr>
          <p:spPr bwMode="auto">
            <a:xfrm>
              <a:off x="8494713" y="4005263"/>
              <a:ext cx="15875" cy="11113"/>
            </a:xfrm>
            <a:custGeom>
              <a:avLst/>
              <a:gdLst>
                <a:gd name="T0" fmla="*/ 1 w 5"/>
                <a:gd name="T1" fmla="*/ 2 h 3"/>
                <a:gd name="T2" fmla="*/ 4 w 5"/>
                <a:gd name="T3" fmla="*/ 2 h 3"/>
                <a:gd name="T4" fmla="*/ 4 w 5"/>
                <a:gd name="T5" fmla="*/ 0 h 3"/>
                <a:gd name="T6" fmla="*/ 1 w 5"/>
                <a:gd name="T7" fmla="*/ 0 h 3"/>
                <a:gd name="T8" fmla="*/ 1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1" y="2"/>
                  </a:moveTo>
                  <a:cubicBezTo>
                    <a:pt x="2" y="3"/>
                    <a:pt x="3" y="3"/>
                    <a:pt x="4" y="2"/>
                  </a:cubicBezTo>
                  <a:cubicBezTo>
                    <a:pt x="5" y="2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0021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" name="îṡḷiḋê">
              <a:extLst>
                <a:ext uri="{FF2B5EF4-FFF2-40B4-BE49-F238E27FC236}">
                  <a16:creationId xmlns:a16="http://schemas.microsoft.com/office/drawing/2014/main" id="{2DAFAE31-4CB3-4B4C-8A6D-13A30FDD922E}"/>
                </a:ext>
              </a:extLst>
            </p:cNvPr>
            <p:cNvSpPr/>
            <p:nvPr/>
          </p:nvSpPr>
          <p:spPr bwMode="auto">
            <a:xfrm>
              <a:off x="8507413" y="4044950"/>
              <a:ext cx="33338" cy="17463"/>
            </a:xfrm>
            <a:custGeom>
              <a:avLst/>
              <a:gdLst>
                <a:gd name="T0" fmla="*/ 2 w 10"/>
                <a:gd name="T1" fmla="*/ 4 h 5"/>
                <a:gd name="T2" fmla="*/ 8 w 10"/>
                <a:gd name="T3" fmla="*/ 4 h 5"/>
                <a:gd name="T4" fmla="*/ 8 w 10"/>
                <a:gd name="T5" fmla="*/ 1 h 5"/>
                <a:gd name="T6" fmla="*/ 2 w 10"/>
                <a:gd name="T7" fmla="*/ 1 h 5"/>
                <a:gd name="T8" fmla="*/ 2 w 10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2" y="4"/>
                  </a:moveTo>
                  <a:cubicBezTo>
                    <a:pt x="4" y="5"/>
                    <a:pt x="7" y="5"/>
                    <a:pt x="8" y="4"/>
                  </a:cubicBezTo>
                  <a:cubicBezTo>
                    <a:pt x="10" y="3"/>
                    <a:pt x="10" y="2"/>
                    <a:pt x="8" y="1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0021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" name="ïṥľïḑe">
              <a:extLst>
                <a:ext uri="{FF2B5EF4-FFF2-40B4-BE49-F238E27FC236}">
                  <a16:creationId xmlns:a16="http://schemas.microsoft.com/office/drawing/2014/main" id="{79EF442B-BB14-464B-A25C-6150D6E70166}"/>
                </a:ext>
              </a:extLst>
            </p:cNvPr>
            <p:cNvSpPr/>
            <p:nvPr/>
          </p:nvSpPr>
          <p:spPr bwMode="auto">
            <a:xfrm>
              <a:off x="8412163" y="3989388"/>
              <a:ext cx="92075" cy="52388"/>
            </a:xfrm>
            <a:custGeom>
              <a:avLst/>
              <a:gdLst>
                <a:gd name="T0" fmla="*/ 27 w 28"/>
                <a:gd name="T1" fmla="*/ 15 h 16"/>
                <a:gd name="T2" fmla="*/ 27 w 28"/>
                <a:gd name="T3" fmla="*/ 13 h 16"/>
                <a:gd name="T4" fmla="*/ 6 w 28"/>
                <a:gd name="T5" fmla="*/ 1 h 16"/>
                <a:gd name="T6" fmla="*/ 2 w 28"/>
                <a:gd name="T7" fmla="*/ 1 h 16"/>
                <a:gd name="T8" fmla="*/ 2 w 28"/>
                <a:gd name="T9" fmla="*/ 3 h 16"/>
                <a:gd name="T10" fmla="*/ 22 w 28"/>
                <a:gd name="T11" fmla="*/ 15 h 16"/>
                <a:gd name="T12" fmla="*/ 27 w 28"/>
                <a:gd name="T1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6">
                  <a:moveTo>
                    <a:pt x="27" y="15"/>
                  </a:moveTo>
                  <a:cubicBezTo>
                    <a:pt x="28" y="14"/>
                    <a:pt x="28" y="13"/>
                    <a:pt x="27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1"/>
                    <a:pt x="0" y="2"/>
                    <a:pt x="2" y="3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4" y="16"/>
                    <a:pt x="26" y="16"/>
                    <a:pt x="27" y="15"/>
                  </a:cubicBezTo>
                  <a:close/>
                </a:path>
              </a:pathLst>
            </a:custGeom>
            <a:solidFill>
              <a:srgbClr val="0021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" name="îṧḷíḋê">
              <a:extLst>
                <a:ext uri="{FF2B5EF4-FFF2-40B4-BE49-F238E27FC236}">
                  <a16:creationId xmlns:a16="http://schemas.microsoft.com/office/drawing/2014/main" id="{5448C90F-D63D-4681-B2B6-E1553BD25987}"/>
                </a:ext>
              </a:extLst>
            </p:cNvPr>
            <p:cNvSpPr/>
            <p:nvPr/>
          </p:nvSpPr>
          <p:spPr bwMode="auto">
            <a:xfrm>
              <a:off x="3308350" y="3702050"/>
              <a:ext cx="649288" cy="382588"/>
            </a:xfrm>
            <a:custGeom>
              <a:avLst/>
              <a:gdLst>
                <a:gd name="T0" fmla="*/ 187 w 197"/>
                <a:gd name="T1" fmla="*/ 85 h 116"/>
                <a:gd name="T2" fmla="*/ 160 w 197"/>
                <a:gd name="T3" fmla="*/ 74 h 116"/>
                <a:gd name="T4" fmla="*/ 44 w 197"/>
                <a:gd name="T5" fmla="*/ 7 h 116"/>
                <a:gd name="T6" fmla="*/ 7 w 197"/>
                <a:gd name="T7" fmla="*/ 6 h 116"/>
                <a:gd name="T8" fmla="*/ 1 w 197"/>
                <a:gd name="T9" fmla="*/ 11 h 116"/>
                <a:gd name="T10" fmla="*/ 0 w 197"/>
                <a:gd name="T11" fmla="*/ 11 h 116"/>
                <a:gd name="T12" fmla="*/ 0 w 197"/>
                <a:gd name="T13" fmla="*/ 16 h 116"/>
                <a:gd name="T14" fmla="*/ 8 w 197"/>
                <a:gd name="T15" fmla="*/ 27 h 116"/>
                <a:gd name="T16" fmla="*/ 124 w 197"/>
                <a:gd name="T17" fmla="*/ 95 h 116"/>
                <a:gd name="T18" fmla="*/ 144 w 197"/>
                <a:gd name="T19" fmla="*/ 110 h 116"/>
                <a:gd name="T20" fmla="*/ 142 w 197"/>
                <a:gd name="T21" fmla="*/ 111 h 116"/>
                <a:gd name="T22" fmla="*/ 142 w 197"/>
                <a:gd name="T23" fmla="*/ 116 h 116"/>
                <a:gd name="T24" fmla="*/ 197 w 197"/>
                <a:gd name="T25" fmla="*/ 84 h 116"/>
                <a:gd name="T26" fmla="*/ 197 w 197"/>
                <a:gd name="T27" fmla="*/ 79 h 116"/>
                <a:gd name="T28" fmla="*/ 187 w 197"/>
                <a:gd name="T29" fmla="*/ 8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116">
                  <a:moveTo>
                    <a:pt x="187" y="85"/>
                  </a:moveTo>
                  <a:cubicBezTo>
                    <a:pt x="178" y="84"/>
                    <a:pt x="167" y="77"/>
                    <a:pt x="160" y="74"/>
                  </a:cubicBezTo>
                  <a:cubicBezTo>
                    <a:pt x="153" y="70"/>
                    <a:pt x="80" y="27"/>
                    <a:pt x="44" y="7"/>
                  </a:cubicBezTo>
                  <a:cubicBezTo>
                    <a:pt x="34" y="0"/>
                    <a:pt x="17" y="0"/>
                    <a:pt x="7" y="6"/>
                  </a:cubicBezTo>
                  <a:cubicBezTo>
                    <a:pt x="4" y="7"/>
                    <a:pt x="2" y="9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2" y="24"/>
                    <a:pt x="8" y="27"/>
                  </a:cubicBezTo>
                  <a:cubicBezTo>
                    <a:pt x="44" y="48"/>
                    <a:pt x="118" y="91"/>
                    <a:pt x="124" y="95"/>
                  </a:cubicBezTo>
                  <a:cubicBezTo>
                    <a:pt x="131" y="98"/>
                    <a:pt x="141" y="105"/>
                    <a:pt x="144" y="110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42" y="116"/>
                    <a:pt x="142" y="116"/>
                    <a:pt x="142" y="116"/>
                  </a:cubicBezTo>
                  <a:cubicBezTo>
                    <a:pt x="197" y="84"/>
                    <a:pt x="197" y="84"/>
                    <a:pt x="197" y="84"/>
                  </a:cubicBezTo>
                  <a:cubicBezTo>
                    <a:pt x="197" y="79"/>
                    <a:pt x="197" y="79"/>
                    <a:pt x="197" y="79"/>
                  </a:cubicBezTo>
                  <a:lnTo>
                    <a:pt x="187" y="85"/>
                  </a:ln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" name="íśľíde">
              <a:extLst>
                <a:ext uri="{FF2B5EF4-FFF2-40B4-BE49-F238E27FC236}">
                  <a16:creationId xmlns:a16="http://schemas.microsoft.com/office/drawing/2014/main" id="{9E3C1D58-C521-4686-ABF0-63B72297D4DC}"/>
                </a:ext>
              </a:extLst>
            </p:cNvPr>
            <p:cNvSpPr/>
            <p:nvPr/>
          </p:nvSpPr>
          <p:spPr bwMode="auto">
            <a:xfrm>
              <a:off x="3298825" y="3689350"/>
              <a:ext cx="658813" cy="379413"/>
            </a:xfrm>
            <a:custGeom>
              <a:avLst/>
              <a:gdLst>
                <a:gd name="T0" fmla="*/ 10 w 200"/>
                <a:gd name="T1" fmla="*/ 5 h 115"/>
                <a:gd name="T2" fmla="*/ 11 w 200"/>
                <a:gd name="T3" fmla="*/ 27 h 115"/>
                <a:gd name="T4" fmla="*/ 127 w 200"/>
                <a:gd name="T5" fmla="*/ 94 h 115"/>
                <a:gd name="T6" fmla="*/ 145 w 200"/>
                <a:gd name="T7" fmla="*/ 115 h 115"/>
                <a:gd name="T8" fmla="*/ 200 w 200"/>
                <a:gd name="T9" fmla="*/ 83 h 115"/>
                <a:gd name="T10" fmla="*/ 163 w 200"/>
                <a:gd name="T11" fmla="*/ 73 h 115"/>
                <a:gd name="T12" fmla="*/ 47 w 200"/>
                <a:gd name="T13" fmla="*/ 6 h 115"/>
                <a:gd name="T14" fmla="*/ 10 w 200"/>
                <a:gd name="T15" fmla="*/ 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115">
                  <a:moveTo>
                    <a:pt x="10" y="5"/>
                  </a:moveTo>
                  <a:cubicBezTo>
                    <a:pt x="0" y="11"/>
                    <a:pt x="0" y="21"/>
                    <a:pt x="11" y="27"/>
                  </a:cubicBezTo>
                  <a:cubicBezTo>
                    <a:pt x="47" y="48"/>
                    <a:pt x="121" y="91"/>
                    <a:pt x="127" y="94"/>
                  </a:cubicBezTo>
                  <a:cubicBezTo>
                    <a:pt x="136" y="99"/>
                    <a:pt x="154" y="110"/>
                    <a:pt x="145" y="115"/>
                  </a:cubicBezTo>
                  <a:cubicBezTo>
                    <a:pt x="200" y="83"/>
                    <a:pt x="200" y="83"/>
                    <a:pt x="200" y="83"/>
                  </a:cubicBezTo>
                  <a:cubicBezTo>
                    <a:pt x="191" y="89"/>
                    <a:pt x="173" y="78"/>
                    <a:pt x="163" y="73"/>
                  </a:cubicBezTo>
                  <a:cubicBezTo>
                    <a:pt x="156" y="69"/>
                    <a:pt x="83" y="27"/>
                    <a:pt x="47" y="6"/>
                  </a:cubicBezTo>
                  <a:cubicBezTo>
                    <a:pt x="37" y="0"/>
                    <a:pt x="20" y="0"/>
                    <a:pt x="10" y="5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" name="îṩļiďè">
              <a:extLst>
                <a:ext uri="{FF2B5EF4-FFF2-40B4-BE49-F238E27FC236}">
                  <a16:creationId xmlns:a16="http://schemas.microsoft.com/office/drawing/2014/main" id="{64BE2EE8-D849-4477-A64F-8EDA265130E2}"/>
                </a:ext>
              </a:extLst>
            </p:cNvPr>
            <p:cNvSpPr/>
            <p:nvPr/>
          </p:nvSpPr>
          <p:spPr bwMode="auto">
            <a:xfrm>
              <a:off x="3763963" y="3930650"/>
              <a:ext cx="536575" cy="361950"/>
            </a:xfrm>
            <a:custGeom>
              <a:avLst/>
              <a:gdLst>
                <a:gd name="T0" fmla="*/ 63 w 163"/>
                <a:gd name="T1" fmla="*/ 3 h 110"/>
                <a:gd name="T2" fmla="*/ 10 w 163"/>
                <a:gd name="T3" fmla="*/ 34 h 110"/>
                <a:gd name="T4" fmla="*/ 0 w 163"/>
                <a:gd name="T5" fmla="*/ 50 h 110"/>
                <a:gd name="T6" fmla="*/ 10 w 163"/>
                <a:gd name="T7" fmla="*/ 66 h 110"/>
                <a:gd name="T8" fmla="*/ 81 w 163"/>
                <a:gd name="T9" fmla="*/ 107 h 110"/>
                <a:gd name="T10" fmla="*/ 100 w 163"/>
                <a:gd name="T11" fmla="*/ 107 h 110"/>
                <a:gd name="T12" fmla="*/ 153 w 163"/>
                <a:gd name="T13" fmla="*/ 76 h 110"/>
                <a:gd name="T14" fmla="*/ 163 w 163"/>
                <a:gd name="T15" fmla="*/ 60 h 110"/>
                <a:gd name="T16" fmla="*/ 153 w 163"/>
                <a:gd name="T17" fmla="*/ 44 h 110"/>
                <a:gd name="T18" fmla="*/ 82 w 163"/>
                <a:gd name="T19" fmla="*/ 3 h 110"/>
                <a:gd name="T20" fmla="*/ 63 w 163"/>
                <a:gd name="T21" fmla="*/ 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10">
                  <a:moveTo>
                    <a:pt x="63" y="3"/>
                  </a:moveTo>
                  <a:cubicBezTo>
                    <a:pt x="10" y="34"/>
                    <a:pt x="10" y="34"/>
                    <a:pt x="10" y="34"/>
                  </a:cubicBezTo>
                  <a:cubicBezTo>
                    <a:pt x="4" y="37"/>
                    <a:pt x="0" y="44"/>
                    <a:pt x="0" y="50"/>
                  </a:cubicBezTo>
                  <a:cubicBezTo>
                    <a:pt x="0" y="56"/>
                    <a:pt x="4" y="63"/>
                    <a:pt x="10" y="66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6" y="110"/>
                    <a:pt x="95" y="110"/>
                    <a:pt x="100" y="107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158" y="73"/>
                    <a:pt x="163" y="66"/>
                    <a:pt x="163" y="60"/>
                  </a:cubicBezTo>
                  <a:cubicBezTo>
                    <a:pt x="163" y="55"/>
                    <a:pt x="158" y="47"/>
                    <a:pt x="153" y="44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76" y="0"/>
                    <a:pt x="68" y="0"/>
                    <a:pt x="63" y="3"/>
                  </a:cubicBez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" name="išļïdé">
              <a:extLst>
                <a:ext uri="{FF2B5EF4-FFF2-40B4-BE49-F238E27FC236}">
                  <a16:creationId xmlns:a16="http://schemas.microsoft.com/office/drawing/2014/main" id="{6EC61235-19E0-402E-A328-B6778977461E}"/>
                </a:ext>
              </a:extLst>
            </p:cNvPr>
            <p:cNvSpPr/>
            <p:nvPr/>
          </p:nvSpPr>
          <p:spPr bwMode="auto">
            <a:xfrm>
              <a:off x="3776663" y="3930650"/>
              <a:ext cx="508000" cy="292100"/>
            </a:xfrm>
            <a:custGeom>
              <a:avLst/>
              <a:gdLst>
                <a:gd name="T0" fmla="*/ 6 w 154"/>
                <a:gd name="T1" fmla="*/ 34 h 89"/>
                <a:gd name="T2" fmla="*/ 59 w 154"/>
                <a:gd name="T3" fmla="*/ 3 h 89"/>
                <a:gd name="T4" fmla="*/ 78 w 154"/>
                <a:gd name="T5" fmla="*/ 3 h 89"/>
                <a:gd name="T6" fmla="*/ 149 w 154"/>
                <a:gd name="T7" fmla="*/ 44 h 89"/>
                <a:gd name="T8" fmla="*/ 149 w 154"/>
                <a:gd name="T9" fmla="*/ 56 h 89"/>
                <a:gd name="T10" fmla="*/ 96 w 154"/>
                <a:gd name="T11" fmla="*/ 86 h 89"/>
                <a:gd name="T12" fmla="*/ 77 w 154"/>
                <a:gd name="T13" fmla="*/ 86 h 89"/>
                <a:gd name="T14" fmla="*/ 6 w 154"/>
                <a:gd name="T15" fmla="*/ 45 h 89"/>
                <a:gd name="T16" fmla="*/ 6 w 154"/>
                <a:gd name="T17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89">
                  <a:moveTo>
                    <a:pt x="6" y="34"/>
                  </a:moveTo>
                  <a:cubicBezTo>
                    <a:pt x="59" y="3"/>
                    <a:pt x="59" y="3"/>
                    <a:pt x="59" y="3"/>
                  </a:cubicBezTo>
                  <a:cubicBezTo>
                    <a:pt x="64" y="0"/>
                    <a:pt x="72" y="0"/>
                    <a:pt x="78" y="3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4" y="47"/>
                    <a:pt x="154" y="52"/>
                    <a:pt x="149" y="5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1" y="89"/>
                    <a:pt x="82" y="89"/>
                    <a:pt x="77" y="8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0" y="42"/>
                    <a:pt x="0" y="37"/>
                    <a:pt x="6" y="34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" name="îsḷîḑê">
              <a:extLst>
                <a:ext uri="{FF2B5EF4-FFF2-40B4-BE49-F238E27FC236}">
                  <a16:creationId xmlns:a16="http://schemas.microsoft.com/office/drawing/2014/main" id="{E3260C5E-ADB0-43D6-982A-57361403155D}"/>
                </a:ext>
              </a:extLst>
            </p:cNvPr>
            <p:cNvSpPr/>
            <p:nvPr/>
          </p:nvSpPr>
          <p:spPr bwMode="auto">
            <a:xfrm>
              <a:off x="4097338" y="4151313"/>
              <a:ext cx="708025" cy="428625"/>
            </a:xfrm>
            <a:custGeom>
              <a:avLst/>
              <a:gdLst>
                <a:gd name="T0" fmla="*/ 215 w 215"/>
                <a:gd name="T1" fmla="*/ 110 h 130"/>
                <a:gd name="T2" fmla="*/ 214 w 215"/>
                <a:gd name="T3" fmla="*/ 110 h 130"/>
                <a:gd name="T4" fmla="*/ 207 w 215"/>
                <a:gd name="T5" fmla="*/ 103 h 130"/>
                <a:gd name="T6" fmla="*/ 63 w 215"/>
                <a:gd name="T7" fmla="*/ 20 h 130"/>
                <a:gd name="T8" fmla="*/ 55 w 215"/>
                <a:gd name="T9" fmla="*/ 4 h 130"/>
                <a:gd name="T10" fmla="*/ 55 w 215"/>
                <a:gd name="T11" fmla="*/ 0 h 130"/>
                <a:gd name="T12" fmla="*/ 0 w 215"/>
                <a:gd name="T13" fmla="*/ 31 h 130"/>
                <a:gd name="T14" fmla="*/ 0 w 215"/>
                <a:gd name="T15" fmla="*/ 36 h 130"/>
                <a:gd name="T16" fmla="*/ 27 w 215"/>
                <a:gd name="T17" fmla="*/ 41 h 130"/>
                <a:gd name="T18" fmla="*/ 171 w 215"/>
                <a:gd name="T19" fmla="*/ 124 h 130"/>
                <a:gd name="T20" fmla="*/ 208 w 215"/>
                <a:gd name="T21" fmla="*/ 125 h 130"/>
                <a:gd name="T22" fmla="*/ 215 w 215"/>
                <a:gd name="T23" fmla="*/ 115 h 130"/>
                <a:gd name="T24" fmla="*/ 215 w 215"/>
                <a:gd name="T25" fmla="*/ 11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130">
                  <a:moveTo>
                    <a:pt x="215" y="110"/>
                  </a:moveTo>
                  <a:cubicBezTo>
                    <a:pt x="214" y="110"/>
                    <a:pt x="214" y="110"/>
                    <a:pt x="214" y="110"/>
                  </a:cubicBezTo>
                  <a:cubicBezTo>
                    <a:pt x="213" y="108"/>
                    <a:pt x="210" y="105"/>
                    <a:pt x="207" y="103"/>
                  </a:cubicBezTo>
                  <a:cubicBezTo>
                    <a:pt x="162" y="77"/>
                    <a:pt x="68" y="23"/>
                    <a:pt x="63" y="20"/>
                  </a:cubicBezTo>
                  <a:cubicBezTo>
                    <a:pt x="57" y="17"/>
                    <a:pt x="51" y="13"/>
                    <a:pt x="55" y="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" y="33"/>
                    <a:pt x="20" y="37"/>
                    <a:pt x="27" y="41"/>
                  </a:cubicBezTo>
                  <a:cubicBezTo>
                    <a:pt x="33" y="45"/>
                    <a:pt x="127" y="99"/>
                    <a:pt x="171" y="124"/>
                  </a:cubicBezTo>
                  <a:cubicBezTo>
                    <a:pt x="181" y="130"/>
                    <a:pt x="198" y="130"/>
                    <a:pt x="208" y="125"/>
                  </a:cubicBezTo>
                  <a:cubicBezTo>
                    <a:pt x="213" y="122"/>
                    <a:pt x="215" y="118"/>
                    <a:pt x="215" y="115"/>
                  </a:cubicBezTo>
                  <a:lnTo>
                    <a:pt x="215" y="110"/>
                  </a:ln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" name="iṧḻïḍé">
              <a:extLst>
                <a:ext uri="{FF2B5EF4-FFF2-40B4-BE49-F238E27FC236}">
                  <a16:creationId xmlns:a16="http://schemas.microsoft.com/office/drawing/2014/main" id="{18F4A960-8744-4458-B8A3-65AE2B07650E}"/>
                </a:ext>
              </a:extLst>
            </p:cNvPr>
            <p:cNvSpPr/>
            <p:nvPr/>
          </p:nvSpPr>
          <p:spPr bwMode="auto">
            <a:xfrm>
              <a:off x="4097338" y="4151313"/>
              <a:ext cx="719138" cy="414338"/>
            </a:xfrm>
            <a:custGeom>
              <a:avLst/>
              <a:gdLst>
                <a:gd name="T0" fmla="*/ 27 w 218"/>
                <a:gd name="T1" fmla="*/ 37 h 126"/>
                <a:gd name="T2" fmla="*/ 171 w 218"/>
                <a:gd name="T3" fmla="*/ 119 h 126"/>
                <a:gd name="T4" fmla="*/ 208 w 218"/>
                <a:gd name="T5" fmla="*/ 120 h 126"/>
                <a:gd name="T6" fmla="*/ 207 w 218"/>
                <a:gd name="T7" fmla="*/ 99 h 126"/>
                <a:gd name="T8" fmla="*/ 63 w 218"/>
                <a:gd name="T9" fmla="*/ 16 h 126"/>
                <a:gd name="T10" fmla="*/ 55 w 218"/>
                <a:gd name="T11" fmla="*/ 0 h 126"/>
                <a:gd name="T12" fmla="*/ 0 w 218"/>
                <a:gd name="T13" fmla="*/ 31 h 126"/>
                <a:gd name="T14" fmla="*/ 27 w 218"/>
                <a:gd name="T15" fmla="*/ 3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126">
                  <a:moveTo>
                    <a:pt x="27" y="37"/>
                  </a:moveTo>
                  <a:cubicBezTo>
                    <a:pt x="33" y="40"/>
                    <a:pt x="127" y="94"/>
                    <a:pt x="171" y="119"/>
                  </a:cubicBezTo>
                  <a:cubicBezTo>
                    <a:pt x="181" y="126"/>
                    <a:pt x="198" y="126"/>
                    <a:pt x="208" y="120"/>
                  </a:cubicBezTo>
                  <a:cubicBezTo>
                    <a:pt x="218" y="114"/>
                    <a:pt x="217" y="105"/>
                    <a:pt x="207" y="99"/>
                  </a:cubicBezTo>
                  <a:cubicBezTo>
                    <a:pt x="162" y="73"/>
                    <a:pt x="68" y="19"/>
                    <a:pt x="63" y="16"/>
                  </a:cubicBezTo>
                  <a:cubicBezTo>
                    <a:pt x="57" y="12"/>
                    <a:pt x="51" y="9"/>
                    <a:pt x="55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3" y="29"/>
                    <a:pt x="20" y="32"/>
                    <a:pt x="27" y="37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" name="ïṥ1îdê">
              <a:extLst>
                <a:ext uri="{FF2B5EF4-FFF2-40B4-BE49-F238E27FC236}">
                  <a16:creationId xmlns:a16="http://schemas.microsoft.com/office/drawing/2014/main" id="{611025FE-E79B-4292-A3BF-357FA81BE9DC}"/>
                </a:ext>
              </a:extLst>
            </p:cNvPr>
            <p:cNvSpPr/>
            <p:nvPr/>
          </p:nvSpPr>
          <p:spPr bwMode="auto">
            <a:xfrm>
              <a:off x="4645025" y="4467225"/>
              <a:ext cx="39688" cy="22225"/>
            </a:xfrm>
            <a:custGeom>
              <a:avLst/>
              <a:gdLst>
                <a:gd name="T0" fmla="*/ 2 w 12"/>
                <a:gd name="T1" fmla="*/ 1 h 7"/>
                <a:gd name="T2" fmla="*/ 2 w 12"/>
                <a:gd name="T3" fmla="*/ 5 h 7"/>
                <a:gd name="T4" fmla="*/ 10 w 12"/>
                <a:gd name="T5" fmla="*/ 5 h 7"/>
                <a:gd name="T6" fmla="*/ 10 w 12"/>
                <a:gd name="T7" fmla="*/ 1 h 7"/>
                <a:gd name="T8" fmla="*/ 2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1"/>
                  </a:moveTo>
                  <a:cubicBezTo>
                    <a:pt x="0" y="2"/>
                    <a:pt x="0" y="4"/>
                    <a:pt x="2" y="5"/>
                  </a:cubicBezTo>
                  <a:cubicBezTo>
                    <a:pt x="4" y="7"/>
                    <a:pt x="8" y="7"/>
                    <a:pt x="10" y="5"/>
                  </a:cubicBezTo>
                  <a:cubicBezTo>
                    <a:pt x="12" y="4"/>
                    <a:pt x="12" y="2"/>
                    <a:pt x="10" y="1"/>
                  </a:cubicBezTo>
                  <a:cubicBezTo>
                    <a:pt x="8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" name="isľíḍê">
              <a:extLst>
                <a:ext uri="{FF2B5EF4-FFF2-40B4-BE49-F238E27FC236}">
                  <a16:creationId xmlns:a16="http://schemas.microsoft.com/office/drawing/2014/main" id="{5CB3DD68-F2B0-447B-94E4-0DA62724CFFD}"/>
                </a:ext>
              </a:extLst>
            </p:cNvPr>
            <p:cNvSpPr/>
            <p:nvPr/>
          </p:nvSpPr>
          <p:spPr bwMode="auto">
            <a:xfrm>
              <a:off x="4554538" y="4414838"/>
              <a:ext cx="39688" cy="22225"/>
            </a:xfrm>
            <a:custGeom>
              <a:avLst/>
              <a:gdLst>
                <a:gd name="T0" fmla="*/ 2 w 12"/>
                <a:gd name="T1" fmla="*/ 1 h 7"/>
                <a:gd name="T2" fmla="*/ 2 w 12"/>
                <a:gd name="T3" fmla="*/ 6 h 7"/>
                <a:gd name="T4" fmla="*/ 10 w 12"/>
                <a:gd name="T5" fmla="*/ 6 h 7"/>
                <a:gd name="T6" fmla="*/ 10 w 12"/>
                <a:gd name="T7" fmla="*/ 1 h 7"/>
                <a:gd name="T8" fmla="*/ 2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1"/>
                  </a:moveTo>
                  <a:cubicBezTo>
                    <a:pt x="0" y="3"/>
                    <a:pt x="0" y="5"/>
                    <a:pt x="2" y="6"/>
                  </a:cubicBezTo>
                  <a:cubicBezTo>
                    <a:pt x="4" y="7"/>
                    <a:pt x="8" y="7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  <a:cubicBezTo>
                    <a:pt x="8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7" name="íṧḷiďé">
              <a:extLst>
                <a:ext uri="{FF2B5EF4-FFF2-40B4-BE49-F238E27FC236}">
                  <a16:creationId xmlns:a16="http://schemas.microsoft.com/office/drawing/2014/main" id="{1E0A4F96-D84A-4D92-9E1E-B64784DFA7A9}"/>
                </a:ext>
              </a:extLst>
            </p:cNvPr>
            <p:cNvSpPr/>
            <p:nvPr/>
          </p:nvSpPr>
          <p:spPr bwMode="auto">
            <a:xfrm>
              <a:off x="4465638" y="4362450"/>
              <a:ext cx="39688" cy="22225"/>
            </a:xfrm>
            <a:custGeom>
              <a:avLst/>
              <a:gdLst>
                <a:gd name="T0" fmla="*/ 2 w 12"/>
                <a:gd name="T1" fmla="*/ 2 h 7"/>
                <a:gd name="T2" fmla="*/ 2 w 12"/>
                <a:gd name="T3" fmla="*/ 6 h 7"/>
                <a:gd name="T4" fmla="*/ 10 w 12"/>
                <a:gd name="T5" fmla="*/ 6 h 7"/>
                <a:gd name="T6" fmla="*/ 10 w 12"/>
                <a:gd name="T7" fmla="*/ 2 h 7"/>
                <a:gd name="T8" fmla="*/ 2 w 1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2"/>
                  </a:moveTo>
                  <a:cubicBezTo>
                    <a:pt x="0" y="3"/>
                    <a:pt x="0" y="5"/>
                    <a:pt x="2" y="6"/>
                  </a:cubicBezTo>
                  <a:cubicBezTo>
                    <a:pt x="4" y="7"/>
                    <a:pt x="7" y="7"/>
                    <a:pt x="10" y="6"/>
                  </a:cubicBezTo>
                  <a:cubicBezTo>
                    <a:pt x="12" y="5"/>
                    <a:pt x="12" y="3"/>
                    <a:pt x="10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8" name="îṧḷiďe">
              <a:extLst>
                <a:ext uri="{FF2B5EF4-FFF2-40B4-BE49-F238E27FC236}">
                  <a16:creationId xmlns:a16="http://schemas.microsoft.com/office/drawing/2014/main" id="{768129D7-24E6-4C51-822A-BE5EF4EA2EF0}"/>
                </a:ext>
              </a:extLst>
            </p:cNvPr>
            <p:cNvSpPr/>
            <p:nvPr/>
          </p:nvSpPr>
          <p:spPr bwMode="auto">
            <a:xfrm>
              <a:off x="4376738" y="4311650"/>
              <a:ext cx="39688" cy="23813"/>
            </a:xfrm>
            <a:custGeom>
              <a:avLst/>
              <a:gdLst>
                <a:gd name="T0" fmla="*/ 2 w 12"/>
                <a:gd name="T1" fmla="*/ 1 h 7"/>
                <a:gd name="T2" fmla="*/ 2 w 12"/>
                <a:gd name="T3" fmla="*/ 6 h 7"/>
                <a:gd name="T4" fmla="*/ 9 w 12"/>
                <a:gd name="T5" fmla="*/ 6 h 7"/>
                <a:gd name="T6" fmla="*/ 9 w 12"/>
                <a:gd name="T7" fmla="*/ 1 h 7"/>
                <a:gd name="T8" fmla="*/ 2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2" y="1"/>
                  </a:moveTo>
                  <a:cubicBezTo>
                    <a:pt x="0" y="2"/>
                    <a:pt x="0" y="4"/>
                    <a:pt x="2" y="6"/>
                  </a:cubicBezTo>
                  <a:cubicBezTo>
                    <a:pt x="4" y="7"/>
                    <a:pt x="7" y="7"/>
                    <a:pt x="9" y="6"/>
                  </a:cubicBezTo>
                  <a:cubicBezTo>
                    <a:pt x="12" y="4"/>
                    <a:pt x="12" y="2"/>
                    <a:pt x="9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9" name="iŝļíḋè">
              <a:extLst>
                <a:ext uri="{FF2B5EF4-FFF2-40B4-BE49-F238E27FC236}">
                  <a16:creationId xmlns:a16="http://schemas.microsoft.com/office/drawing/2014/main" id="{27BD5233-D6FC-43E6-AF33-7401AF41716E}"/>
                </a:ext>
              </a:extLst>
            </p:cNvPr>
            <p:cNvSpPr/>
            <p:nvPr/>
          </p:nvSpPr>
          <p:spPr bwMode="auto">
            <a:xfrm>
              <a:off x="4284663" y="4259263"/>
              <a:ext cx="39688" cy="23813"/>
            </a:xfrm>
            <a:custGeom>
              <a:avLst/>
              <a:gdLst>
                <a:gd name="T0" fmla="*/ 3 w 12"/>
                <a:gd name="T1" fmla="*/ 1 h 7"/>
                <a:gd name="T2" fmla="*/ 3 w 12"/>
                <a:gd name="T3" fmla="*/ 6 h 7"/>
                <a:gd name="T4" fmla="*/ 10 w 12"/>
                <a:gd name="T5" fmla="*/ 6 h 7"/>
                <a:gd name="T6" fmla="*/ 10 w 12"/>
                <a:gd name="T7" fmla="*/ 1 h 7"/>
                <a:gd name="T8" fmla="*/ 3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3" y="1"/>
                  </a:moveTo>
                  <a:cubicBezTo>
                    <a:pt x="0" y="3"/>
                    <a:pt x="0" y="5"/>
                    <a:pt x="3" y="6"/>
                  </a:cubicBezTo>
                  <a:cubicBezTo>
                    <a:pt x="5" y="7"/>
                    <a:pt x="8" y="7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  <a:cubicBezTo>
                    <a:pt x="8" y="0"/>
                    <a:pt x="5" y="0"/>
                    <a:pt x="3" y="1"/>
                  </a:cubicBez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0" name="išḻidè">
              <a:extLst>
                <a:ext uri="{FF2B5EF4-FFF2-40B4-BE49-F238E27FC236}">
                  <a16:creationId xmlns:a16="http://schemas.microsoft.com/office/drawing/2014/main" id="{43A1BA14-4B7F-409E-A46B-3D01400F2438}"/>
                </a:ext>
              </a:extLst>
            </p:cNvPr>
            <p:cNvSpPr/>
            <p:nvPr/>
          </p:nvSpPr>
          <p:spPr bwMode="auto">
            <a:xfrm>
              <a:off x="3789363" y="3940175"/>
              <a:ext cx="485775" cy="273050"/>
            </a:xfrm>
            <a:custGeom>
              <a:avLst/>
              <a:gdLst>
                <a:gd name="T0" fmla="*/ 82 w 147"/>
                <a:gd name="T1" fmla="*/ 83 h 83"/>
                <a:gd name="T2" fmla="*/ 74 w 147"/>
                <a:gd name="T3" fmla="*/ 81 h 83"/>
                <a:gd name="T4" fmla="*/ 3 w 147"/>
                <a:gd name="T5" fmla="*/ 40 h 83"/>
                <a:gd name="T6" fmla="*/ 0 w 147"/>
                <a:gd name="T7" fmla="*/ 37 h 83"/>
                <a:gd name="T8" fmla="*/ 3 w 147"/>
                <a:gd name="T9" fmla="*/ 33 h 83"/>
                <a:gd name="T10" fmla="*/ 56 w 147"/>
                <a:gd name="T11" fmla="*/ 2 h 83"/>
                <a:gd name="T12" fmla="*/ 64 w 147"/>
                <a:gd name="T13" fmla="*/ 0 h 83"/>
                <a:gd name="T14" fmla="*/ 73 w 147"/>
                <a:gd name="T15" fmla="*/ 2 h 83"/>
                <a:gd name="T16" fmla="*/ 144 w 147"/>
                <a:gd name="T17" fmla="*/ 43 h 83"/>
                <a:gd name="T18" fmla="*/ 147 w 147"/>
                <a:gd name="T19" fmla="*/ 47 h 83"/>
                <a:gd name="T20" fmla="*/ 144 w 147"/>
                <a:gd name="T21" fmla="*/ 51 h 83"/>
                <a:gd name="T22" fmla="*/ 91 w 147"/>
                <a:gd name="T23" fmla="*/ 81 h 83"/>
                <a:gd name="T24" fmla="*/ 82 w 147"/>
                <a:gd name="T2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83">
                  <a:moveTo>
                    <a:pt x="82" y="83"/>
                  </a:moveTo>
                  <a:cubicBezTo>
                    <a:pt x="79" y="83"/>
                    <a:pt x="76" y="83"/>
                    <a:pt x="74" y="81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1" y="39"/>
                    <a:pt x="0" y="38"/>
                    <a:pt x="0" y="37"/>
                  </a:cubicBezTo>
                  <a:cubicBezTo>
                    <a:pt x="0" y="35"/>
                    <a:pt x="1" y="34"/>
                    <a:pt x="3" y="33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8" y="1"/>
                    <a:pt x="61" y="0"/>
                    <a:pt x="64" y="0"/>
                  </a:cubicBezTo>
                  <a:cubicBezTo>
                    <a:pt x="67" y="0"/>
                    <a:pt x="70" y="1"/>
                    <a:pt x="73" y="2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6" y="44"/>
                    <a:pt x="147" y="46"/>
                    <a:pt x="147" y="47"/>
                  </a:cubicBezTo>
                  <a:cubicBezTo>
                    <a:pt x="147" y="48"/>
                    <a:pt x="146" y="50"/>
                    <a:pt x="144" y="51"/>
                  </a:cubicBezTo>
                  <a:cubicBezTo>
                    <a:pt x="91" y="81"/>
                    <a:pt x="91" y="81"/>
                    <a:pt x="91" y="81"/>
                  </a:cubicBezTo>
                  <a:cubicBezTo>
                    <a:pt x="89" y="83"/>
                    <a:pt x="85" y="83"/>
                    <a:pt x="82" y="83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1" name="iṡḷîďê">
              <a:extLst>
                <a:ext uri="{FF2B5EF4-FFF2-40B4-BE49-F238E27FC236}">
                  <a16:creationId xmlns:a16="http://schemas.microsoft.com/office/drawing/2014/main" id="{81F635A5-0222-4DA7-B4A5-058264E3B3F4}"/>
                </a:ext>
              </a:extLst>
            </p:cNvPr>
            <p:cNvSpPr/>
            <p:nvPr/>
          </p:nvSpPr>
          <p:spPr bwMode="auto">
            <a:xfrm>
              <a:off x="3776663" y="3933825"/>
              <a:ext cx="508000" cy="285750"/>
            </a:xfrm>
            <a:custGeom>
              <a:avLst/>
              <a:gdLst>
                <a:gd name="T0" fmla="*/ 68 w 154"/>
                <a:gd name="T1" fmla="*/ 5 h 87"/>
                <a:gd name="T2" fmla="*/ 76 w 154"/>
                <a:gd name="T3" fmla="*/ 6 h 87"/>
                <a:gd name="T4" fmla="*/ 147 w 154"/>
                <a:gd name="T5" fmla="*/ 47 h 87"/>
                <a:gd name="T6" fmla="*/ 148 w 154"/>
                <a:gd name="T7" fmla="*/ 49 h 87"/>
                <a:gd name="T8" fmla="*/ 147 w 154"/>
                <a:gd name="T9" fmla="*/ 51 h 87"/>
                <a:gd name="T10" fmla="*/ 94 w 154"/>
                <a:gd name="T11" fmla="*/ 81 h 87"/>
                <a:gd name="T12" fmla="*/ 86 w 154"/>
                <a:gd name="T13" fmla="*/ 83 h 87"/>
                <a:gd name="T14" fmla="*/ 79 w 154"/>
                <a:gd name="T15" fmla="*/ 81 h 87"/>
                <a:gd name="T16" fmla="*/ 8 w 154"/>
                <a:gd name="T17" fmla="*/ 40 h 87"/>
                <a:gd name="T18" fmla="*/ 6 w 154"/>
                <a:gd name="T19" fmla="*/ 39 h 87"/>
                <a:gd name="T20" fmla="*/ 8 w 154"/>
                <a:gd name="T21" fmla="*/ 37 h 87"/>
                <a:gd name="T22" fmla="*/ 61 w 154"/>
                <a:gd name="T23" fmla="*/ 6 h 87"/>
                <a:gd name="T24" fmla="*/ 68 w 154"/>
                <a:gd name="T25" fmla="*/ 5 h 87"/>
                <a:gd name="T26" fmla="*/ 68 w 154"/>
                <a:gd name="T27" fmla="*/ 0 h 87"/>
                <a:gd name="T28" fmla="*/ 59 w 154"/>
                <a:gd name="T29" fmla="*/ 2 h 87"/>
                <a:gd name="T30" fmla="*/ 6 w 154"/>
                <a:gd name="T31" fmla="*/ 33 h 87"/>
                <a:gd name="T32" fmla="*/ 6 w 154"/>
                <a:gd name="T33" fmla="*/ 44 h 87"/>
                <a:gd name="T34" fmla="*/ 77 w 154"/>
                <a:gd name="T35" fmla="*/ 85 h 87"/>
                <a:gd name="T36" fmla="*/ 86 w 154"/>
                <a:gd name="T37" fmla="*/ 87 h 87"/>
                <a:gd name="T38" fmla="*/ 96 w 154"/>
                <a:gd name="T39" fmla="*/ 85 h 87"/>
                <a:gd name="T40" fmla="*/ 149 w 154"/>
                <a:gd name="T41" fmla="*/ 55 h 87"/>
                <a:gd name="T42" fmla="*/ 149 w 154"/>
                <a:gd name="T43" fmla="*/ 43 h 87"/>
                <a:gd name="T44" fmla="*/ 78 w 154"/>
                <a:gd name="T45" fmla="*/ 2 h 87"/>
                <a:gd name="T46" fmla="*/ 68 w 154"/>
                <a:gd name="T47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4" h="87">
                  <a:moveTo>
                    <a:pt x="68" y="5"/>
                  </a:moveTo>
                  <a:cubicBezTo>
                    <a:pt x="71" y="5"/>
                    <a:pt x="74" y="5"/>
                    <a:pt x="76" y="6"/>
                  </a:cubicBezTo>
                  <a:cubicBezTo>
                    <a:pt x="147" y="47"/>
                    <a:pt x="147" y="47"/>
                    <a:pt x="147" y="47"/>
                  </a:cubicBezTo>
                  <a:cubicBezTo>
                    <a:pt x="148" y="48"/>
                    <a:pt x="148" y="49"/>
                    <a:pt x="148" y="49"/>
                  </a:cubicBezTo>
                  <a:cubicBezTo>
                    <a:pt x="148" y="49"/>
                    <a:pt x="148" y="50"/>
                    <a:pt x="147" y="5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2" y="82"/>
                    <a:pt x="89" y="83"/>
                    <a:pt x="86" y="83"/>
                  </a:cubicBezTo>
                  <a:cubicBezTo>
                    <a:pt x="83" y="83"/>
                    <a:pt x="81" y="82"/>
                    <a:pt x="79" y="81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6" y="38"/>
                    <a:pt x="8" y="37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3" y="5"/>
                    <a:pt x="65" y="5"/>
                    <a:pt x="68" y="5"/>
                  </a:cubicBezTo>
                  <a:moveTo>
                    <a:pt x="68" y="0"/>
                  </a:moveTo>
                  <a:cubicBezTo>
                    <a:pt x="65" y="0"/>
                    <a:pt x="61" y="1"/>
                    <a:pt x="59" y="2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36"/>
                    <a:pt x="0" y="41"/>
                    <a:pt x="6" y="44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9" y="87"/>
                    <a:pt x="83" y="87"/>
                    <a:pt x="86" y="87"/>
                  </a:cubicBezTo>
                  <a:cubicBezTo>
                    <a:pt x="90" y="87"/>
                    <a:pt x="93" y="87"/>
                    <a:pt x="96" y="85"/>
                  </a:cubicBezTo>
                  <a:cubicBezTo>
                    <a:pt x="149" y="55"/>
                    <a:pt x="149" y="55"/>
                    <a:pt x="149" y="55"/>
                  </a:cubicBezTo>
                  <a:cubicBezTo>
                    <a:pt x="154" y="51"/>
                    <a:pt x="154" y="46"/>
                    <a:pt x="149" y="43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5" y="1"/>
                    <a:pt x="72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2" name="íSļïḋê">
              <a:extLst>
                <a:ext uri="{FF2B5EF4-FFF2-40B4-BE49-F238E27FC236}">
                  <a16:creationId xmlns:a16="http://schemas.microsoft.com/office/drawing/2014/main" id="{AB49EC77-F641-4168-A67C-8D1604A7227D}"/>
                </a:ext>
              </a:extLst>
            </p:cNvPr>
            <p:cNvSpPr/>
            <p:nvPr/>
          </p:nvSpPr>
          <p:spPr bwMode="auto">
            <a:xfrm>
              <a:off x="3819525" y="3836988"/>
              <a:ext cx="508000" cy="293688"/>
            </a:xfrm>
            <a:custGeom>
              <a:avLst/>
              <a:gdLst>
                <a:gd name="T0" fmla="*/ 5 w 154"/>
                <a:gd name="T1" fmla="*/ 34 h 89"/>
                <a:gd name="T2" fmla="*/ 58 w 154"/>
                <a:gd name="T3" fmla="*/ 3 h 89"/>
                <a:gd name="T4" fmla="*/ 77 w 154"/>
                <a:gd name="T5" fmla="*/ 3 h 89"/>
                <a:gd name="T6" fmla="*/ 148 w 154"/>
                <a:gd name="T7" fmla="*/ 44 h 89"/>
                <a:gd name="T8" fmla="*/ 148 w 154"/>
                <a:gd name="T9" fmla="*/ 55 h 89"/>
                <a:gd name="T10" fmla="*/ 95 w 154"/>
                <a:gd name="T11" fmla="*/ 86 h 89"/>
                <a:gd name="T12" fmla="*/ 76 w 154"/>
                <a:gd name="T13" fmla="*/ 86 h 89"/>
                <a:gd name="T14" fmla="*/ 5 w 154"/>
                <a:gd name="T15" fmla="*/ 45 h 89"/>
                <a:gd name="T16" fmla="*/ 5 w 154"/>
                <a:gd name="T17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89">
                  <a:moveTo>
                    <a:pt x="5" y="34"/>
                  </a:moveTo>
                  <a:cubicBezTo>
                    <a:pt x="58" y="3"/>
                    <a:pt x="58" y="3"/>
                    <a:pt x="58" y="3"/>
                  </a:cubicBezTo>
                  <a:cubicBezTo>
                    <a:pt x="63" y="0"/>
                    <a:pt x="72" y="0"/>
                    <a:pt x="77" y="3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54" y="47"/>
                    <a:pt x="154" y="52"/>
                    <a:pt x="148" y="55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0" y="89"/>
                    <a:pt x="81" y="89"/>
                    <a:pt x="76" y="86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0" y="42"/>
                    <a:pt x="0" y="37"/>
                    <a:pt x="5" y="34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3" name="iSḻíḋé">
              <a:extLst>
                <a:ext uri="{FF2B5EF4-FFF2-40B4-BE49-F238E27FC236}">
                  <a16:creationId xmlns:a16="http://schemas.microsoft.com/office/drawing/2014/main" id="{7D5D8A24-D2B1-46AC-95EC-1DA35B58AB66}"/>
                </a:ext>
              </a:extLst>
            </p:cNvPr>
            <p:cNvSpPr/>
            <p:nvPr/>
          </p:nvSpPr>
          <p:spPr bwMode="auto">
            <a:xfrm>
              <a:off x="3965575" y="4011613"/>
              <a:ext cx="71438" cy="39688"/>
            </a:xfrm>
            <a:custGeom>
              <a:avLst/>
              <a:gdLst>
                <a:gd name="T0" fmla="*/ 1 w 22"/>
                <a:gd name="T1" fmla="*/ 4 h 12"/>
                <a:gd name="T2" fmla="*/ 2 w 22"/>
                <a:gd name="T3" fmla="*/ 3 h 12"/>
                <a:gd name="T4" fmla="*/ 3 w 22"/>
                <a:gd name="T5" fmla="*/ 3 h 12"/>
                <a:gd name="T6" fmla="*/ 3 w 22"/>
                <a:gd name="T7" fmla="*/ 3 h 12"/>
                <a:gd name="T8" fmla="*/ 6 w 22"/>
                <a:gd name="T9" fmla="*/ 4 h 12"/>
                <a:gd name="T10" fmla="*/ 15 w 22"/>
                <a:gd name="T11" fmla="*/ 9 h 12"/>
                <a:gd name="T12" fmla="*/ 16 w 22"/>
                <a:gd name="T13" fmla="*/ 10 h 12"/>
                <a:gd name="T14" fmla="*/ 16 w 22"/>
                <a:gd name="T15" fmla="*/ 11 h 12"/>
                <a:gd name="T16" fmla="*/ 15 w 22"/>
                <a:gd name="T17" fmla="*/ 12 h 12"/>
                <a:gd name="T18" fmla="*/ 15 w 22"/>
                <a:gd name="T19" fmla="*/ 12 h 12"/>
                <a:gd name="T20" fmla="*/ 22 w 22"/>
                <a:gd name="T21" fmla="*/ 8 h 12"/>
                <a:gd name="T22" fmla="*/ 22 w 22"/>
                <a:gd name="T23" fmla="*/ 8 h 12"/>
                <a:gd name="T24" fmla="*/ 20 w 22"/>
                <a:gd name="T25" fmla="*/ 8 h 12"/>
                <a:gd name="T26" fmla="*/ 19 w 22"/>
                <a:gd name="T27" fmla="*/ 8 h 12"/>
                <a:gd name="T28" fmla="*/ 17 w 22"/>
                <a:gd name="T29" fmla="*/ 8 h 12"/>
                <a:gd name="T30" fmla="*/ 3 w 22"/>
                <a:gd name="T31" fmla="*/ 0 h 12"/>
                <a:gd name="T32" fmla="*/ 3 w 22"/>
                <a:gd name="T33" fmla="*/ 0 h 12"/>
                <a:gd name="T34" fmla="*/ 0 w 22"/>
                <a:gd name="T35" fmla="*/ 4 h 12"/>
                <a:gd name="T36" fmla="*/ 1 w 22"/>
                <a:gd name="T3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12">
                  <a:moveTo>
                    <a:pt x="1" y="4"/>
                  </a:move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4" y="3"/>
                    <a:pt x="5" y="3"/>
                    <a:pt x="6" y="4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6" y="10"/>
                    <a:pt x="16" y="10"/>
                  </a:cubicBezTo>
                  <a:cubicBezTo>
                    <a:pt x="16" y="10"/>
                    <a:pt x="16" y="10"/>
                    <a:pt x="16" y="11"/>
                  </a:cubicBezTo>
                  <a:cubicBezTo>
                    <a:pt x="16" y="11"/>
                    <a:pt x="15" y="11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0" y="8"/>
                    <a:pt x="20" y="8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8" y="8"/>
                    <a:pt x="18" y="8"/>
                    <a:pt x="17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4" name="ïṧļïḑè">
              <a:extLst>
                <a:ext uri="{FF2B5EF4-FFF2-40B4-BE49-F238E27FC236}">
                  <a16:creationId xmlns:a16="http://schemas.microsoft.com/office/drawing/2014/main" id="{AA4C3ABA-30D0-483F-BFDE-E46C2C72AE87}"/>
                </a:ext>
              </a:extLst>
            </p:cNvPr>
            <p:cNvSpPr/>
            <p:nvPr/>
          </p:nvSpPr>
          <p:spPr bwMode="auto">
            <a:xfrm>
              <a:off x="4008438" y="3983038"/>
              <a:ext cx="77788" cy="49213"/>
            </a:xfrm>
            <a:custGeom>
              <a:avLst/>
              <a:gdLst>
                <a:gd name="T0" fmla="*/ 22 w 24"/>
                <a:gd name="T1" fmla="*/ 6 h 15"/>
                <a:gd name="T2" fmla="*/ 22 w 24"/>
                <a:gd name="T3" fmla="*/ 7 h 15"/>
                <a:gd name="T4" fmla="*/ 21 w 24"/>
                <a:gd name="T5" fmla="*/ 8 h 15"/>
                <a:gd name="T6" fmla="*/ 19 w 24"/>
                <a:gd name="T7" fmla="*/ 9 h 15"/>
                <a:gd name="T8" fmla="*/ 14 w 24"/>
                <a:gd name="T9" fmla="*/ 12 h 15"/>
                <a:gd name="T10" fmla="*/ 14 w 24"/>
                <a:gd name="T11" fmla="*/ 7 h 15"/>
                <a:gd name="T12" fmla="*/ 14 w 24"/>
                <a:gd name="T13" fmla="*/ 3 h 15"/>
                <a:gd name="T14" fmla="*/ 12 w 24"/>
                <a:gd name="T15" fmla="*/ 1 h 15"/>
                <a:gd name="T16" fmla="*/ 7 w 24"/>
                <a:gd name="T17" fmla="*/ 0 h 15"/>
                <a:gd name="T18" fmla="*/ 2 w 24"/>
                <a:gd name="T19" fmla="*/ 2 h 15"/>
                <a:gd name="T20" fmla="*/ 0 w 24"/>
                <a:gd name="T21" fmla="*/ 4 h 15"/>
                <a:gd name="T22" fmla="*/ 2 w 24"/>
                <a:gd name="T23" fmla="*/ 7 h 15"/>
                <a:gd name="T24" fmla="*/ 2 w 24"/>
                <a:gd name="T25" fmla="*/ 7 h 15"/>
                <a:gd name="T26" fmla="*/ 2 w 24"/>
                <a:gd name="T27" fmla="*/ 5 h 15"/>
                <a:gd name="T28" fmla="*/ 3 w 24"/>
                <a:gd name="T29" fmla="*/ 3 h 15"/>
                <a:gd name="T30" fmla="*/ 7 w 24"/>
                <a:gd name="T31" fmla="*/ 2 h 15"/>
                <a:gd name="T32" fmla="*/ 11 w 24"/>
                <a:gd name="T33" fmla="*/ 3 h 15"/>
                <a:gd name="T34" fmla="*/ 13 w 24"/>
                <a:gd name="T35" fmla="*/ 7 h 15"/>
                <a:gd name="T36" fmla="*/ 13 w 24"/>
                <a:gd name="T37" fmla="*/ 14 h 15"/>
                <a:gd name="T38" fmla="*/ 13 w 24"/>
                <a:gd name="T39" fmla="*/ 15 h 15"/>
                <a:gd name="T40" fmla="*/ 24 w 24"/>
                <a:gd name="T41" fmla="*/ 8 h 15"/>
                <a:gd name="T42" fmla="*/ 22 w 24"/>
                <a:gd name="T43" fmla="*/ 6 h 15"/>
                <a:gd name="T44" fmla="*/ 22 w 24"/>
                <a:gd name="T45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" h="15">
                  <a:moveTo>
                    <a:pt x="22" y="6"/>
                  </a:moveTo>
                  <a:cubicBezTo>
                    <a:pt x="22" y="6"/>
                    <a:pt x="22" y="7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ubicBezTo>
                    <a:pt x="21" y="8"/>
                    <a:pt x="20" y="8"/>
                    <a:pt x="19" y="9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0"/>
                    <a:pt x="14" y="7"/>
                  </a:cubicBezTo>
                  <a:cubicBezTo>
                    <a:pt x="15" y="5"/>
                    <a:pt x="14" y="4"/>
                    <a:pt x="14" y="3"/>
                  </a:cubicBezTo>
                  <a:cubicBezTo>
                    <a:pt x="13" y="2"/>
                    <a:pt x="13" y="2"/>
                    <a:pt x="12" y="1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0" y="5"/>
                    <a:pt x="0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1" y="6"/>
                    <a:pt x="2" y="5"/>
                  </a:cubicBezTo>
                  <a:cubicBezTo>
                    <a:pt x="2" y="4"/>
                    <a:pt x="3" y="4"/>
                    <a:pt x="3" y="3"/>
                  </a:cubicBezTo>
                  <a:cubicBezTo>
                    <a:pt x="4" y="3"/>
                    <a:pt x="6" y="2"/>
                    <a:pt x="7" y="2"/>
                  </a:cubicBezTo>
                  <a:cubicBezTo>
                    <a:pt x="8" y="2"/>
                    <a:pt x="10" y="2"/>
                    <a:pt x="11" y="3"/>
                  </a:cubicBezTo>
                  <a:cubicBezTo>
                    <a:pt x="12" y="4"/>
                    <a:pt x="13" y="5"/>
                    <a:pt x="13" y="7"/>
                  </a:cubicBezTo>
                  <a:cubicBezTo>
                    <a:pt x="13" y="8"/>
                    <a:pt x="13" y="11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5" name="íṥḻiḋé">
              <a:extLst>
                <a:ext uri="{FF2B5EF4-FFF2-40B4-BE49-F238E27FC236}">
                  <a16:creationId xmlns:a16="http://schemas.microsoft.com/office/drawing/2014/main" id="{AF1334D0-43C7-4959-8985-DD5613575956}"/>
                </a:ext>
              </a:extLst>
            </p:cNvPr>
            <p:cNvSpPr/>
            <p:nvPr/>
          </p:nvSpPr>
          <p:spPr bwMode="auto">
            <a:xfrm>
              <a:off x="4067175" y="3976688"/>
              <a:ext cx="42863" cy="22225"/>
            </a:xfrm>
            <a:custGeom>
              <a:avLst/>
              <a:gdLst>
                <a:gd name="T0" fmla="*/ 0 w 13"/>
                <a:gd name="T1" fmla="*/ 1 h 7"/>
                <a:gd name="T2" fmla="*/ 1 w 13"/>
                <a:gd name="T3" fmla="*/ 2 h 7"/>
                <a:gd name="T4" fmla="*/ 2 w 13"/>
                <a:gd name="T5" fmla="*/ 2 h 7"/>
                <a:gd name="T6" fmla="*/ 4 w 13"/>
                <a:gd name="T7" fmla="*/ 2 h 7"/>
                <a:gd name="T8" fmla="*/ 4 w 13"/>
                <a:gd name="T9" fmla="*/ 1 h 7"/>
                <a:gd name="T10" fmla="*/ 4 w 13"/>
                <a:gd name="T11" fmla="*/ 0 h 7"/>
                <a:gd name="T12" fmla="*/ 3 w 13"/>
                <a:gd name="T13" fmla="*/ 0 h 7"/>
                <a:gd name="T14" fmla="*/ 1 w 13"/>
                <a:gd name="T15" fmla="*/ 0 h 7"/>
                <a:gd name="T16" fmla="*/ 0 w 13"/>
                <a:gd name="T17" fmla="*/ 1 h 7"/>
                <a:gd name="T18" fmla="*/ 9 w 13"/>
                <a:gd name="T19" fmla="*/ 6 h 7"/>
                <a:gd name="T20" fmla="*/ 10 w 13"/>
                <a:gd name="T21" fmla="*/ 7 h 7"/>
                <a:gd name="T22" fmla="*/ 11 w 13"/>
                <a:gd name="T23" fmla="*/ 7 h 7"/>
                <a:gd name="T24" fmla="*/ 13 w 13"/>
                <a:gd name="T25" fmla="*/ 7 h 7"/>
                <a:gd name="T26" fmla="*/ 13 w 13"/>
                <a:gd name="T27" fmla="*/ 6 h 7"/>
                <a:gd name="T28" fmla="*/ 13 w 13"/>
                <a:gd name="T29" fmla="*/ 5 h 7"/>
                <a:gd name="T30" fmla="*/ 11 w 13"/>
                <a:gd name="T31" fmla="*/ 5 h 7"/>
                <a:gd name="T32" fmla="*/ 10 w 13"/>
                <a:gd name="T33" fmla="*/ 5 h 7"/>
                <a:gd name="T34" fmla="*/ 9 w 13"/>
                <a:gd name="T3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7">
                  <a:moveTo>
                    <a:pt x="0" y="1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lose/>
                  <a:moveTo>
                    <a:pt x="9" y="6"/>
                  </a:moveTo>
                  <a:cubicBezTo>
                    <a:pt x="9" y="6"/>
                    <a:pt x="9" y="7"/>
                    <a:pt x="10" y="7"/>
                  </a:cubicBezTo>
                  <a:cubicBezTo>
                    <a:pt x="10" y="7"/>
                    <a:pt x="11" y="7"/>
                    <a:pt x="11" y="7"/>
                  </a:cubicBezTo>
                  <a:cubicBezTo>
                    <a:pt x="12" y="7"/>
                    <a:pt x="12" y="7"/>
                    <a:pt x="13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6" name="ïṡḷídé">
              <a:extLst>
                <a:ext uri="{FF2B5EF4-FFF2-40B4-BE49-F238E27FC236}">
                  <a16:creationId xmlns:a16="http://schemas.microsoft.com/office/drawing/2014/main" id="{3D6C21D2-081B-412E-AA8B-C2712D06ED37}"/>
                </a:ext>
              </a:extLst>
            </p:cNvPr>
            <p:cNvSpPr/>
            <p:nvPr/>
          </p:nvSpPr>
          <p:spPr bwMode="auto">
            <a:xfrm>
              <a:off x="4083050" y="3943350"/>
              <a:ext cx="69850" cy="39688"/>
            </a:xfrm>
            <a:custGeom>
              <a:avLst/>
              <a:gdLst>
                <a:gd name="T0" fmla="*/ 11 w 21"/>
                <a:gd name="T1" fmla="*/ 11 h 12"/>
                <a:gd name="T2" fmla="*/ 18 w 21"/>
                <a:gd name="T3" fmla="*/ 10 h 12"/>
                <a:gd name="T4" fmla="*/ 20 w 21"/>
                <a:gd name="T5" fmla="*/ 8 h 12"/>
                <a:gd name="T6" fmla="*/ 20 w 21"/>
                <a:gd name="T7" fmla="*/ 5 h 12"/>
                <a:gd name="T8" fmla="*/ 16 w 21"/>
                <a:gd name="T9" fmla="*/ 2 h 12"/>
                <a:gd name="T10" fmla="*/ 8 w 21"/>
                <a:gd name="T11" fmla="*/ 0 h 12"/>
                <a:gd name="T12" fmla="*/ 2 w 21"/>
                <a:gd name="T13" fmla="*/ 1 h 12"/>
                <a:gd name="T14" fmla="*/ 0 w 21"/>
                <a:gd name="T15" fmla="*/ 3 h 12"/>
                <a:gd name="T16" fmla="*/ 0 w 21"/>
                <a:gd name="T17" fmla="*/ 6 h 12"/>
                <a:gd name="T18" fmla="*/ 4 w 21"/>
                <a:gd name="T19" fmla="*/ 9 h 12"/>
                <a:gd name="T20" fmla="*/ 11 w 21"/>
                <a:gd name="T21" fmla="*/ 11 h 12"/>
                <a:gd name="T22" fmla="*/ 11 w 21"/>
                <a:gd name="T23" fmla="*/ 11 h 12"/>
                <a:gd name="T24" fmla="*/ 3 w 21"/>
                <a:gd name="T25" fmla="*/ 5 h 12"/>
                <a:gd name="T26" fmla="*/ 2 w 21"/>
                <a:gd name="T27" fmla="*/ 3 h 12"/>
                <a:gd name="T28" fmla="*/ 3 w 21"/>
                <a:gd name="T29" fmla="*/ 1 h 12"/>
                <a:gd name="T30" fmla="*/ 4 w 21"/>
                <a:gd name="T31" fmla="*/ 1 h 12"/>
                <a:gd name="T32" fmla="*/ 8 w 21"/>
                <a:gd name="T33" fmla="*/ 1 h 12"/>
                <a:gd name="T34" fmla="*/ 13 w 21"/>
                <a:gd name="T35" fmla="*/ 3 h 12"/>
                <a:gd name="T36" fmla="*/ 18 w 21"/>
                <a:gd name="T37" fmla="*/ 7 h 12"/>
                <a:gd name="T38" fmla="*/ 19 w 21"/>
                <a:gd name="T39" fmla="*/ 9 h 12"/>
                <a:gd name="T40" fmla="*/ 18 w 21"/>
                <a:gd name="T41" fmla="*/ 10 h 12"/>
                <a:gd name="T42" fmla="*/ 14 w 21"/>
                <a:gd name="T43" fmla="*/ 10 h 12"/>
                <a:gd name="T44" fmla="*/ 7 w 21"/>
                <a:gd name="T45" fmla="*/ 8 h 12"/>
                <a:gd name="T46" fmla="*/ 3 w 21"/>
                <a:gd name="T4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" h="12">
                  <a:moveTo>
                    <a:pt x="11" y="11"/>
                  </a:moveTo>
                  <a:cubicBezTo>
                    <a:pt x="14" y="12"/>
                    <a:pt x="17" y="11"/>
                    <a:pt x="18" y="10"/>
                  </a:cubicBezTo>
                  <a:cubicBezTo>
                    <a:pt x="19" y="10"/>
                    <a:pt x="20" y="9"/>
                    <a:pt x="20" y="8"/>
                  </a:cubicBezTo>
                  <a:cubicBezTo>
                    <a:pt x="21" y="7"/>
                    <a:pt x="20" y="6"/>
                    <a:pt x="20" y="5"/>
                  </a:cubicBezTo>
                  <a:cubicBezTo>
                    <a:pt x="19" y="4"/>
                    <a:pt x="18" y="3"/>
                    <a:pt x="16" y="2"/>
                  </a:cubicBezTo>
                  <a:cubicBezTo>
                    <a:pt x="13" y="1"/>
                    <a:pt x="10" y="0"/>
                    <a:pt x="8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2" y="8"/>
                    <a:pt x="4" y="9"/>
                  </a:cubicBezTo>
                  <a:cubicBezTo>
                    <a:pt x="6" y="10"/>
                    <a:pt x="9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lose/>
                  <a:moveTo>
                    <a:pt x="3" y="5"/>
                  </a:moveTo>
                  <a:cubicBezTo>
                    <a:pt x="2" y="4"/>
                    <a:pt x="2" y="3"/>
                    <a:pt x="2" y="3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4" y="1"/>
                    <a:pt x="4" y="1"/>
                  </a:cubicBezTo>
                  <a:cubicBezTo>
                    <a:pt x="5" y="1"/>
                    <a:pt x="6" y="1"/>
                    <a:pt x="8" y="1"/>
                  </a:cubicBezTo>
                  <a:cubicBezTo>
                    <a:pt x="9" y="1"/>
                    <a:pt x="11" y="2"/>
                    <a:pt x="13" y="3"/>
                  </a:cubicBezTo>
                  <a:cubicBezTo>
                    <a:pt x="15" y="5"/>
                    <a:pt x="17" y="6"/>
                    <a:pt x="18" y="7"/>
                  </a:cubicBezTo>
                  <a:cubicBezTo>
                    <a:pt x="18" y="8"/>
                    <a:pt x="19" y="8"/>
                    <a:pt x="19" y="9"/>
                  </a:cubicBezTo>
                  <a:cubicBezTo>
                    <a:pt x="18" y="9"/>
                    <a:pt x="18" y="10"/>
                    <a:pt x="18" y="10"/>
                  </a:cubicBezTo>
                  <a:cubicBezTo>
                    <a:pt x="17" y="11"/>
                    <a:pt x="15" y="11"/>
                    <a:pt x="14" y="10"/>
                  </a:cubicBezTo>
                  <a:cubicBezTo>
                    <a:pt x="12" y="10"/>
                    <a:pt x="9" y="9"/>
                    <a:pt x="7" y="8"/>
                  </a:cubicBezTo>
                  <a:cubicBezTo>
                    <a:pt x="6" y="7"/>
                    <a:pt x="5" y="6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7" name="ïṧḻïďê">
              <a:extLst>
                <a:ext uri="{FF2B5EF4-FFF2-40B4-BE49-F238E27FC236}">
                  <a16:creationId xmlns:a16="http://schemas.microsoft.com/office/drawing/2014/main" id="{B82A851A-6F91-4E62-9DEB-728CC5F15865}"/>
                </a:ext>
              </a:extLst>
            </p:cNvPr>
            <p:cNvSpPr/>
            <p:nvPr/>
          </p:nvSpPr>
          <p:spPr bwMode="auto">
            <a:xfrm>
              <a:off x="4129088" y="3913188"/>
              <a:ext cx="69850" cy="42863"/>
            </a:xfrm>
            <a:custGeom>
              <a:avLst/>
              <a:gdLst>
                <a:gd name="T0" fmla="*/ 11 w 21"/>
                <a:gd name="T1" fmla="*/ 12 h 13"/>
                <a:gd name="T2" fmla="*/ 18 w 21"/>
                <a:gd name="T3" fmla="*/ 11 h 13"/>
                <a:gd name="T4" fmla="*/ 20 w 21"/>
                <a:gd name="T5" fmla="*/ 9 h 13"/>
                <a:gd name="T6" fmla="*/ 20 w 21"/>
                <a:gd name="T7" fmla="*/ 6 h 13"/>
                <a:gd name="T8" fmla="*/ 16 w 21"/>
                <a:gd name="T9" fmla="*/ 3 h 13"/>
                <a:gd name="T10" fmla="*/ 8 w 21"/>
                <a:gd name="T11" fmla="*/ 1 h 13"/>
                <a:gd name="T12" fmla="*/ 2 w 21"/>
                <a:gd name="T13" fmla="*/ 2 h 13"/>
                <a:gd name="T14" fmla="*/ 0 w 21"/>
                <a:gd name="T15" fmla="*/ 4 h 13"/>
                <a:gd name="T16" fmla="*/ 0 w 21"/>
                <a:gd name="T17" fmla="*/ 7 h 13"/>
                <a:gd name="T18" fmla="*/ 4 w 21"/>
                <a:gd name="T19" fmla="*/ 10 h 13"/>
                <a:gd name="T20" fmla="*/ 11 w 21"/>
                <a:gd name="T21" fmla="*/ 12 h 13"/>
                <a:gd name="T22" fmla="*/ 11 w 21"/>
                <a:gd name="T23" fmla="*/ 12 h 13"/>
                <a:gd name="T24" fmla="*/ 3 w 21"/>
                <a:gd name="T25" fmla="*/ 6 h 13"/>
                <a:gd name="T26" fmla="*/ 2 w 21"/>
                <a:gd name="T27" fmla="*/ 3 h 13"/>
                <a:gd name="T28" fmla="*/ 3 w 21"/>
                <a:gd name="T29" fmla="*/ 2 h 13"/>
                <a:gd name="T30" fmla="*/ 4 w 21"/>
                <a:gd name="T31" fmla="*/ 2 h 13"/>
                <a:gd name="T32" fmla="*/ 8 w 21"/>
                <a:gd name="T33" fmla="*/ 2 h 13"/>
                <a:gd name="T34" fmla="*/ 13 w 21"/>
                <a:gd name="T35" fmla="*/ 4 h 13"/>
                <a:gd name="T36" fmla="*/ 18 w 21"/>
                <a:gd name="T37" fmla="*/ 8 h 13"/>
                <a:gd name="T38" fmla="*/ 19 w 21"/>
                <a:gd name="T39" fmla="*/ 10 h 13"/>
                <a:gd name="T40" fmla="*/ 18 w 21"/>
                <a:gd name="T41" fmla="*/ 11 h 13"/>
                <a:gd name="T42" fmla="*/ 14 w 21"/>
                <a:gd name="T43" fmla="*/ 11 h 13"/>
                <a:gd name="T44" fmla="*/ 7 w 21"/>
                <a:gd name="T45" fmla="*/ 9 h 13"/>
                <a:gd name="T46" fmla="*/ 3 w 21"/>
                <a:gd name="T4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" h="13">
                  <a:moveTo>
                    <a:pt x="11" y="12"/>
                  </a:moveTo>
                  <a:cubicBezTo>
                    <a:pt x="14" y="13"/>
                    <a:pt x="17" y="12"/>
                    <a:pt x="18" y="11"/>
                  </a:cubicBezTo>
                  <a:cubicBezTo>
                    <a:pt x="19" y="11"/>
                    <a:pt x="20" y="10"/>
                    <a:pt x="20" y="9"/>
                  </a:cubicBezTo>
                  <a:cubicBezTo>
                    <a:pt x="21" y="8"/>
                    <a:pt x="20" y="7"/>
                    <a:pt x="20" y="6"/>
                  </a:cubicBezTo>
                  <a:cubicBezTo>
                    <a:pt x="19" y="5"/>
                    <a:pt x="18" y="4"/>
                    <a:pt x="16" y="3"/>
                  </a:cubicBezTo>
                  <a:cubicBezTo>
                    <a:pt x="13" y="1"/>
                    <a:pt x="10" y="1"/>
                    <a:pt x="8" y="1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" y="8"/>
                    <a:pt x="2" y="9"/>
                    <a:pt x="4" y="10"/>
                  </a:cubicBezTo>
                  <a:cubicBezTo>
                    <a:pt x="6" y="11"/>
                    <a:pt x="9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lose/>
                  <a:moveTo>
                    <a:pt x="3" y="6"/>
                  </a:moveTo>
                  <a:cubicBezTo>
                    <a:pt x="2" y="5"/>
                    <a:pt x="2" y="4"/>
                    <a:pt x="2" y="3"/>
                  </a:cubicBezTo>
                  <a:cubicBezTo>
                    <a:pt x="2" y="3"/>
                    <a:pt x="2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5" y="1"/>
                    <a:pt x="6" y="2"/>
                    <a:pt x="8" y="2"/>
                  </a:cubicBezTo>
                  <a:cubicBezTo>
                    <a:pt x="9" y="2"/>
                    <a:pt x="11" y="3"/>
                    <a:pt x="13" y="4"/>
                  </a:cubicBezTo>
                  <a:cubicBezTo>
                    <a:pt x="15" y="6"/>
                    <a:pt x="17" y="7"/>
                    <a:pt x="18" y="8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17" y="12"/>
                    <a:pt x="15" y="12"/>
                    <a:pt x="14" y="11"/>
                  </a:cubicBezTo>
                  <a:cubicBezTo>
                    <a:pt x="12" y="11"/>
                    <a:pt x="9" y="10"/>
                    <a:pt x="7" y="9"/>
                  </a:cubicBezTo>
                  <a:cubicBezTo>
                    <a:pt x="6" y="8"/>
                    <a:pt x="5" y="7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8" name="îSľïḋe">
              <a:extLst>
                <a:ext uri="{FF2B5EF4-FFF2-40B4-BE49-F238E27FC236}">
                  <a16:creationId xmlns:a16="http://schemas.microsoft.com/office/drawing/2014/main" id="{F9202350-4B8C-40E3-90C6-B061E4D56AE2}"/>
                </a:ext>
              </a:extLst>
            </p:cNvPr>
            <p:cNvSpPr/>
            <p:nvPr/>
          </p:nvSpPr>
          <p:spPr bwMode="auto">
            <a:xfrm>
              <a:off x="3822700" y="2759075"/>
              <a:ext cx="1966913" cy="1190625"/>
            </a:xfrm>
            <a:custGeom>
              <a:avLst/>
              <a:gdLst>
                <a:gd name="T0" fmla="*/ 334 w 596"/>
                <a:gd name="T1" fmla="*/ 4 h 361"/>
                <a:gd name="T2" fmla="*/ 10 w 596"/>
                <a:gd name="T3" fmla="*/ 191 h 361"/>
                <a:gd name="T4" fmla="*/ 0 w 596"/>
                <a:gd name="T5" fmla="*/ 207 h 361"/>
                <a:gd name="T6" fmla="*/ 10 w 596"/>
                <a:gd name="T7" fmla="*/ 223 h 361"/>
                <a:gd name="T8" fmla="*/ 243 w 596"/>
                <a:gd name="T9" fmla="*/ 358 h 361"/>
                <a:gd name="T10" fmla="*/ 263 w 596"/>
                <a:gd name="T11" fmla="*/ 358 h 361"/>
                <a:gd name="T12" fmla="*/ 587 w 596"/>
                <a:gd name="T13" fmla="*/ 171 h 361"/>
                <a:gd name="T14" fmla="*/ 596 w 596"/>
                <a:gd name="T15" fmla="*/ 155 h 361"/>
                <a:gd name="T16" fmla="*/ 587 w 596"/>
                <a:gd name="T17" fmla="*/ 139 h 361"/>
                <a:gd name="T18" fmla="*/ 353 w 596"/>
                <a:gd name="T19" fmla="*/ 4 h 361"/>
                <a:gd name="T20" fmla="*/ 334 w 596"/>
                <a:gd name="T21" fmla="*/ 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61">
                  <a:moveTo>
                    <a:pt x="334" y="4"/>
                  </a:moveTo>
                  <a:cubicBezTo>
                    <a:pt x="10" y="191"/>
                    <a:pt x="10" y="191"/>
                    <a:pt x="10" y="191"/>
                  </a:cubicBezTo>
                  <a:cubicBezTo>
                    <a:pt x="4" y="194"/>
                    <a:pt x="0" y="201"/>
                    <a:pt x="0" y="207"/>
                  </a:cubicBezTo>
                  <a:cubicBezTo>
                    <a:pt x="0" y="212"/>
                    <a:pt x="4" y="220"/>
                    <a:pt x="10" y="223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49" y="361"/>
                    <a:pt x="257" y="361"/>
                    <a:pt x="263" y="358"/>
                  </a:cubicBezTo>
                  <a:cubicBezTo>
                    <a:pt x="587" y="171"/>
                    <a:pt x="587" y="171"/>
                    <a:pt x="587" y="171"/>
                  </a:cubicBezTo>
                  <a:cubicBezTo>
                    <a:pt x="592" y="167"/>
                    <a:pt x="596" y="160"/>
                    <a:pt x="596" y="155"/>
                  </a:cubicBezTo>
                  <a:cubicBezTo>
                    <a:pt x="596" y="149"/>
                    <a:pt x="592" y="142"/>
                    <a:pt x="587" y="139"/>
                  </a:cubicBezTo>
                  <a:cubicBezTo>
                    <a:pt x="353" y="4"/>
                    <a:pt x="353" y="4"/>
                    <a:pt x="353" y="4"/>
                  </a:cubicBezTo>
                  <a:cubicBezTo>
                    <a:pt x="348" y="0"/>
                    <a:pt x="339" y="0"/>
                    <a:pt x="334" y="4"/>
                  </a:cubicBez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9" name="íşļidè">
              <a:extLst>
                <a:ext uri="{FF2B5EF4-FFF2-40B4-BE49-F238E27FC236}">
                  <a16:creationId xmlns:a16="http://schemas.microsoft.com/office/drawing/2014/main" id="{8C3595EF-2A95-4468-80F3-60D77C415001}"/>
                </a:ext>
              </a:extLst>
            </p:cNvPr>
            <p:cNvSpPr/>
            <p:nvPr/>
          </p:nvSpPr>
          <p:spPr bwMode="auto">
            <a:xfrm>
              <a:off x="3822700" y="2924175"/>
              <a:ext cx="835025" cy="1022350"/>
            </a:xfrm>
            <a:custGeom>
              <a:avLst/>
              <a:gdLst>
                <a:gd name="T0" fmla="*/ 253 w 253"/>
                <a:gd name="T1" fmla="*/ 0 h 310"/>
                <a:gd name="T2" fmla="*/ 10 w 253"/>
                <a:gd name="T3" fmla="*/ 141 h 310"/>
                <a:gd name="T4" fmla="*/ 0 w 253"/>
                <a:gd name="T5" fmla="*/ 157 h 310"/>
                <a:gd name="T6" fmla="*/ 10 w 253"/>
                <a:gd name="T7" fmla="*/ 173 h 310"/>
                <a:gd name="T8" fmla="*/ 243 w 253"/>
                <a:gd name="T9" fmla="*/ 308 h 310"/>
                <a:gd name="T10" fmla="*/ 253 w 253"/>
                <a:gd name="T11" fmla="*/ 310 h 310"/>
                <a:gd name="T12" fmla="*/ 253 w 253"/>
                <a:gd name="T1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" h="310">
                  <a:moveTo>
                    <a:pt x="253" y="0"/>
                  </a:moveTo>
                  <a:cubicBezTo>
                    <a:pt x="10" y="141"/>
                    <a:pt x="10" y="141"/>
                    <a:pt x="10" y="141"/>
                  </a:cubicBezTo>
                  <a:cubicBezTo>
                    <a:pt x="4" y="144"/>
                    <a:pt x="0" y="151"/>
                    <a:pt x="0" y="157"/>
                  </a:cubicBezTo>
                  <a:cubicBezTo>
                    <a:pt x="0" y="162"/>
                    <a:pt x="4" y="170"/>
                    <a:pt x="10" y="173"/>
                  </a:cubicBezTo>
                  <a:cubicBezTo>
                    <a:pt x="243" y="308"/>
                    <a:pt x="243" y="308"/>
                    <a:pt x="243" y="308"/>
                  </a:cubicBezTo>
                  <a:cubicBezTo>
                    <a:pt x="246" y="309"/>
                    <a:pt x="250" y="310"/>
                    <a:pt x="253" y="310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0" name="î$ḷíḍè">
              <a:extLst>
                <a:ext uri="{FF2B5EF4-FFF2-40B4-BE49-F238E27FC236}">
                  <a16:creationId xmlns:a16="http://schemas.microsoft.com/office/drawing/2014/main" id="{02F36E67-77EF-48B1-93FC-3ABD1A5689BD}"/>
                </a:ext>
              </a:extLst>
            </p:cNvPr>
            <p:cNvSpPr/>
            <p:nvPr/>
          </p:nvSpPr>
          <p:spPr bwMode="auto">
            <a:xfrm>
              <a:off x="3835400" y="2759075"/>
              <a:ext cx="1939925" cy="1120775"/>
            </a:xfrm>
            <a:custGeom>
              <a:avLst/>
              <a:gdLst>
                <a:gd name="T0" fmla="*/ 6 w 588"/>
                <a:gd name="T1" fmla="*/ 191 h 340"/>
                <a:gd name="T2" fmla="*/ 330 w 588"/>
                <a:gd name="T3" fmla="*/ 4 h 340"/>
                <a:gd name="T4" fmla="*/ 349 w 588"/>
                <a:gd name="T5" fmla="*/ 4 h 340"/>
                <a:gd name="T6" fmla="*/ 583 w 588"/>
                <a:gd name="T7" fmla="*/ 139 h 340"/>
                <a:gd name="T8" fmla="*/ 583 w 588"/>
                <a:gd name="T9" fmla="*/ 150 h 340"/>
                <a:gd name="T10" fmla="*/ 259 w 588"/>
                <a:gd name="T11" fmla="*/ 337 h 340"/>
                <a:gd name="T12" fmla="*/ 239 w 588"/>
                <a:gd name="T13" fmla="*/ 337 h 340"/>
                <a:gd name="T14" fmla="*/ 6 w 588"/>
                <a:gd name="T15" fmla="*/ 202 h 340"/>
                <a:gd name="T16" fmla="*/ 6 w 588"/>
                <a:gd name="T17" fmla="*/ 19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8" h="340">
                  <a:moveTo>
                    <a:pt x="6" y="191"/>
                  </a:moveTo>
                  <a:cubicBezTo>
                    <a:pt x="330" y="4"/>
                    <a:pt x="330" y="4"/>
                    <a:pt x="330" y="4"/>
                  </a:cubicBezTo>
                  <a:cubicBezTo>
                    <a:pt x="335" y="0"/>
                    <a:pt x="344" y="0"/>
                    <a:pt x="349" y="4"/>
                  </a:cubicBezTo>
                  <a:cubicBezTo>
                    <a:pt x="583" y="139"/>
                    <a:pt x="583" y="139"/>
                    <a:pt x="583" y="139"/>
                  </a:cubicBezTo>
                  <a:cubicBezTo>
                    <a:pt x="588" y="142"/>
                    <a:pt x="588" y="147"/>
                    <a:pt x="583" y="150"/>
                  </a:cubicBezTo>
                  <a:cubicBezTo>
                    <a:pt x="259" y="337"/>
                    <a:pt x="259" y="337"/>
                    <a:pt x="259" y="337"/>
                  </a:cubicBezTo>
                  <a:cubicBezTo>
                    <a:pt x="253" y="340"/>
                    <a:pt x="245" y="340"/>
                    <a:pt x="239" y="337"/>
                  </a:cubicBezTo>
                  <a:cubicBezTo>
                    <a:pt x="6" y="202"/>
                    <a:pt x="6" y="202"/>
                    <a:pt x="6" y="202"/>
                  </a:cubicBezTo>
                  <a:cubicBezTo>
                    <a:pt x="0" y="199"/>
                    <a:pt x="0" y="194"/>
                    <a:pt x="6" y="191"/>
                  </a:cubicBez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1" name="ïsḷidê">
              <a:extLst>
                <a:ext uri="{FF2B5EF4-FFF2-40B4-BE49-F238E27FC236}">
                  <a16:creationId xmlns:a16="http://schemas.microsoft.com/office/drawing/2014/main" id="{E6282DFD-A97A-4117-8BAA-42C790256437}"/>
                </a:ext>
              </a:extLst>
            </p:cNvPr>
            <p:cNvSpPr/>
            <p:nvPr/>
          </p:nvSpPr>
          <p:spPr bwMode="auto">
            <a:xfrm>
              <a:off x="3703638" y="1728788"/>
              <a:ext cx="1250950" cy="1670050"/>
            </a:xfrm>
            <a:custGeom>
              <a:avLst/>
              <a:gdLst>
                <a:gd name="T0" fmla="*/ 27 w 379"/>
                <a:gd name="T1" fmla="*/ 504 h 507"/>
                <a:gd name="T2" fmla="*/ 17 w 379"/>
                <a:gd name="T3" fmla="*/ 488 h 507"/>
                <a:gd name="T4" fmla="*/ 0 w 379"/>
                <a:gd name="T5" fmla="*/ 207 h 507"/>
                <a:gd name="T6" fmla="*/ 10 w 379"/>
                <a:gd name="T7" fmla="*/ 190 h 507"/>
                <a:gd name="T8" fmla="*/ 334 w 379"/>
                <a:gd name="T9" fmla="*/ 3 h 507"/>
                <a:gd name="T10" fmla="*/ 352 w 379"/>
                <a:gd name="T11" fmla="*/ 3 h 507"/>
                <a:gd name="T12" fmla="*/ 362 w 379"/>
                <a:gd name="T13" fmla="*/ 19 h 507"/>
                <a:gd name="T14" fmla="*/ 379 w 379"/>
                <a:gd name="T15" fmla="*/ 300 h 507"/>
                <a:gd name="T16" fmla="*/ 370 w 379"/>
                <a:gd name="T17" fmla="*/ 317 h 507"/>
                <a:gd name="T18" fmla="*/ 46 w 379"/>
                <a:gd name="T19" fmla="*/ 504 h 507"/>
                <a:gd name="T20" fmla="*/ 27 w 379"/>
                <a:gd name="T21" fmla="*/ 50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507">
                  <a:moveTo>
                    <a:pt x="27" y="504"/>
                  </a:moveTo>
                  <a:cubicBezTo>
                    <a:pt x="22" y="501"/>
                    <a:pt x="18" y="494"/>
                    <a:pt x="17" y="488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01"/>
                    <a:pt x="4" y="194"/>
                    <a:pt x="10" y="190"/>
                  </a:cubicBezTo>
                  <a:cubicBezTo>
                    <a:pt x="334" y="3"/>
                    <a:pt x="334" y="3"/>
                    <a:pt x="334" y="3"/>
                  </a:cubicBezTo>
                  <a:cubicBezTo>
                    <a:pt x="339" y="0"/>
                    <a:pt x="347" y="0"/>
                    <a:pt x="352" y="3"/>
                  </a:cubicBezTo>
                  <a:cubicBezTo>
                    <a:pt x="357" y="6"/>
                    <a:pt x="362" y="13"/>
                    <a:pt x="362" y="19"/>
                  </a:cubicBezTo>
                  <a:cubicBezTo>
                    <a:pt x="379" y="300"/>
                    <a:pt x="379" y="300"/>
                    <a:pt x="379" y="300"/>
                  </a:cubicBezTo>
                  <a:cubicBezTo>
                    <a:pt x="379" y="306"/>
                    <a:pt x="375" y="313"/>
                    <a:pt x="370" y="317"/>
                  </a:cubicBezTo>
                  <a:cubicBezTo>
                    <a:pt x="46" y="504"/>
                    <a:pt x="46" y="504"/>
                    <a:pt x="46" y="504"/>
                  </a:cubicBezTo>
                  <a:cubicBezTo>
                    <a:pt x="40" y="507"/>
                    <a:pt x="32" y="507"/>
                    <a:pt x="27" y="504"/>
                  </a:cubicBez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2" name="iṧḻíḍè">
              <a:extLst>
                <a:ext uri="{FF2B5EF4-FFF2-40B4-BE49-F238E27FC236}">
                  <a16:creationId xmlns:a16="http://schemas.microsoft.com/office/drawing/2014/main" id="{84EB3FBD-8F17-4515-826E-4AB92AB8CC84}"/>
                </a:ext>
              </a:extLst>
            </p:cNvPr>
            <p:cNvSpPr/>
            <p:nvPr/>
          </p:nvSpPr>
          <p:spPr bwMode="auto">
            <a:xfrm>
              <a:off x="3703638" y="2381250"/>
              <a:ext cx="666750" cy="1017588"/>
            </a:xfrm>
            <a:custGeom>
              <a:avLst/>
              <a:gdLst>
                <a:gd name="T0" fmla="*/ 199 w 202"/>
                <a:gd name="T1" fmla="*/ 113 h 309"/>
                <a:gd name="T2" fmla="*/ 3 w 202"/>
                <a:gd name="T3" fmla="*/ 0 h 309"/>
                <a:gd name="T4" fmla="*/ 0 w 202"/>
                <a:gd name="T5" fmla="*/ 9 h 309"/>
                <a:gd name="T6" fmla="*/ 17 w 202"/>
                <a:gd name="T7" fmla="*/ 290 h 309"/>
                <a:gd name="T8" fmla="*/ 27 w 202"/>
                <a:gd name="T9" fmla="*/ 306 h 309"/>
                <a:gd name="T10" fmla="*/ 46 w 202"/>
                <a:gd name="T11" fmla="*/ 306 h 309"/>
                <a:gd name="T12" fmla="*/ 202 w 202"/>
                <a:gd name="T13" fmla="*/ 215 h 309"/>
                <a:gd name="T14" fmla="*/ 199 w 202"/>
                <a:gd name="T15" fmla="*/ 11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309">
                  <a:moveTo>
                    <a:pt x="199" y="113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17" y="290"/>
                    <a:pt x="17" y="290"/>
                    <a:pt x="17" y="290"/>
                  </a:cubicBezTo>
                  <a:cubicBezTo>
                    <a:pt x="18" y="296"/>
                    <a:pt x="22" y="303"/>
                    <a:pt x="27" y="306"/>
                  </a:cubicBezTo>
                  <a:cubicBezTo>
                    <a:pt x="32" y="309"/>
                    <a:pt x="40" y="309"/>
                    <a:pt x="46" y="306"/>
                  </a:cubicBezTo>
                  <a:cubicBezTo>
                    <a:pt x="202" y="215"/>
                    <a:pt x="202" y="215"/>
                    <a:pt x="202" y="215"/>
                  </a:cubicBezTo>
                  <a:lnTo>
                    <a:pt x="199" y="113"/>
                  </a:ln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3" name="ïSḻïḍé">
              <a:extLst>
                <a:ext uri="{FF2B5EF4-FFF2-40B4-BE49-F238E27FC236}">
                  <a16:creationId xmlns:a16="http://schemas.microsoft.com/office/drawing/2014/main" id="{72F4C4AF-71C9-4CA6-9759-BFFA74C551AB}"/>
                </a:ext>
              </a:extLst>
            </p:cNvPr>
            <p:cNvSpPr/>
            <p:nvPr/>
          </p:nvSpPr>
          <p:spPr bwMode="auto">
            <a:xfrm>
              <a:off x="3763963" y="1763713"/>
              <a:ext cx="1190625" cy="1635125"/>
            </a:xfrm>
            <a:custGeom>
              <a:avLst/>
              <a:gdLst>
                <a:gd name="T0" fmla="*/ 9 w 361"/>
                <a:gd name="T1" fmla="*/ 190 h 496"/>
                <a:gd name="T2" fmla="*/ 334 w 361"/>
                <a:gd name="T3" fmla="*/ 3 h 496"/>
                <a:gd name="T4" fmla="*/ 344 w 361"/>
                <a:gd name="T5" fmla="*/ 8 h 496"/>
                <a:gd name="T6" fmla="*/ 361 w 361"/>
                <a:gd name="T7" fmla="*/ 289 h 496"/>
                <a:gd name="T8" fmla="*/ 352 w 361"/>
                <a:gd name="T9" fmla="*/ 306 h 496"/>
                <a:gd name="T10" fmla="*/ 28 w 361"/>
                <a:gd name="T11" fmla="*/ 493 h 496"/>
                <a:gd name="T12" fmla="*/ 17 w 361"/>
                <a:gd name="T13" fmla="*/ 487 h 496"/>
                <a:gd name="T14" fmla="*/ 1 w 361"/>
                <a:gd name="T15" fmla="*/ 207 h 496"/>
                <a:gd name="T16" fmla="*/ 9 w 361"/>
                <a:gd name="T17" fmla="*/ 19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496">
                  <a:moveTo>
                    <a:pt x="9" y="190"/>
                  </a:moveTo>
                  <a:cubicBezTo>
                    <a:pt x="334" y="3"/>
                    <a:pt x="334" y="3"/>
                    <a:pt x="334" y="3"/>
                  </a:cubicBezTo>
                  <a:cubicBezTo>
                    <a:pt x="339" y="0"/>
                    <a:pt x="344" y="2"/>
                    <a:pt x="344" y="8"/>
                  </a:cubicBezTo>
                  <a:cubicBezTo>
                    <a:pt x="361" y="289"/>
                    <a:pt x="361" y="289"/>
                    <a:pt x="361" y="289"/>
                  </a:cubicBezTo>
                  <a:cubicBezTo>
                    <a:pt x="361" y="295"/>
                    <a:pt x="357" y="302"/>
                    <a:pt x="352" y="306"/>
                  </a:cubicBezTo>
                  <a:cubicBezTo>
                    <a:pt x="28" y="493"/>
                    <a:pt x="28" y="493"/>
                    <a:pt x="28" y="493"/>
                  </a:cubicBezTo>
                  <a:cubicBezTo>
                    <a:pt x="22" y="496"/>
                    <a:pt x="18" y="493"/>
                    <a:pt x="17" y="487"/>
                  </a:cubicBezTo>
                  <a:cubicBezTo>
                    <a:pt x="1" y="207"/>
                    <a:pt x="1" y="207"/>
                    <a:pt x="1" y="207"/>
                  </a:cubicBezTo>
                  <a:cubicBezTo>
                    <a:pt x="0" y="201"/>
                    <a:pt x="4" y="193"/>
                    <a:pt x="9" y="19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4" name="ïṡlïḓè">
              <a:extLst>
                <a:ext uri="{FF2B5EF4-FFF2-40B4-BE49-F238E27FC236}">
                  <a16:creationId xmlns:a16="http://schemas.microsoft.com/office/drawing/2014/main" id="{6776B815-489F-422A-B88C-48B21362CCC2}"/>
                </a:ext>
              </a:extLst>
            </p:cNvPr>
            <p:cNvSpPr/>
            <p:nvPr/>
          </p:nvSpPr>
          <p:spPr bwMode="auto">
            <a:xfrm>
              <a:off x="3797300" y="1814513"/>
              <a:ext cx="1123950" cy="1466850"/>
            </a:xfrm>
            <a:custGeom>
              <a:avLst/>
              <a:gdLst>
                <a:gd name="T0" fmla="*/ 7 w 341"/>
                <a:gd name="T1" fmla="*/ 182 h 445"/>
                <a:gd name="T2" fmla="*/ 318 w 341"/>
                <a:gd name="T3" fmla="*/ 2 h 445"/>
                <a:gd name="T4" fmla="*/ 327 w 341"/>
                <a:gd name="T5" fmla="*/ 7 h 445"/>
                <a:gd name="T6" fmla="*/ 341 w 341"/>
                <a:gd name="T7" fmla="*/ 251 h 445"/>
                <a:gd name="T8" fmla="*/ 334 w 341"/>
                <a:gd name="T9" fmla="*/ 264 h 445"/>
                <a:gd name="T10" fmla="*/ 25 w 341"/>
                <a:gd name="T11" fmla="*/ 443 h 445"/>
                <a:gd name="T12" fmla="*/ 17 w 341"/>
                <a:gd name="T13" fmla="*/ 438 h 445"/>
                <a:gd name="T14" fmla="*/ 0 w 341"/>
                <a:gd name="T15" fmla="*/ 195 h 445"/>
                <a:gd name="T16" fmla="*/ 7 w 341"/>
                <a:gd name="T17" fmla="*/ 182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1" h="445">
                  <a:moveTo>
                    <a:pt x="7" y="182"/>
                  </a:moveTo>
                  <a:cubicBezTo>
                    <a:pt x="318" y="2"/>
                    <a:pt x="318" y="2"/>
                    <a:pt x="318" y="2"/>
                  </a:cubicBezTo>
                  <a:cubicBezTo>
                    <a:pt x="323" y="0"/>
                    <a:pt x="326" y="2"/>
                    <a:pt x="327" y="7"/>
                  </a:cubicBezTo>
                  <a:cubicBezTo>
                    <a:pt x="341" y="251"/>
                    <a:pt x="341" y="251"/>
                    <a:pt x="341" y="251"/>
                  </a:cubicBezTo>
                  <a:cubicBezTo>
                    <a:pt x="341" y="256"/>
                    <a:pt x="338" y="262"/>
                    <a:pt x="334" y="264"/>
                  </a:cubicBezTo>
                  <a:cubicBezTo>
                    <a:pt x="25" y="443"/>
                    <a:pt x="25" y="443"/>
                    <a:pt x="25" y="443"/>
                  </a:cubicBezTo>
                  <a:cubicBezTo>
                    <a:pt x="21" y="445"/>
                    <a:pt x="17" y="443"/>
                    <a:pt x="17" y="438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0"/>
                    <a:pt x="3" y="184"/>
                    <a:pt x="7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5" name="iṥlíḓê">
              <a:extLst>
                <a:ext uri="{FF2B5EF4-FFF2-40B4-BE49-F238E27FC236}">
                  <a16:creationId xmlns:a16="http://schemas.microsoft.com/office/drawing/2014/main" id="{1EA4C2AF-A9FE-4A00-9F03-CD250A688B36}"/>
                </a:ext>
              </a:extLst>
            </p:cNvPr>
            <p:cNvSpPr/>
            <p:nvPr/>
          </p:nvSpPr>
          <p:spPr bwMode="auto">
            <a:xfrm>
              <a:off x="3954463" y="2828925"/>
              <a:ext cx="1076325" cy="619125"/>
            </a:xfrm>
            <a:custGeom>
              <a:avLst/>
              <a:gdLst>
                <a:gd name="T0" fmla="*/ 6 w 326"/>
                <a:gd name="T1" fmla="*/ 170 h 188"/>
                <a:gd name="T2" fmla="*/ 294 w 326"/>
                <a:gd name="T3" fmla="*/ 3 h 188"/>
                <a:gd name="T4" fmla="*/ 313 w 326"/>
                <a:gd name="T5" fmla="*/ 3 h 188"/>
                <a:gd name="T6" fmla="*/ 321 w 326"/>
                <a:gd name="T7" fmla="*/ 8 h 188"/>
                <a:gd name="T8" fmla="*/ 321 w 326"/>
                <a:gd name="T9" fmla="*/ 19 h 188"/>
                <a:gd name="T10" fmla="*/ 33 w 326"/>
                <a:gd name="T11" fmla="*/ 185 h 188"/>
                <a:gd name="T12" fmla="*/ 14 w 326"/>
                <a:gd name="T13" fmla="*/ 185 h 188"/>
                <a:gd name="T14" fmla="*/ 6 w 326"/>
                <a:gd name="T15" fmla="*/ 181 h 188"/>
                <a:gd name="T16" fmla="*/ 6 w 326"/>
                <a:gd name="T17" fmla="*/ 17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" h="188">
                  <a:moveTo>
                    <a:pt x="6" y="170"/>
                  </a:moveTo>
                  <a:cubicBezTo>
                    <a:pt x="294" y="3"/>
                    <a:pt x="294" y="3"/>
                    <a:pt x="294" y="3"/>
                  </a:cubicBezTo>
                  <a:cubicBezTo>
                    <a:pt x="299" y="0"/>
                    <a:pt x="308" y="0"/>
                    <a:pt x="313" y="3"/>
                  </a:cubicBezTo>
                  <a:cubicBezTo>
                    <a:pt x="321" y="8"/>
                    <a:pt x="321" y="8"/>
                    <a:pt x="321" y="8"/>
                  </a:cubicBezTo>
                  <a:cubicBezTo>
                    <a:pt x="326" y="11"/>
                    <a:pt x="326" y="16"/>
                    <a:pt x="321" y="19"/>
                  </a:cubicBezTo>
                  <a:cubicBezTo>
                    <a:pt x="33" y="185"/>
                    <a:pt x="33" y="185"/>
                    <a:pt x="33" y="185"/>
                  </a:cubicBezTo>
                  <a:cubicBezTo>
                    <a:pt x="28" y="188"/>
                    <a:pt x="19" y="188"/>
                    <a:pt x="14" y="185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0" y="178"/>
                    <a:pt x="0" y="173"/>
                    <a:pt x="6" y="17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6" name="ïṡľîďé">
              <a:extLst>
                <a:ext uri="{FF2B5EF4-FFF2-40B4-BE49-F238E27FC236}">
                  <a16:creationId xmlns:a16="http://schemas.microsoft.com/office/drawing/2014/main" id="{BA523E68-BE38-4AC1-ADC7-11005B164AD9}"/>
                </a:ext>
              </a:extLst>
            </p:cNvPr>
            <p:cNvSpPr/>
            <p:nvPr/>
          </p:nvSpPr>
          <p:spPr bwMode="auto">
            <a:xfrm>
              <a:off x="4076700" y="2898775"/>
              <a:ext cx="1343025" cy="774700"/>
            </a:xfrm>
            <a:custGeom>
              <a:avLst/>
              <a:gdLst>
                <a:gd name="T0" fmla="*/ 5 w 407"/>
                <a:gd name="T1" fmla="*/ 170 h 235"/>
                <a:gd name="T2" fmla="*/ 293 w 407"/>
                <a:gd name="T3" fmla="*/ 3 h 235"/>
                <a:gd name="T4" fmla="*/ 312 w 407"/>
                <a:gd name="T5" fmla="*/ 3 h 235"/>
                <a:gd name="T6" fmla="*/ 401 w 407"/>
                <a:gd name="T7" fmla="*/ 55 h 235"/>
                <a:gd name="T8" fmla="*/ 401 w 407"/>
                <a:gd name="T9" fmla="*/ 66 h 235"/>
                <a:gd name="T10" fmla="*/ 113 w 407"/>
                <a:gd name="T11" fmla="*/ 232 h 235"/>
                <a:gd name="T12" fmla="*/ 94 w 407"/>
                <a:gd name="T13" fmla="*/ 232 h 235"/>
                <a:gd name="T14" fmla="*/ 5 w 407"/>
                <a:gd name="T15" fmla="*/ 181 h 235"/>
                <a:gd name="T16" fmla="*/ 5 w 407"/>
                <a:gd name="T17" fmla="*/ 17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235">
                  <a:moveTo>
                    <a:pt x="5" y="170"/>
                  </a:moveTo>
                  <a:cubicBezTo>
                    <a:pt x="293" y="3"/>
                    <a:pt x="293" y="3"/>
                    <a:pt x="293" y="3"/>
                  </a:cubicBezTo>
                  <a:cubicBezTo>
                    <a:pt x="298" y="0"/>
                    <a:pt x="307" y="0"/>
                    <a:pt x="312" y="3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7" y="58"/>
                    <a:pt x="407" y="63"/>
                    <a:pt x="401" y="66"/>
                  </a:cubicBezTo>
                  <a:cubicBezTo>
                    <a:pt x="113" y="232"/>
                    <a:pt x="113" y="232"/>
                    <a:pt x="113" y="232"/>
                  </a:cubicBezTo>
                  <a:cubicBezTo>
                    <a:pt x="108" y="235"/>
                    <a:pt x="99" y="235"/>
                    <a:pt x="94" y="232"/>
                  </a:cubicBezTo>
                  <a:cubicBezTo>
                    <a:pt x="5" y="181"/>
                    <a:pt x="5" y="181"/>
                    <a:pt x="5" y="181"/>
                  </a:cubicBezTo>
                  <a:cubicBezTo>
                    <a:pt x="0" y="178"/>
                    <a:pt x="0" y="173"/>
                    <a:pt x="5" y="170"/>
                  </a:cubicBez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7" name="iṩḻíḓè">
              <a:extLst>
                <a:ext uri="{FF2B5EF4-FFF2-40B4-BE49-F238E27FC236}">
                  <a16:creationId xmlns:a16="http://schemas.microsoft.com/office/drawing/2014/main" id="{2E973B5A-7F87-49CE-8668-932A0AD8B478}"/>
                </a:ext>
              </a:extLst>
            </p:cNvPr>
            <p:cNvSpPr/>
            <p:nvPr/>
          </p:nvSpPr>
          <p:spPr bwMode="auto">
            <a:xfrm>
              <a:off x="4852988" y="3309938"/>
              <a:ext cx="508000" cy="293688"/>
            </a:xfrm>
            <a:custGeom>
              <a:avLst/>
              <a:gdLst>
                <a:gd name="T0" fmla="*/ 5 w 154"/>
                <a:gd name="T1" fmla="*/ 55 h 89"/>
                <a:gd name="T2" fmla="*/ 94 w 154"/>
                <a:gd name="T3" fmla="*/ 4 h 89"/>
                <a:gd name="T4" fmla="*/ 113 w 154"/>
                <a:gd name="T5" fmla="*/ 4 h 89"/>
                <a:gd name="T6" fmla="*/ 148 w 154"/>
                <a:gd name="T7" fmla="*/ 24 h 89"/>
                <a:gd name="T8" fmla="*/ 148 w 154"/>
                <a:gd name="T9" fmla="*/ 35 h 89"/>
                <a:gd name="T10" fmla="*/ 59 w 154"/>
                <a:gd name="T11" fmla="*/ 86 h 89"/>
                <a:gd name="T12" fmla="*/ 40 w 154"/>
                <a:gd name="T13" fmla="*/ 86 h 89"/>
                <a:gd name="T14" fmla="*/ 5 w 154"/>
                <a:gd name="T15" fmla="*/ 66 h 89"/>
                <a:gd name="T16" fmla="*/ 5 w 154"/>
                <a:gd name="T17" fmla="*/ 5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89">
                  <a:moveTo>
                    <a:pt x="5" y="55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99" y="0"/>
                    <a:pt x="108" y="0"/>
                    <a:pt x="113" y="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54" y="27"/>
                    <a:pt x="154" y="32"/>
                    <a:pt x="148" y="35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4" y="89"/>
                    <a:pt x="45" y="89"/>
                    <a:pt x="40" y="8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0" y="63"/>
                    <a:pt x="0" y="58"/>
                    <a:pt x="5" y="55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8" name="iSľiḍe">
              <a:extLst>
                <a:ext uri="{FF2B5EF4-FFF2-40B4-BE49-F238E27FC236}">
                  <a16:creationId xmlns:a16="http://schemas.microsoft.com/office/drawing/2014/main" id="{902E6537-7D18-4EF1-8D04-7004C40D079D}"/>
                </a:ext>
              </a:extLst>
            </p:cNvPr>
            <p:cNvSpPr/>
            <p:nvPr/>
          </p:nvSpPr>
          <p:spPr bwMode="auto">
            <a:xfrm>
              <a:off x="4119563" y="2927350"/>
              <a:ext cx="1254125" cy="715963"/>
            </a:xfrm>
            <a:custGeom>
              <a:avLst/>
              <a:gdLst>
                <a:gd name="T0" fmla="*/ 247 w 380"/>
                <a:gd name="T1" fmla="*/ 55 h 217"/>
                <a:gd name="T2" fmla="*/ 225 w 380"/>
                <a:gd name="T3" fmla="*/ 69 h 217"/>
                <a:gd name="T4" fmla="*/ 164 w 380"/>
                <a:gd name="T5" fmla="*/ 90 h 217"/>
                <a:gd name="T6" fmla="*/ 204 w 380"/>
                <a:gd name="T7" fmla="*/ 118 h 217"/>
                <a:gd name="T8" fmla="*/ 189 w 380"/>
                <a:gd name="T9" fmla="*/ 126 h 217"/>
                <a:gd name="T10" fmla="*/ 229 w 380"/>
                <a:gd name="T11" fmla="*/ 71 h 217"/>
                <a:gd name="T12" fmla="*/ 230 w 380"/>
                <a:gd name="T13" fmla="*/ 103 h 217"/>
                <a:gd name="T14" fmla="*/ 160 w 380"/>
                <a:gd name="T15" fmla="*/ 106 h 217"/>
                <a:gd name="T16" fmla="*/ 46 w 380"/>
                <a:gd name="T17" fmla="*/ 173 h 217"/>
                <a:gd name="T18" fmla="*/ 118 w 380"/>
                <a:gd name="T19" fmla="*/ 185 h 217"/>
                <a:gd name="T20" fmla="*/ 55 w 380"/>
                <a:gd name="T21" fmla="*/ 152 h 217"/>
                <a:gd name="T22" fmla="*/ 122 w 380"/>
                <a:gd name="T23" fmla="*/ 115 h 217"/>
                <a:gd name="T24" fmla="*/ 147 w 380"/>
                <a:gd name="T25" fmla="*/ 114 h 217"/>
                <a:gd name="T26" fmla="*/ 97 w 380"/>
                <a:gd name="T27" fmla="*/ 142 h 217"/>
                <a:gd name="T28" fmla="*/ 161 w 380"/>
                <a:gd name="T29" fmla="*/ 143 h 217"/>
                <a:gd name="T30" fmla="*/ 264 w 380"/>
                <a:gd name="T31" fmla="*/ 32 h 217"/>
                <a:gd name="T32" fmla="*/ 289 w 380"/>
                <a:gd name="T33" fmla="*/ 31 h 217"/>
                <a:gd name="T34" fmla="*/ 292 w 380"/>
                <a:gd name="T35" fmla="*/ 29 h 217"/>
                <a:gd name="T36" fmla="*/ 335 w 380"/>
                <a:gd name="T37" fmla="*/ 42 h 217"/>
                <a:gd name="T38" fmla="*/ 307 w 380"/>
                <a:gd name="T39" fmla="*/ 26 h 217"/>
                <a:gd name="T40" fmla="*/ 310 w 380"/>
                <a:gd name="T41" fmla="*/ 24 h 217"/>
                <a:gd name="T42" fmla="*/ 194 w 380"/>
                <a:gd name="T43" fmla="*/ 106 h 217"/>
                <a:gd name="T44" fmla="*/ 196 w 380"/>
                <a:gd name="T45" fmla="*/ 103 h 217"/>
                <a:gd name="T46" fmla="*/ 67 w 380"/>
                <a:gd name="T47" fmla="*/ 164 h 217"/>
                <a:gd name="T48" fmla="*/ 112 w 380"/>
                <a:gd name="T49" fmla="*/ 171 h 217"/>
                <a:gd name="T50" fmla="*/ 126 w 380"/>
                <a:gd name="T51" fmla="*/ 149 h 217"/>
                <a:gd name="T52" fmla="*/ 106 w 380"/>
                <a:gd name="T53" fmla="*/ 156 h 217"/>
                <a:gd name="T54" fmla="*/ 133 w 380"/>
                <a:gd name="T55" fmla="*/ 127 h 217"/>
                <a:gd name="T56" fmla="*/ 115 w 380"/>
                <a:gd name="T57" fmla="*/ 136 h 217"/>
                <a:gd name="T58" fmla="*/ 130 w 380"/>
                <a:gd name="T59" fmla="*/ 129 h 217"/>
                <a:gd name="T60" fmla="*/ 31 w 380"/>
                <a:gd name="T61" fmla="*/ 180 h 217"/>
                <a:gd name="T62" fmla="*/ 1 w 380"/>
                <a:gd name="T63" fmla="*/ 162 h 217"/>
                <a:gd name="T64" fmla="*/ 71 w 380"/>
                <a:gd name="T65" fmla="*/ 181 h 217"/>
                <a:gd name="T66" fmla="*/ 91 w 380"/>
                <a:gd name="T67" fmla="*/ 201 h 217"/>
                <a:gd name="T68" fmla="*/ 93 w 380"/>
                <a:gd name="T69" fmla="*/ 108 h 217"/>
                <a:gd name="T70" fmla="*/ 116 w 380"/>
                <a:gd name="T71" fmla="*/ 96 h 217"/>
                <a:gd name="T72" fmla="*/ 84 w 380"/>
                <a:gd name="T73" fmla="*/ 210 h 217"/>
                <a:gd name="T74" fmla="*/ 59 w 380"/>
                <a:gd name="T75" fmla="*/ 142 h 217"/>
                <a:gd name="T76" fmla="*/ 353 w 380"/>
                <a:gd name="T77" fmla="*/ 68 h 217"/>
                <a:gd name="T78" fmla="*/ 122 w 380"/>
                <a:gd name="T79" fmla="*/ 169 h 217"/>
                <a:gd name="T80" fmla="*/ 345 w 380"/>
                <a:gd name="T81" fmla="*/ 60 h 217"/>
                <a:gd name="T82" fmla="*/ 236 w 380"/>
                <a:gd name="T83" fmla="*/ 122 h 217"/>
                <a:gd name="T84" fmla="*/ 271 w 380"/>
                <a:gd name="T85" fmla="*/ 102 h 217"/>
                <a:gd name="T86" fmla="*/ 141 w 380"/>
                <a:gd name="T87" fmla="*/ 191 h 217"/>
                <a:gd name="T88" fmla="*/ 113 w 380"/>
                <a:gd name="T89" fmla="*/ 207 h 217"/>
                <a:gd name="T90" fmla="*/ 290 w 380"/>
                <a:gd name="T91" fmla="*/ 91 h 217"/>
                <a:gd name="T92" fmla="*/ 268 w 380"/>
                <a:gd name="T93" fmla="*/ 63 h 217"/>
                <a:gd name="T94" fmla="*/ 239 w 380"/>
                <a:gd name="T95" fmla="*/ 116 h 217"/>
                <a:gd name="T96" fmla="*/ 287 w 380"/>
                <a:gd name="T97" fmla="*/ 56 h 217"/>
                <a:gd name="T98" fmla="*/ 295 w 380"/>
                <a:gd name="T99" fmla="*/ 83 h 217"/>
                <a:gd name="T100" fmla="*/ 183 w 380"/>
                <a:gd name="T101" fmla="*/ 148 h 217"/>
                <a:gd name="T102" fmla="*/ 148 w 380"/>
                <a:gd name="T103" fmla="*/ 169 h 217"/>
                <a:gd name="T104" fmla="*/ 175 w 380"/>
                <a:gd name="T105" fmla="*/ 139 h 217"/>
                <a:gd name="T106" fmla="*/ 276 w 380"/>
                <a:gd name="T107" fmla="*/ 8 h 217"/>
                <a:gd name="T108" fmla="*/ 241 w 380"/>
                <a:gd name="T109" fmla="*/ 37 h 217"/>
                <a:gd name="T110" fmla="*/ 218 w 380"/>
                <a:gd name="T111" fmla="*/ 50 h 217"/>
                <a:gd name="T112" fmla="*/ 151 w 380"/>
                <a:gd name="T113" fmla="*/ 76 h 217"/>
                <a:gd name="T114" fmla="*/ 248 w 380"/>
                <a:gd name="T115" fmla="*/ 23 h 217"/>
                <a:gd name="T116" fmla="*/ 316 w 380"/>
                <a:gd name="T117" fmla="*/ 16 h 217"/>
                <a:gd name="T118" fmla="*/ 257 w 380"/>
                <a:gd name="T119" fmla="*/ 23 h 217"/>
                <a:gd name="T120" fmla="*/ 149 w 380"/>
                <a:gd name="T121" fmla="*/ 9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0" h="217">
                  <a:moveTo>
                    <a:pt x="254" y="71"/>
                  </a:moveTo>
                  <a:cubicBezTo>
                    <a:pt x="263" y="65"/>
                    <a:pt x="263" y="65"/>
                    <a:pt x="263" y="65"/>
                  </a:cubicBezTo>
                  <a:cubicBezTo>
                    <a:pt x="264" y="65"/>
                    <a:pt x="264" y="65"/>
                    <a:pt x="263" y="65"/>
                  </a:cubicBezTo>
                  <a:cubicBezTo>
                    <a:pt x="252" y="58"/>
                    <a:pt x="252" y="58"/>
                    <a:pt x="252" y="58"/>
                  </a:cubicBezTo>
                  <a:cubicBezTo>
                    <a:pt x="252" y="58"/>
                    <a:pt x="251" y="58"/>
                    <a:pt x="251" y="58"/>
                  </a:cubicBezTo>
                  <a:cubicBezTo>
                    <a:pt x="242" y="63"/>
                    <a:pt x="242" y="63"/>
                    <a:pt x="242" y="63"/>
                  </a:cubicBezTo>
                  <a:cubicBezTo>
                    <a:pt x="241" y="63"/>
                    <a:pt x="241" y="64"/>
                    <a:pt x="242" y="64"/>
                  </a:cubicBezTo>
                  <a:cubicBezTo>
                    <a:pt x="253" y="70"/>
                    <a:pt x="253" y="70"/>
                    <a:pt x="253" y="70"/>
                  </a:cubicBezTo>
                  <a:cubicBezTo>
                    <a:pt x="253" y="71"/>
                    <a:pt x="254" y="71"/>
                    <a:pt x="254" y="71"/>
                  </a:cubicBezTo>
                  <a:close/>
                  <a:moveTo>
                    <a:pt x="235" y="49"/>
                  </a:moveTo>
                  <a:cubicBezTo>
                    <a:pt x="226" y="54"/>
                    <a:pt x="226" y="54"/>
                    <a:pt x="226" y="54"/>
                  </a:cubicBezTo>
                  <a:cubicBezTo>
                    <a:pt x="225" y="54"/>
                    <a:pt x="225" y="55"/>
                    <a:pt x="226" y="55"/>
                  </a:cubicBezTo>
                  <a:cubicBezTo>
                    <a:pt x="237" y="61"/>
                    <a:pt x="237" y="61"/>
                    <a:pt x="237" y="61"/>
                  </a:cubicBezTo>
                  <a:cubicBezTo>
                    <a:pt x="237" y="62"/>
                    <a:pt x="238" y="62"/>
                    <a:pt x="238" y="61"/>
                  </a:cubicBezTo>
                  <a:cubicBezTo>
                    <a:pt x="247" y="56"/>
                    <a:pt x="247" y="56"/>
                    <a:pt x="247" y="56"/>
                  </a:cubicBezTo>
                  <a:cubicBezTo>
                    <a:pt x="248" y="56"/>
                    <a:pt x="248" y="56"/>
                    <a:pt x="247" y="55"/>
                  </a:cubicBezTo>
                  <a:cubicBezTo>
                    <a:pt x="236" y="49"/>
                    <a:pt x="236" y="49"/>
                    <a:pt x="236" y="49"/>
                  </a:cubicBezTo>
                  <a:cubicBezTo>
                    <a:pt x="236" y="49"/>
                    <a:pt x="235" y="49"/>
                    <a:pt x="235" y="49"/>
                  </a:cubicBezTo>
                  <a:close/>
                  <a:moveTo>
                    <a:pt x="206" y="66"/>
                  </a:moveTo>
                  <a:cubicBezTo>
                    <a:pt x="191" y="74"/>
                    <a:pt x="191" y="74"/>
                    <a:pt x="191" y="74"/>
                  </a:cubicBezTo>
                  <a:cubicBezTo>
                    <a:pt x="190" y="75"/>
                    <a:pt x="190" y="75"/>
                    <a:pt x="191" y="75"/>
                  </a:cubicBezTo>
                  <a:cubicBezTo>
                    <a:pt x="202" y="82"/>
                    <a:pt x="202" y="82"/>
                    <a:pt x="202" y="82"/>
                  </a:cubicBezTo>
                  <a:cubicBezTo>
                    <a:pt x="202" y="82"/>
                    <a:pt x="203" y="82"/>
                    <a:pt x="203" y="82"/>
                  </a:cubicBezTo>
                  <a:cubicBezTo>
                    <a:pt x="218" y="73"/>
                    <a:pt x="218" y="73"/>
                    <a:pt x="218" y="73"/>
                  </a:cubicBezTo>
                  <a:cubicBezTo>
                    <a:pt x="219" y="73"/>
                    <a:pt x="219" y="72"/>
                    <a:pt x="218" y="72"/>
                  </a:cubicBezTo>
                  <a:cubicBezTo>
                    <a:pt x="207" y="66"/>
                    <a:pt x="207" y="66"/>
                    <a:pt x="207" y="66"/>
                  </a:cubicBezTo>
                  <a:cubicBezTo>
                    <a:pt x="207" y="65"/>
                    <a:pt x="206" y="65"/>
                    <a:pt x="206" y="66"/>
                  </a:cubicBezTo>
                  <a:close/>
                  <a:moveTo>
                    <a:pt x="222" y="56"/>
                  </a:moveTo>
                  <a:cubicBezTo>
                    <a:pt x="213" y="62"/>
                    <a:pt x="213" y="62"/>
                    <a:pt x="213" y="62"/>
                  </a:cubicBezTo>
                  <a:cubicBezTo>
                    <a:pt x="212" y="62"/>
                    <a:pt x="212" y="62"/>
                    <a:pt x="213" y="62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69"/>
                    <a:pt x="225" y="69"/>
                    <a:pt x="225" y="69"/>
                  </a:cubicBezTo>
                  <a:cubicBezTo>
                    <a:pt x="234" y="64"/>
                    <a:pt x="234" y="64"/>
                    <a:pt x="234" y="64"/>
                  </a:cubicBezTo>
                  <a:cubicBezTo>
                    <a:pt x="235" y="64"/>
                    <a:pt x="235" y="63"/>
                    <a:pt x="234" y="63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23" y="56"/>
                    <a:pt x="222" y="56"/>
                    <a:pt x="222" y="56"/>
                  </a:cubicBezTo>
                  <a:close/>
                  <a:moveTo>
                    <a:pt x="186" y="77"/>
                  </a:moveTo>
                  <a:cubicBezTo>
                    <a:pt x="177" y="82"/>
                    <a:pt x="177" y="82"/>
                    <a:pt x="177" y="82"/>
                  </a:cubicBezTo>
                  <a:cubicBezTo>
                    <a:pt x="177" y="82"/>
                    <a:pt x="177" y="82"/>
                    <a:pt x="177" y="83"/>
                  </a:cubicBezTo>
                  <a:cubicBezTo>
                    <a:pt x="189" y="89"/>
                    <a:pt x="189" y="89"/>
                    <a:pt x="189" y="89"/>
                  </a:cubicBezTo>
                  <a:cubicBezTo>
                    <a:pt x="189" y="89"/>
                    <a:pt x="190" y="89"/>
                    <a:pt x="190" y="89"/>
                  </a:cubicBezTo>
                  <a:cubicBezTo>
                    <a:pt x="199" y="84"/>
                    <a:pt x="199" y="84"/>
                    <a:pt x="199" y="84"/>
                  </a:cubicBezTo>
                  <a:cubicBezTo>
                    <a:pt x="200" y="84"/>
                    <a:pt x="199" y="83"/>
                    <a:pt x="199" y="83"/>
                  </a:cubicBezTo>
                  <a:cubicBezTo>
                    <a:pt x="188" y="77"/>
                    <a:pt x="188" y="77"/>
                    <a:pt x="188" y="77"/>
                  </a:cubicBezTo>
                  <a:cubicBezTo>
                    <a:pt x="187" y="77"/>
                    <a:pt x="187" y="76"/>
                    <a:pt x="186" y="77"/>
                  </a:cubicBezTo>
                  <a:close/>
                  <a:moveTo>
                    <a:pt x="173" y="84"/>
                  </a:moveTo>
                  <a:cubicBezTo>
                    <a:pt x="164" y="89"/>
                    <a:pt x="164" y="89"/>
                    <a:pt x="164" y="89"/>
                  </a:cubicBezTo>
                  <a:cubicBezTo>
                    <a:pt x="164" y="90"/>
                    <a:pt x="164" y="90"/>
                    <a:pt x="164" y="90"/>
                  </a:cubicBezTo>
                  <a:cubicBezTo>
                    <a:pt x="176" y="97"/>
                    <a:pt x="176" y="97"/>
                    <a:pt x="176" y="97"/>
                  </a:cubicBezTo>
                  <a:cubicBezTo>
                    <a:pt x="176" y="97"/>
                    <a:pt x="177" y="97"/>
                    <a:pt x="177" y="97"/>
                  </a:cubicBezTo>
                  <a:cubicBezTo>
                    <a:pt x="186" y="92"/>
                    <a:pt x="186" y="92"/>
                    <a:pt x="186" y="92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75" y="84"/>
                    <a:pt x="175" y="84"/>
                    <a:pt x="175" y="84"/>
                  </a:cubicBezTo>
                  <a:cubicBezTo>
                    <a:pt x="174" y="84"/>
                    <a:pt x="174" y="84"/>
                    <a:pt x="173" y="84"/>
                  </a:cubicBezTo>
                  <a:close/>
                  <a:moveTo>
                    <a:pt x="217" y="110"/>
                  </a:moveTo>
                  <a:cubicBezTo>
                    <a:pt x="226" y="105"/>
                    <a:pt x="226" y="105"/>
                    <a:pt x="226" y="105"/>
                  </a:cubicBezTo>
                  <a:cubicBezTo>
                    <a:pt x="227" y="105"/>
                    <a:pt x="227" y="105"/>
                    <a:pt x="226" y="104"/>
                  </a:cubicBezTo>
                  <a:cubicBezTo>
                    <a:pt x="215" y="98"/>
                    <a:pt x="215" y="98"/>
                    <a:pt x="215" y="98"/>
                  </a:cubicBezTo>
                  <a:cubicBezTo>
                    <a:pt x="214" y="98"/>
                    <a:pt x="214" y="98"/>
                    <a:pt x="213" y="98"/>
                  </a:cubicBezTo>
                  <a:cubicBezTo>
                    <a:pt x="204" y="103"/>
                    <a:pt x="204" y="103"/>
                    <a:pt x="204" y="103"/>
                  </a:cubicBezTo>
                  <a:cubicBezTo>
                    <a:pt x="204" y="103"/>
                    <a:pt x="204" y="104"/>
                    <a:pt x="205" y="104"/>
                  </a:cubicBezTo>
                  <a:cubicBezTo>
                    <a:pt x="216" y="110"/>
                    <a:pt x="216" y="110"/>
                    <a:pt x="216" y="110"/>
                  </a:cubicBezTo>
                  <a:cubicBezTo>
                    <a:pt x="216" y="111"/>
                    <a:pt x="217" y="111"/>
                    <a:pt x="217" y="110"/>
                  </a:cubicBezTo>
                  <a:close/>
                  <a:moveTo>
                    <a:pt x="204" y="118"/>
                  </a:moveTo>
                  <a:cubicBezTo>
                    <a:pt x="213" y="113"/>
                    <a:pt x="213" y="113"/>
                    <a:pt x="213" y="113"/>
                  </a:cubicBezTo>
                  <a:cubicBezTo>
                    <a:pt x="213" y="113"/>
                    <a:pt x="213" y="112"/>
                    <a:pt x="213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1" y="105"/>
                    <a:pt x="201" y="105"/>
                    <a:pt x="200" y="105"/>
                  </a:cubicBezTo>
                  <a:cubicBezTo>
                    <a:pt x="191" y="111"/>
                    <a:pt x="191" y="111"/>
                    <a:pt x="191" y="111"/>
                  </a:cubicBezTo>
                  <a:cubicBezTo>
                    <a:pt x="191" y="111"/>
                    <a:pt x="191" y="111"/>
                    <a:pt x="191" y="112"/>
                  </a:cubicBezTo>
                  <a:cubicBezTo>
                    <a:pt x="203" y="118"/>
                    <a:pt x="203" y="118"/>
                    <a:pt x="203" y="118"/>
                  </a:cubicBezTo>
                  <a:cubicBezTo>
                    <a:pt x="203" y="118"/>
                    <a:pt x="204" y="118"/>
                    <a:pt x="204" y="118"/>
                  </a:cubicBezTo>
                  <a:close/>
                  <a:moveTo>
                    <a:pt x="191" y="126"/>
                  </a:moveTo>
                  <a:cubicBezTo>
                    <a:pt x="200" y="120"/>
                    <a:pt x="200" y="120"/>
                    <a:pt x="200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189" y="113"/>
                    <a:pt x="189" y="113"/>
                    <a:pt x="189" y="113"/>
                  </a:cubicBezTo>
                  <a:cubicBezTo>
                    <a:pt x="188" y="113"/>
                    <a:pt x="188" y="113"/>
                    <a:pt x="187" y="113"/>
                  </a:cubicBezTo>
                  <a:cubicBezTo>
                    <a:pt x="178" y="118"/>
                    <a:pt x="178" y="118"/>
                    <a:pt x="178" y="118"/>
                  </a:cubicBezTo>
                  <a:cubicBezTo>
                    <a:pt x="178" y="118"/>
                    <a:pt x="178" y="119"/>
                    <a:pt x="178" y="119"/>
                  </a:cubicBezTo>
                  <a:cubicBezTo>
                    <a:pt x="189" y="126"/>
                    <a:pt x="189" y="126"/>
                    <a:pt x="189" y="126"/>
                  </a:cubicBezTo>
                  <a:cubicBezTo>
                    <a:pt x="190" y="126"/>
                    <a:pt x="191" y="126"/>
                    <a:pt x="191" y="126"/>
                  </a:cubicBezTo>
                  <a:close/>
                  <a:moveTo>
                    <a:pt x="178" y="133"/>
                  </a:moveTo>
                  <a:cubicBezTo>
                    <a:pt x="187" y="128"/>
                    <a:pt x="187" y="128"/>
                    <a:pt x="187" y="128"/>
                  </a:cubicBezTo>
                  <a:cubicBezTo>
                    <a:pt x="187" y="128"/>
                    <a:pt x="187" y="127"/>
                    <a:pt x="187" y="127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5" y="120"/>
                    <a:pt x="174" y="120"/>
                    <a:pt x="174" y="121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126"/>
                    <a:pt x="165" y="126"/>
                    <a:pt x="165" y="127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7" y="133"/>
                    <a:pt x="177" y="133"/>
                    <a:pt x="178" y="133"/>
                  </a:cubicBezTo>
                  <a:close/>
                  <a:moveTo>
                    <a:pt x="241" y="78"/>
                  </a:moveTo>
                  <a:cubicBezTo>
                    <a:pt x="250" y="73"/>
                    <a:pt x="250" y="73"/>
                    <a:pt x="250" y="73"/>
                  </a:cubicBezTo>
                  <a:cubicBezTo>
                    <a:pt x="251" y="73"/>
                    <a:pt x="251" y="72"/>
                    <a:pt x="250" y="72"/>
                  </a:cubicBezTo>
                  <a:cubicBezTo>
                    <a:pt x="239" y="66"/>
                    <a:pt x="239" y="66"/>
                    <a:pt x="239" y="66"/>
                  </a:cubicBezTo>
                  <a:cubicBezTo>
                    <a:pt x="239" y="65"/>
                    <a:pt x="238" y="65"/>
                    <a:pt x="238" y="66"/>
                  </a:cubicBezTo>
                  <a:cubicBezTo>
                    <a:pt x="229" y="71"/>
                    <a:pt x="229" y="71"/>
                    <a:pt x="229" y="71"/>
                  </a:cubicBezTo>
                  <a:cubicBezTo>
                    <a:pt x="228" y="71"/>
                    <a:pt x="228" y="71"/>
                    <a:pt x="229" y="72"/>
                  </a:cubicBezTo>
                  <a:cubicBezTo>
                    <a:pt x="240" y="78"/>
                    <a:pt x="240" y="78"/>
                    <a:pt x="240" y="78"/>
                  </a:cubicBezTo>
                  <a:cubicBezTo>
                    <a:pt x="240" y="78"/>
                    <a:pt x="241" y="78"/>
                    <a:pt x="241" y="78"/>
                  </a:cubicBezTo>
                  <a:close/>
                  <a:moveTo>
                    <a:pt x="230" y="103"/>
                  </a:moveTo>
                  <a:cubicBezTo>
                    <a:pt x="250" y="91"/>
                    <a:pt x="250" y="91"/>
                    <a:pt x="250" y="91"/>
                  </a:cubicBezTo>
                  <a:cubicBezTo>
                    <a:pt x="251" y="91"/>
                    <a:pt x="251" y="91"/>
                    <a:pt x="250" y="90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223" y="75"/>
                    <a:pt x="222" y="75"/>
                    <a:pt x="222" y="75"/>
                  </a:cubicBezTo>
                  <a:cubicBezTo>
                    <a:pt x="211" y="81"/>
                    <a:pt x="211" y="81"/>
                    <a:pt x="211" y="81"/>
                  </a:cubicBezTo>
                  <a:cubicBezTo>
                    <a:pt x="211" y="81"/>
                    <a:pt x="211" y="81"/>
                    <a:pt x="211" y="82"/>
                  </a:cubicBezTo>
                  <a:cubicBezTo>
                    <a:pt x="226" y="90"/>
                    <a:pt x="226" y="90"/>
                    <a:pt x="226" y="90"/>
                  </a:cubicBezTo>
                  <a:cubicBezTo>
                    <a:pt x="226" y="90"/>
                    <a:pt x="226" y="91"/>
                    <a:pt x="226" y="91"/>
                  </a:cubicBezTo>
                  <a:cubicBezTo>
                    <a:pt x="218" y="96"/>
                    <a:pt x="218" y="96"/>
                    <a:pt x="218" y="96"/>
                  </a:cubicBezTo>
                  <a:cubicBezTo>
                    <a:pt x="217" y="96"/>
                    <a:pt x="217" y="96"/>
                    <a:pt x="218" y="96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29" y="103"/>
                    <a:pt x="230" y="103"/>
                    <a:pt x="230" y="103"/>
                  </a:cubicBezTo>
                  <a:close/>
                  <a:moveTo>
                    <a:pt x="160" y="92"/>
                  </a:moveTo>
                  <a:cubicBezTo>
                    <a:pt x="151" y="97"/>
                    <a:pt x="151" y="97"/>
                    <a:pt x="151" y="97"/>
                  </a:cubicBezTo>
                  <a:cubicBezTo>
                    <a:pt x="151" y="97"/>
                    <a:pt x="151" y="98"/>
                    <a:pt x="151" y="98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3" y="105"/>
                    <a:pt x="164" y="105"/>
                    <a:pt x="164" y="104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99"/>
                    <a:pt x="173" y="99"/>
                    <a:pt x="173" y="98"/>
                  </a:cubicBezTo>
                  <a:cubicBezTo>
                    <a:pt x="162" y="92"/>
                    <a:pt x="162" y="92"/>
                    <a:pt x="162" y="92"/>
                  </a:cubicBezTo>
                  <a:cubicBezTo>
                    <a:pt x="161" y="92"/>
                    <a:pt x="161" y="92"/>
                    <a:pt x="160" y="92"/>
                  </a:cubicBezTo>
                  <a:close/>
                  <a:moveTo>
                    <a:pt x="147" y="99"/>
                  </a:moveTo>
                  <a:cubicBezTo>
                    <a:pt x="138" y="105"/>
                    <a:pt x="138" y="105"/>
                    <a:pt x="138" y="105"/>
                  </a:cubicBezTo>
                  <a:cubicBezTo>
                    <a:pt x="138" y="105"/>
                    <a:pt x="138" y="105"/>
                    <a:pt x="138" y="105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0" y="112"/>
                    <a:pt x="151" y="112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7"/>
                    <a:pt x="160" y="106"/>
                    <a:pt x="160" y="106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48" y="99"/>
                    <a:pt x="147" y="99"/>
                    <a:pt x="147" y="99"/>
                  </a:cubicBezTo>
                  <a:close/>
                  <a:moveTo>
                    <a:pt x="85" y="186"/>
                  </a:moveTo>
                  <a:cubicBezTo>
                    <a:pt x="85" y="186"/>
                    <a:pt x="86" y="186"/>
                    <a:pt x="86" y="186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5" y="181"/>
                    <a:pt x="95" y="180"/>
                    <a:pt x="95" y="180"/>
                  </a:cubicBezTo>
                  <a:cubicBezTo>
                    <a:pt x="84" y="174"/>
                    <a:pt x="84" y="174"/>
                    <a:pt x="84" y="174"/>
                  </a:cubicBezTo>
                  <a:cubicBezTo>
                    <a:pt x="83" y="173"/>
                    <a:pt x="83" y="173"/>
                    <a:pt x="82" y="174"/>
                  </a:cubicBezTo>
                  <a:cubicBezTo>
                    <a:pt x="73" y="179"/>
                    <a:pt x="73" y="179"/>
                    <a:pt x="73" y="179"/>
                  </a:cubicBezTo>
                  <a:cubicBezTo>
                    <a:pt x="73" y="179"/>
                    <a:pt x="73" y="179"/>
                    <a:pt x="73" y="180"/>
                  </a:cubicBezTo>
                  <a:lnTo>
                    <a:pt x="85" y="186"/>
                  </a:lnTo>
                  <a:close/>
                  <a:moveTo>
                    <a:pt x="42" y="160"/>
                  </a:moveTo>
                  <a:cubicBezTo>
                    <a:pt x="33" y="165"/>
                    <a:pt x="33" y="165"/>
                    <a:pt x="33" y="165"/>
                  </a:cubicBezTo>
                  <a:cubicBezTo>
                    <a:pt x="33" y="165"/>
                    <a:pt x="33" y="166"/>
                    <a:pt x="33" y="166"/>
                  </a:cubicBezTo>
                  <a:cubicBezTo>
                    <a:pt x="44" y="173"/>
                    <a:pt x="44" y="173"/>
                    <a:pt x="44" y="173"/>
                  </a:cubicBezTo>
                  <a:cubicBezTo>
                    <a:pt x="45" y="173"/>
                    <a:pt x="45" y="173"/>
                    <a:pt x="46" y="173"/>
                  </a:cubicBezTo>
                  <a:cubicBezTo>
                    <a:pt x="55" y="167"/>
                    <a:pt x="55" y="167"/>
                    <a:pt x="55" y="167"/>
                  </a:cubicBezTo>
                  <a:cubicBezTo>
                    <a:pt x="55" y="167"/>
                    <a:pt x="55" y="167"/>
                    <a:pt x="55" y="167"/>
                  </a:cubicBezTo>
                  <a:cubicBezTo>
                    <a:pt x="44" y="160"/>
                    <a:pt x="44" y="160"/>
                    <a:pt x="44" y="160"/>
                  </a:cubicBezTo>
                  <a:cubicBezTo>
                    <a:pt x="43" y="160"/>
                    <a:pt x="42" y="160"/>
                    <a:pt x="42" y="160"/>
                  </a:cubicBezTo>
                  <a:close/>
                  <a:moveTo>
                    <a:pt x="65" y="179"/>
                  </a:moveTo>
                  <a:cubicBezTo>
                    <a:pt x="66" y="179"/>
                    <a:pt x="66" y="179"/>
                    <a:pt x="67" y="179"/>
                  </a:cubicBezTo>
                  <a:cubicBezTo>
                    <a:pt x="76" y="174"/>
                    <a:pt x="76" y="174"/>
                    <a:pt x="76" y="174"/>
                  </a:cubicBezTo>
                  <a:cubicBezTo>
                    <a:pt x="76" y="174"/>
                    <a:pt x="76" y="173"/>
                    <a:pt x="75" y="173"/>
                  </a:cubicBezTo>
                  <a:cubicBezTo>
                    <a:pt x="64" y="167"/>
                    <a:pt x="64" y="167"/>
                    <a:pt x="64" y="167"/>
                  </a:cubicBezTo>
                  <a:cubicBezTo>
                    <a:pt x="64" y="166"/>
                    <a:pt x="63" y="166"/>
                    <a:pt x="63" y="166"/>
                  </a:cubicBezTo>
                  <a:cubicBezTo>
                    <a:pt x="54" y="172"/>
                    <a:pt x="54" y="172"/>
                    <a:pt x="54" y="172"/>
                  </a:cubicBezTo>
                  <a:cubicBezTo>
                    <a:pt x="53" y="172"/>
                    <a:pt x="54" y="172"/>
                    <a:pt x="54" y="172"/>
                  </a:cubicBezTo>
                  <a:lnTo>
                    <a:pt x="65" y="179"/>
                  </a:lnTo>
                  <a:close/>
                  <a:moveTo>
                    <a:pt x="109" y="191"/>
                  </a:moveTo>
                  <a:cubicBezTo>
                    <a:pt x="118" y="186"/>
                    <a:pt x="118" y="186"/>
                    <a:pt x="118" y="186"/>
                  </a:cubicBezTo>
                  <a:cubicBezTo>
                    <a:pt x="118" y="186"/>
                    <a:pt x="118" y="186"/>
                    <a:pt x="118" y="185"/>
                  </a:cubicBezTo>
                  <a:cubicBezTo>
                    <a:pt x="107" y="179"/>
                    <a:pt x="107" y="179"/>
                    <a:pt x="107" y="179"/>
                  </a:cubicBezTo>
                  <a:cubicBezTo>
                    <a:pt x="106" y="179"/>
                    <a:pt x="105" y="179"/>
                    <a:pt x="105" y="179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96" y="184"/>
                    <a:pt x="96" y="185"/>
                    <a:pt x="96" y="185"/>
                  </a:cubicBezTo>
                  <a:cubicBezTo>
                    <a:pt x="107" y="191"/>
                    <a:pt x="107" y="191"/>
                    <a:pt x="107" y="191"/>
                  </a:cubicBezTo>
                  <a:cubicBezTo>
                    <a:pt x="108" y="192"/>
                    <a:pt x="108" y="192"/>
                    <a:pt x="109" y="191"/>
                  </a:cubicBezTo>
                  <a:close/>
                  <a:moveTo>
                    <a:pt x="94" y="199"/>
                  </a:moveTo>
                  <a:cubicBezTo>
                    <a:pt x="95" y="199"/>
                    <a:pt x="95" y="199"/>
                    <a:pt x="96" y="199"/>
                  </a:cubicBezTo>
                  <a:cubicBezTo>
                    <a:pt x="105" y="194"/>
                    <a:pt x="105" y="194"/>
                    <a:pt x="105" y="194"/>
                  </a:cubicBezTo>
                  <a:cubicBezTo>
                    <a:pt x="105" y="194"/>
                    <a:pt x="105" y="193"/>
                    <a:pt x="105" y="193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86"/>
                    <a:pt x="92" y="186"/>
                    <a:pt x="92" y="186"/>
                  </a:cubicBezTo>
                  <a:cubicBezTo>
                    <a:pt x="83" y="192"/>
                    <a:pt x="83" y="192"/>
                    <a:pt x="83" y="192"/>
                  </a:cubicBezTo>
                  <a:cubicBezTo>
                    <a:pt x="83" y="192"/>
                    <a:pt x="83" y="192"/>
                    <a:pt x="83" y="193"/>
                  </a:cubicBezTo>
                  <a:lnTo>
                    <a:pt x="94" y="199"/>
                  </a:lnTo>
                  <a:close/>
                  <a:moveTo>
                    <a:pt x="55" y="152"/>
                  </a:moveTo>
                  <a:cubicBezTo>
                    <a:pt x="46" y="158"/>
                    <a:pt x="46" y="158"/>
                    <a:pt x="46" y="15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57" y="165"/>
                    <a:pt x="57" y="165"/>
                    <a:pt x="57" y="165"/>
                  </a:cubicBezTo>
                  <a:cubicBezTo>
                    <a:pt x="58" y="165"/>
                    <a:pt x="59" y="165"/>
                    <a:pt x="59" y="165"/>
                  </a:cubicBezTo>
                  <a:cubicBezTo>
                    <a:pt x="68" y="160"/>
                    <a:pt x="68" y="160"/>
                    <a:pt x="68" y="160"/>
                  </a:cubicBezTo>
                  <a:cubicBezTo>
                    <a:pt x="68" y="160"/>
                    <a:pt x="68" y="159"/>
                    <a:pt x="68" y="159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56" y="152"/>
                    <a:pt x="56" y="152"/>
                    <a:pt x="55" y="152"/>
                  </a:cubicBezTo>
                  <a:close/>
                  <a:moveTo>
                    <a:pt x="121" y="115"/>
                  </a:moveTo>
                  <a:cubicBezTo>
                    <a:pt x="112" y="120"/>
                    <a:pt x="112" y="120"/>
                    <a:pt x="112" y="120"/>
                  </a:cubicBezTo>
                  <a:cubicBezTo>
                    <a:pt x="111" y="120"/>
                    <a:pt x="111" y="120"/>
                    <a:pt x="112" y="121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123" y="127"/>
                    <a:pt x="124" y="127"/>
                    <a:pt x="125" y="127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4" y="122"/>
                    <a:pt x="134" y="121"/>
                    <a:pt x="133" y="121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114"/>
                    <a:pt x="121" y="114"/>
                    <a:pt x="121" y="115"/>
                  </a:cubicBezTo>
                  <a:close/>
                  <a:moveTo>
                    <a:pt x="68" y="145"/>
                  </a:moveTo>
                  <a:cubicBezTo>
                    <a:pt x="59" y="150"/>
                    <a:pt x="59" y="150"/>
                    <a:pt x="59" y="150"/>
                  </a:cubicBezTo>
                  <a:cubicBezTo>
                    <a:pt x="59" y="150"/>
                    <a:pt x="59" y="151"/>
                    <a:pt x="59" y="151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158"/>
                    <a:pt x="72" y="158"/>
                    <a:pt x="72" y="157"/>
                  </a:cubicBezTo>
                  <a:cubicBezTo>
                    <a:pt x="81" y="152"/>
                    <a:pt x="81" y="152"/>
                    <a:pt x="81" y="152"/>
                  </a:cubicBezTo>
                  <a:cubicBezTo>
                    <a:pt x="81" y="152"/>
                    <a:pt x="81" y="152"/>
                    <a:pt x="81" y="151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69" y="145"/>
                    <a:pt x="69" y="145"/>
                    <a:pt x="68" y="145"/>
                  </a:cubicBezTo>
                  <a:close/>
                  <a:moveTo>
                    <a:pt x="134" y="107"/>
                  </a:move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3"/>
                    <a:pt x="125" y="113"/>
                  </a:cubicBezTo>
                  <a:cubicBezTo>
                    <a:pt x="136" y="119"/>
                    <a:pt x="136" y="119"/>
                    <a:pt x="136" y="119"/>
                  </a:cubicBezTo>
                  <a:cubicBezTo>
                    <a:pt x="137" y="120"/>
                    <a:pt x="137" y="120"/>
                    <a:pt x="138" y="120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5" y="107"/>
                    <a:pt x="134" y="107"/>
                    <a:pt x="134" y="107"/>
                  </a:cubicBezTo>
                  <a:close/>
                  <a:moveTo>
                    <a:pt x="108" y="122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98" y="128"/>
                    <a:pt x="98" y="128"/>
                    <a:pt x="99" y="128"/>
                  </a:cubicBezTo>
                  <a:cubicBezTo>
                    <a:pt x="110" y="135"/>
                    <a:pt x="110" y="135"/>
                    <a:pt x="110" y="135"/>
                  </a:cubicBezTo>
                  <a:cubicBezTo>
                    <a:pt x="110" y="135"/>
                    <a:pt x="111" y="135"/>
                    <a:pt x="111" y="135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21" y="129"/>
                    <a:pt x="121" y="129"/>
                    <a:pt x="120" y="129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09" y="122"/>
                    <a:pt x="108" y="122"/>
                    <a:pt x="108" y="122"/>
                  </a:cubicBezTo>
                  <a:close/>
                  <a:moveTo>
                    <a:pt x="95" y="130"/>
                  </a:moveTo>
                  <a:cubicBezTo>
                    <a:pt x="86" y="135"/>
                    <a:pt x="86" y="135"/>
                    <a:pt x="86" y="135"/>
                  </a:cubicBezTo>
                  <a:cubicBezTo>
                    <a:pt x="85" y="135"/>
                    <a:pt x="85" y="136"/>
                    <a:pt x="86" y="136"/>
                  </a:cubicBezTo>
                  <a:cubicBezTo>
                    <a:pt x="97" y="142"/>
                    <a:pt x="97" y="142"/>
                    <a:pt x="97" y="142"/>
                  </a:cubicBezTo>
                  <a:cubicBezTo>
                    <a:pt x="97" y="142"/>
                    <a:pt x="98" y="142"/>
                    <a:pt x="98" y="142"/>
                  </a:cubicBezTo>
                  <a:cubicBezTo>
                    <a:pt x="107" y="137"/>
                    <a:pt x="107" y="137"/>
                    <a:pt x="107" y="137"/>
                  </a:cubicBezTo>
                  <a:cubicBezTo>
                    <a:pt x="108" y="137"/>
                    <a:pt x="108" y="136"/>
                    <a:pt x="107" y="136"/>
                  </a:cubicBezTo>
                  <a:cubicBezTo>
                    <a:pt x="96" y="130"/>
                    <a:pt x="96" y="130"/>
                    <a:pt x="96" y="130"/>
                  </a:cubicBezTo>
                  <a:cubicBezTo>
                    <a:pt x="96" y="130"/>
                    <a:pt x="95" y="130"/>
                    <a:pt x="95" y="130"/>
                  </a:cubicBezTo>
                  <a:close/>
                  <a:moveTo>
                    <a:pt x="81" y="137"/>
                  </a:moveTo>
                  <a:cubicBezTo>
                    <a:pt x="72" y="142"/>
                    <a:pt x="72" y="142"/>
                    <a:pt x="72" y="142"/>
                  </a:cubicBezTo>
                  <a:cubicBezTo>
                    <a:pt x="72" y="143"/>
                    <a:pt x="72" y="143"/>
                    <a:pt x="73" y="143"/>
                  </a:cubicBezTo>
                  <a:cubicBezTo>
                    <a:pt x="84" y="150"/>
                    <a:pt x="84" y="150"/>
                    <a:pt x="84" y="150"/>
                  </a:cubicBezTo>
                  <a:cubicBezTo>
                    <a:pt x="84" y="150"/>
                    <a:pt x="85" y="150"/>
                    <a:pt x="85" y="150"/>
                  </a:cubicBezTo>
                  <a:cubicBezTo>
                    <a:pt x="94" y="145"/>
                    <a:pt x="94" y="145"/>
                    <a:pt x="94" y="145"/>
                  </a:cubicBezTo>
                  <a:cubicBezTo>
                    <a:pt x="95" y="144"/>
                    <a:pt x="94" y="144"/>
                    <a:pt x="94" y="144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82" y="137"/>
                    <a:pt x="82" y="137"/>
                    <a:pt x="81" y="137"/>
                  </a:cubicBezTo>
                  <a:close/>
                  <a:moveTo>
                    <a:pt x="152" y="148"/>
                  </a:moveTo>
                  <a:cubicBezTo>
                    <a:pt x="161" y="143"/>
                    <a:pt x="161" y="143"/>
                    <a:pt x="161" y="143"/>
                  </a:cubicBezTo>
                  <a:cubicBezTo>
                    <a:pt x="161" y="143"/>
                    <a:pt x="161" y="143"/>
                    <a:pt x="160" y="142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49" y="136"/>
                    <a:pt x="148" y="136"/>
                    <a:pt x="148" y="136"/>
                  </a:cubicBezTo>
                  <a:cubicBezTo>
                    <a:pt x="139" y="141"/>
                    <a:pt x="139" y="141"/>
                    <a:pt x="139" y="141"/>
                  </a:cubicBezTo>
                  <a:cubicBezTo>
                    <a:pt x="138" y="141"/>
                    <a:pt x="139" y="142"/>
                    <a:pt x="139" y="142"/>
                  </a:cubicBezTo>
                  <a:cubicBezTo>
                    <a:pt x="150" y="148"/>
                    <a:pt x="150" y="148"/>
                    <a:pt x="150" y="148"/>
                  </a:cubicBezTo>
                  <a:cubicBezTo>
                    <a:pt x="151" y="149"/>
                    <a:pt x="151" y="149"/>
                    <a:pt x="152" y="148"/>
                  </a:cubicBezTo>
                  <a:close/>
                  <a:moveTo>
                    <a:pt x="264" y="32"/>
                  </a:moveTo>
                  <a:cubicBezTo>
                    <a:pt x="255" y="37"/>
                    <a:pt x="255" y="37"/>
                    <a:pt x="255" y="37"/>
                  </a:cubicBezTo>
                  <a:cubicBezTo>
                    <a:pt x="254" y="37"/>
                    <a:pt x="254" y="38"/>
                    <a:pt x="255" y="38"/>
                  </a:cubicBezTo>
                  <a:cubicBezTo>
                    <a:pt x="266" y="45"/>
                    <a:pt x="266" y="45"/>
                    <a:pt x="266" y="45"/>
                  </a:cubicBezTo>
                  <a:cubicBezTo>
                    <a:pt x="266" y="45"/>
                    <a:pt x="267" y="45"/>
                    <a:pt x="267" y="45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7" y="39"/>
                    <a:pt x="277" y="39"/>
                    <a:pt x="276" y="39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32"/>
                    <a:pt x="264" y="32"/>
                    <a:pt x="264" y="32"/>
                  </a:cubicBezTo>
                  <a:close/>
                  <a:moveTo>
                    <a:pt x="248" y="41"/>
                  </a:moveTo>
                  <a:cubicBezTo>
                    <a:pt x="239" y="46"/>
                    <a:pt x="239" y="46"/>
                    <a:pt x="239" y="46"/>
                  </a:cubicBezTo>
                  <a:cubicBezTo>
                    <a:pt x="238" y="47"/>
                    <a:pt x="239" y="47"/>
                    <a:pt x="239" y="47"/>
                  </a:cubicBezTo>
                  <a:cubicBezTo>
                    <a:pt x="250" y="54"/>
                    <a:pt x="250" y="54"/>
                    <a:pt x="250" y="54"/>
                  </a:cubicBezTo>
                  <a:cubicBezTo>
                    <a:pt x="251" y="54"/>
                    <a:pt x="251" y="54"/>
                    <a:pt x="252" y="54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8"/>
                    <a:pt x="261" y="48"/>
                    <a:pt x="260" y="48"/>
                  </a:cubicBezTo>
                  <a:cubicBezTo>
                    <a:pt x="249" y="41"/>
                    <a:pt x="249" y="41"/>
                    <a:pt x="249" y="41"/>
                  </a:cubicBezTo>
                  <a:cubicBezTo>
                    <a:pt x="249" y="41"/>
                    <a:pt x="248" y="41"/>
                    <a:pt x="248" y="41"/>
                  </a:cubicBezTo>
                  <a:close/>
                  <a:moveTo>
                    <a:pt x="277" y="24"/>
                  </a:moveTo>
                  <a:cubicBezTo>
                    <a:pt x="268" y="30"/>
                    <a:pt x="268" y="30"/>
                    <a:pt x="268" y="30"/>
                  </a:cubicBezTo>
                  <a:cubicBezTo>
                    <a:pt x="267" y="30"/>
                    <a:pt x="268" y="30"/>
                    <a:pt x="268" y="31"/>
                  </a:cubicBezTo>
                  <a:cubicBezTo>
                    <a:pt x="279" y="37"/>
                    <a:pt x="279" y="37"/>
                    <a:pt x="279" y="37"/>
                  </a:cubicBezTo>
                  <a:cubicBezTo>
                    <a:pt x="280" y="37"/>
                    <a:pt x="280" y="37"/>
                    <a:pt x="281" y="37"/>
                  </a:cubicBezTo>
                  <a:cubicBezTo>
                    <a:pt x="290" y="32"/>
                    <a:pt x="290" y="32"/>
                    <a:pt x="290" y="32"/>
                  </a:cubicBezTo>
                  <a:cubicBezTo>
                    <a:pt x="290" y="32"/>
                    <a:pt x="290" y="31"/>
                    <a:pt x="289" y="31"/>
                  </a:cubicBezTo>
                  <a:cubicBezTo>
                    <a:pt x="278" y="25"/>
                    <a:pt x="278" y="25"/>
                    <a:pt x="278" y="25"/>
                  </a:cubicBezTo>
                  <a:cubicBezTo>
                    <a:pt x="278" y="24"/>
                    <a:pt x="277" y="24"/>
                    <a:pt x="277" y="24"/>
                  </a:cubicBezTo>
                  <a:close/>
                  <a:moveTo>
                    <a:pt x="211" y="96"/>
                  </a:moveTo>
                  <a:cubicBezTo>
                    <a:pt x="220" y="90"/>
                    <a:pt x="220" y="90"/>
                    <a:pt x="220" y="90"/>
                  </a:cubicBezTo>
                  <a:cubicBezTo>
                    <a:pt x="220" y="90"/>
                    <a:pt x="220" y="90"/>
                    <a:pt x="220" y="90"/>
                  </a:cubicBezTo>
                  <a:cubicBezTo>
                    <a:pt x="209" y="83"/>
                    <a:pt x="209" y="83"/>
                    <a:pt x="209" y="83"/>
                  </a:cubicBezTo>
                  <a:cubicBezTo>
                    <a:pt x="208" y="83"/>
                    <a:pt x="208" y="83"/>
                    <a:pt x="207" y="83"/>
                  </a:cubicBezTo>
                  <a:cubicBezTo>
                    <a:pt x="198" y="88"/>
                    <a:pt x="198" y="88"/>
                    <a:pt x="198" y="88"/>
                  </a:cubicBezTo>
                  <a:cubicBezTo>
                    <a:pt x="198" y="89"/>
                    <a:pt x="198" y="89"/>
                    <a:pt x="198" y="89"/>
                  </a:cubicBezTo>
                  <a:cubicBezTo>
                    <a:pt x="209" y="96"/>
                    <a:pt x="209" y="96"/>
                    <a:pt x="209" y="96"/>
                  </a:cubicBezTo>
                  <a:cubicBezTo>
                    <a:pt x="210" y="96"/>
                    <a:pt x="211" y="96"/>
                    <a:pt x="211" y="96"/>
                  </a:cubicBezTo>
                  <a:close/>
                  <a:moveTo>
                    <a:pt x="291" y="17"/>
                  </a:moveTo>
                  <a:cubicBezTo>
                    <a:pt x="291" y="17"/>
                    <a:pt x="290" y="17"/>
                    <a:pt x="290" y="17"/>
                  </a:cubicBezTo>
                  <a:cubicBezTo>
                    <a:pt x="281" y="22"/>
                    <a:pt x="281" y="22"/>
                    <a:pt x="281" y="22"/>
                  </a:cubicBezTo>
                  <a:cubicBezTo>
                    <a:pt x="281" y="22"/>
                    <a:pt x="281" y="23"/>
                    <a:pt x="281" y="23"/>
                  </a:cubicBezTo>
                  <a:cubicBezTo>
                    <a:pt x="292" y="29"/>
                    <a:pt x="292" y="29"/>
                    <a:pt x="292" y="29"/>
                  </a:cubicBezTo>
                  <a:cubicBezTo>
                    <a:pt x="293" y="30"/>
                    <a:pt x="293" y="30"/>
                    <a:pt x="294" y="29"/>
                  </a:cubicBezTo>
                  <a:cubicBezTo>
                    <a:pt x="303" y="24"/>
                    <a:pt x="303" y="24"/>
                    <a:pt x="303" y="24"/>
                  </a:cubicBezTo>
                  <a:cubicBezTo>
                    <a:pt x="303" y="24"/>
                    <a:pt x="303" y="24"/>
                    <a:pt x="303" y="23"/>
                  </a:cubicBezTo>
                  <a:lnTo>
                    <a:pt x="291" y="17"/>
                  </a:lnTo>
                  <a:close/>
                  <a:moveTo>
                    <a:pt x="165" y="141"/>
                  </a:moveTo>
                  <a:cubicBezTo>
                    <a:pt x="174" y="136"/>
                    <a:pt x="174" y="136"/>
                    <a:pt x="174" y="136"/>
                  </a:cubicBezTo>
                  <a:cubicBezTo>
                    <a:pt x="174" y="135"/>
                    <a:pt x="174" y="135"/>
                    <a:pt x="174" y="135"/>
                  </a:cubicBezTo>
                  <a:cubicBezTo>
                    <a:pt x="162" y="128"/>
                    <a:pt x="162" y="128"/>
                    <a:pt x="162" y="128"/>
                  </a:cubicBezTo>
                  <a:cubicBezTo>
                    <a:pt x="162" y="128"/>
                    <a:pt x="161" y="128"/>
                    <a:pt x="161" y="128"/>
                  </a:cubicBezTo>
                  <a:cubicBezTo>
                    <a:pt x="152" y="133"/>
                    <a:pt x="152" y="133"/>
                    <a:pt x="152" y="133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63" y="141"/>
                    <a:pt x="163" y="141"/>
                    <a:pt x="163" y="141"/>
                  </a:cubicBezTo>
                  <a:cubicBezTo>
                    <a:pt x="164" y="141"/>
                    <a:pt x="164" y="141"/>
                    <a:pt x="165" y="141"/>
                  </a:cubicBezTo>
                  <a:close/>
                  <a:moveTo>
                    <a:pt x="326" y="48"/>
                  </a:moveTo>
                  <a:cubicBezTo>
                    <a:pt x="335" y="43"/>
                    <a:pt x="335" y="43"/>
                    <a:pt x="335" y="43"/>
                  </a:cubicBezTo>
                  <a:cubicBezTo>
                    <a:pt x="335" y="42"/>
                    <a:pt x="335" y="42"/>
                    <a:pt x="335" y="42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23" y="35"/>
                    <a:pt x="322" y="35"/>
                    <a:pt x="322" y="35"/>
                  </a:cubicBezTo>
                  <a:cubicBezTo>
                    <a:pt x="313" y="40"/>
                    <a:pt x="313" y="40"/>
                    <a:pt x="313" y="40"/>
                  </a:cubicBezTo>
                  <a:cubicBezTo>
                    <a:pt x="312" y="41"/>
                    <a:pt x="313" y="41"/>
                    <a:pt x="313" y="41"/>
                  </a:cubicBezTo>
                  <a:cubicBezTo>
                    <a:pt x="324" y="48"/>
                    <a:pt x="324" y="48"/>
                    <a:pt x="324" y="48"/>
                  </a:cubicBezTo>
                  <a:cubicBezTo>
                    <a:pt x="325" y="48"/>
                    <a:pt x="325" y="48"/>
                    <a:pt x="326" y="48"/>
                  </a:cubicBezTo>
                  <a:close/>
                  <a:moveTo>
                    <a:pt x="297" y="46"/>
                  </a:moveTo>
                  <a:cubicBezTo>
                    <a:pt x="306" y="41"/>
                    <a:pt x="306" y="41"/>
                    <a:pt x="306" y="41"/>
                  </a:cubicBezTo>
                  <a:cubicBezTo>
                    <a:pt x="306" y="41"/>
                    <a:pt x="306" y="40"/>
                    <a:pt x="305" y="40"/>
                  </a:cubicBezTo>
                  <a:cubicBezTo>
                    <a:pt x="294" y="34"/>
                    <a:pt x="294" y="34"/>
                    <a:pt x="294" y="34"/>
                  </a:cubicBezTo>
                  <a:cubicBezTo>
                    <a:pt x="294" y="33"/>
                    <a:pt x="293" y="33"/>
                    <a:pt x="293" y="34"/>
                  </a:cubicBezTo>
                  <a:cubicBezTo>
                    <a:pt x="284" y="39"/>
                    <a:pt x="284" y="39"/>
                    <a:pt x="284" y="39"/>
                  </a:cubicBezTo>
                  <a:cubicBezTo>
                    <a:pt x="283" y="39"/>
                    <a:pt x="283" y="39"/>
                    <a:pt x="284" y="40"/>
                  </a:cubicBezTo>
                  <a:cubicBezTo>
                    <a:pt x="295" y="46"/>
                    <a:pt x="295" y="46"/>
                    <a:pt x="295" y="46"/>
                  </a:cubicBezTo>
                  <a:cubicBezTo>
                    <a:pt x="296" y="46"/>
                    <a:pt x="296" y="46"/>
                    <a:pt x="297" y="46"/>
                  </a:cubicBezTo>
                  <a:close/>
                  <a:moveTo>
                    <a:pt x="307" y="26"/>
                  </a:moveTo>
                  <a:cubicBezTo>
                    <a:pt x="307" y="26"/>
                    <a:pt x="306" y="26"/>
                    <a:pt x="306" y="26"/>
                  </a:cubicBezTo>
                  <a:cubicBezTo>
                    <a:pt x="297" y="31"/>
                    <a:pt x="297" y="31"/>
                    <a:pt x="297" y="31"/>
                  </a:cubicBezTo>
                  <a:cubicBezTo>
                    <a:pt x="297" y="32"/>
                    <a:pt x="297" y="32"/>
                    <a:pt x="297" y="32"/>
                  </a:cubicBezTo>
                  <a:cubicBezTo>
                    <a:pt x="308" y="39"/>
                    <a:pt x="308" y="39"/>
                    <a:pt x="308" y="39"/>
                  </a:cubicBezTo>
                  <a:cubicBezTo>
                    <a:pt x="309" y="39"/>
                    <a:pt x="309" y="39"/>
                    <a:pt x="310" y="39"/>
                  </a:cubicBezTo>
                  <a:cubicBezTo>
                    <a:pt x="319" y="33"/>
                    <a:pt x="319" y="33"/>
                    <a:pt x="319" y="33"/>
                  </a:cubicBezTo>
                  <a:cubicBezTo>
                    <a:pt x="319" y="33"/>
                    <a:pt x="319" y="33"/>
                    <a:pt x="319" y="33"/>
                  </a:cubicBezTo>
                  <a:lnTo>
                    <a:pt x="307" y="26"/>
                  </a:lnTo>
                  <a:close/>
                  <a:moveTo>
                    <a:pt x="310" y="25"/>
                  </a:moveTo>
                  <a:cubicBezTo>
                    <a:pt x="337" y="40"/>
                    <a:pt x="337" y="40"/>
                    <a:pt x="337" y="40"/>
                  </a:cubicBezTo>
                  <a:cubicBezTo>
                    <a:pt x="338" y="40"/>
                    <a:pt x="338" y="40"/>
                    <a:pt x="339" y="40"/>
                  </a:cubicBezTo>
                  <a:cubicBezTo>
                    <a:pt x="348" y="35"/>
                    <a:pt x="348" y="35"/>
                    <a:pt x="348" y="35"/>
                  </a:cubicBezTo>
                  <a:cubicBezTo>
                    <a:pt x="348" y="35"/>
                    <a:pt x="348" y="34"/>
                    <a:pt x="348" y="34"/>
                  </a:cubicBezTo>
                  <a:cubicBezTo>
                    <a:pt x="321" y="19"/>
                    <a:pt x="321" y="19"/>
                    <a:pt x="321" y="19"/>
                  </a:cubicBezTo>
                  <a:cubicBezTo>
                    <a:pt x="320" y="18"/>
                    <a:pt x="319" y="18"/>
                    <a:pt x="319" y="19"/>
                  </a:cubicBezTo>
                  <a:cubicBezTo>
                    <a:pt x="310" y="24"/>
                    <a:pt x="310" y="24"/>
                    <a:pt x="310" y="24"/>
                  </a:cubicBezTo>
                  <a:cubicBezTo>
                    <a:pt x="310" y="24"/>
                    <a:pt x="310" y="24"/>
                    <a:pt x="310" y="25"/>
                  </a:cubicBezTo>
                  <a:close/>
                  <a:moveTo>
                    <a:pt x="280" y="41"/>
                  </a:moveTo>
                  <a:cubicBezTo>
                    <a:pt x="271" y="46"/>
                    <a:pt x="271" y="46"/>
                    <a:pt x="271" y="46"/>
                  </a:cubicBezTo>
                  <a:cubicBezTo>
                    <a:pt x="270" y="47"/>
                    <a:pt x="270" y="47"/>
                    <a:pt x="271" y="47"/>
                  </a:cubicBezTo>
                  <a:cubicBezTo>
                    <a:pt x="282" y="54"/>
                    <a:pt x="282" y="54"/>
                    <a:pt x="282" y="54"/>
                  </a:cubicBezTo>
                  <a:cubicBezTo>
                    <a:pt x="282" y="54"/>
                    <a:pt x="283" y="54"/>
                    <a:pt x="283" y="54"/>
                  </a:cubicBezTo>
                  <a:cubicBezTo>
                    <a:pt x="292" y="49"/>
                    <a:pt x="292" y="49"/>
                    <a:pt x="292" y="49"/>
                  </a:cubicBezTo>
                  <a:cubicBezTo>
                    <a:pt x="293" y="48"/>
                    <a:pt x="293" y="48"/>
                    <a:pt x="292" y="48"/>
                  </a:cubicBezTo>
                  <a:cubicBezTo>
                    <a:pt x="281" y="41"/>
                    <a:pt x="281" y="41"/>
                    <a:pt x="281" y="41"/>
                  </a:cubicBezTo>
                  <a:cubicBezTo>
                    <a:pt x="281" y="41"/>
                    <a:pt x="280" y="41"/>
                    <a:pt x="280" y="41"/>
                  </a:cubicBezTo>
                  <a:close/>
                  <a:moveTo>
                    <a:pt x="181" y="98"/>
                  </a:moveTo>
                  <a:cubicBezTo>
                    <a:pt x="172" y="103"/>
                    <a:pt x="172" y="103"/>
                    <a:pt x="172" y="103"/>
                  </a:cubicBezTo>
                  <a:cubicBezTo>
                    <a:pt x="172" y="104"/>
                    <a:pt x="172" y="104"/>
                    <a:pt x="172" y="104"/>
                  </a:cubicBezTo>
                  <a:cubicBezTo>
                    <a:pt x="183" y="111"/>
                    <a:pt x="183" y="111"/>
                    <a:pt x="183" y="111"/>
                  </a:cubicBezTo>
                  <a:cubicBezTo>
                    <a:pt x="184" y="111"/>
                    <a:pt x="184" y="111"/>
                    <a:pt x="185" y="111"/>
                  </a:cubicBezTo>
                  <a:cubicBezTo>
                    <a:pt x="194" y="106"/>
                    <a:pt x="194" y="106"/>
                    <a:pt x="194" y="106"/>
                  </a:cubicBezTo>
                  <a:cubicBezTo>
                    <a:pt x="194" y="105"/>
                    <a:pt x="194" y="105"/>
                    <a:pt x="194" y="105"/>
                  </a:cubicBezTo>
                  <a:cubicBezTo>
                    <a:pt x="182" y="98"/>
                    <a:pt x="182" y="98"/>
                    <a:pt x="182" y="98"/>
                  </a:cubicBezTo>
                  <a:cubicBezTo>
                    <a:pt x="182" y="98"/>
                    <a:pt x="181" y="98"/>
                    <a:pt x="181" y="98"/>
                  </a:cubicBezTo>
                  <a:close/>
                  <a:moveTo>
                    <a:pt x="311" y="55"/>
                  </a:moveTo>
                  <a:cubicBezTo>
                    <a:pt x="311" y="56"/>
                    <a:pt x="312" y="56"/>
                    <a:pt x="313" y="55"/>
                  </a:cubicBezTo>
                  <a:cubicBezTo>
                    <a:pt x="321" y="50"/>
                    <a:pt x="321" y="50"/>
                    <a:pt x="321" y="50"/>
                  </a:cubicBezTo>
                  <a:cubicBezTo>
                    <a:pt x="322" y="50"/>
                    <a:pt x="322" y="50"/>
                    <a:pt x="321" y="49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10" y="43"/>
                    <a:pt x="309" y="43"/>
                    <a:pt x="309" y="43"/>
                  </a:cubicBezTo>
                  <a:cubicBezTo>
                    <a:pt x="300" y="48"/>
                    <a:pt x="300" y="48"/>
                    <a:pt x="300" y="48"/>
                  </a:cubicBezTo>
                  <a:cubicBezTo>
                    <a:pt x="299" y="48"/>
                    <a:pt x="299" y="49"/>
                    <a:pt x="300" y="49"/>
                  </a:cubicBezTo>
                  <a:lnTo>
                    <a:pt x="311" y="55"/>
                  </a:lnTo>
                  <a:close/>
                  <a:moveTo>
                    <a:pt x="194" y="91"/>
                  </a:moveTo>
                  <a:cubicBezTo>
                    <a:pt x="185" y="96"/>
                    <a:pt x="185" y="96"/>
                    <a:pt x="185" y="96"/>
                  </a:cubicBezTo>
                  <a:cubicBezTo>
                    <a:pt x="185" y="96"/>
                    <a:pt x="185" y="96"/>
                    <a:pt x="185" y="97"/>
                  </a:cubicBezTo>
                  <a:cubicBezTo>
                    <a:pt x="196" y="103"/>
                    <a:pt x="196" y="103"/>
                    <a:pt x="196" y="103"/>
                  </a:cubicBezTo>
                  <a:cubicBezTo>
                    <a:pt x="197" y="103"/>
                    <a:pt x="197" y="103"/>
                    <a:pt x="198" y="103"/>
                  </a:cubicBezTo>
                  <a:cubicBezTo>
                    <a:pt x="207" y="98"/>
                    <a:pt x="207" y="98"/>
                    <a:pt x="207" y="98"/>
                  </a:cubicBezTo>
                  <a:cubicBezTo>
                    <a:pt x="207" y="98"/>
                    <a:pt x="207" y="97"/>
                    <a:pt x="207" y="97"/>
                  </a:cubicBezTo>
                  <a:cubicBezTo>
                    <a:pt x="196" y="91"/>
                    <a:pt x="196" y="91"/>
                    <a:pt x="196" y="91"/>
                  </a:cubicBezTo>
                  <a:cubicBezTo>
                    <a:pt x="195" y="90"/>
                    <a:pt x="194" y="90"/>
                    <a:pt x="194" y="91"/>
                  </a:cubicBezTo>
                  <a:close/>
                  <a:moveTo>
                    <a:pt x="98" y="179"/>
                  </a:moveTo>
                  <a:cubicBezTo>
                    <a:pt x="98" y="179"/>
                    <a:pt x="99" y="179"/>
                    <a:pt x="99" y="179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108" y="173"/>
                    <a:pt x="108" y="173"/>
                    <a:pt x="108" y="173"/>
                  </a:cubicBezTo>
                  <a:cubicBezTo>
                    <a:pt x="97" y="166"/>
                    <a:pt x="97" y="166"/>
                    <a:pt x="97" y="166"/>
                  </a:cubicBezTo>
                  <a:cubicBezTo>
                    <a:pt x="96" y="166"/>
                    <a:pt x="96" y="166"/>
                    <a:pt x="95" y="166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6" y="171"/>
                    <a:pt x="86" y="172"/>
                    <a:pt x="86" y="172"/>
                  </a:cubicBezTo>
                  <a:lnTo>
                    <a:pt x="98" y="179"/>
                  </a:lnTo>
                  <a:close/>
                  <a:moveTo>
                    <a:pt x="76" y="159"/>
                  </a:moveTo>
                  <a:cubicBezTo>
                    <a:pt x="67" y="164"/>
                    <a:pt x="67" y="164"/>
                    <a:pt x="67" y="164"/>
                  </a:cubicBezTo>
                  <a:cubicBezTo>
                    <a:pt x="67" y="164"/>
                    <a:pt x="67" y="165"/>
                    <a:pt x="67" y="165"/>
                  </a:cubicBezTo>
                  <a:cubicBezTo>
                    <a:pt x="78" y="171"/>
                    <a:pt x="78" y="171"/>
                    <a:pt x="78" y="171"/>
                  </a:cubicBezTo>
                  <a:cubicBezTo>
                    <a:pt x="79" y="172"/>
                    <a:pt x="79" y="172"/>
                    <a:pt x="80" y="171"/>
                  </a:cubicBezTo>
                  <a:cubicBezTo>
                    <a:pt x="89" y="166"/>
                    <a:pt x="89" y="166"/>
                    <a:pt x="89" y="166"/>
                  </a:cubicBezTo>
                  <a:cubicBezTo>
                    <a:pt x="89" y="166"/>
                    <a:pt x="89" y="166"/>
                    <a:pt x="89" y="165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7" y="159"/>
                    <a:pt x="76" y="159"/>
                    <a:pt x="76" y="159"/>
                  </a:cubicBezTo>
                  <a:close/>
                  <a:moveTo>
                    <a:pt x="112" y="171"/>
                  </a:move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2" y="165"/>
                    <a:pt x="121" y="165"/>
                  </a:cubicBezTo>
                  <a:cubicBezTo>
                    <a:pt x="110" y="159"/>
                    <a:pt x="110" y="159"/>
                    <a:pt x="110" y="159"/>
                  </a:cubicBezTo>
                  <a:cubicBezTo>
                    <a:pt x="110" y="158"/>
                    <a:pt x="109" y="158"/>
                    <a:pt x="108" y="159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4"/>
                    <a:pt x="100" y="165"/>
                  </a:cubicBezTo>
                  <a:cubicBezTo>
                    <a:pt x="111" y="171"/>
                    <a:pt x="111" y="171"/>
                    <a:pt x="111" y="171"/>
                  </a:cubicBezTo>
                  <a:cubicBezTo>
                    <a:pt x="111" y="171"/>
                    <a:pt x="112" y="171"/>
                    <a:pt x="112" y="171"/>
                  </a:cubicBezTo>
                  <a:close/>
                  <a:moveTo>
                    <a:pt x="125" y="163"/>
                  </a:moveTo>
                  <a:cubicBezTo>
                    <a:pt x="134" y="158"/>
                    <a:pt x="134" y="158"/>
                    <a:pt x="134" y="158"/>
                  </a:cubicBezTo>
                  <a:cubicBezTo>
                    <a:pt x="135" y="158"/>
                    <a:pt x="135" y="158"/>
                    <a:pt x="134" y="157"/>
                  </a:cubicBezTo>
                  <a:cubicBezTo>
                    <a:pt x="123" y="151"/>
                    <a:pt x="123" y="151"/>
                    <a:pt x="123" y="151"/>
                  </a:cubicBezTo>
                  <a:cubicBezTo>
                    <a:pt x="123" y="151"/>
                    <a:pt x="122" y="151"/>
                    <a:pt x="122" y="151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2" y="156"/>
                    <a:pt x="112" y="157"/>
                    <a:pt x="113" y="157"/>
                  </a:cubicBezTo>
                  <a:cubicBezTo>
                    <a:pt x="124" y="163"/>
                    <a:pt x="124" y="163"/>
                    <a:pt x="124" y="163"/>
                  </a:cubicBezTo>
                  <a:cubicBezTo>
                    <a:pt x="124" y="164"/>
                    <a:pt x="125" y="164"/>
                    <a:pt x="125" y="163"/>
                  </a:cubicBezTo>
                  <a:close/>
                  <a:moveTo>
                    <a:pt x="138" y="156"/>
                  </a:moveTo>
                  <a:cubicBezTo>
                    <a:pt x="147" y="151"/>
                    <a:pt x="147" y="151"/>
                    <a:pt x="147" y="151"/>
                  </a:cubicBezTo>
                  <a:cubicBezTo>
                    <a:pt x="148" y="151"/>
                    <a:pt x="148" y="150"/>
                    <a:pt x="147" y="150"/>
                  </a:cubicBezTo>
                  <a:cubicBezTo>
                    <a:pt x="136" y="143"/>
                    <a:pt x="136" y="143"/>
                    <a:pt x="136" y="143"/>
                  </a:cubicBezTo>
                  <a:cubicBezTo>
                    <a:pt x="136" y="143"/>
                    <a:pt x="135" y="143"/>
                    <a:pt x="135" y="143"/>
                  </a:cubicBezTo>
                  <a:cubicBezTo>
                    <a:pt x="126" y="149"/>
                    <a:pt x="126" y="149"/>
                    <a:pt x="126" y="149"/>
                  </a:cubicBezTo>
                  <a:cubicBezTo>
                    <a:pt x="125" y="149"/>
                    <a:pt x="125" y="149"/>
                    <a:pt x="126" y="14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38" y="156"/>
                    <a:pt x="138" y="156"/>
                  </a:cubicBezTo>
                  <a:close/>
                  <a:moveTo>
                    <a:pt x="89" y="151"/>
                  </a:moveTo>
                  <a:cubicBezTo>
                    <a:pt x="80" y="156"/>
                    <a:pt x="80" y="156"/>
                    <a:pt x="80" y="156"/>
                  </a:cubicBezTo>
                  <a:cubicBezTo>
                    <a:pt x="80" y="157"/>
                    <a:pt x="80" y="157"/>
                    <a:pt x="80" y="157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2" y="164"/>
                    <a:pt x="92" y="164"/>
                    <a:pt x="93" y="164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8"/>
                    <a:pt x="102" y="158"/>
                    <a:pt x="102" y="158"/>
                  </a:cubicBezTo>
                  <a:cubicBezTo>
                    <a:pt x="91" y="151"/>
                    <a:pt x="91" y="151"/>
                    <a:pt x="91" y="151"/>
                  </a:cubicBezTo>
                  <a:cubicBezTo>
                    <a:pt x="90" y="151"/>
                    <a:pt x="89" y="151"/>
                    <a:pt x="89" y="151"/>
                  </a:cubicBezTo>
                  <a:close/>
                  <a:moveTo>
                    <a:pt x="102" y="144"/>
                  </a:moveTo>
                  <a:cubicBezTo>
                    <a:pt x="93" y="149"/>
                    <a:pt x="93" y="149"/>
                    <a:pt x="93" y="149"/>
                  </a:cubicBezTo>
                  <a:cubicBezTo>
                    <a:pt x="93" y="149"/>
                    <a:pt x="93" y="150"/>
                    <a:pt x="93" y="150"/>
                  </a:cubicBezTo>
                  <a:cubicBezTo>
                    <a:pt x="104" y="156"/>
                    <a:pt x="104" y="156"/>
                    <a:pt x="104" y="156"/>
                  </a:cubicBezTo>
                  <a:cubicBezTo>
                    <a:pt x="105" y="156"/>
                    <a:pt x="106" y="156"/>
                    <a:pt x="106" y="156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5" y="151"/>
                    <a:pt x="115" y="150"/>
                    <a:pt x="115" y="150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03" y="144"/>
                    <a:pt x="103" y="144"/>
                    <a:pt x="102" y="144"/>
                  </a:cubicBezTo>
                  <a:close/>
                  <a:moveTo>
                    <a:pt x="155" y="113"/>
                  </a:moveTo>
                  <a:cubicBezTo>
                    <a:pt x="146" y="119"/>
                    <a:pt x="146" y="119"/>
                    <a:pt x="146" y="119"/>
                  </a:cubicBezTo>
                  <a:cubicBezTo>
                    <a:pt x="145" y="119"/>
                    <a:pt x="145" y="119"/>
                    <a:pt x="146" y="119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57" y="126"/>
                    <a:pt x="158" y="126"/>
                    <a:pt x="158" y="126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8" y="121"/>
                    <a:pt x="168" y="120"/>
                    <a:pt x="167" y="120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6" y="113"/>
                    <a:pt x="155" y="113"/>
                    <a:pt x="155" y="113"/>
                  </a:cubicBezTo>
                  <a:close/>
                  <a:moveTo>
                    <a:pt x="142" y="121"/>
                  </a:moveTo>
                  <a:cubicBezTo>
                    <a:pt x="133" y="126"/>
                    <a:pt x="133" y="126"/>
                    <a:pt x="133" y="126"/>
                  </a:cubicBezTo>
                  <a:cubicBezTo>
                    <a:pt x="132" y="126"/>
                    <a:pt x="132" y="127"/>
                    <a:pt x="133" y="127"/>
                  </a:cubicBezTo>
                  <a:cubicBezTo>
                    <a:pt x="144" y="133"/>
                    <a:pt x="144" y="133"/>
                    <a:pt x="144" y="133"/>
                  </a:cubicBezTo>
                  <a:cubicBezTo>
                    <a:pt x="144" y="134"/>
                    <a:pt x="145" y="134"/>
                    <a:pt x="145" y="134"/>
                  </a:cubicBezTo>
                  <a:cubicBezTo>
                    <a:pt x="154" y="128"/>
                    <a:pt x="154" y="128"/>
                    <a:pt x="154" y="128"/>
                  </a:cubicBezTo>
                  <a:cubicBezTo>
                    <a:pt x="155" y="128"/>
                    <a:pt x="155" y="128"/>
                    <a:pt x="154" y="127"/>
                  </a:cubicBezTo>
                  <a:cubicBezTo>
                    <a:pt x="143" y="121"/>
                    <a:pt x="143" y="121"/>
                    <a:pt x="143" y="121"/>
                  </a:cubicBezTo>
                  <a:cubicBezTo>
                    <a:pt x="143" y="121"/>
                    <a:pt x="142" y="121"/>
                    <a:pt x="142" y="121"/>
                  </a:cubicBezTo>
                  <a:close/>
                  <a:moveTo>
                    <a:pt x="168" y="106"/>
                  </a:moveTo>
                  <a:cubicBezTo>
                    <a:pt x="159" y="111"/>
                    <a:pt x="159" y="111"/>
                    <a:pt x="159" y="111"/>
                  </a:cubicBezTo>
                  <a:cubicBezTo>
                    <a:pt x="158" y="111"/>
                    <a:pt x="158" y="112"/>
                    <a:pt x="159" y="112"/>
                  </a:cubicBezTo>
                  <a:cubicBezTo>
                    <a:pt x="170" y="118"/>
                    <a:pt x="170" y="118"/>
                    <a:pt x="170" y="118"/>
                  </a:cubicBezTo>
                  <a:cubicBezTo>
                    <a:pt x="171" y="119"/>
                    <a:pt x="171" y="119"/>
                    <a:pt x="172" y="118"/>
                  </a:cubicBezTo>
                  <a:cubicBezTo>
                    <a:pt x="181" y="113"/>
                    <a:pt x="181" y="113"/>
                    <a:pt x="181" y="113"/>
                  </a:cubicBezTo>
                  <a:cubicBezTo>
                    <a:pt x="181" y="113"/>
                    <a:pt x="181" y="113"/>
                    <a:pt x="180" y="112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9" y="106"/>
                    <a:pt x="168" y="106"/>
                    <a:pt x="168" y="106"/>
                  </a:cubicBezTo>
                  <a:close/>
                  <a:moveTo>
                    <a:pt x="115" y="136"/>
                  </a:moveTo>
                  <a:cubicBezTo>
                    <a:pt x="106" y="141"/>
                    <a:pt x="106" y="141"/>
                    <a:pt x="106" y="141"/>
                  </a:cubicBezTo>
                  <a:cubicBezTo>
                    <a:pt x="106" y="142"/>
                    <a:pt x="106" y="142"/>
                    <a:pt x="106" y="142"/>
                  </a:cubicBezTo>
                  <a:cubicBezTo>
                    <a:pt x="118" y="149"/>
                    <a:pt x="118" y="149"/>
                    <a:pt x="118" y="149"/>
                  </a:cubicBezTo>
                  <a:cubicBezTo>
                    <a:pt x="118" y="149"/>
                    <a:pt x="119" y="149"/>
                    <a:pt x="119" y="149"/>
                  </a:cubicBezTo>
                  <a:cubicBezTo>
                    <a:pt x="128" y="144"/>
                    <a:pt x="128" y="144"/>
                    <a:pt x="128" y="144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17" y="136"/>
                    <a:pt x="117" y="136"/>
                    <a:pt x="117" y="136"/>
                  </a:cubicBezTo>
                  <a:cubicBezTo>
                    <a:pt x="116" y="136"/>
                    <a:pt x="116" y="136"/>
                    <a:pt x="115" y="136"/>
                  </a:cubicBezTo>
                  <a:close/>
                  <a:moveTo>
                    <a:pt x="128" y="129"/>
                  </a:moveTo>
                  <a:cubicBezTo>
                    <a:pt x="119" y="134"/>
                    <a:pt x="119" y="134"/>
                    <a:pt x="119" y="134"/>
                  </a:cubicBezTo>
                  <a:cubicBezTo>
                    <a:pt x="119" y="134"/>
                    <a:pt x="119" y="134"/>
                    <a:pt x="120" y="135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1" y="141"/>
                    <a:pt x="132" y="141"/>
                    <a:pt x="132" y="141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2" y="136"/>
                    <a:pt x="142" y="135"/>
                    <a:pt x="141" y="135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29" y="128"/>
                    <a:pt x="129" y="128"/>
                    <a:pt x="128" y="129"/>
                  </a:cubicBezTo>
                  <a:close/>
                  <a:moveTo>
                    <a:pt x="122" y="184"/>
                  </a:moveTo>
                  <a:cubicBezTo>
                    <a:pt x="131" y="179"/>
                    <a:pt x="131" y="179"/>
                    <a:pt x="131" y="179"/>
                  </a:cubicBezTo>
                  <a:cubicBezTo>
                    <a:pt x="131" y="178"/>
                    <a:pt x="131" y="178"/>
                    <a:pt x="131" y="178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19" y="171"/>
                    <a:pt x="119" y="171"/>
                    <a:pt x="118" y="171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09" y="177"/>
                    <a:pt x="109" y="177"/>
                    <a:pt x="109" y="177"/>
                  </a:cubicBezTo>
                  <a:cubicBezTo>
                    <a:pt x="120" y="184"/>
                    <a:pt x="120" y="184"/>
                    <a:pt x="120" y="184"/>
                  </a:cubicBezTo>
                  <a:cubicBezTo>
                    <a:pt x="121" y="184"/>
                    <a:pt x="122" y="184"/>
                    <a:pt x="122" y="184"/>
                  </a:cubicBezTo>
                  <a:close/>
                  <a:moveTo>
                    <a:pt x="42" y="174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30" y="167"/>
                    <a:pt x="29" y="167"/>
                    <a:pt x="29" y="168"/>
                  </a:cubicBezTo>
                  <a:cubicBezTo>
                    <a:pt x="20" y="173"/>
                    <a:pt x="20" y="173"/>
                    <a:pt x="20" y="173"/>
                  </a:cubicBezTo>
                  <a:cubicBezTo>
                    <a:pt x="20" y="173"/>
                    <a:pt x="20" y="173"/>
                    <a:pt x="20" y="174"/>
                  </a:cubicBezTo>
                  <a:cubicBezTo>
                    <a:pt x="31" y="180"/>
                    <a:pt x="31" y="180"/>
                    <a:pt x="31" y="180"/>
                  </a:cubicBezTo>
                  <a:cubicBezTo>
                    <a:pt x="32" y="180"/>
                    <a:pt x="32" y="180"/>
                    <a:pt x="33" y="180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75"/>
                    <a:pt x="42" y="174"/>
                    <a:pt x="42" y="174"/>
                  </a:cubicBezTo>
                  <a:close/>
                  <a:moveTo>
                    <a:pt x="62" y="181"/>
                  </a:moveTo>
                  <a:cubicBezTo>
                    <a:pt x="51" y="174"/>
                    <a:pt x="51" y="174"/>
                    <a:pt x="51" y="174"/>
                  </a:cubicBezTo>
                  <a:cubicBezTo>
                    <a:pt x="51" y="174"/>
                    <a:pt x="50" y="174"/>
                    <a:pt x="50" y="174"/>
                  </a:cubicBezTo>
                  <a:cubicBezTo>
                    <a:pt x="36" y="182"/>
                    <a:pt x="36" y="182"/>
                    <a:pt x="36" y="182"/>
                  </a:cubicBezTo>
                  <a:cubicBezTo>
                    <a:pt x="35" y="182"/>
                    <a:pt x="36" y="183"/>
                    <a:pt x="36" y="183"/>
                  </a:cubicBezTo>
                  <a:cubicBezTo>
                    <a:pt x="47" y="189"/>
                    <a:pt x="47" y="189"/>
                    <a:pt x="47" y="189"/>
                  </a:cubicBezTo>
                  <a:cubicBezTo>
                    <a:pt x="48" y="190"/>
                    <a:pt x="48" y="190"/>
                    <a:pt x="49" y="189"/>
                  </a:cubicBezTo>
                  <a:cubicBezTo>
                    <a:pt x="62" y="181"/>
                    <a:pt x="62" y="181"/>
                    <a:pt x="62" y="181"/>
                  </a:cubicBezTo>
                  <a:cubicBezTo>
                    <a:pt x="63" y="181"/>
                    <a:pt x="63" y="181"/>
                    <a:pt x="62" y="181"/>
                  </a:cubicBezTo>
                  <a:close/>
                  <a:moveTo>
                    <a:pt x="24" y="162"/>
                  </a:moveTo>
                  <a:cubicBezTo>
                    <a:pt x="13" y="155"/>
                    <a:pt x="13" y="155"/>
                    <a:pt x="13" y="155"/>
                  </a:cubicBezTo>
                  <a:cubicBezTo>
                    <a:pt x="13" y="155"/>
                    <a:pt x="12" y="155"/>
                    <a:pt x="12" y="155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2"/>
                    <a:pt x="0" y="162"/>
                    <a:pt x="1" y="162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12" y="169"/>
                    <a:pt x="13" y="169"/>
                    <a:pt x="13" y="169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25" y="162"/>
                    <a:pt x="25" y="162"/>
                    <a:pt x="24" y="162"/>
                  </a:cubicBezTo>
                  <a:close/>
                  <a:moveTo>
                    <a:pt x="33" y="157"/>
                  </a:moveTo>
                  <a:cubicBezTo>
                    <a:pt x="33" y="157"/>
                    <a:pt x="34" y="157"/>
                    <a:pt x="34" y="157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44" y="152"/>
                    <a:pt x="44" y="151"/>
                    <a:pt x="43" y="151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32" y="144"/>
                    <a:pt x="31" y="144"/>
                    <a:pt x="30" y="144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21" y="150"/>
                    <a:pt x="21" y="150"/>
                    <a:pt x="22" y="150"/>
                  </a:cubicBezTo>
                  <a:lnTo>
                    <a:pt x="33" y="157"/>
                  </a:lnTo>
                  <a:close/>
                  <a:moveTo>
                    <a:pt x="82" y="188"/>
                  </a:moveTo>
                  <a:cubicBezTo>
                    <a:pt x="71" y="181"/>
                    <a:pt x="71" y="181"/>
                    <a:pt x="71" y="181"/>
                  </a:cubicBezTo>
                  <a:cubicBezTo>
                    <a:pt x="70" y="181"/>
                    <a:pt x="69" y="181"/>
                    <a:pt x="69" y="181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51" y="191"/>
                    <a:pt x="51" y="192"/>
                    <a:pt x="52" y="192"/>
                  </a:cubicBezTo>
                  <a:cubicBezTo>
                    <a:pt x="63" y="199"/>
                    <a:pt x="63" y="199"/>
                    <a:pt x="63" y="199"/>
                  </a:cubicBezTo>
                  <a:cubicBezTo>
                    <a:pt x="64" y="199"/>
                    <a:pt x="64" y="199"/>
                    <a:pt x="65" y="199"/>
                  </a:cubicBezTo>
                  <a:cubicBezTo>
                    <a:pt x="82" y="189"/>
                    <a:pt x="82" y="189"/>
                    <a:pt x="82" y="189"/>
                  </a:cubicBezTo>
                  <a:cubicBezTo>
                    <a:pt x="82" y="188"/>
                    <a:pt x="82" y="188"/>
                    <a:pt x="82" y="188"/>
                  </a:cubicBezTo>
                  <a:close/>
                  <a:moveTo>
                    <a:pt x="91" y="201"/>
                  </a:moveTo>
                  <a:cubicBezTo>
                    <a:pt x="80" y="194"/>
                    <a:pt x="80" y="194"/>
                    <a:pt x="80" y="194"/>
                  </a:cubicBezTo>
                  <a:cubicBezTo>
                    <a:pt x="80" y="194"/>
                    <a:pt x="79" y="194"/>
                    <a:pt x="79" y="194"/>
                  </a:cubicBezTo>
                  <a:cubicBezTo>
                    <a:pt x="68" y="200"/>
                    <a:pt x="68" y="200"/>
                    <a:pt x="68" y="200"/>
                  </a:cubicBezTo>
                  <a:cubicBezTo>
                    <a:pt x="67" y="201"/>
                    <a:pt x="67" y="201"/>
                    <a:pt x="68" y="201"/>
                  </a:cubicBezTo>
                  <a:cubicBezTo>
                    <a:pt x="79" y="208"/>
                    <a:pt x="79" y="208"/>
                    <a:pt x="79" y="208"/>
                  </a:cubicBezTo>
                  <a:cubicBezTo>
                    <a:pt x="79" y="208"/>
                    <a:pt x="80" y="208"/>
                    <a:pt x="81" y="208"/>
                  </a:cubicBezTo>
                  <a:cubicBezTo>
                    <a:pt x="92" y="201"/>
                    <a:pt x="92" y="201"/>
                    <a:pt x="92" y="201"/>
                  </a:cubicBezTo>
                  <a:cubicBezTo>
                    <a:pt x="92" y="201"/>
                    <a:pt x="92" y="201"/>
                    <a:pt x="91" y="201"/>
                  </a:cubicBezTo>
                  <a:close/>
                  <a:moveTo>
                    <a:pt x="130" y="101"/>
                  </a:moveTo>
                  <a:cubicBezTo>
                    <a:pt x="131" y="101"/>
                    <a:pt x="131" y="101"/>
                    <a:pt x="132" y="101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41" y="95"/>
                    <a:pt x="141" y="95"/>
                    <a:pt x="141" y="95"/>
                  </a:cubicBezTo>
                  <a:cubicBezTo>
                    <a:pt x="130" y="88"/>
                    <a:pt x="130" y="88"/>
                    <a:pt x="130" y="88"/>
                  </a:cubicBezTo>
                  <a:cubicBezTo>
                    <a:pt x="129" y="88"/>
                    <a:pt x="128" y="88"/>
                    <a:pt x="128" y="88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119" y="94"/>
                    <a:pt x="119" y="94"/>
                  </a:cubicBezTo>
                  <a:lnTo>
                    <a:pt x="130" y="101"/>
                  </a:lnTo>
                  <a:close/>
                  <a:moveTo>
                    <a:pt x="104" y="116"/>
                  </a:moveTo>
                  <a:cubicBezTo>
                    <a:pt x="105" y="116"/>
                    <a:pt x="105" y="116"/>
                    <a:pt x="106" y="116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15" y="110"/>
                    <a:pt x="115" y="110"/>
                    <a:pt x="114" y="110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3" y="103"/>
                    <a:pt x="102" y="103"/>
                    <a:pt x="102" y="103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92" y="109"/>
                    <a:pt x="92" y="109"/>
                    <a:pt x="93" y="109"/>
                  </a:cubicBezTo>
                  <a:lnTo>
                    <a:pt x="104" y="116"/>
                  </a:lnTo>
                  <a:close/>
                  <a:moveTo>
                    <a:pt x="46" y="149"/>
                  </a:moveTo>
                  <a:cubicBezTo>
                    <a:pt x="46" y="150"/>
                    <a:pt x="47" y="150"/>
                    <a:pt x="47" y="149"/>
                  </a:cubicBezTo>
                  <a:cubicBezTo>
                    <a:pt x="56" y="144"/>
                    <a:pt x="56" y="144"/>
                    <a:pt x="56" y="144"/>
                  </a:cubicBezTo>
                  <a:cubicBezTo>
                    <a:pt x="57" y="144"/>
                    <a:pt x="57" y="144"/>
                    <a:pt x="56" y="143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5" y="137"/>
                    <a:pt x="44" y="137"/>
                    <a:pt x="44" y="137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4" y="142"/>
                    <a:pt x="34" y="143"/>
                    <a:pt x="35" y="143"/>
                  </a:cubicBezTo>
                  <a:lnTo>
                    <a:pt x="46" y="149"/>
                  </a:lnTo>
                  <a:close/>
                  <a:moveTo>
                    <a:pt x="117" y="108"/>
                  </a:moveTo>
                  <a:cubicBezTo>
                    <a:pt x="118" y="108"/>
                    <a:pt x="118" y="108"/>
                    <a:pt x="119" y="108"/>
                  </a:cubicBezTo>
                  <a:cubicBezTo>
                    <a:pt x="128" y="103"/>
                    <a:pt x="128" y="103"/>
                    <a:pt x="128" y="103"/>
                  </a:cubicBezTo>
                  <a:cubicBezTo>
                    <a:pt x="128" y="103"/>
                    <a:pt x="128" y="102"/>
                    <a:pt x="128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5"/>
                    <a:pt x="115" y="95"/>
                    <a:pt x="115" y="96"/>
                  </a:cubicBezTo>
                  <a:cubicBezTo>
                    <a:pt x="106" y="101"/>
                    <a:pt x="106" y="101"/>
                    <a:pt x="106" y="101"/>
                  </a:cubicBezTo>
                  <a:cubicBezTo>
                    <a:pt x="106" y="101"/>
                    <a:pt x="106" y="101"/>
                    <a:pt x="106" y="102"/>
                  </a:cubicBezTo>
                  <a:lnTo>
                    <a:pt x="117" y="108"/>
                  </a:lnTo>
                  <a:close/>
                  <a:moveTo>
                    <a:pt x="91" y="123"/>
                  </a:moveTo>
                  <a:cubicBezTo>
                    <a:pt x="91" y="124"/>
                    <a:pt x="92" y="124"/>
                    <a:pt x="92" y="123"/>
                  </a:cubicBezTo>
                  <a:cubicBezTo>
                    <a:pt x="101" y="118"/>
                    <a:pt x="101" y="118"/>
                    <a:pt x="101" y="118"/>
                  </a:cubicBezTo>
                  <a:cubicBezTo>
                    <a:pt x="102" y="118"/>
                    <a:pt x="102" y="118"/>
                    <a:pt x="101" y="117"/>
                  </a:cubicBezTo>
                  <a:cubicBezTo>
                    <a:pt x="90" y="111"/>
                    <a:pt x="90" y="111"/>
                    <a:pt x="90" y="111"/>
                  </a:cubicBezTo>
                  <a:cubicBezTo>
                    <a:pt x="90" y="111"/>
                    <a:pt x="89" y="111"/>
                    <a:pt x="89" y="111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79" y="116"/>
                    <a:pt x="79" y="117"/>
                    <a:pt x="80" y="117"/>
                  </a:cubicBezTo>
                  <a:lnTo>
                    <a:pt x="91" y="123"/>
                  </a:lnTo>
                  <a:close/>
                  <a:moveTo>
                    <a:pt x="99" y="202"/>
                  </a:moveTo>
                  <a:cubicBezTo>
                    <a:pt x="99" y="201"/>
                    <a:pt x="98" y="201"/>
                    <a:pt x="98" y="202"/>
                  </a:cubicBezTo>
                  <a:cubicBezTo>
                    <a:pt x="84" y="210"/>
                    <a:pt x="84" y="210"/>
                    <a:pt x="84" y="210"/>
                  </a:cubicBezTo>
                  <a:cubicBezTo>
                    <a:pt x="83" y="210"/>
                    <a:pt x="83" y="210"/>
                    <a:pt x="84" y="210"/>
                  </a:cubicBezTo>
                  <a:cubicBezTo>
                    <a:pt x="95" y="217"/>
                    <a:pt x="95" y="217"/>
                    <a:pt x="95" y="217"/>
                  </a:cubicBezTo>
                  <a:cubicBezTo>
                    <a:pt x="95" y="217"/>
                    <a:pt x="96" y="217"/>
                    <a:pt x="96" y="217"/>
                  </a:cubicBezTo>
                  <a:cubicBezTo>
                    <a:pt x="110" y="209"/>
                    <a:pt x="110" y="209"/>
                    <a:pt x="110" y="209"/>
                  </a:cubicBezTo>
                  <a:cubicBezTo>
                    <a:pt x="111" y="209"/>
                    <a:pt x="111" y="208"/>
                    <a:pt x="110" y="208"/>
                  </a:cubicBezTo>
                  <a:lnTo>
                    <a:pt x="99" y="202"/>
                  </a:lnTo>
                  <a:close/>
                  <a:moveTo>
                    <a:pt x="72" y="134"/>
                  </a:moveTo>
                  <a:cubicBezTo>
                    <a:pt x="73" y="134"/>
                    <a:pt x="73" y="134"/>
                    <a:pt x="74" y="134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9"/>
                    <a:pt x="83" y="128"/>
                    <a:pt x="82" y="128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1" y="121"/>
                    <a:pt x="70" y="121"/>
                    <a:pt x="70" y="122"/>
                  </a:cubicBezTo>
                  <a:cubicBezTo>
                    <a:pt x="61" y="127"/>
                    <a:pt x="61" y="127"/>
                    <a:pt x="61" y="127"/>
                  </a:cubicBezTo>
                  <a:cubicBezTo>
                    <a:pt x="60" y="127"/>
                    <a:pt x="61" y="127"/>
                    <a:pt x="61" y="128"/>
                  </a:cubicBezTo>
                  <a:lnTo>
                    <a:pt x="72" y="134"/>
                  </a:lnTo>
                  <a:close/>
                  <a:moveTo>
                    <a:pt x="59" y="142"/>
                  </a:moveTo>
                  <a:cubicBezTo>
                    <a:pt x="59" y="142"/>
                    <a:pt x="60" y="142"/>
                    <a:pt x="60" y="142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70" y="136"/>
                    <a:pt x="70" y="136"/>
                    <a:pt x="69" y="136"/>
                  </a:cubicBez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7" y="129"/>
                    <a:pt x="57" y="129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7" y="135"/>
                    <a:pt x="47" y="135"/>
                    <a:pt x="48" y="135"/>
                  </a:cubicBezTo>
                  <a:lnTo>
                    <a:pt x="59" y="142"/>
                  </a:lnTo>
                  <a:close/>
                  <a:moveTo>
                    <a:pt x="342" y="61"/>
                  </a:moveTo>
                  <a:cubicBezTo>
                    <a:pt x="342" y="61"/>
                    <a:pt x="341" y="61"/>
                    <a:pt x="341" y="61"/>
                  </a:cubicBezTo>
                  <a:cubicBezTo>
                    <a:pt x="319" y="74"/>
                    <a:pt x="319" y="74"/>
                    <a:pt x="319" y="74"/>
                  </a:cubicBezTo>
                  <a:cubicBezTo>
                    <a:pt x="318" y="74"/>
                    <a:pt x="318" y="75"/>
                    <a:pt x="319" y="75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30" y="82"/>
                    <a:pt x="331" y="82"/>
                    <a:pt x="331" y="81"/>
                  </a:cubicBezTo>
                  <a:cubicBezTo>
                    <a:pt x="353" y="69"/>
                    <a:pt x="353" y="69"/>
                    <a:pt x="353" y="69"/>
                  </a:cubicBezTo>
                  <a:cubicBezTo>
                    <a:pt x="354" y="68"/>
                    <a:pt x="354" y="68"/>
                    <a:pt x="353" y="68"/>
                  </a:cubicBezTo>
                  <a:lnTo>
                    <a:pt x="342" y="61"/>
                  </a:lnTo>
                  <a:close/>
                  <a:moveTo>
                    <a:pt x="313" y="78"/>
                  </a:moveTo>
                  <a:cubicBezTo>
                    <a:pt x="313" y="78"/>
                    <a:pt x="312" y="78"/>
                    <a:pt x="312" y="78"/>
                  </a:cubicBezTo>
                  <a:cubicBezTo>
                    <a:pt x="303" y="83"/>
                    <a:pt x="303" y="83"/>
                    <a:pt x="303" y="83"/>
                  </a:cubicBezTo>
                  <a:cubicBezTo>
                    <a:pt x="302" y="83"/>
                    <a:pt x="302" y="84"/>
                    <a:pt x="303" y="84"/>
                  </a:cubicBezTo>
                  <a:cubicBezTo>
                    <a:pt x="314" y="91"/>
                    <a:pt x="314" y="91"/>
                    <a:pt x="314" y="91"/>
                  </a:cubicBezTo>
                  <a:cubicBezTo>
                    <a:pt x="314" y="91"/>
                    <a:pt x="315" y="91"/>
                    <a:pt x="315" y="91"/>
                  </a:cubicBezTo>
                  <a:cubicBezTo>
                    <a:pt x="324" y="85"/>
                    <a:pt x="324" y="85"/>
                    <a:pt x="324" y="85"/>
                  </a:cubicBezTo>
                  <a:cubicBezTo>
                    <a:pt x="325" y="85"/>
                    <a:pt x="325" y="85"/>
                    <a:pt x="324" y="85"/>
                  </a:cubicBezTo>
                  <a:lnTo>
                    <a:pt x="313" y="78"/>
                  </a:lnTo>
                  <a:close/>
                  <a:moveTo>
                    <a:pt x="135" y="176"/>
                  </a:moveTo>
                  <a:cubicBezTo>
                    <a:pt x="144" y="171"/>
                    <a:pt x="144" y="171"/>
                    <a:pt x="144" y="171"/>
                  </a:cubicBezTo>
                  <a:cubicBezTo>
                    <a:pt x="144" y="171"/>
                    <a:pt x="144" y="170"/>
                    <a:pt x="144" y="170"/>
                  </a:cubicBezTo>
                  <a:cubicBezTo>
                    <a:pt x="133" y="164"/>
                    <a:pt x="133" y="164"/>
                    <a:pt x="133" y="164"/>
                  </a:cubicBezTo>
                  <a:cubicBezTo>
                    <a:pt x="132" y="164"/>
                    <a:pt x="132" y="164"/>
                    <a:pt x="131" y="164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22" y="169"/>
                    <a:pt x="122" y="170"/>
                    <a:pt x="122" y="170"/>
                  </a:cubicBezTo>
                  <a:cubicBezTo>
                    <a:pt x="134" y="176"/>
                    <a:pt x="134" y="176"/>
                    <a:pt x="134" y="176"/>
                  </a:cubicBezTo>
                  <a:cubicBezTo>
                    <a:pt x="134" y="176"/>
                    <a:pt x="135" y="177"/>
                    <a:pt x="135" y="176"/>
                  </a:cubicBezTo>
                  <a:close/>
                  <a:moveTo>
                    <a:pt x="287" y="93"/>
                  </a:moveTo>
                  <a:cubicBezTo>
                    <a:pt x="286" y="93"/>
                    <a:pt x="286" y="93"/>
                    <a:pt x="285" y="93"/>
                  </a:cubicBezTo>
                  <a:cubicBezTo>
                    <a:pt x="276" y="98"/>
                    <a:pt x="276" y="98"/>
                    <a:pt x="276" y="98"/>
                  </a:cubicBezTo>
                  <a:cubicBezTo>
                    <a:pt x="276" y="99"/>
                    <a:pt x="276" y="99"/>
                    <a:pt x="277" y="99"/>
                  </a:cubicBezTo>
                  <a:cubicBezTo>
                    <a:pt x="288" y="106"/>
                    <a:pt x="288" y="106"/>
                    <a:pt x="288" y="106"/>
                  </a:cubicBezTo>
                  <a:cubicBezTo>
                    <a:pt x="288" y="106"/>
                    <a:pt x="289" y="106"/>
                    <a:pt x="289" y="106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99" y="100"/>
                    <a:pt x="298" y="100"/>
                    <a:pt x="298" y="100"/>
                  </a:cubicBezTo>
                  <a:lnTo>
                    <a:pt x="287" y="93"/>
                  </a:lnTo>
                  <a:close/>
                  <a:moveTo>
                    <a:pt x="355" y="54"/>
                  </a:moveTo>
                  <a:cubicBezTo>
                    <a:pt x="355" y="54"/>
                    <a:pt x="354" y="54"/>
                    <a:pt x="354" y="54"/>
                  </a:cubicBezTo>
                  <a:cubicBezTo>
                    <a:pt x="345" y="59"/>
                    <a:pt x="345" y="59"/>
                    <a:pt x="345" y="59"/>
                  </a:cubicBezTo>
                  <a:cubicBezTo>
                    <a:pt x="344" y="59"/>
                    <a:pt x="344" y="60"/>
                    <a:pt x="345" y="60"/>
                  </a:cubicBezTo>
                  <a:cubicBezTo>
                    <a:pt x="356" y="66"/>
                    <a:pt x="356" y="66"/>
                    <a:pt x="356" y="66"/>
                  </a:cubicBezTo>
                  <a:cubicBezTo>
                    <a:pt x="356" y="66"/>
                    <a:pt x="357" y="66"/>
                    <a:pt x="358" y="66"/>
                  </a:cubicBezTo>
                  <a:cubicBezTo>
                    <a:pt x="367" y="61"/>
                    <a:pt x="367" y="61"/>
                    <a:pt x="367" y="61"/>
                  </a:cubicBezTo>
                  <a:cubicBezTo>
                    <a:pt x="367" y="61"/>
                    <a:pt x="367" y="60"/>
                    <a:pt x="366" y="60"/>
                  </a:cubicBezTo>
                  <a:lnTo>
                    <a:pt x="355" y="54"/>
                  </a:lnTo>
                  <a:close/>
                  <a:moveTo>
                    <a:pt x="380" y="53"/>
                  </a:move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1" y="37"/>
                  </a:cubicBezTo>
                  <a:cubicBezTo>
                    <a:pt x="342" y="42"/>
                    <a:pt x="342" y="42"/>
                    <a:pt x="342" y="42"/>
                  </a:cubicBezTo>
                  <a:cubicBezTo>
                    <a:pt x="342" y="42"/>
                    <a:pt x="342" y="43"/>
                    <a:pt x="342" y="43"/>
                  </a:cubicBezTo>
                  <a:cubicBezTo>
                    <a:pt x="369" y="59"/>
                    <a:pt x="369" y="59"/>
                    <a:pt x="369" y="59"/>
                  </a:cubicBezTo>
                  <a:cubicBezTo>
                    <a:pt x="370" y="59"/>
                    <a:pt x="370" y="59"/>
                    <a:pt x="371" y="59"/>
                  </a:cubicBezTo>
                  <a:cubicBezTo>
                    <a:pt x="380" y="54"/>
                    <a:pt x="380" y="54"/>
                    <a:pt x="380" y="54"/>
                  </a:cubicBezTo>
                  <a:cubicBezTo>
                    <a:pt x="380" y="53"/>
                    <a:pt x="380" y="53"/>
                    <a:pt x="380" y="53"/>
                  </a:cubicBezTo>
                  <a:close/>
                  <a:moveTo>
                    <a:pt x="238" y="122"/>
                  </a:moveTo>
                  <a:cubicBezTo>
                    <a:pt x="237" y="121"/>
                    <a:pt x="237" y="121"/>
                    <a:pt x="236" y="122"/>
                  </a:cubicBezTo>
                  <a:cubicBezTo>
                    <a:pt x="225" y="128"/>
                    <a:pt x="225" y="128"/>
                    <a:pt x="225" y="128"/>
                  </a:cubicBezTo>
                  <a:cubicBezTo>
                    <a:pt x="225" y="128"/>
                    <a:pt x="225" y="128"/>
                    <a:pt x="225" y="129"/>
                  </a:cubicBezTo>
                  <a:cubicBezTo>
                    <a:pt x="237" y="135"/>
                    <a:pt x="237" y="135"/>
                    <a:pt x="237" y="135"/>
                  </a:cubicBezTo>
                  <a:cubicBezTo>
                    <a:pt x="237" y="135"/>
                    <a:pt x="238" y="135"/>
                    <a:pt x="238" y="135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8"/>
                    <a:pt x="249" y="128"/>
                  </a:cubicBezTo>
                  <a:lnTo>
                    <a:pt x="238" y="122"/>
                  </a:lnTo>
                  <a:close/>
                  <a:moveTo>
                    <a:pt x="271" y="102"/>
                  </a:moveTo>
                  <a:cubicBezTo>
                    <a:pt x="271" y="102"/>
                    <a:pt x="270" y="102"/>
                    <a:pt x="269" y="102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55" y="111"/>
                    <a:pt x="255" y="111"/>
                    <a:pt x="256" y="111"/>
                  </a:cubicBezTo>
                  <a:cubicBezTo>
                    <a:pt x="267" y="118"/>
                    <a:pt x="267" y="118"/>
                    <a:pt x="267" y="118"/>
                  </a:cubicBezTo>
                  <a:cubicBezTo>
                    <a:pt x="267" y="118"/>
                    <a:pt x="268" y="118"/>
                    <a:pt x="268" y="118"/>
                  </a:cubicBezTo>
                  <a:cubicBezTo>
                    <a:pt x="282" y="110"/>
                    <a:pt x="282" y="110"/>
                    <a:pt x="282" y="110"/>
                  </a:cubicBezTo>
                  <a:cubicBezTo>
                    <a:pt x="283" y="110"/>
                    <a:pt x="283" y="109"/>
                    <a:pt x="282" y="109"/>
                  </a:cubicBezTo>
                  <a:lnTo>
                    <a:pt x="271" y="102"/>
                  </a:lnTo>
                  <a:close/>
                  <a:moveTo>
                    <a:pt x="207" y="139"/>
                  </a:moveTo>
                  <a:cubicBezTo>
                    <a:pt x="207" y="139"/>
                    <a:pt x="206" y="139"/>
                    <a:pt x="206" y="139"/>
                  </a:cubicBezTo>
                  <a:cubicBezTo>
                    <a:pt x="132" y="182"/>
                    <a:pt x="132" y="182"/>
                    <a:pt x="132" y="182"/>
                  </a:cubicBezTo>
                  <a:cubicBezTo>
                    <a:pt x="132" y="182"/>
                    <a:pt x="132" y="182"/>
                    <a:pt x="132" y="183"/>
                  </a:cubicBezTo>
                  <a:cubicBezTo>
                    <a:pt x="143" y="189"/>
                    <a:pt x="143" y="189"/>
                    <a:pt x="143" y="189"/>
                  </a:cubicBezTo>
                  <a:cubicBezTo>
                    <a:pt x="144" y="189"/>
                    <a:pt x="144" y="189"/>
                    <a:pt x="145" y="189"/>
                  </a:cubicBezTo>
                  <a:cubicBezTo>
                    <a:pt x="219" y="146"/>
                    <a:pt x="219" y="146"/>
                    <a:pt x="219" y="146"/>
                  </a:cubicBezTo>
                  <a:cubicBezTo>
                    <a:pt x="219" y="146"/>
                    <a:pt x="219" y="146"/>
                    <a:pt x="219" y="146"/>
                  </a:cubicBezTo>
                  <a:lnTo>
                    <a:pt x="207" y="139"/>
                  </a:lnTo>
                  <a:close/>
                  <a:moveTo>
                    <a:pt x="129" y="184"/>
                  </a:moveTo>
                  <a:cubicBezTo>
                    <a:pt x="129" y="184"/>
                    <a:pt x="128" y="184"/>
                    <a:pt x="128" y="184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16" y="191"/>
                    <a:pt x="117" y="191"/>
                    <a:pt x="117" y="191"/>
                  </a:cubicBezTo>
                  <a:cubicBezTo>
                    <a:pt x="128" y="198"/>
                    <a:pt x="128" y="198"/>
                    <a:pt x="128" y="198"/>
                  </a:cubicBezTo>
                  <a:cubicBezTo>
                    <a:pt x="129" y="198"/>
                    <a:pt x="129" y="198"/>
                    <a:pt x="130" y="198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1"/>
                    <a:pt x="141" y="191"/>
                    <a:pt x="141" y="191"/>
                  </a:cubicBezTo>
                  <a:lnTo>
                    <a:pt x="129" y="184"/>
                  </a:lnTo>
                  <a:close/>
                  <a:moveTo>
                    <a:pt x="223" y="130"/>
                  </a:moveTo>
                  <a:cubicBezTo>
                    <a:pt x="222" y="130"/>
                    <a:pt x="222" y="130"/>
                    <a:pt x="221" y="130"/>
                  </a:cubicBezTo>
                  <a:cubicBezTo>
                    <a:pt x="210" y="137"/>
                    <a:pt x="210" y="137"/>
                    <a:pt x="210" y="137"/>
                  </a:cubicBezTo>
                  <a:cubicBezTo>
                    <a:pt x="210" y="137"/>
                    <a:pt x="210" y="137"/>
                    <a:pt x="210" y="138"/>
                  </a:cubicBezTo>
                  <a:cubicBezTo>
                    <a:pt x="221" y="144"/>
                    <a:pt x="221" y="144"/>
                    <a:pt x="221" y="144"/>
                  </a:cubicBezTo>
                  <a:cubicBezTo>
                    <a:pt x="222" y="144"/>
                    <a:pt x="222" y="144"/>
                    <a:pt x="223" y="144"/>
                  </a:cubicBezTo>
                  <a:cubicBezTo>
                    <a:pt x="234" y="138"/>
                    <a:pt x="234" y="138"/>
                    <a:pt x="234" y="138"/>
                  </a:cubicBezTo>
                  <a:cubicBezTo>
                    <a:pt x="234" y="137"/>
                    <a:pt x="234" y="137"/>
                    <a:pt x="234" y="137"/>
                  </a:cubicBezTo>
                  <a:lnTo>
                    <a:pt x="223" y="130"/>
                  </a:lnTo>
                  <a:close/>
                  <a:moveTo>
                    <a:pt x="114" y="193"/>
                  </a:moveTo>
                  <a:cubicBezTo>
                    <a:pt x="114" y="193"/>
                    <a:pt x="113" y="193"/>
                    <a:pt x="113" y="193"/>
                  </a:cubicBezTo>
                  <a:cubicBezTo>
                    <a:pt x="102" y="199"/>
                    <a:pt x="102" y="199"/>
                    <a:pt x="102" y="199"/>
                  </a:cubicBezTo>
                  <a:cubicBezTo>
                    <a:pt x="101" y="199"/>
                    <a:pt x="101" y="200"/>
                    <a:pt x="102" y="200"/>
                  </a:cubicBezTo>
                  <a:cubicBezTo>
                    <a:pt x="113" y="207"/>
                    <a:pt x="113" y="207"/>
                    <a:pt x="113" y="207"/>
                  </a:cubicBezTo>
                  <a:cubicBezTo>
                    <a:pt x="113" y="207"/>
                    <a:pt x="114" y="207"/>
                    <a:pt x="114" y="207"/>
                  </a:cubicBezTo>
                  <a:cubicBezTo>
                    <a:pt x="125" y="200"/>
                    <a:pt x="125" y="200"/>
                    <a:pt x="125" y="200"/>
                  </a:cubicBezTo>
                  <a:cubicBezTo>
                    <a:pt x="126" y="200"/>
                    <a:pt x="126" y="200"/>
                    <a:pt x="125" y="199"/>
                  </a:cubicBezTo>
                  <a:lnTo>
                    <a:pt x="114" y="193"/>
                  </a:lnTo>
                  <a:close/>
                  <a:moveTo>
                    <a:pt x="253" y="113"/>
                  </a:moveTo>
                  <a:cubicBezTo>
                    <a:pt x="253" y="113"/>
                    <a:pt x="252" y="113"/>
                    <a:pt x="252" y="113"/>
                  </a:cubicBezTo>
                  <a:cubicBezTo>
                    <a:pt x="240" y="119"/>
                    <a:pt x="240" y="119"/>
                    <a:pt x="240" y="119"/>
                  </a:cubicBezTo>
                  <a:cubicBezTo>
                    <a:pt x="240" y="119"/>
                    <a:pt x="240" y="120"/>
                    <a:pt x="241" y="120"/>
                  </a:cubicBezTo>
                  <a:cubicBezTo>
                    <a:pt x="252" y="126"/>
                    <a:pt x="252" y="126"/>
                    <a:pt x="252" y="126"/>
                  </a:cubicBezTo>
                  <a:cubicBezTo>
                    <a:pt x="252" y="127"/>
                    <a:pt x="253" y="127"/>
                    <a:pt x="253" y="126"/>
                  </a:cubicBezTo>
                  <a:cubicBezTo>
                    <a:pt x="264" y="120"/>
                    <a:pt x="264" y="120"/>
                    <a:pt x="264" y="120"/>
                  </a:cubicBezTo>
                  <a:cubicBezTo>
                    <a:pt x="265" y="120"/>
                    <a:pt x="265" y="119"/>
                    <a:pt x="264" y="119"/>
                  </a:cubicBezTo>
                  <a:lnTo>
                    <a:pt x="253" y="113"/>
                  </a:lnTo>
                  <a:close/>
                  <a:moveTo>
                    <a:pt x="300" y="86"/>
                  </a:moveTo>
                  <a:cubicBezTo>
                    <a:pt x="300" y="85"/>
                    <a:pt x="299" y="85"/>
                    <a:pt x="299" y="86"/>
                  </a:cubicBezTo>
                  <a:cubicBezTo>
                    <a:pt x="290" y="91"/>
                    <a:pt x="290" y="91"/>
                    <a:pt x="290" y="91"/>
                  </a:cubicBezTo>
                  <a:cubicBezTo>
                    <a:pt x="289" y="91"/>
                    <a:pt x="289" y="91"/>
                    <a:pt x="290" y="92"/>
                  </a:cubicBezTo>
                  <a:cubicBezTo>
                    <a:pt x="301" y="98"/>
                    <a:pt x="301" y="98"/>
                    <a:pt x="301" y="98"/>
                  </a:cubicBezTo>
                  <a:cubicBezTo>
                    <a:pt x="301" y="98"/>
                    <a:pt x="302" y="98"/>
                    <a:pt x="302" y="98"/>
                  </a:cubicBezTo>
                  <a:cubicBezTo>
                    <a:pt x="311" y="93"/>
                    <a:pt x="311" y="93"/>
                    <a:pt x="311" y="93"/>
                  </a:cubicBezTo>
                  <a:cubicBezTo>
                    <a:pt x="312" y="93"/>
                    <a:pt x="312" y="92"/>
                    <a:pt x="311" y="92"/>
                  </a:cubicBezTo>
                  <a:lnTo>
                    <a:pt x="300" y="86"/>
                  </a:lnTo>
                  <a:close/>
                  <a:moveTo>
                    <a:pt x="328" y="65"/>
                  </a:moveTo>
                  <a:cubicBezTo>
                    <a:pt x="337" y="59"/>
                    <a:pt x="337" y="59"/>
                    <a:pt x="337" y="59"/>
                  </a:cubicBezTo>
                  <a:cubicBezTo>
                    <a:pt x="338" y="59"/>
                    <a:pt x="338" y="59"/>
                    <a:pt x="337" y="59"/>
                  </a:cubicBezTo>
                  <a:cubicBezTo>
                    <a:pt x="326" y="52"/>
                    <a:pt x="326" y="52"/>
                    <a:pt x="326" y="52"/>
                  </a:cubicBezTo>
                  <a:cubicBezTo>
                    <a:pt x="326" y="52"/>
                    <a:pt x="325" y="52"/>
                    <a:pt x="325" y="52"/>
                  </a:cubicBezTo>
                  <a:cubicBezTo>
                    <a:pt x="316" y="57"/>
                    <a:pt x="316" y="57"/>
                    <a:pt x="316" y="57"/>
                  </a:cubicBezTo>
                  <a:cubicBezTo>
                    <a:pt x="315" y="57"/>
                    <a:pt x="315" y="58"/>
                    <a:pt x="316" y="58"/>
                  </a:cubicBezTo>
                  <a:cubicBezTo>
                    <a:pt x="327" y="65"/>
                    <a:pt x="327" y="65"/>
                    <a:pt x="327" y="65"/>
                  </a:cubicBezTo>
                  <a:cubicBezTo>
                    <a:pt x="327" y="65"/>
                    <a:pt x="328" y="65"/>
                    <a:pt x="328" y="65"/>
                  </a:cubicBezTo>
                  <a:close/>
                  <a:moveTo>
                    <a:pt x="268" y="63"/>
                  </a:moveTo>
                  <a:cubicBezTo>
                    <a:pt x="277" y="58"/>
                    <a:pt x="277" y="58"/>
                    <a:pt x="277" y="58"/>
                  </a:cubicBezTo>
                  <a:cubicBezTo>
                    <a:pt x="277" y="58"/>
                    <a:pt x="277" y="57"/>
                    <a:pt x="276" y="57"/>
                  </a:cubicBezTo>
                  <a:cubicBezTo>
                    <a:pt x="265" y="50"/>
                    <a:pt x="265" y="50"/>
                    <a:pt x="265" y="50"/>
                  </a:cubicBezTo>
                  <a:cubicBezTo>
                    <a:pt x="265" y="50"/>
                    <a:pt x="264" y="50"/>
                    <a:pt x="264" y="50"/>
                  </a:cubicBezTo>
                  <a:cubicBezTo>
                    <a:pt x="255" y="56"/>
                    <a:pt x="255" y="56"/>
                    <a:pt x="255" y="56"/>
                  </a:cubicBezTo>
                  <a:cubicBezTo>
                    <a:pt x="254" y="56"/>
                    <a:pt x="254" y="56"/>
                    <a:pt x="255" y="56"/>
                  </a:cubicBezTo>
                  <a:cubicBezTo>
                    <a:pt x="266" y="63"/>
                    <a:pt x="266" y="63"/>
                    <a:pt x="266" y="63"/>
                  </a:cubicBezTo>
                  <a:cubicBezTo>
                    <a:pt x="267" y="63"/>
                    <a:pt x="267" y="63"/>
                    <a:pt x="268" y="63"/>
                  </a:cubicBezTo>
                  <a:close/>
                  <a:moveTo>
                    <a:pt x="240" y="116"/>
                  </a:moveTo>
                  <a:cubicBezTo>
                    <a:pt x="266" y="101"/>
                    <a:pt x="266" y="101"/>
                    <a:pt x="266" y="101"/>
                  </a:cubicBezTo>
                  <a:cubicBezTo>
                    <a:pt x="267" y="100"/>
                    <a:pt x="267" y="100"/>
                    <a:pt x="266" y="100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5" y="93"/>
                    <a:pt x="254" y="93"/>
                    <a:pt x="254" y="93"/>
                  </a:cubicBezTo>
                  <a:cubicBezTo>
                    <a:pt x="227" y="108"/>
                    <a:pt x="227" y="108"/>
                    <a:pt x="227" y="108"/>
                  </a:cubicBezTo>
                  <a:cubicBezTo>
                    <a:pt x="227" y="109"/>
                    <a:pt x="227" y="109"/>
                    <a:pt x="227" y="109"/>
                  </a:cubicBezTo>
                  <a:cubicBezTo>
                    <a:pt x="239" y="116"/>
                    <a:pt x="239" y="116"/>
                    <a:pt x="239" y="116"/>
                  </a:cubicBezTo>
                  <a:cubicBezTo>
                    <a:pt x="239" y="116"/>
                    <a:pt x="240" y="116"/>
                    <a:pt x="240" y="116"/>
                  </a:cubicBezTo>
                  <a:close/>
                  <a:moveTo>
                    <a:pt x="314" y="72"/>
                  </a:moveTo>
                  <a:cubicBezTo>
                    <a:pt x="314" y="72"/>
                    <a:pt x="315" y="72"/>
                    <a:pt x="315" y="72"/>
                  </a:cubicBezTo>
                  <a:cubicBezTo>
                    <a:pt x="324" y="67"/>
                    <a:pt x="324" y="67"/>
                    <a:pt x="324" y="67"/>
                  </a:cubicBezTo>
                  <a:cubicBezTo>
                    <a:pt x="325" y="67"/>
                    <a:pt x="325" y="66"/>
                    <a:pt x="324" y="66"/>
                  </a:cubicBezTo>
                  <a:cubicBezTo>
                    <a:pt x="313" y="60"/>
                    <a:pt x="313" y="60"/>
                    <a:pt x="313" y="60"/>
                  </a:cubicBezTo>
                  <a:cubicBezTo>
                    <a:pt x="313" y="59"/>
                    <a:pt x="312" y="59"/>
                    <a:pt x="312" y="60"/>
                  </a:cubicBezTo>
                  <a:cubicBezTo>
                    <a:pt x="303" y="65"/>
                    <a:pt x="303" y="65"/>
                    <a:pt x="303" y="65"/>
                  </a:cubicBezTo>
                  <a:cubicBezTo>
                    <a:pt x="302" y="65"/>
                    <a:pt x="302" y="65"/>
                    <a:pt x="303" y="66"/>
                  </a:cubicBezTo>
                  <a:lnTo>
                    <a:pt x="314" y="72"/>
                  </a:lnTo>
                  <a:close/>
                  <a:moveTo>
                    <a:pt x="299" y="63"/>
                  </a:moveTo>
                  <a:cubicBezTo>
                    <a:pt x="308" y="58"/>
                    <a:pt x="308" y="58"/>
                    <a:pt x="308" y="58"/>
                  </a:cubicBezTo>
                  <a:cubicBezTo>
                    <a:pt x="309" y="58"/>
                    <a:pt x="309" y="57"/>
                    <a:pt x="308" y="57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7" y="50"/>
                    <a:pt x="296" y="50"/>
                    <a:pt x="296" y="50"/>
                  </a:cubicBezTo>
                  <a:cubicBezTo>
                    <a:pt x="287" y="56"/>
                    <a:pt x="287" y="56"/>
                    <a:pt x="287" y="56"/>
                  </a:cubicBezTo>
                  <a:cubicBezTo>
                    <a:pt x="286" y="56"/>
                    <a:pt x="286" y="56"/>
                    <a:pt x="287" y="56"/>
                  </a:cubicBezTo>
                  <a:cubicBezTo>
                    <a:pt x="298" y="63"/>
                    <a:pt x="298" y="63"/>
                    <a:pt x="298" y="63"/>
                  </a:cubicBezTo>
                  <a:cubicBezTo>
                    <a:pt x="298" y="63"/>
                    <a:pt x="299" y="63"/>
                    <a:pt x="299" y="63"/>
                  </a:cubicBezTo>
                  <a:close/>
                  <a:moveTo>
                    <a:pt x="227" y="123"/>
                  </a:moveTo>
                  <a:cubicBezTo>
                    <a:pt x="236" y="118"/>
                    <a:pt x="236" y="118"/>
                    <a:pt x="236" y="118"/>
                  </a:cubicBezTo>
                  <a:cubicBezTo>
                    <a:pt x="236" y="118"/>
                    <a:pt x="236" y="117"/>
                    <a:pt x="236" y="117"/>
                  </a:cubicBezTo>
                  <a:cubicBezTo>
                    <a:pt x="225" y="111"/>
                    <a:pt x="225" y="111"/>
                    <a:pt x="225" y="111"/>
                  </a:cubicBezTo>
                  <a:cubicBezTo>
                    <a:pt x="224" y="111"/>
                    <a:pt x="224" y="110"/>
                    <a:pt x="223" y="111"/>
                  </a:cubicBezTo>
                  <a:cubicBezTo>
                    <a:pt x="214" y="116"/>
                    <a:pt x="214" y="116"/>
                    <a:pt x="214" y="116"/>
                  </a:cubicBezTo>
                  <a:cubicBezTo>
                    <a:pt x="214" y="116"/>
                    <a:pt x="214" y="116"/>
                    <a:pt x="214" y="117"/>
                  </a:cubicBezTo>
                  <a:cubicBezTo>
                    <a:pt x="225" y="123"/>
                    <a:pt x="225" y="123"/>
                    <a:pt x="225" y="123"/>
                  </a:cubicBezTo>
                  <a:cubicBezTo>
                    <a:pt x="226" y="123"/>
                    <a:pt x="227" y="123"/>
                    <a:pt x="227" y="123"/>
                  </a:cubicBezTo>
                  <a:close/>
                  <a:moveTo>
                    <a:pt x="285" y="89"/>
                  </a:moveTo>
                  <a:cubicBezTo>
                    <a:pt x="285" y="89"/>
                    <a:pt x="286" y="89"/>
                    <a:pt x="286" y="89"/>
                  </a:cubicBezTo>
                  <a:cubicBezTo>
                    <a:pt x="295" y="84"/>
                    <a:pt x="295" y="84"/>
                    <a:pt x="295" y="84"/>
                  </a:cubicBezTo>
                  <a:cubicBezTo>
                    <a:pt x="296" y="84"/>
                    <a:pt x="296" y="83"/>
                    <a:pt x="295" y="83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4" y="76"/>
                    <a:pt x="283" y="76"/>
                    <a:pt x="283" y="76"/>
                  </a:cubicBezTo>
                  <a:cubicBezTo>
                    <a:pt x="274" y="82"/>
                    <a:pt x="274" y="82"/>
                    <a:pt x="274" y="82"/>
                  </a:cubicBezTo>
                  <a:cubicBezTo>
                    <a:pt x="273" y="82"/>
                    <a:pt x="273" y="82"/>
                    <a:pt x="274" y="82"/>
                  </a:cubicBezTo>
                  <a:lnTo>
                    <a:pt x="285" y="89"/>
                  </a:lnTo>
                  <a:close/>
                  <a:moveTo>
                    <a:pt x="161" y="161"/>
                  </a:moveTo>
                  <a:cubicBezTo>
                    <a:pt x="170" y="156"/>
                    <a:pt x="170" y="156"/>
                    <a:pt x="170" y="156"/>
                  </a:cubicBezTo>
                  <a:cubicBezTo>
                    <a:pt x="171" y="156"/>
                    <a:pt x="171" y="155"/>
                    <a:pt x="170" y="155"/>
                  </a:cubicBezTo>
                  <a:cubicBezTo>
                    <a:pt x="159" y="149"/>
                    <a:pt x="159" y="149"/>
                    <a:pt x="159" y="149"/>
                  </a:cubicBezTo>
                  <a:cubicBezTo>
                    <a:pt x="159" y="148"/>
                    <a:pt x="158" y="148"/>
                    <a:pt x="158" y="149"/>
                  </a:cubicBezTo>
                  <a:cubicBezTo>
                    <a:pt x="149" y="154"/>
                    <a:pt x="149" y="154"/>
                    <a:pt x="149" y="154"/>
                  </a:cubicBezTo>
                  <a:cubicBezTo>
                    <a:pt x="148" y="154"/>
                    <a:pt x="148" y="154"/>
                    <a:pt x="149" y="155"/>
                  </a:cubicBezTo>
                  <a:cubicBezTo>
                    <a:pt x="160" y="161"/>
                    <a:pt x="160" y="161"/>
                    <a:pt x="160" y="161"/>
                  </a:cubicBezTo>
                  <a:cubicBezTo>
                    <a:pt x="160" y="161"/>
                    <a:pt x="161" y="161"/>
                    <a:pt x="161" y="161"/>
                  </a:cubicBezTo>
                  <a:close/>
                  <a:moveTo>
                    <a:pt x="174" y="154"/>
                  </a:moveTo>
                  <a:cubicBezTo>
                    <a:pt x="183" y="148"/>
                    <a:pt x="183" y="148"/>
                    <a:pt x="183" y="148"/>
                  </a:cubicBezTo>
                  <a:cubicBezTo>
                    <a:pt x="184" y="148"/>
                    <a:pt x="184" y="148"/>
                    <a:pt x="183" y="148"/>
                  </a:cubicBezTo>
                  <a:cubicBezTo>
                    <a:pt x="172" y="141"/>
                    <a:pt x="172" y="141"/>
                    <a:pt x="172" y="141"/>
                  </a:cubicBezTo>
                  <a:cubicBezTo>
                    <a:pt x="172" y="141"/>
                    <a:pt x="171" y="141"/>
                    <a:pt x="171" y="141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7"/>
                    <a:pt x="162" y="147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3" y="154"/>
                    <a:pt x="174" y="154"/>
                    <a:pt x="174" y="154"/>
                  </a:cubicBezTo>
                  <a:close/>
                  <a:moveTo>
                    <a:pt x="148" y="169"/>
                  </a:moveTo>
                  <a:cubicBezTo>
                    <a:pt x="157" y="164"/>
                    <a:pt x="157" y="164"/>
                    <a:pt x="157" y="164"/>
                  </a:cubicBezTo>
                  <a:cubicBezTo>
                    <a:pt x="158" y="163"/>
                    <a:pt x="158" y="163"/>
                    <a:pt x="157" y="163"/>
                  </a:cubicBezTo>
                  <a:cubicBezTo>
                    <a:pt x="146" y="156"/>
                    <a:pt x="146" y="156"/>
                    <a:pt x="146" y="156"/>
                  </a:cubicBezTo>
                  <a:cubicBezTo>
                    <a:pt x="145" y="156"/>
                    <a:pt x="145" y="156"/>
                    <a:pt x="144" y="156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62"/>
                    <a:pt x="135" y="162"/>
                    <a:pt x="136" y="162"/>
                  </a:cubicBezTo>
                  <a:cubicBezTo>
                    <a:pt x="147" y="169"/>
                    <a:pt x="147" y="169"/>
                    <a:pt x="147" y="169"/>
                  </a:cubicBezTo>
                  <a:cubicBezTo>
                    <a:pt x="147" y="169"/>
                    <a:pt x="148" y="169"/>
                    <a:pt x="148" y="169"/>
                  </a:cubicBezTo>
                  <a:close/>
                  <a:moveTo>
                    <a:pt x="201" y="138"/>
                  </a:moveTo>
                  <a:cubicBezTo>
                    <a:pt x="210" y="133"/>
                    <a:pt x="210" y="133"/>
                    <a:pt x="210" y="133"/>
                  </a:cubicBezTo>
                  <a:cubicBezTo>
                    <a:pt x="210" y="133"/>
                    <a:pt x="210" y="133"/>
                    <a:pt x="210" y="132"/>
                  </a:cubicBezTo>
                  <a:cubicBezTo>
                    <a:pt x="198" y="126"/>
                    <a:pt x="198" y="126"/>
                    <a:pt x="198" y="126"/>
                  </a:cubicBezTo>
                  <a:cubicBezTo>
                    <a:pt x="198" y="126"/>
                    <a:pt x="197" y="126"/>
                    <a:pt x="197" y="126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88" y="131"/>
                    <a:pt x="188" y="132"/>
                    <a:pt x="188" y="132"/>
                  </a:cubicBezTo>
                  <a:cubicBezTo>
                    <a:pt x="199" y="138"/>
                    <a:pt x="199" y="138"/>
                    <a:pt x="199" y="138"/>
                  </a:cubicBezTo>
                  <a:cubicBezTo>
                    <a:pt x="200" y="139"/>
                    <a:pt x="200" y="139"/>
                    <a:pt x="201" y="138"/>
                  </a:cubicBezTo>
                  <a:close/>
                  <a:moveTo>
                    <a:pt x="188" y="146"/>
                  </a:move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7" y="140"/>
                    <a:pt x="196" y="140"/>
                  </a:cubicBezTo>
                  <a:cubicBezTo>
                    <a:pt x="185" y="133"/>
                    <a:pt x="185" y="133"/>
                    <a:pt x="185" y="133"/>
                  </a:cubicBezTo>
                  <a:cubicBezTo>
                    <a:pt x="185" y="133"/>
                    <a:pt x="184" y="133"/>
                    <a:pt x="184" y="133"/>
                  </a:cubicBezTo>
                  <a:cubicBezTo>
                    <a:pt x="175" y="139"/>
                    <a:pt x="175" y="139"/>
                    <a:pt x="175" y="139"/>
                  </a:cubicBezTo>
                  <a:cubicBezTo>
                    <a:pt x="174" y="139"/>
                    <a:pt x="174" y="139"/>
                    <a:pt x="175" y="139"/>
                  </a:cubicBezTo>
                  <a:cubicBezTo>
                    <a:pt x="186" y="146"/>
                    <a:pt x="186" y="146"/>
                    <a:pt x="186" y="146"/>
                  </a:cubicBezTo>
                  <a:cubicBezTo>
                    <a:pt x="187" y="146"/>
                    <a:pt x="187" y="146"/>
                    <a:pt x="188" y="146"/>
                  </a:cubicBezTo>
                  <a:close/>
                  <a:moveTo>
                    <a:pt x="214" y="131"/>
                  </a:moveTo>
                  <a:cubicBezTo>
                    <a:pt x="223" y="126"/>
                    <a:pt x="223" y="126"/>
                    <a:pt x="223" y="126"/>
                  </a:cubicBezTo>
                  <a:cubicBezTo>
                    <a:pt x="223" y="125"/>
                    <a:pt x="223" y="125"/>
                    <a:pt x="223" y="125"/>
                  </a:cubicBezTo>
                  <a:cubicBezTo>
                    <a:pt x="212" y="118"/>
                    <a:pt x="212" y="118"/>
                    <a:pt x="212" y="118"/>
                  </a:cubicBezTo>
                  <a:cubicBezTo>
                    <a:pt x="211" y="118"/>
                    <a:pt x="210" y="118"/>
                    <a:pt x="210" y="118"/>
                  </a:cubicBezTo>
                  <a:cubicBezTo>
                    <a:pt x="201" y="123"/>
                    <a:pt x="201" y="123"/>
                    <a:pt x="201" y="123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3" y="131"/>
                    <a:pt x="213" y="131"/>
                    <a:pt x="214" y="131"/>
                  </a:cubicBezTo>
                  <a:close/>
                  <a:moveTo>
                    <a:pt x="269" y="16"/>
                  </a:moveTo>
                  <a:cubicBezTo>
                    <a:pt x="269" y="16"/>
                    <a:pt x="270" y="16"/>
                    <a:pt x="270" y="16"/>
                  </a:cubicBezTo>
                  <a:cubicBezTo>
                    <a:pt x="279" y="11"/>
                    <a:pt x="279" y="11"/>
                    <a:pt x="279" y="11"/>
                  </a:cubicBezTo>
                  <a:cubicBezTo>
                    <a:pt x="280" y="10"/>
                    <a:pt x="280" y="10"/>
                    <a:pt x="279" y="10"/>
                  </a:cubicBezTo>
                  <a:cubicBezTo>
                    <a:pt x="276" y="8"/>
                    <a:pt x="276" y="8"/>
                    <a:pt x="276" y="8"/>
                  </a:cubicBezTo>
                  <a:cubicBezTo>
                    <a:pt x="276" y="8"/>
                    <a:pt x="275" y="8"/>
                    <a:pt x="275" y="8"/>
                  </a:cubicBezTo>
                  <a:cubicBezTo>
                    <a:pt x="266" y="13"/>
                    <a:pt x="266" y="13"/>
                    <a:pt x="266" y="13"/>
                  </a:cubicBezTo>
                  <a:cubicBezTo>
                    <a:pt x="265" y="13"/>
                    <a:pt x="265" y="14"/>
                    <a:pt x="266" y="14"/>
                  </a:cubicBezTo>
                  <a:lnTo>
                    <a:pt x="269" y="16"/>
                  </a:lnTo>
                  <a:close/>
                  <a:moveTo>
                    <a:pt x="205" y="58"/>
                  </a:moveTo>
                  <a:cubicBezTo>
                    <a:pt x="205" y="58"/>
                    <a:pt x="206" y="58"/>
                    <a:pt x="206" y="58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2"/>
                    <a:pt x="215" y="52"/>
                    <a:pt x="215" y="52"/>
                  </a:cubicBezTo>
                  <a:cubicBezTo>
                    <a:pt x="204" y="45"/>
                    <a:pt x="204" y="45"/>
                    <a:pt x="204" y="45"/>
                  </a:cubicBezTo>
                  <a:cubicBezTo>
                    <a:pt x="203" y="45"/>
                    <a:pt x="203" y="45"/>
                    <a:pt x="202" y="45"/>
                  </a:cubicBezTo>
                  <a:cubicBezTo>
                    <a:pt x="193" y="50"/>
                    <a:pt x="193" y="50"/>
                    <a:pt x="193" y="50"/>
                  </a:cubicBezTo>
                  <a:cubicBezTo>
                    <a:pt x="193" y="51"/>
                    <a:pt x="193" y="51"/>
                    <a:pt x="193" y="51"/>
                  </a:cubicBezTo>
                  <a:lnTo>
                    <a:pt x="205" y="58"/>
                  </a:lnTo>
                  <a:close/>
                  <a:moveTo>
                    <a:pt x="231" y="43"/>
                  </a:moveTo>
                  <a:cubicBezTo>
                    <a:pt x="231" y="43"/>
                    <a:pt x="232" y="43"/>
                    <a:pt x="232" y="43"/>
                  </a:cubicBezTo>
                  <a:cubicBezTo>
                    <a:pt x="241" y="37"/>
                    <a:pt x="241" y="37"/>
                    <a:pt x="241" y="37"/>
                  </a:cubicBezTo>
                  <a:cubicBezTo>
                    <a:pt x="242" y="37"/>
                    <a:pt x="242" y="37"/>
                    <a:pt x="241" y="37"/>
                  </a:cubicBezTo>
                  <a:cubicBezTo>
                    <a:pt x="230" y="30"/>
                    <a:pt x="230" y="30"/>
                    <a:pt x="230" y="30"/>
                  </a:cubicBezTo>
                  <a:cubicBezTo>
                    <a:pt x="230" y="30"/>
                    <a:pt x="229" y="30"/>
                    <a:pt x="228" y="30"/>
                  </a:cubicBezTo>
                  <a:cubicBezTo>
                    <a:pt x="219" y="35"/>
                    <a:pt x="219" y="35"/>
                    <a:pt x="219" y="35"/>
                  </a:cubicBezTo>
                  <a:cubicBezTo>
                    <a:pt x="219" y="35"/>
                    <a:pt x="219" y="36"/>
                    <a:pt x="220" y="36"/>
                  </a:cubicBezTo>
                  <a:lnTo>
                    <a:pt x="231" y="43"/>
                  </a:lnTo>
                  <a:close/>
                  <a:moveTo>
                    <a:pt x="189" y="67"/>
                  </a:moveTo>
                  <a:cubicBezTo>
                    <a:pt x="189" y="67"/>
                    <a:pt x="190" y="67"/>
                    <a:pt x="190" y="67"/>
                  </a:cubicBezTo>
                  <a:cubicBezTo>
                    <a:pt x="199" y="62"/>
                    <a:pt x="199" y="62"/>
                    <a:pt x="199" y="62"/>
                  </a:cubicBezTo>
                  <a:cubicBezTo>
                    <a:pt x="199" y="62"/>
                    <a:pt x="199" y="61"/>
                    <a:pt x="199" y="61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187" y="54"/>
                    <a:pt x="187" y="54"/>
                    <a:pt x="186" y="54"/>
                  </a:cubicBezTo>
                  <a:cubicBezTo>
                    <a:pt x="177" y="60"/>
                    <a:pt x="177" y="60"/>
                    <a:pt x="177" y="60"/>
                  </a:cubicBezTo>
                  <a:cubicBezTo>
                    <a:pt x="177" y="60"/>
                    <a:pt x="177" y="60"/>
                    <a:pt x="177" y="60"/>
                  </a:cubicBezTo>
                  <a:lnTo>
                    <a:pt x="189" y="67"/>
                  </a:lnTo>
                  <a:close/>
                  <a:moveTo>
                    <a:pt x="218" y="50"/>
                  </a:moveTo>
                  <a:cubicBezTo>
                    <a:pt x="218" y="50"/>
                    <a:pt x="219" y="50"/>
                    <a:pt x="219" y="50"/>
                  </a:cubicBezTo>
                  <a:cubicBezTo>
                    <a:pt x="228" y="45"/>
                    <a:pt x="228" y="45"/>
                    <a:pt x="228" y="45"/>
                  </a:cubicBezTo>
                  <a:cubicBezTo>
                    <a:pt x="228" y="45"/>
                    <a:pt x="228" y="44"/>
                    <a:pt x="228" y="44"/>
                  </a:cubicBezTo>
                  <a:cubicBezTo>
                    <a:pt x="217" y="38"/>
                    <a:pt x="217" y="38"/>
                    <a:pt x="217" y="38"/>
                  </a:cubicBezTo>
                  <a:cubicBezTo>
                    <a:pt x="216" y="37"/>
                    <a:pt x="216" y="37"/>
                    <a:pt x="215" y="38"/>
                  </a:cubicBezTo>
                  <a:cubicBezTo>
                    <a:pt x="206" y="43"/>
                    <a:pt x="206" y="43"/>
                    <a:pt x="206" y="43"/>
                  </a:cubicBezTo>
                  <a:cubicBezTo>
                    <a:pt x="206" y="43"/>
                    <a:pt x="206" y="43"/>
                    <a:pt x="206" y="44"/>
                  </a:cubicBezTo>
                  <a:lnTo>
                    <a:pt x="218" y="50"/>
                  </a:lnTo>
                  <a:close/>
                  <a:moveTo>
                    <a:pt x="162" y="82"/>
                  </a:moveTo>
                  <a:cubicBezTo>
                    <a:pt x="163" y="82"/>
                    <a:pt x="163" y="82"/>
                    <a:pt x="164" y="82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3" y="77"/>
                    <a:pt x="173" y="76"/>
                    <a:pt x="173" y="76"/>
                  </a:cubicBezTo>
                  <a:cubicBezTo>
                    <a:pt x="161" y="70"/>
                    <a:pt x="161" y="70"/>
                    <a:pt x="161" y="70"/>
                  </a:cubicBezTo>
                  <a:cubicBezTo>
                    <a:pt x="161" y="69"/>
                    <a:pt x="160" y="69"/>
                    <a:pt x="160" y="70"/>
                  </a:cubicBezTo>
                  <a:cubicBezTo>
                    <a:pt x="151" y="75"/>
                    <a:pt x="151" y="75"/>
                    <a:pt x="151" y="75"/>
                  </a:cubicBezTo>
                  <a:cubicBezTo>
                    <a:pt x="151" y="75"/>
                    <a:pt x="151" y="75"/>
                    <a:pt x="151" y="76"/>
                  </a:cubicBezTo>
                  <a:lnTo>
                    <a:pt x="162" y="82"/>
                  </a:lnTo>
                  <a:close/>
                  <a:moveTo>
                    <a:pt x="175" y="75"/>
                  </a:moveTo>
                  <a:cubicBezTo>
                    <a:pt x="176" y="75"/>
                    <a:pt x="176" y="75"/>
                    <a:pt x="177" y="75"/>
                  </a:cubicBezTo>
                  <a:cubicBezTo>
                    <a:pt x="186" y="69"/>
                    <a:pt x="186" y="69"/>
                    <a:pt x="186" y="69"/>
                  </a:cubicBezTo>
                  <a:cubicBezTo>
                    <a:pt x="186" y="69"/>
                    <a:pt x="186" y="69"/>
                    <a:pt x="186" y="69"/>
                  </a:cubicBezTo>
                  <a:cubicBezTo>
                    <a:pt x="175" y="62"/>
                    <a:pt x="175" y="62"/>
                    <a:pt x="175" y="62"/>
                  </a:cubicBezTo>
                  <a:cubicBezTo>
                    <a:pt x="174" y="62"/>
                    <a:pt x="173" y="62"/>
                    <a:pt x="173" y="62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4" y="67"/>
                    <a:pt x="164" y="68"/>
                    <a:pt x="164" y="68"/>
                  </a:cubicBezTo>
                  <a:lnTo>
                    <a:pt x="175" y="75"/>
                  </a:lnTo>
                  <a:close/>
                  <a:moveTo>
                    <a:pt x="243" y="31"/>
                  </a:moveTo>
                  <a:cubicBezTo>
                    <a:pt x="243" y="31"/>
                    <a:pt x="244" y="31"/>
                    <a:pt x="244" y="31"/>
                  </a:cubicBezTo>
                  <a:cubicBezTo>
                    <a:pt x="253" y="26"/>
                    <a:pt x="253" y="26"/>
                    <a:pt x="253" y="26"/>
                  </a:cubicBezTo>
                  <a:cubicBezTo>
                    <a:pt x="253" y="26"/>
                    <a:pt x="253" y="25"/>
                    <a:pt x="253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50" y="23"/>
                    <a:pt x="249" y="23"/>
                    <a:pt x="248" y="23"/>
                  </a:cubicBezTo>
                  <a:cubicBezTo>
                    <a:pt x="239" y="28"/>
                    <a:pt x="239" y="28"/>
                    <a:pt x="239" y="28"/>
                  </a:cubicBezTo>
                  <a:cubicBezTo>
                    <a:pt x="239" y="29"/>
                    <a:pt x="239" y="29"/>
                    <a:pt x="240" y="29"/>
                  </a:cubicBezTo>
                  <a:lnTo>
                    <a:pt x="243" y="31"/>
                  </a:lnTo>
                  <a:close/>
                  <a:moveTo>
                    <a:pt x="282" y="8"/>
                  </a:moveTo>
                  <a:cubicBezTo>
                    <a:pt x="282" y="9"/>
                    <a:pt x="283" y="9"/>
                    <a:pt x="283" y="8"/>
                  </a:cubicBezTo>
                  <a:cubicBezTo>
                    <a:pt x="292" y="3"/>
                    <a:pt x="292" y="3"/>
                    <a:pt x="292" y="3"/>
                  </a:cubicBezTo>
                  <a:cubicBezTo>
                    <a:pt x="293" y="3"/>
                    <a:pt x="293" y="3"/>
                    <a:pt x="292" y="2"/>
                  </a:cubicBezTo>
                  <a:cubicBezTo>
                    <a:pt x="289" y="1"/>
                    <a:pt x="289" y="1"/>
                    <a:pt x="289" y="1"/>
                  </a:cubicBezTo>
                  <a:cubicBezTo>
                    <a:pt x="289" y="0"/>
                    <a:pt x="288" y="0"/>
                    <a:pt x="288" y="1"/>
                  </a:cubicBezTo>
                  <a:cubicBezTo>
                    <a:pt x="279" y="6"/>
                    <a:pt x="279" y="6"/>
                    <a:pt x="279" y="6"/>
                  </a:cubicBezTo>
                  <a:cubicBezTo>
                    <a:pt x="278" y="6"/>
                    <a:pt x="279" y="6"/>
                    <a:pt x="279" y="7"/>
                  </a:cubicBezTo>
                  <a:lnTo>
                    <a:pt x="282" y="8"/>
                  </a:lnTo>
                  <a:close/>
                  <a:moveTo>
                    <a:pt x="305" y="22"/>
                  </a:moveTo>
                  <a:cubicBezTo>
                    <a:pt x="306" y="22"/>
                    <a:pt x="306" y="22"/>
                    <a:pt x="307" y="22"/>
                  </a:cubicBezTo>
                  <a:cubicBezTo>
                    <a:pt x="316" y="17"/>
                    <a:pt x="316" y="17"/>
                    <a:pt x="316" y="17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04" y="9"/>
                    <a:pt x="303" y="9"/>
                    <a:pt x="303" y="9"/>
                  </a:cubicBezTo>
                  <a:cubicBezTo>
                    <a:pt x="294" y="14"/>
                    <a:pt x="294" y="14"/>
                    <a:pt x="294" y="14"/>
                  </a:cubicBezTo>
                  <a:cubicBezTo>
                    <a:pt x="294" y="15"/>
                    <a:pt x="294" y="15"/>
                    <a:pt x="294" y="15"/>
                  </a:cubicBezTo>
                  <a:lnTo>
                    <a:pt x="305" y="22"/>
                  </a:lnTo>
                  <a:close/>
                  <a:moveTo>
                    <a:pt x="342" y="57"/>
                  </a:moveTo>
                  <a:cubicBezTo>
                    <a:pt x="351" y="52"/>
                    <a:pt x="351" y="52"/>
                    <a:pt x="351" y="52"/>
                  </a:cubicBezTo>
                  <a:cubicBezTo>
                    <a:pt x="351" y="52"/>
                    <a:pt x="351" y="51"/>
                    <a:pt x="350" y="51"/>
                  </a:cubicBezTo>
                  <a:cubicBezTo>
                    <a:pt x="339" y="45"/>
                    <a:pt x="339" y="45"/>
                    <a:pt x="339" y="45"/>
                  </a:cubicBezTo>
                  <a:cubicBezTo>
                    <a:pt x="339" y="44"/>
                    <a:pt x="338" y="44"/>
                    <a:pt x="338" y="45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28" y="50"/>
                    <a:pt x="328" y="50"/>
                    <a:pt x="329" y="51"/>
                  </a:cubicBezTo>
                  <a:cubicBezTo>
                    <a:pt x="340" y="57"/>
                    <a:pt x="340" y="57"/>
                    <a:pt x="340" y="57"/>
                  </a:cubicBezTo>
                  <a:cubicBezTo>
                    <a:pt x="341" y="57"/>
                    <a:pt x="341" y="57"/>
                    <a:pt x="342" y="57"/>
                  </a:cubicBezTo>
                  <a:close/>
                  <a:moveTo>
                    <a:pt x="256" y="23"/>
                  </a:moveTo>
                  <a:cubicBezTo>
                    <a:pt x="256" y="24"/>
                    <a:pt x="257" y="24"/>
                    <a:pt x="257" y="23"/>
                  </a:cubicBezTo>
                  <a:cubicBezTo>
                    <a:pt x="266" y="18"/>
                    <a:pt x="266" y="18"/>
                    <a:pt x="266" y="18"/>
                  </a:cubicBezTo>
                  <a:cubicBezTo>
                    <a:pt x="267" y="18"/>
                    <a:pt x="266" y="18"/>
                    <a:pt x="266" y="17"/>
                  </a:cubicBezTo>
                  <a:cubicBezTo>
                    <a:pt x="263" y="16"/>
                    <a:pt x="263" y="16"/>
                    <a:pt x="263" y="16"/>
                  </a:cubicBezTo>
                  <a:cubicBezTo>
                    <a:pt x="263" y="15"/>
                    <a:pt x="262" y="15"/>
                    <a:pt x="262" y="16"/>
                  </a:cubicBezTo>
                  <a:cubicBezTo>
                    <a:pt x="253" y="21"/>
                    <a:pt x="253" y="21"/>
                    <a:pt x="253" y="21"/>
                  </a:cubicBezTo>
                  <a:cubicBezTo>
                    <a:pt x="252" y="21"/>
                    <a:pt x="252" y="21"/>
                    <a:pt x="253" y="22"/>
                  </a:cubicBezTo>
                  <a:lnTo>
                    <a:pt x="256" y="23"/>
                  </a:lnTo>
                  <a:close/>
                  <a:moveTo>
                    <a:pt x="149" y="90"/>
                  </a:moveTo>
                  <a:cubicBezTo>
                    <a:pt x="150" y="90"/>
                    <a:pt x="150" y="90"/>
                    <a:pt x="151" y="90"/>
                  </a:cubicBezTo>
                  <a:cubicBezTo>
                    <a:pt x="160" y="85"/>
                    <a:pt x="160" y="85"/>
                    <a:pt x="160" y="85"/>
                  </a:cubicBezTo>
                  <a:cubicBezTo>
                    <a:pt x="160" y="84"/>
                    <a:pt x="160" y="84"/>
                    <a:pt x="159" y="84"/>
                  </a:cubicBezTo>
                  <a:cubicBezTo>
                    <a:pt x="148" y="77"/>
                    <a:pt x="148" y="77"/>
                    <a:pt x="148" y="77"/>
                  </a:cubicBezTo>
                  <a:cubicBezTo>
                    <a:pt x="148" y="77"/>
                    <a:pt x="147" y="77"/>
                    <a:pt x="147" y="77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7" y="83"/>
                    <a:pt x="138" y="83"/>
                    <a:pt x="138" y="83"/>
                  </a:cubicBezTo>
                  <a:lnTo>
                    <a:pt x="149" y="90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9" name="îšḷiḑe">
              <a:extLst>
                <a:ext uri="{FF2B5EF4-FFF2-40B4-BE49-F238E27FC236}">
                  <a16:creationId xmlns:a16="http://schemas.microsoft.com/office/drawing/2014/main" id="{707A603A-5674-4268-BA91-34FD0C0B6336}"/>
                </a:ext>
              </a:extLst>
            </p:cNvPr>
            <p:cNvSpPr/>
            <p:nvPr/>
          </p:nvSpPr>
          <p:spPr bwMode="auto">
            <a:xfrm>
              <a:off x="4033838" y="1468438"/>
              <a:ext cx="1128713" cy="1470025"/>
            </a:xfrm>
            <a:custGeom>
              <a:avLst/>
              <a:gdLst>
                <a:gd name="T0" fmla="*/ 7 w 342"/>
                <a:gd name="T1" fmla="*/ 182 h 446"/>
                <a:gd name="T2" fmla="*/ 319 w 342"/>
                <a:gd name="T3" fmla="*/ 3 h 446"/>
                <a:gd name="T4" fmla="*/ 327 w 342"/>
                <a:gd name="T5" fmla="*/ 7 h 446"/>
                <a:gd name="T6" fmla="*/ 341 w 342"/>
                <a:gd name="T7" fmla="*/ 252 h 446"/>
                <a:gd name="T8" fmla="*/ 334 w 342"/>
                <a:gd name="T9" fmla="*/ 265 h 446"/>
                <a:gd name="T10" fmla="*/ 26 w 342"/>
                <a:gd name="T11" fmla="*/ 443 h 446"/>
                <a:gd name="T12" fmla="*/ 17 w 342"/>
                <a:gd name="T13" fmla="*/ 439 h 446"/>
                <a:gd name="T14" fmla="*/ 0 w 342"/>
                <a:gd name="T15" fmla="*/ 196 h 446"/>
                <a:gd name="T16" fmla="*/ 7 w 342"/>
                <a:gd name="T17" fmla="*/ 18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2" h="446">
                  <a:moveTo>
                    <a:pt x="7" y="182"/>
                  </a:moveTo>
                  <a:cubicBezTo>
                    <a:pt x="319" y="3"/>
                    <a:pt x="319" y="3"/>
                    <a:pt x="319" y="3"/>
                  </a:cubicBezTo>
                  <a:cubicBezTo>
                    <a:pt x="323" y="0"/>
                    <a:pt x="327" y="2"/>
                    <a:pt x="327" y="7"/>
                  </a:cubicBezTo>
                  <a:cubicBezTo>
                    <a:pt x="341" y="252"/>
                    <a:pt x="341" y="252"/>
                    <a:pt x="341" y="252"/>
                  </a:cubicBezTo>
                  <a:cubicBezTo>
                    <a:pt x="342" y="257"/>
                    <a:pt x="339" y="263"/>
                    <a:pt x="334" y="265"/>
                  </a:cubicBezTo>
                  <a:cubicBezTo>
                    <a:pt x="26" y="443"/>
                    <a:pt x="26" y="443"/>
                    <a:pt x="26" y="443"/>
                  </a:cubicBezTo>
                  <a:cubicBezTo>
                    <a:pt x="21" y="446"/>
                    <a:pt x="18" y="444"/>
                    <a:pt x="17" y="439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1"/>
                    <a:pt x="3" y="185"/>
                    <a:pt x="7" y="182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0" name="ï$ľîďé">
              <a:extLst>
                <a:ext uri="{FF2B5EF4-FFF2-40B4-BE49-F238E27FC236}">
                  <a16:creationId xmlns:a16="http://schemas.microsoft.com/office/drawing/2014/main" id="{A20F05B3-C346-4482-896E-5A3BFF2743F0}"/>
                </a:ext>
              </a:extLst>
            </p:cNvPr>
            <p:cNvSpPr/>
            <p:nvPr/>
          </p:nvSpPr>
          <p:spPr bwMode="auto">
            <a:xfrm>
              <a:off x="4033838" y="1468438"/>
              <a:ext cx="1082675" cy="688975"/>
            </a:xfrm>
            <a:custGeom>
              <a:avLst/>
              <a:gdLst>
                <a:gd name="T0" fmla="*/ 327 w 328"/>
                <a:gd name="T1" fmla="*/ 7 h 209"/>
                <a:gd name="T2" fmla="*/ 319 w 328"/>
                <a:gd name="T3" fmla="*/ 3 h 209"/>
                <a:gd name="T4" fmla="*/ 7 w 328"/>
                <a:gd name="T5" fmla="*/ 182 h 209"/>
                <a:gd name="T6" fmla="*/ 0 w 328"/>
                <a:gd name="T7" fmla="*/ 196 h 209"/>
                <a:gd name="T8" fmla="*/ 1 w 328"/>
                <a:gd name="T9" fmla="*/ 209 h 209"/>
                <a:gd name="T10" fmla="*/ 328 w 328"/>
                <a:gd name="T11" fmla="*/ 20 h 209"/>
                <a:gd name="T12" fmla="*/ 327 w 328"/>
                <a:gd name="T13" fmla="*/ 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09">
                  <a:moveTo>
                    <a:pt x="327" y="7"/>
                  </a:moveTo>
                  <a:cubicBezTo>
                    <a:pt x="327" y="2"/>
                    <a:pt x="323" y="0"/>
                    <a:pt x="319" y="3"/>
                  </a:cubicBezTo>
                  <a:cubicBezTo>
                    <a:pt x="7" y="182"/>
                    <a:pt x="7" y="182"/>
                    <a:pt x="7" y="182"/>
                  </a:cubicBezTo>
                  <a:cubicBezTo>
                    <a:pt x="3" y="185"/>
                    <a:pt x="0" y="191"/>
                    <a:pt x="0" y="196"/>
                  </a:cubicBezTo>
                  <a:cubicBezTo>
                    <a:pt x="1" y="209"/>
                    <a:pt x="1" y="209"/>
                    <a:pt x="1" y="209"/>
                  </a:cubicBezTo>
                  <a:cubicBezTo>
                    <a:pt x="328" y="20"/>
                    <a:pt x="328" y="20"/>
                    <a:pt x="328" y="20"/>
                  </a:cubicBezTo>
                  <a:lnTo>
                    <a:pt x="327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1" name="îš1iḑe">
              <a:extLst>
                <a:ext uri="{FF2B5EF4-FFF2-40B4-BE49-F238E27FC236}">
                  <a16:creationId xmlns:a16="http://schemas.microsoft.com/office/drawing/2014/main" id="{23FA12EE-205E-42C3-9593-FB4961BD0B46}"/>
                </a:ext>
              </a:extLst>
            </p:cNvPr>
            <p:cNvSpPr/>
            <p:nvPr/>
          </p:nvSpPr>
          <p:spPr bwMode="auto">
            <a:xfrm>
              <a:off x="4951413" y="1563688"/>
              <a:ext cx="25400" cy="39688"/>
            </a:xfrm>
            <a:custGeom>
              <a:avLst/>
              <a:gdLst>
                <a:gd name="T0" fmla="*/ 4 w 8"/>
                <a:gd name="T1" fmla="*/ 2 h 12"/>
                <a:gd name="T2" fmla="*/ 0 w 8"/>
                <a:gd name="T3" fmla="*/ 8 h 12"/>
                <a:gd name="T4" fmla="*/ 4 w 8"/>
                <a:gd name="T5" fmla="*/ 11 h 12"/>
                <a:gd name="T6" fmla="*/ 8 w 8"/>
                <a:gd name="T7" fmla="*/ 4 h 12"/>
                <a:gd name="T8" fmla="*/ 4 w 8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4" y="2"/>
                  </a:moveTo>
                  <a:cubicBezTo>
                    <a:pt x="2" y="3"/>
                    <a:pt x="0" y="6"/>
                    <a:pt x="0" y="8"/>
                  </a:cubicBezTo>
                  <a:cubicBezTo>
                    <a:pt x="0" y="11"/>
                    <a:pt x="2" y="12"/>
                    <a:pt x="4" y="11"/>
                  </a:cubicBezTo>
                  <a:cubicBezTo>
                    <a:pt x="6" y="9"/>
                    <a:pt x="8" y="6"/>
                    <a:pt x="8" y="4"/>
                  </a:cubicBezTo>
                  <a:cubicBezTo>
                    <a:pt x="8" y="1"/>
                    <a:pt x="6" y="0"/>
                    <a:pt x="4" y="2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2" name="isliḓê">
              <a:extLst>
                <a:ext uri="{FF2B5EF4-FFF2-40B4-BE49-F238E27FC236}">
                  <a16:creationId xmlns:a16="http://schemas.microsoft.com/office/drawing/2014/main" id="{64B6AAC9-C7A9-4CF7-89F1-4154C87F65CE}"/>
                </a:ext>
              </a:extLst>
            </p:cNvPr>
            <p:cNvSpPr/>
            <p:nvPr/>
          </p:nvSpPr>
          <p:spPr bwMode="auto">
            <a:xfrm>
              <a:off x="5000625" y="1533525"/>
              <a:ext cx="26988" cy="39688"/>
            </a:xfrm>
            <a:custGeom>
              <a:avLst/>
              <a:gdLst>
                <a:gd name="T0" fmla="*/ 4 w 8"/>
                <a:gd name="T1" fmla="*/ 1 h 12"/>
                <a:gd name="T2" fmla="*/ 0 w 8"/>
                <a:gd name="T3" fmla="*/ 8 h 12"/>
                <a:gd name="T4" fmla="*/ 4 w 8"/>
                <a:gd name="T5" fmla="*/ 11 h 12"/>
                <a:gd name="T6" fmla="*/ 8 w 8"/>
                <a:gd name="T7" fmla="*/ 4 h 12"/>
                <a:gd name="T8" fmla="*/ 4 w 8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4" y="1"/>
                  </a:moveTo>
                  <a:cubicBezTo>
                    <a:pt x="2" y="3"/>
                    <a:pt x="0" y="6"/>
                    <a:pt x="0" y="8"/>
                  </a:cubicBezTo>
                  <a:cubicBezTo>
                    <a:pt x="0" y="11"/>
                    <a:pt x="2" y="12"/>
                    <a:pt x="4" y="11"/>
                  </a:cubicBezTo>
                  <a:cubicBezTo>
                    <a:pt x="7" y="9"/>
                    <a:pt x="8" y="6"/>
                    <a:pt x="8" y="4"/>
                  </a:cubicBezTo>
                  <a:cubicBezTo>
                    <a:pt x="8" y="1"/>
                    <a:pt x="7" y="0"/>
                    <a:pt x="4" y="1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3" name="îṥļïḑé">
              <a:extLst>
                <a:ext uri="{FF2B5EF4-FFF2-40B4-BE49-F238E27FC236}">
                  <a16:creationId xmlns:a16="http://schemas.microsoft.com/office/drawing/2014/main" id="{768F22BF-8655-437A-972A-70A89F199D0E}"/>
                </a:ext>
              </a:extLst>
            </p:cNvPr>
            <p:cNvSpPr/>
            <p:nvPr/>
          </p:nvSpPr>
          <p:spPr bwMode="auto">
            <a:xfrm>
              <a:off x="5053013" y="1503363"/>
              <a:ext cx="26988" cy="39688"/>
            </a:xfrm>
            <a:custGeom>
              <a:avLst/>
              <a:gdLst>
                <a:gd name="T0" fmla="*/ 4 w 8"/>
                <a:gd name="T1" fmla="*/ 1 h 12"/>
                <a:gd name="T2" fmla="*/ 0 w 8"/>
                <a:gd name="T3" fmla="*/ 8 h 12"/>
                <a:gd name="T4" fmla="*/ 4 w 8"/>
                <a:gd name="T5" fmla="*/ 11 h 12"/>
                <a:gd name="T6" fmla="*/ 8 w 8"/>
                <a:gd name="T7" fmla="*/ 4 h 12"/>
                <a:gd name="T8" fmla="*/ 4 w 8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2">
                  <a:moveTo>
                    <a:pt x="4" y="1"/>
                  </a:moveTo>
                  <a:cubicBezTo>
                    <a:pt x="2" y="3"/>
                    <a:pt x="0" y="6"/>
                    <a:pt x="0" y="8"/>
                  </a:cubicBezTo>
                  <a:cubicBezTo>
                    <a:pt x="0" y="11"/>
                    <a:pt x="2" y="12"/>
                    <a:pt x="4" y="11"/>
                  </a:cubicBezTo>
                  <a:cubicBezTo>
                    <a:pt x="6" y="9"/>
                    <a:pt x="8" y="6"/>
                    <a:pt x="8" y="4"/>
                  </a:cubicBezTo>
                  <a:cubicBezTo>
                    <a:pt x="8" y="1"/>
                    <a:pt x="6" y="0"/>
                    <a:pt x="4" y="1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4" name="ïS1iḓê">
              <a:extLst>
                <a:ext uri="{FF2B5EF4-FFF2-40B4-BE49-F238E27FC236}">
                  <a16:creationId xmlns:a16="http://schemas.microsoft.com/office/drawing/2014/main" id="{7F67CD3A-2163-4F79-9800-EF55C057C673}"/>
                </a:ext>
              </a:extLst>
            </p:cNvPr>
            <p:cNvSpPr/>
            <p:nvPr/>
          </p:nvSpPr>
          <p:spPr bwMode="auto">
            <a:xfrm>
              <a:off x="4094163" y="1622425"/>
              <a:ext cx="979488" cy="633413"/>
            </a:xfrm>
            <a:custGeom>
              <a:avLst/>
              <a:gdLst>
                <a:gd name="T0" fmla="*/ 4 w 297"/>
                <a:gd name="T1" fmla="*/ 168 h 192"/>
                <a:gd name="T2" fmla="*/ 291 w 297"/>
                <a:gd name="T3" fmla="*/ 2 h 192"/>
                <a:gd name="T4" fmla="*/ 295 w 297"/>
                <a:gd name="T5" fmla="*/ 4 h 192"/>
                <a:gd name="T6" fmla="*/ 296 w 297"/>
                <a:gd name="T7" fmla="*/ 19 h 192"/>
                <a:gd name="T8" fmla="*/ 293 w 297"/>
                <a:gd name="T9" fmla="*/ 26 h 192"/>
                <a:gd name="T10" fmla="*/ 6 w 297"/>
                <a:gd name="T11" fmla="*/ 191 h 192"/>
                <a:gd name="T12" fmla="*/ 2 w 297"/>
                <a:gd name="T13" fmla="*/ 189 h 192"/>
                <a:gd name="T14" fmla="*/ 0 w 297"/>
                <a:gd name="T15" fmla="*/ 174 h 192"/>
                <a:gd name="T16" fmla="*/ 4 w 297"/>
                <a:gd name="T17" fmla="*/ 1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92">
                  <a:moveTo>
                    <a:pt x="4" y="168"/>
                  </a:moveTo>
                  <a:cubicBezTo>
                    <a:pt x="291" y="2"/>
                    <a:pt x="291" y="2"/>
                    <a:pt x="291" y="2"/>
                  </a:cubicBezTo>
                  <a:cubicBezTo>
                    <a:pt x="293" y="0"/>
                    <a:pt x="295" y="1"/>
                    <a:pt x="295" y="4"/>
                  </a:cubicBezTo>
                  <a:cubicBezTo>
                    <a:pt x="296" y="19"/>
                    <a:pt x="296" y="19"/>
                    <a:pt x="296" y="19"/>
                  </a:cubicBezTo>
                  <a:cubicBezTo>
                    <a:pt x="297" y="22"/>
                    <a:pt x="295" y="24"/>
                    <a:pt x="293" y="26"/>
                  </a:cubicBezTo>
                  <a:cubicBezTo>
                    <a:pt x="6" y="191"/>
                    <a:pt x="6" y="191"/>
                    <a:pt x="6" y="191"/>
                  </a:cubicBezTo>
                  <a:cubicBezTo>
                    <a:pt x="4" y="192"/>
                    <a:pt x="2" y="191"/>
                    <a:pt x="2" y="189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172"/>
                    <a:pt x="2" y="169"/>
                    <a:pt x="4" y="1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5" name="iŝḻíḓé">
              <a:extLst>
                <a:ext uri="{FF2B5EF4-FFF2-40B4-BE49-F238E27FC236}">
                  <a16:creationId xmlns:a16="http://schemas.microsoft.com/office/drawing/2014/main" id="{F0CBA65B-AF7A-4EFE-A1D6-C42365861948}"/>
                </a:ext>
              </a:extLst>
            </p:cNvPr>
            <p:cNvSpPr/>
            <p:nvPr/>
          </p:nvSpPr>
          <p:spPr bwMode="auto">
            <a:xfrm>
              <a:off x="4532313" y="1800225"/>
              <a:ext cx="547688" cy="342900"/>
            </a:xfrm>
            <a:custGeom>
              <a:avLst/>
              <a:gdLst>
                <a:gd name="T0" fmla="*/ 4 w 166"/>
                <a:gd name="T1" fmla="*/ 93 h 104"/>
                <a:gd name="T2" fmla="*/ 162 w 166"/>
                <a:gd name="T3" fmla="*/ 2 h 104"/>
                <a:gd name="T4" fmla="*/ 166 w 166"/>
                <a:gd name="T5" fmla="*/ 4 h 104"/>
                <a:gd name="T6" fmla="*/ 166 w 166"/>
                <a:gd name="T7" fmla="*/ 5 h 104"/>
                <a:gd name="T8" fmla="*/ 162 w 166"/>
                <a:gd name="T9" fmla="*/ 12 h 104"/>
                <a:gd name="T10" fmla="*/ 5 w 166"/>
                <a:gd name="T11" fmla="*/ 103 h 104"/>
                <a:gd name="T12" fmla="*/ 1 w 166"/>
                <a:gd name="T13" fmla="*/ 100 h 104"/>
                <a:gd name="T14" fmla="*/ 1 w 166"/>
                <a:gd name="T15" fmla="*/ 100 h 104"/>
                <a:gd name="T16" fmla="*/ 4 w 166"/>
                <a:gd name="T17" fmla="*/ 9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04">
                  <a:moveTo>
                    <a:pt x="4" y="93"/>
                  </a:moveTo>
                  <a:cubicBezTo>
                    <a:pt x="162" y="2"/>
                    <a:pt x="162" y="2"/>
                    <a:pt x="162" y="2"/>
                  </a:cubicBezTo>
                  <a:cubicBezTo>
                    <a:pt x="164" y="0"/>
                    <a:pt x="166" y="1"/>
                    <a:pt x="166" y="4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8"/>
                    <a:pt x="164" y="11"/>
                    <a:pt x="162" y="12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3" y="104"/>
                    <a:pt x="1" y="103"/>
                    <a:pt x="1" y="100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0" y="97"/>
                    <a:pt x="2" y="94"/>
                    <a:pt x="4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6" name="íṥľíḓê">
              <a:extLst>
                <a:ext uri="{FF2B5EF4-FFF2-40B4-BE49-F238E27FC236}">
                  <a16:creationId xmlns:a16="http://schemas.microsoft.com/office/drawing/2014/main" id="{C4A66484-C509-40CE-9664-3ED0C6475C2A}"/>
                </a:ext>
              </a:extLst>
            </p:cNvPr>
            <p:cNvSpPr/>
            <p:nvPr/>
          </p:nvSpPr>
          <p:spPr bwMode="auto">
            <a:xfrm>
              <a:off x="4538663" y="1906588"/>
              <a:ext cx="547688" cy="342900"/>
            </a:xfrm>
            <a:custGeom>
              <a:avLst/>
              <a:gdLst>
                <a:gd name="T0" fmla="*/ 4 w 166"/>
                <a:gd name="T1" fmla="*/ 93 h 104"/>
                <a:gd name="T2" fmla="*/ 162 w 166"/>
                <a:gd name="T3" fmla="*/ 2 h 104"/>
                <a:gd name="T4" fmla="*/ 166 w 166"/>
                <a:gd name="T5" fmla="*/ 4 h 104"/>
                <a:gd name="T6" fmla="*/ 166 w 166"/>
                <a:gd name="T7" fmla="*/ 5 h 104"/>
                <a:gd name="T8" fmla="*/ 162 w 166"/>
                <a:gd name="T9" fmla="*/ 12 h 104"/>
                <a:gd name="T10" fmla="*/ 5 w 166"/>
                <a:gd name="T11" fmla="*/ 103 h 104"/>
                <a:gd name="T12" fmla="*/ 1 w 166"/>
                <a:gd name="T13" fmla="*/ 100 h 104"/>
                <a:gd name="T14" fmla="*/ 1 w 166"/>
                <a:gd name="T15" fmla="*/ 99 h 104"/>
                <a:gd name="T16" fmla="*/ 4 w 166"/>
                <a:gd name="T17" fmla="*/ 9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04">
                  <a:moveTo>
                    <a:pt x="4" y="93"/>
                  </a:moveTo>
                  <a:cubicBezTo>
                    <a:pt x="162" y="2"/>
                    <a:pt x="162" y="2"/>
                    <a:pt x="162" y="2"/>
                  </a:cubicBezTo>
                  <a:cubicBezTo>
                    <a:pt x="164" y="0"/>
                    <a:pt x="166" y="1"/>
                    <a:pt x="166" y="4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7"/>
                    <a:pt x="164" y="10"/>
                    <a:pt x="162" y="12"/>
                  </a:cubicBezTo>
                  <a:cubicBezTo>
                    <a:pt x="5" y="103"/>
                    <a:pt x="5" y="103"/>
                    <a:pt x="5" y="103"/>
                  </a:cubicBezTo>
                  <a:cubicBezTo>
                    <a:pt x="3" y="104"/>
                    <a:pt x="1" y="103"/>
                    <a:pt x="1" y="10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0" y="97"/>
                    <a:pt x="2" y="94"/>
                    <a:pt x="4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7" name="ísľíďè">
              <a:extLst>
                <a:ext uri="{FF2B5EF4-FFF2-40B4-BE49-F238E27FC236}">
                  <a16:creationId xmlns:a16="http://schemas.microsoft.com/office/drawing/2014/main" id="{8F966C3E-62BA-4A6C-857B-828BF0D0D5D0}"/>
                </a:ext>
              </a:extLst>
            </p:cNvPr>
            <p:cNvSpPr/>
            <p:nvPr/>
          </p:nvSpPr>
          <p:spPr bwMode="auto">
            <a:xfrm>
              <a:off x="4545013" y="2011363"/>
              <a:ext cx="547688" cy="342900"/>
            </a:xfrm>
            <a:custGeom>
              <a:avLst/>
              <a:gdLst>
                <a:gd name="T0" fmla="*/ 4 w 166"/>
                <a:gd name="T1" fmla="*/ 93 h 104"/>
                <a:gd name="T2" fmla="*/ 162 w 166"/>
                <a:gd name="T3" fmla="*/ 1 h 104"/>
                <a:gd name="T4" fmla="*/ 166 w 166"/>
                <a:gd name="T5" fmla="*/ 4 h 104"/>
                <a:gd name="T6" fmla="*/ 166 w 166"/>
                <a:gd name="T7" fmla="*/ 5 h 104"/>
                <a:gd name="T8" fmla="*/ 162 w 166"/>
                <a:gd name="T9" fmla="*/ 12 h 104"/>
                <a:gd name="T10" fmla="*/ 5 w 166"/>
                <a:gd name="T11" fmla="*/ 102 h 104"/>
                <a:gd name="T12" fmla="*/ 1 w 166"/>
                <a:gd name="T13" fmla="*/ 100 h 104"/>
                <a:gd name="T14" fmla="*/ 1 w 166"/>
                <a:gd name="T15" fmla="*/ 99 h 104"/>
                <a:gd name="T16" fmla="*/ 4 w 166"/>
                <a:gd name="T17" fmla="*/ 9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04">
                  <a:moveTo>
                    <a:pt x="4" y="93"/>
                  </a:moveTo>
                  <a:cubicBezTo>
                    <a:pt x="162" y="1"/>
                    <a:pt x="162" y="1"/>
                    <a:pt x="162" y="1"/>
                  </a:cubicBezTo>
                  <a:cubicBezTo>
                    <a:pt x="164" y="0"/>
                    <a:pt x="166" y="1"/>
                    <a:pt x="166" y="4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7"/>
                    <a:pt x="164" y="10"/>
                    <a:pt x="162" y="12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3" y="104"/>
                    <a:pt x="1" y="103"/>
                    <a:pt x="1" y="10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0" y="97"/>
                    <a:pt x="2" y="94"/>
                    <a:pt x="4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8" name="ïṡ1îḍê">
              <a:extLst>
                <a:ext uri="{FF2B5EF4-FFF2-40B4-BE49-F238E27FC236}">
                  <a16:creationId xmlns:a16="http://schemas.microsoft.com/office/drawing/2014/main" id="{0AC761D9-EA04-45AE-B80D-18BEFE250C5E}"/>
                </a:ext>
              </a:extLst>
            </p:cNvPr>
            <p:cNvSpPr/>
            <p:nvPr/>
          </p:nvSpPr>
          <p:spPr bwMode="auto">
            <a:xfrm>
              <a:off x="4551363" y="2117725"/>
              <a:ext cx="547688" cy="342900"/>
            </a:xfrm>
            <a:custGeom>
              <a:avLst/>
              <a:gdLst>
                <a:gd name="T0" fmla="*/ 4 w 166"/>
                <a:gd name="T1" fmla="*/ 93 h 104"/>
                <a:gd name="T2" fmla="*/ 162 w 166"/>
                <a:gd name="T3" fmla="*/ 1 h 104"/>
                <a:gd name="T4" fmla="*/ 166 w 166"/>
                <a:gd name="T5" fmla="*/ 4 h 104"/>
                <a:gd name="T6" fmla="*/ 166 w 166"/>
                <a:gd name="T7" fmla="*/ 5 h 104"/>
                <a:gd name="T8" fmla="*/ 162 w 166"/>
                <a:gd name="T9" fmla="*/ 11 h 104"/>
                <a:gd name="T10" fmla="*/ 5 w 166"/>
                <a:gd name="T11" fmla="*/ 102 h 104"/>
                <a:gd name="T12" fmla="*/ 1 w 166"/>
                <a:gd name="T13" fmla="*/ 100 h 104"/>
                <a:gd name="T14" fmla="*/ 1 w 166"/>
                <a:gd name="T15" fmla="*/ 99 h 104"/>
                <a:gd name="T16" fmla="*/ 4 w 166"/>
                <a:gd name="T17" fmla="*/ 9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04">
                  <a:moveTo>
                    <a:pt x="4" y="93"/>
                  </a:moveTo>
                  <a:cubicBezTo>
                    <a:pt x="162" y="1"/>
                    <a:pt x="162" y="1"/>
                    <a:pt x="162" y="1"/>
                  </a:cubicBezTo>
                  <a:cubicBezTo>
                    <a:pt x="164" y="0"/>
                    <a:pt x="166" y="1"/>
                    <a:pt x="166" y="4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7"/>
                    <a:pt x="164" y="10"/>
                    <a:pt x="162" y="11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3" y="104"/>
                    <a:pt x="1" y="103"/>
                    <a:pt x="1" y="10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0" y="97"/>
                    <a:pt x="2" y="94"/>
                    <a:pt x="4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9" name="íSļîḓê">
              <a:extLst>
                <a:ext uri="{FF2B5EF4-FFF2-40B4-BE49-F238E27FC236}">
                  <a16:creationId xmlns:a16="http://schemas.microsoft.com/office/drawing/2014/main" id="{32EFB498-FCFD-461C-A39B-04B2C68E27EA}"/>
                </a:ext>
              </a:extLst>
            </p:cNvPr>
            <p:cNvSpPr/>
            <p:nvPr/>
          </p:nvSpPr>
          <p:spPr bwMode="auto">
            <a:xfrm>
              <a:off x="4559300" y="2222500"/>
              <a:ext cx="547688" cy="339725"/>
            </a:xfrm>
            <a:custGeom>
              <a:avLst/>
              <a:gdLst>
                <a:gd name="T0" fmla="*/ 4 w 166"/>
                <a:gd name="T1" fmla="*/ 92 h 103"/>
                <a:gd name="T2" fmla="*/ 162 w 166"/>
                <a:gd name="T3" fmla="*/ 1 h 103"/>
                <a:gd name="T4" fmla="*/ 166 w 166"/>
                <a:gd name="T5" fmla="*/ 3 h 103"/>
                <a:gd name="T6" fmla="*/ 166 w 166"/>
                <a:gd name="T7" fmla="*/ 5 h 103"/>
                <a:gd name="T8" fmla="*/ 162 w 166"/>
                <a:gd name="T9" fmla="*/ 11 h 103"/>
                <a:gd name="T10" fmla="*/ 5 w 166"/>
                <a:gd name="T11" fmla="*/ 102 h 103"/>
                <a:gd name="T12" fmla="*/ 1 w 166"/>
                <a:gd name="T13" fmla="*/ 100 h 103"/>
                <a:gd name="T14" fmla="*/ 1 w 166"/>
                <a:gd name="T15" fmla="*/ 99 h 103"/>
                <a:gd name="T16" fmla="*/ 4 w 166"/>
                <a:gd name="T17" fmla="*/ 9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03">
                  <a:moveTo>
                    <a:pt x="4" y="92"/>
                  </a:moveTo>
                  <a:cubicBezTo>
                    <a:pt x="162" y="1"/>
                    <a:pt x="162" y="1"/>
                    <a:pt x="162" y="1"/>
                  </a:cubicBezTo>
                  <a:cubicBezTo>
                    <a:pt x="164" y="0"/>
                    <a:pt x="166" y="1"/>
                    <a:pt x="166" y="3"/>
                  </a:cubicBezTo>
                  <a:cubicBezTo>
                    <a:pt x="166" y="5"/>
                    <a:pt x="166" y="5"/>
                    <a:pt x="166" y="5"/>
                  </a:cubicBezTo>
                  <a:cubicBezTo>
                    <a:pt x="166" y="7"/>
                    <a:pt x="165" y="10"/>
                    <a:pt x="162" y="11"/>
                  </a:cubicBezTo>
                  <a:cubicBezTo>
                    <a:pt x="5" y="102"/>
                    <a:pt x="5" y="102"/>
                    <a:pt x="5" y="102"/>
                  </a:cubicBezTo>
                  <a:cubicBezTo>
                    <a:pt x="3" y="103"/>
                    <a:pt x="1" y="102"/>
                    <a:pt x="1" y="10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0" y="97"/>
                    <a:pt x="2" y="94"/>
                    <a:pt x="4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0" name="íṣ1iďê">
              <a:extLst>
                <a:ext uri="{FF2B5EF4-FFF2-40B4-BE49-F238E27FC236}">
                  <a16:creationId xmlns:a16="http://schemas.microsoft.com/office/drawing/2014/main" id="{A5F70341-EAA6-4962-BB1C-0A151DE45E2C}"/>
                </a:ext>
              </a:extLst>
            </p:cNvPr>
            <p:cNvSpPr/>
            <p:nvPr/>
          </p:nvSpPr>
          <p:spPr bwMode="auto">
            <a:xfrm>
              <a:off x="4110038" y="2103438"/>
              <a:ext cx="406400" cy="735013"/>
            </a:xfrm>
            <a:custGeom>
              <a:avLst/>
              <a:gdLst>
                <a:gd name="T0" fmla="*/ 10 w 123"/>
                <a:gd name="T1" fmla="*/ 220 h 223"/>
                <a:gd name="T2" fmla="*/ 0 w 123"/>
                <a:gd name="T3" fmla="*/ 68 h 223"/>
                <a:gd name="T4" fmla="*/ 3 w 123"/>
                <a:gd name="T5" fmla="*/ 61 h 223"/>
                <a:gd name="T6" fmla="*/ 108 w 123"/>
                <a:gd name="T7" fmla="*/ 1 h 223"/>
                <a:gd name="T8" fmla="*/ 112 w 123"/>
                <a:gd name="T9" fmla="*/ 3 h 223"/>
                <a:gd name="T10" fmla="*/ 122 w 123"/>
                <a:gd name="T11" fmla="*/ 155 h 223"/>
                <a:gd name="T12" fmla="*/ 119 w 123"/>
                <a:gd name="T13" fmla="*/ 161 h 223"/>
                <a:gd name="T14" fmla="*/ 14 w 123"/>
                <a:gd name="T15" fmla="*/ 222 h 223"/>
                <a:gd name="T16" fmla="*/ 10 w 123"/>
                <a:gd name="T17" fmla="*/ 22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223">
                  <a:moveTo>
                    <a:pt x="10" y="22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5"/>
                    <a:pt x="1" y="62"/>
                    <a:pt x="3" y="61"/>
                  </a:cubicBezTo>
                  <a:cubicBezTo>
                    <a:pt x="21" y="51"/>
                    <a:pt x="91" y="11"/>
                    <a:pt x="108" y="1"/>
                  </a:cubicBezTo>
                  <a:cubicBezTo>
                    <a:pt x="110" y="0"/>
                    <a:pt x="112" y="1"/>
                    <a:pt x="112" y="3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3" y="157"/>
                    <a:pt x="121" y="160"/>
                    <a:pt x="119" y="161"/>
                  </a:cubicBezTo>
                  <a:cubicBezTo>
                    <a:pt x="14" y="222"/>
                    <a:pt x="14" y="222"/>
                    <a:pt x="14" y="222"/>
                  </a:cubicBezTo>
                  <a:cubicBezTo>
                    <a:pt x="12" y="223"/>
                    <a:pt x="10" y="222"/>
                    <a:pt x="10" y="2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1" name="íšľíďè">
              <a:extLst>
                <a:ext uri="{FF2B5EF4-FFF2-40B4-BE49-F238E27FC236}">
                  <a16:creationId xmlns:a16="http://schemas.microsoft.com/office/drawing/2014/main" id="{0968A477-F399-45DD-BD7C-AA13041A92EB}"/>
                </a:ext>
              </a:extLst>
            </p:cNvPr>
            <p:cNvSpPr/>
            <p:nvPr/>
          </p:nvSpPr>
          <p:spPr bwMode="auto">
            <a:xfrm>
              <a:off x="4198938" y="2274888"/>
              <a:ext cx="317500" cy="538163"/>
            </a:xfrm>
            <a:custGeom>
              <a:avLst/>
              <a:gdLst>
                <a:gd name="T0" fmla="*/ 65 w 96"/>
                <a:gd name="T1" fmla="*/ 6 h 163"/>
                <a:gd name="T2" fmla="*/ 45 w 96"/>
                <a:gd name="T3" fmla="*/ 90 h 163"/>
                <a:gd name="T4" fmla="*/ 28 w 96"/>
                <a:gd name="T5" fmla="*/ 56 h 163"/>
                <a:gd name="T6" fmla="*/ 22 w 96"/>
                <a:gd name="T7" fmla="*/ 57 h 163"/>
                <a:gd name="T8" fmla="*/ 0 w 96"/>
                <a:gd name="T9" fmla="*/ 163 h 163"/>
                <a:gd name="T10" fmla="*/ 92 w 96"/>
                <a:gd name="T11" fmla="*/ 109 h 163"/>
                <a:gd name="T12" fmla="*/ 95 w 96"/>
                <a:gd name="T13" fmla="*/ 103 h 163"/>
                <a:gd name="T14" fmla="*/ 91 w 96"/>
                <a:gd name="T15" fmla="*/ 41 h 163"/>
                <a:gd name="T16" fmla="*/ 71 w 96"/>
                <a:gd name="T17" fmla="*/ 5 h 163"/>
                <a:gd name="T18" fmla="*/ 65 w 96"/>
                <a:gd name="T19" fmla="*/ 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163">
                  <a:moveTo>
                    <a:pt x="65" y="6"/>
                  </a:moveTo>
                  <a:cubicBezTo>
                    <a:pt x="45" y="90"/>
                    <a:pt x="45" y="90"/>
                    <a:pt x="45" y="90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5" y="52"/>
                    <a:pt x="23" y="52"/>
                    <a:pt x="22" y="57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92" y="109"/>
                    <a:pt x="92" y="109"/>
                    <a:pt x="92" y="109"/>
                  </a:cubicBezTo>
                  <a:cubicBezTo>
                    <a:pt x="94" y="108"/>
                    <a:pt x="96" y="105"/>
                    <a:pt x="95" y="103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69" y="0"/>
                    <a:pt x="66" y="1"/>
                    <a:pt x="65" y="6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2" name="íṩḻîḑè">
              <a:extLst>
                <a:ext uri="{FF2B5EF4-FFF2-40B4-BE49-F238E27FC236}">
                  <a16:creationId xmlns:a16="http://schemas.microsoft.com/office/drawing/2014/main" id="{1897E0DC-40F6-4057-B70F-4D9174E222B0}"/>
                </a:ext>
              </a:extLst>
            </p:cNvPr>
            <p:cNvSpPr/>
            <p:nvPr/>
          </p:nvSpPr>
          <p:spPr bwMode="auto">
            <a:xfrm>
              <a:off x="4110038" y="2252663"/>
              <a:ext cx="134938" cy="196850"/>
            </a:xfrm>
            <a:custGeom>
              <a:avLst/>
              <a:gdLst>
                <a:gd name="T0" fmla="*/ 40 w 41"/>
                <a:gd name="T1" fmla="*/ 15 h 60"/>
                <a:gd name="T2" fmla="*/ 31 w 41"/>
                <a:gd name="T3" fmla="*/ 0 h 60"/>
                <a:gd name="T4" fmla="*/ 3 w 41"/>
                <a:gd name="T5" fmla="*/ 16 h 60"/>
                <a:gd name="T6" fmla="*/ 0 w 41"/>
                <a:gd name="T7" fmla="*/ 23 h 60"/>
                <a:gd name="T8" fmla="*/ 2 w 41"/>
                <a:gd name="T9" fmla="*/ 59 h 60"/>
                <a:gd name="T10" fmla="*/ 18 w 41"/>
                <a:gd name="T11" fmla="*/ 56 h 60"/>
                <a:gd name="T12" fmla="*/ 40 w 41"/>
                <a:gd name="T13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60">
                  <a:moveTo>
                    <a:pt x="40" y="15"/>
                  </a:moveTo>
                  <a:cubicBezTo>
                    <a:pt x="40" y="7"/>
                    <a:pt x="36" y="2"/>
                    <a:pt x="31" y="0"/>
                  </a:cubicBezTo>
                  <a:cubicBezTo>
                    <a:pt x="19" y="7"/>
                    <a:pt x="9" y="13"/>
                    <a:pt x="3" y="16"/>
                  </a:cubicBezTo>
                  <a:cubicBezTo>
                    <a:pt x="1" y="17"/>
                    <a:pt x="0" y="20"/>
                    <a:pt x="0" y="23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7" y="60"/>
                    <a:pt x="12" y="59"/>
                    <a:pt x="18" y="56"/>
                  </a:cubicBezTo>
                  <a:cubicBezTo>
                    <a:pt x="31" y="48"/>
                    <a:pt x="41" y="30"/>
                    <a:pt x="40" y="15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3" name="íṥ1ïḋè">
              <a:extLst>
                <a:ext uri="{FF2B5EF4-FFF2-40B4-BE49-F238E27FC236}">
                  <a16:creationId xmlns:a16="http://schemas.microsoft.com/office/drawing/2014/main" id="{8C002E1D-DF83-4673-96F4-9EB5990CF4AF}"/>
                </a:ext>
              </a:extLst>
            </p:cNvPr>
            <p:cNvSpPr/>
            <p:nvPr/>
          </p:nvSpPr>
          <p:spPr bwMode="auto">
            <a:xfrm>
              <a:off x="5313363" y="1349375"/>
              <a:ext cx="415925" cy="1054100"/>
            </a:xfrm>
            <a:custGeom>
              <a:avLst/>
              <a:gdLst>
                <a:gd name="T0" fmla="*/ 8 w 126"/>
                <a:gd name="T1" fmla="*/ 67 h 320"/>
                <a:gd name="T2" fmla="*/ 119 w 126"/>
                <a:gd name="T3" fmla="*/ 3 h 320"/>
                <a:gd name="T4" fmla="*/ 126 w 126"/>
                <a:gd name="T5" fmla="*/ 7 h 320"/>
                <a:gd name="T6" fmla="*/ 126 w 126"/>
                <a:gd name="T7" fmla="*/ 240 h 320"/>
                <a:gd name="T8" fmla="*/ 119 w 126"/>
                <a:gd name="T9" fmla="*/ 253 h 320"/>
                <a:gd name="T10" fmla="*/ 8 w 126"/>
                <a:gd name="T11" fmla="*/ 317 h 320"/>
                <a:gd name="T12" fmla="*/ 0 w 126"/>
                <a:gd name="T13" fmla="*/ 313 h 320"/>
                <a:gd name="T14" fmla="*/ 0 w 126"/>
                <a:gd name="T15" fmla="*/ 80 h 320"/>
                <a:gd name="T16" fmla="*/ 8 w 126"/>
                <a:gd name="T17" fmla="*/ 67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320">
                  <a:moveTo>
                    <a:pt x="8" y="67"/>
                  </a:moveTo>
                  <a:cubicBezTo>
                    <a:pt x="119" y="3"/>
                    <a:pt x="119" y="3"/>
                    <a:pt x="119" y="3"/>
                  </a:cubicBezTo>
                  <a:cubicBezTo>
                    <a:pt x="123" y="0"/>
                    <a:pt x="126" y="2"/>
                    <a:pt x="126" y="7"/>
                  </a:cubicBezTo>
                  <a:cubicBezTo>
                    <a:pt x="126" y="240"/>
                    <a:pt x="126" y="240"/>
                    <a:pt x="126" y="240"/>
                  </a:cubicBezTo>
                  <a:cubicBezTo>
                    <a:pt x="126" y="245"/>
                    <a:pt x="123" y="251"/>
                    <a:pt x="119" y="253"/>
                  </a:cubicBezTo>
                  <a:cubicBezTo>
                    <a:pt x="8" y="317"/>
                    <a:pt x="8" y="317"/>
                    <a:pt x="8" y="317"/>
                  </a:cubicBezTo>
                  <a:cubicBezTo>
                    <a:pt x="3" y="320"/>
                    <a:pt x="0" y="318"/>
                    <a:pt x="0" y="31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5"/>
                    <a:pt x="3" y="69"/>
                    <a:pt x="8" y="67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4" name="ïṡľïďé">
              <a:extLst>
                <a:ext uri="{FF2B5EF4-FFF2-40B4-BE49-F238E27FC236}">
                  <a16:creationId xmlns:a16="http://schemas.microsoft.com/office/drawing/2014/main" id="{AB19BD1D-0E94-4BAE-9E4A-D19D686A0BD3}"/>
                </a:ext>
              </a:extLst>
            </p:cNvPr>
            <p:cNvSpPr/>
            <p:nvPr/>
          </p:nvSpPr>
          <p:spPr bwMode="auto">
            <a:xfrm>
              <a:off x="5313363" y="1481138"/>
              <a:ext cx="415925" cy="790575"/>
            </a:xfrm>
            <a:custGeom>
              <a:avLst/>
              <a:gdLst>
                <a:gd name="T0" fmla="*/ 0 w 262"/>
                <a:gd name="T1" fmla="*/ 151 h 498"/>
                <a:gd name="T2" fmla="*/ 262 w 262"/>
                <a:gd name="T3" fmla="*/ 0 h 498"/>
                <a:gd name="T4" fmla="*/ 262 w 262"/>
                <a:gd name="T5" fmla="*/ 347 h 498"/>
                <a:gd name="T6" fmla="*/ 0 w 262"/>
                <a:gd name="T7" fmla="*/ 498 h 498"/>
                <a:gd name="T8" fmla="*/ 0 w 262"/>
                <a:gd name="T9" fmla="*/ 15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98">
                  <a:moveTo>
                    <a:pt x="0" y="151"/>
                  </a:moveTo>
                  <a:lnTo>
                    <a:pt x="262" y="0"/>
                  </a:lnTo>
                  <a:lnTo>
                    <a:pt x="262" y="347"/>
                  </a:lnTo>
                  <a:lnTo>
                    <a:pt x="0" y="498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5" name="iṣḷîďe">
              <a:extLst>
                <a:ext uri="{FF2B5EF4-FFF2-40B4-BE49-F238E27FC236}">
                  <a16:creationId xmlns:a16="http://schemas.microsoft.com/office/drawing/2014/main" id="{5CA81B30-453C-4155-BDC7-A4D83FDB9372}"/>
                </a:ext>
              </a:extLst>
            </p:cNvPr>
            <p:cNvSpPr/>
            <p:nvPr/>
          </p:nvSpPr>
          <p:spPr bwMode="auto">
            <a:xfrm>
              <a:off x="5392738" y="1682750"/>
              <a:ext cx="336550" cy="542925"/>
            </a:xfrm>
            <a:custGeom>
              <a:avLst/>
              <a:gdLst>
                <a:gd name="T0" fmla="*/ 31 w 102"/>
                <a:gd name="T1" fmla="*/ 61 h 165"/>
                <a:gd name="T2" fmla="*/ 38 w 102"/>
                <a:gd name="T3" fmla="*/ 60 h 165"/>
                <a:gd name="T4" fmla="*/ 51 w 102"/>
                <a:gd name="T5" fmla="*/ 80 h 165"/>
                <a:gd name="T6" fmla="*/ 77 w 102"/>
                <a:gd name="T7" fmla="*/ 5 h 165"/>
                <a:gd name="T8" fmla="*/ 84 w 102"/>
                <a:gd name="T9" fmla="*/ 4 h 165"/>
                <a:gd name="T10" fmla="*/ 102 w 102"/>
                <a:gd name="T11" fmla="*/ 40 h 165"/>
                <a:gd name="T12" fmla="*/ 102 w 102"/>
                <a:gd name="T13" fmla="*/ 106 h 165"/>
                <a:gd name="T14" fmla="*/ 0 w 102"/>
                <a:gd name="T15" fmla="*/ 165 h 165"/>
                <a:gd name="T16" fmla="*/ 31 w 102"/>
                <a:gd name="T17" fmla="*/ 6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65">
                  <a:moveTo>
                    <a:pt x="31" y="61"/>
                  </a:moveTo>
                  <a:cubicBezTo>
                    <a:pt x="32" y="56"/>
                    <a:pt x="35" y="55"/>
                    <a:pt x="38" y="6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0"/>
                    <a:pt x="81" y="0"/>
                    <a:pt x="84" y="4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0" y="165"/>
                    <a:pt x="0" y="165"/>
                    <a:pt x="0" y="165"/>
                  </a:cubicBezTo>
                  <a:lnTo>
                    <a:pt x="31" y="61"/>
                  </a:ln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6" name="ïs1îde">
              <a:extLst>
                <a:ext uri="{FF2B5EF4-FFF2-40B4-BE49-F238E27FC236}">
                  <a16:creationId xmlns:a16="http://schemas.microsoft.com/office/drawing/2014/main" id="{225489CC-F1EC-4E93-97DB-E059CA04B1B7}"/>
                </a:ext>
              </a:extLst>
            </p:cNvPr>
            <p:cNvSpPr/>
            <p:nvPr/>
          </p:nvSpPr>
          <p:spPr bwMode="auto">
            <a:xfrm>
              <a:off x="5313363" y="1646238"/>
              <a:ext cx="149225" cy="220663"/>
            </a:xfrm>
            <a:custGeom>
              <a:avLst/>
              <a:gdLst>
                <a:gd name="T0" fmla="*/ 0 w 45"/>
                <a:gd name="T1" fmla="*/ 65 h 67"/>
                <a:gd name="T2" fmla="*/ 18 w 45"/>
                <a:gd name="T3" fmla="*/ 62 h 67"/>
                <a:gd name="T4" fmla="*/ 45 w 45"/>
                <a:gd name="T5" fmla="*/ 15 h 67"/>
                <a:gd name="T6" fmla="*/ 40 w 45"/>
                <a:gd name="T7" fmla="*/ 0 h 67"/>
                <a:gd name="T8" fmla="*/ 0 w 45"/>
                <a:gd name="T9" fmla="*/ 23 h 67"/>
                <a:gd name="T10" fmla="*/ 0 w 45"/>
                <a:gd name="T11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67">
                  <a:moveTo>
                    <a:pt x="0" y="65"/>
                  </a:moveTo>
                  <a:cubicBezTo>
                    <a:pt x="5" y="67"/>
                    <a:pt x="11" y="66"/>
                    <a:pt x="18" y="62"/>
                  </a:cubicBezTo>
                  <a:cubicBezTo>
                    <a:pt x="33" y="54"/>
                    <a:pt x="45" y="33"/>
                    <a:pt x="45" y="15"/>
                  </a:cubicBezTo>
                  <a:cubicBezTo>
                    <a:pt x="45" y="8"/>
                    <a:pt x="43" y="3"/>
                    <a:pt x="40" y="0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7" name="ïṩľïḋê">
              <a:extLst>
                <a:ext uri="{FF2B5EF4-FFF2-40B4-BE49-F238E27FC236}">
                  <a16:creationId xmlns:a16="http://schemas.microsoft.com/office/drawing/2014/main" id="{28E27D41-343A-466A-AD21-781F459658F0}"/>
                </a:ext>
              </a:extLst>
            </p:cNvPr>
            <p:cNvSpPr/>
            <p:nvPr/>
          </p:nvSpPr>
          <p:spPr bwMode="auto">
            <a:xfrm>
              <a:off x="5349875" y="1585913"/>
              <a:ext cx="42863" cy="63500"/>
            </a:xfrm>
            <a:custGeom>
              <a:avLst/>
              <a:gdLst>
                <a:gd name="T0" fmla="*/ 7 w 13"/>
                <a:gd name="T1" fmla="*/ 2 h 19"/>
                <a:gd name="T2" fmla="*/ 13 w 13"/>
                <a:gd name="T3" fmla="*/ 6 h 19"/>
                <a:gd name="T4" fmla="*/ 7 w 13"/>
                <a:gd name="T5" fmla="*/ 17 h 19"/>
                <a:gd name="T6" fmla="*/ 0 w 13"/>
                <a:gd name="T7" fmla="*/ 13 h 19"/>
                <a:gd name="T8" fmla="*/ 7 w 13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9">
                  <a:moveTo>
                    <a:pt x="7" y="2"/>
                  </a:moveTo>
                  <a:cubicBezTo>
                    <a:pt x="11" y="0"/>
                    <a:pt x="13" y="2"/>
                    <a:pt x="13" y="6"/>
                  </a:cubicBezTo>
                  <a:cubicBezTo>
                    <a:pt x="13" y="10"/>
                    <a:pt x="11" y="15"/>
                    <a:pt x="7" y="17"/>
                  </a:cubicBezTo>
                  <a:cubicBezTo>
                    <a:pt x="3" y="19"/>
                    <a:pt x="0" y="18"/>
                    <a:pt x="0" y="13"/>
                  </a:cubicBezTo>
                  <a:cubicBezTo>
                    <a:pt x="0" y="9"/>
                    <a:pt x="3" y="4"/>
                    <a:pt x="7" y="2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8" name="iŝľiḍe">
              <a:extLst>
                <a:ext uri="{FF2B5EF4-FFF2-40B4-BE49-F238E27FC236}">
                  <a16:creationId xmlns:a16="http://schemas.microsoft.com/office/drawing/2014/main" id="{1C2145D9-C4EF-4133-86B8-47B9A85326E8}"/>
                </a:ext>
              </a:extLst>
            </p:cNvPr>
            <p:cNvSpPr/>
            <p:nvPr/>
          </p:nvSpPr>
          <p:spPr bwMode="auto">
            <a:xfrm>
              <a:off x="5426075" y="1487488"/>
              <a:ext cx="141288" cy="95250"/>
            </a:xfrm>
            <a:custGeom>
              <a:avLst/>
              <a:gdLst>
                <a:gd name="T0" fmla="*/ 3 w 43"/>
                <a:gd name="T1" fmla="*/ 23 h 29"/>
                <a:gd name="T2" fmla="*/ 40 w 43"/>
                <a:gd name="T3" fmla="*/ 1 h 29"/>
                <a:gd name="T4" fmla="*/ 43 w 43"/>
                <a:gd name="T5" fmla="*/ 3 h 29"/>
                <a:gd name="T6" fmla="*/ 40 w 43"/>
                <a:gd name="T7" fmla="*/ 7 h 29"/>
                <a:gd name="T8" fmla="*/ 3 w 43"/>
                <a:gd name="T9" fmla="*/ 29 h 29"/>
                <a:gd name="T10" fmla="*/ 0 w 43"/>
                <a:gd name="T11" fmla="*/ 27 h 29"/>
                <a:gd name="T12" fmla="*/ 3 w 43"/>
                <a:gd name="T13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9">
                  <a:moveTo>
                    <a:pt x="3" y="23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3" y="1"/>
                    <a:pt x="43" y="3"/>
                  </a:cubicBezTo>
                  <a:cubicBezTo>
                    <a:pt x="43" y="4"/>
                    <a:pt x="42" y="6"/>
                    <a:pt x="40" y="7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0" y="29"/>
                    <a:pt x="0" y="27"/>
                  </a:cubicBezTo>
                  <a:cubicBezTo>
                    <a:pt x="0" y="25"/>
                    <a:pt x="2" y="23"/>
                    <a:pt x="3" y="23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9" name="ïṣľîḍé">
              <a:extLst>
                <a:ext uri="{FF2B5EF4-FFF2-40B4-BE49-F238E27FC236}">
                  <a16:creationId xmlns:a16="http://schemas.microsoft.com/office/drawing/2014/main" id="{BEBD5CFC-1AF7-4112-8F73-34E968977144}"/>
                </a:ext>
              </a:extLst>
            </p:cNvPr>
            <p:cNvSpPr/>
            <p:nvPr/>
          </p:nvSpPr>
          <p:spPr bwMode="auto">
            <a:xfrm>
              <a:off x="5426075" y="1554163"/>
              <a:ext cx="85725" cy="65088"/>
            </a:xfrm>
            <a:custGeom>
              <a:avLst/>
              <a:gdLst>
                <a:gd name="T0" fmla="*/ 3 w 26"/>
                <a:gd name="T1" fmla="*/ 13 h 20"/>
                <a:gd name="T2" fmla="*/ 24 w 26"/>
                <a:gd name="T3" fmla="*/ 1 h 20"/>
                <a:gd name="T4" fmla="*/ 26 w 26"/>
                <a:gd name="T5" fmla="*/ 2 h 20"/>
                <a:gd name="T6" fmla="*/ 24 w 26"/>
                <a:gd name="T7" fmla="*/ 7 h 20"/>
                <a:gd name="T8" fmla="*/ 3 w 26"/>
                <a:gd name="T9" fmla="*/ 19 h 20"/>
                <a:gd name="T10" fmla="*/ 0 w 26"/>
                <a:gd name="T11" fmla="*/ 17 h 20"/>
                <a:gd name="T12" fmla="*/ 3 w 26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0">
                  <a:moveTo>
                    <a:pt x="3" y="13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5" y="6"/>
                    <a:pt x="24" y="7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6"/>
                    <a:pt x="2" y="14"/>
                    <a:pt x="3" y="13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0" name="íṡḻîḍe">
              <a:extLst>
                <a:ext uri="{FF2B5EF4-FFF2-40B4-BE49-F238E27FC236}">
                  <a16:creationId xmlns:a16="http://schemas.microsoft.com/office/drawing/2014/main" id="{564FFFFA-E23A-49FA-8E7A-27ACA8159538}"/>
                </a:ext>
              </a:extLst>
            </p:cNvPr>
            <p:cNvSpPr/>
            <p:nvPr/>
          </p:nvSpPr>
          <p:spPr bwMode="auto">
            <a:xfrm>
              <a:off x="5373688" y="2255838"/>
              <a:ext cx="52388" cy="61913"/>
            </a:xfrm>
            <a:custGeom>
              <a:avLst/>
              <a:gdLst>
                <a:gd name="T0" fmla="*/ 8 w 16"/>
                <a:gd name="T1" fmla="*/ 19 h 19"/>
                <a:gd name="T2" fmla="*/ 6 w 16"/>
                <a:gd name="T3" fmla="*/ 19 h 19"/>
                <a:gd name="T4" fmla="*/ 0 w 16"/>
                <a:gd name="T5" fmla="*/ 14 h 19"/>
                <a:gd name="T6" fmla="*/ 4 w 16"/>
                <a:gd name="T7" fmla="*/ 6 h 19"/>
                <a:gd name="T8" fmla="*/ 8 w 16"/>
                <a:gd name="T9" fmla="*/ 7 h 19"/>
                <a:gd name="T10" fmla="*/ 12 w 16"/>
                <a:gd name="T11" fmla="*/ 2 h 19"/>
                <a:gd name="T12" fmla="*/ 16 w 16"/>
                <a:gd name="T13" fmla="*/ 4 h 19"/>
                <a:gd name="T14" fmla="*/ 10 w 16"/>
                <a:gd name="T15" fmla="*/ 16 h 19"/>
                <a:gd name="T16" fmla="*/ 8 w 16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9">
                  <a:moveTo>
                    <a:pt x="8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3" y="19"/>
                    <a:pt x="0" y="18"/>
                    <a:pt x="0" y="14"/>
                  </a:cubicBezTo>
                  <a:cubicBezTo>
                    <a:pt x="0" y="11"/>
                    <a:pt x="2" y="8"/>
                    <a:pt x="4" y="6"/>
                  </a:cubicBezTo>
                  <a:cubicBezTo>
                    <a:pt x="6" y="5"/>
                    <a:pt x="8" y="6"/>
                    <a:pt x="8" y="7"/>
                  </a:cubicBezTo>
                  <a:cubicBezTo>
                    <a:pt x="9" y="5"/>
                    <a:pt x="10" y="3"/>
                    <a:pt x="12" y="2"/>
                  </a:cubicBezTo>
                  <a:cubicBezTo>
                    <a:pt x="15" y="0"/>
                    <a:pt x="16" y="1"/>
                    <a:pt x="16" y="4"/>
                  </a:cubicBezTo>
                  <a:cubicBezTo>
                    <a:pt x="16" y="8"/>
                    <a:pt x="13" y="13"/>
                    <a:pt x="10" y="16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1" name="íşļïďè">
              <a:extLst>
                <a:ext uri="{FF2B5EF4-FFF2-40B4-BE49-F238E27FC236}">
                  <a16:creationId xmlns:a16="http://schemas.microsoft.com/office/drawing/2014/main" id="{F87BF902-6ED6-45DA-A0A1-715BAE52EB3B}"/>
                </a:ext>
              </a:extLst>
            </p:cNvPr>
            <p:cNvSpPr/>
            <p:nvPr/>
          </p:nvSpPr>
          <p:spPr bwMode="auto">
            <a:xfrm>
              <a:off x="5502275" y="2173288"/>
              <a:ext cx="58738" cy="79375"/>
            </a:xfrm>
            <a:custGeom>
              <a:avLst/>
              <a:gdLst>
                <a:gd name="T0" fmla="*/ 2 w 18"/>
                <a:gd name="T1" fmla="*/ 9 h 24"/>
                <a:gd name="T2" fmla="*/ 17 w 18"/>
                <a:gd name="T3" fmla="*/ 0 h 24"/>
                <a:gd name="T4" fmla="*/ 18 w 18"/>
                <a:gd name="T5" fmla="*/ 1 h 24"/>
                <a:gd name="T6" fmla="*/ 18 w 18"/>
                <a:gd name="T7" fmla="*/ 12 h 24"/>
                <a:gd name="T8" fmla="*/ 17 w 18"/>
                <a:gd name="T9" fmla="*/ 14 h 24"/>
                <a:gd name="T10" fmla="*/ 2 w 18"/>
                <a:gd name="T11" fmla="*/ 23 h 24"/>
                <a:gd name="T12" fmla="*/ 0 w 18"/>
                <a:gd name="T13" fmla="*/ 22 h 24"/>
                <a:gd name="T14" fmla="*/ 0 w 18"/>
                <a:gd name="T15" fmla="*/ 11 h 24"/>
                <a:gd name="T16" fmla="*/ 2 w 18"/>
                <a:gd name="T17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4">
                  <a:moveTo>
                    <a:pt x="2" y="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4"/>
                    <a:pt x="17" y="1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0"/>
                    <a:pt x="2" y="9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2" name="íṣľiḓé">
              <a:extLst>
                <a:ext uri="{FF2B5EF4-FFF2-40B4-BE49-F238E27FC236}">
                  <a16:creationId xmlns:a16="http://schemas.microsoft.com/office/drawing/2014/main" id="{674B2B9C-75A3-4FD7-BE00-3C001B3F0847}"/>
                </a:ext>
              </a:extLst>
            </p:cNvPr>
            <p:cNvSpPr/>
            <p:nvPr/>
          </p:nvSpPr>
          <p:spPr bwMode="auto">
            <a:xfrm>
              <a:off x="5514975" y="2232025"/>
              <a:ext cx="17463" cy="26988"/>
            </a:xfrm>
            <a:custGeom>
              <a:avLst/>
              <a:gdLst>
                <a:gd name="T0" fmla="*/ 0 w 5"/>
                <a:gd name="T1" fmla="*/ 7 h 8"/>
                <a:gd name="T2" fmla="*/ 1 w 5"/>
                <a:gd name="T3" fmla="*/ 7 h 8"/>
                <a:gd name="T4" fmla="*/ 5 w 5"/>
                <a:gd name="T5" fmla="*/ 0 h 8"/>
                <a:gd name="T6" fmla="*/ 0 w 5"/>
                <a:gd name="T7" fmla="*/ 3 h 8"/>
                <a:gd name="T8" fmla="*/ 0 w 5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0" y="7"/>
                  </a:moveTo>
                  <a:cubicBezTo>
                    <a:pt x="0" y="8"/>
                    <a:pt x="1" y="8"/>
                    <a:pt x="1" y="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3" name="ïS1íďe">
              <a:extLst>
                <a:ext uri="{FF2B5EF4-FFF2-40B4-BE49-F238E27FC236}">
                  <a16:creationId xmlns:a16="http://schemas.microsoft.com/office/drawing/2014/main" id="{A013B35A-5F53-4078-9ACB-1DC6EB989C51}"/>
                </a:ext>
              </a:extLst>
            </p:cNvPr>
            <p:cNvSpPr/>
            <p:nvPr/>
          </p:nvSpPr>
          <p:spPr bwMode="auto">
            <a:xfrm>
              <a:off x="5624513" y="2114550"/>
              <a:ext cx="61913" cy="74613"/>
            </a:xfrm>
            <a:custGeom>
              <a:avLst/>
              <a:gdLst>
                <a:gd name="T0" fmla="*/ 19 w 19"/>
                <a:gd name="T1" fmla="*/ 3 h 23"/>
                <a:gd name="T2" fmla="*/ 10 w 19"/>
                <a:gd name="T3" fmla="*/ 0 h 23"/>
                <a:gd name="T4" fmla="*/ 10 w 19"/>
                <a:gd name="T5" fmla="*/ 4 h 23"/>
                <a:gd name="T6" fmla="*/ 1 w 19"/>
                <a:gd name="T7" fmla="*/ 14 h 23"/>
                <a:gd name="T8" fmla="*/ 7 w 19"/>
                <a:gd name="T9" fmla="*/ 23 h 23"/>
                <a:gd name="T10" fmla="*/ 4 w 19"/>
                <a:gd name="T11" fmla="*/ 17 h 23"/>
                <a:gd name="T12" fmla="*/ 10 w 19"/>
                <a:gd name="T13" fmla="*/ 11 h 23"/>
                <a:gd name="T14" fmla="*/ 10 w 19"/>
                <a:gd name="T15" fmla="*/ 16 h 23"/>
                <a:gd name="T16" fmla="*/ 19 w 19"/>
                <a:gd name="T1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3">
                  <a:moveTo>
                    <a:pt x="19" y="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6"/>
                    <a:pt x="3" y="9"/>
                    <a:pt x="1" y="14"/>
                  </a:cubicBezTo>
                  <a:cubicBezTo>
                    <a:pt x="0" y="19"/>
                    <a:pt x="4" y="22"/>
                    <a:pt x="7" y="23"/>
                  </a:cubicBezTo>
                  <a:cubicBezTo>
                    <a:pt x="7" y="23"/>
                    <a:pt x="4" y="20"/>
                    <a:pt x="4" y="17"/>
                  </a:cubicBezTo>
                  <a:cubicBezTo>
                    <a:pt x="5" y="13"/>
                    <a:pt x="7" y="12"/>
                    <a:pt x="10" y="11"/>
                  </a:cubicBezTo>
                  <a:cubicBezTo>
                    <a:pt x="10" y="16"/>
                    <a:pt x="10" y="16"/>
                    <a:pt x="10" y="16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4" name="iṧlîḓe">
              <a:extLst>
                <a:ext uri="{FF2B5EF4-FFF2-40B4-BE49-F238E27FC236}">
                  <a16:creationId xmlns:a16="http://schemas.microsoft.com/office/drawing/2014/main" id="{FC6AF46C-E5E9-4DBF-ABC2-1BFF337DD00F}"/>
                </a:ext>
              </a:extLst>
            </p:cNvPr>
            <p:cNvSpPr/>
            <p:nvPr/>
          </p:nvSpPr>
          <p:spPr bwMode="auto">
            <a:xfrm>
              <a:off x="6686550" y="2892425"/>
              <a:ext cx="573088" cy="652463"/>
            </a:xfrm>
            <a:custGeom>
              <a:avLst/>
              <a:gdLst>
                <a:gd name="T0" fmla="*/ 0 w 174"/>
                <a:gd name="T1" fmla="*/ 135 h 198"/>
                <a:gd name="T2" fmla="*/ 41 w 174"/>
                <a:gd name="T3" fmla="*/ 111 h 198"/>
                <a:gd name="T4" fmla="*/ 51 w 174"/>
                <a:gd name="T5" fmla="*/ 90 h 198"/>
                <a:gd name="T6" fmla="*/ 36 w 174"/>
                <a:gd name="T7" fmla="*/ 10 h 198"/>
                <a:gd name="T8" fmla="*/ 54 w 174"/>
                <a:gd name="T9" fmla="*/ 0 h 198"/>
                <a:gd name="T10" fmla="*/ 144 w 174"/>
                <a:gd name="T11" fmla="*/ 73 h 198"/>
                <a:gd name="T12" fmla="*/ 165 w 174"/>
                <a:gd name="T13" fmla="*/ 165 h 198"/>
                <a:gd name="T14" fmla="*/ 108 w 174"/>
                <a:gd name="T15" fmla="*/ 198 h 198"/>
                <a:gd name="T16" fmla="*/ 0 w 174"/>
                <a:gd name="T17" fmla="*/ 156 h 198"/>
                <a:gd name="T18" fmla="*/ 0 w 174"/>
                <a:gd name="T19" fmla="*/ 13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98">
                  <a:moveTo>
                    <a:pt x="0" y="135"/>
                  </a:moveTo>
                  <a:cubicBezTo>
                    <a:pt x="41" y="111"/>
                    <a:pt x="41" y="111"/>
                    <a:pt x="41" y="111"/>
                  </a:cubicBezTo>
                  <a:cubicBezTo>
                    <a:pt x="48" y="107"/>
                    <a:pt x="53" y="98"/>
                    <a:pt x="51" y="9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44" y="73"/>
                    <a:pt x="144" y="73"/>
                    <a:pt x="144" y="73"/>
                  </a:cubicBezTo>
                  <a:cubicBezTo>
                    <a:pt x="145" y="79"/>
                    <a:pt x="174" y="135"/>
                    <a:pt x="165" y="165"/>
                  </a:cubicBezTo>
                  <a:cubicBezTo>
                    <a:pt x="157" y="192"/>
                    <a:pt x="113" y="195"/>
                    <a:pt x="108" y="198"/>
                  </a:cubicBezTo>
                  <a:cubicBezTo>
                    <a:pt x="0" y="156"/>
                    <a:pt x="0" y="156"/>
                    <a:pt x="0" y="156"/>
                  </a:cubicBezTo>
                  <a:lnTo>
                    <a:pt x="0" y="135"/>
                  </a:ln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5" name="î$ḷîdé">
              <a:extLst>
                <a:ext uri="{FF2B5EF4-FFF2-40B4-BE49-F238E27FC236}">
                  <a16:creationId xmlns:a16="http://schemas.microsoft.com/office/drawing/2014/main" id="{F6FDADB0-2AAD-4E58-A186-81B4B2A23A23}"/>
                </a:ext>
              </a:extLst>
            </p:cNvPr>
            <p:cNvSpPr/>
            <p:nvPr/>
          </p:nvSpPr>
          <p:spPr bwMode="auto">
            <a:xfrm>
              <a:off x="7042150" y="3095625"/>
              <a:ext cx="244475" cy="517525"/>
            </a:xfrm>
            <a:custGeom>
              <a:avLst/>
              <a:gdLst>
                <a:gd name="T0" fmla="*/ 0 w 74"/>
                <a:gd name="T1" fmla="*/ 136 h 157"/>
                <a:gd name="T2" fmla="*/ 41 w 74"/>
                <a:gd name="T3" fmla="*/ 112 h 157"/>
                <a:gd name="T4" fmla="*/ 51 w 74"/>
                <a:gd name="T5" fmla="*/ 90 h 157"/>
                <a:gd name="T6" fmla="*/ 36 w 74"/>
                <a:gd name="T7" fmla="*/ 11 h 157"/>
                <a:gd name="T8" fmla="*/ 54 w 74"/>
                <a:gd name="T9" fmla="*/ 0 h 157"/>
                <a:gd name="T10" fmla="*/ 72 w 74"/>
                <a:gd name="T11" fmla="*/ 91 h 157"/>
                <a:gd name="T12" fmla="*/ 57 w 74"/>
                <a:gd name="T13" fmla="*/ 124 h 157"/>
                <a:gd name="T14" fmla="*/ 0 w 74"/>
                <a:gd name="T15" fmla="*/ 157 h 157"/>
                <a:gd name="T16" fmla="*/ 0 w 74"/>
                <a:gd name="T17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157">
                  <a:moveTo>
                    <a:pt x="0" y="136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8" y="108"/>
                    <a:pt x="53" y="98"/>
                    <a:pt x="51" y="9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4" y="103"/>
                    <a:pt x="67" y="118"/>
                    <a:pt x="57" y="124"/>
                  </a:cubicBezTo>
                  <a:cubicBezTo>
                    <a:pt x="0" y="157"/>
                    <a:pt x="0" y="157"/>
                    <a:pt x="0" y="157"/>
                  </a:cubicBezTo>
                  <a:lnTo>
                    <a:pt x="0" y="136"/>
                  </a:ln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6" name="iṡ1iḋè">
              <a:extLst>
                <a:ext uri="{FF2B5EF4-FFF2-40B4-BE49-F238E27FC236}">
                  <a16:creationId xmlns:a16="http://schemas.microsoft.com/office/drawing/2014/main" id="{1DF62A4C-313D-4224-AC1B-7EF5E678CA13}"/>
                </a:ext>
              </a:extLst>
            </p:cNvPr>
            <p:cNvSpPr/>
            <p:nvPr/>
          </p:nvSpPr>
          <p:spPr bwMode="auto">
            <a:xfrm>
              <a:off x="6686550" y="3336925"/>
              <a:ext cx="355600" cy="276225"/>
            </a:xfrm>
            <a:custGeom>
              <a:avLst/>
              <a:gdLst>
                <a:gd name="T0" fmla="*/ 0 w 224"/>
                <a:gd name="T1" fmla="*/ 0 h 174"/>
                <a:gd name="T2" fmla="*/ 224 w 224"/>
                <a:gd name="T3" fmla="*/ 131 h 174"/>
                <a:gd name="T4" fmla="*/ 224 w 224"/>
                <a:gd name="T5" fmla="*/ 174 h 174"/>
                <a:gd name="T6" fmla="*/ 0 w 224"/>
                <a:gd name="T7" fmla="*/ 43 h 174"/>
                <a:gd name="T8" fmla="*/ 0 w 224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74">
                  <a:moveTo>
                    <a:pt x="0" y="0"/>
                  </a:moveTo>
                  <a:lnTo>
                    <a:pt x="224" y="131"/>
                  </a:lnTo>
                  <a:lnTo>
                    <a:pt x="224" y="174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7" name="í$ḻiďê">
              <a:extLst>
                <a:ext uri="{FF2B5EF4-FFF2-40B4-BE49-F238E27FC236}">
                  <a16:creationId xmlns:a16="http://schemas.microsoft.com/office/drawing/2014/main" id="{30801740-2A65-4606-999F-C12A8405FB07}"/>
                </a:ext>
              </a:extLst>
            </p:cNvPr>
            <p:cNvSpPr/>
            <p:nvPr/>
          </p:nvSpPr>
          <p:spPr bwMode="auto">
            <a:xfrm>
              <a:off x="6326188" y="1593850"/>
              <a:ext cx="1492250" cy="2012950"/>
            </a:xfrm>
            <a:custGeom>
              <a:avLst/>
              <a:gdLst>
                <a:gd name="T0" fmla="*/ 9 w 452"/>
                <a:gd name="T1" fmla="*/ 2 h 611"/>
                <a:gd name="T2" fmla="*/ 0 w 452"/>
                <a:gd name="T3" fmla="*/ 19 h 611"/>
                <a:gd name="T4" fmla="*/ 0 w 452"/>
                <a:gd name="T5" fmla="*/ 351 h 611"/>
                <a:gd name="T6" fmla="*/ 10 w 452"/>
                <a:gd name="T7" fmla="*/ 368 h 611"/>
                <a:gd name="T8" fmla="*/ 424 w 452"/>
                <a:gd name="T9" fmla="*/ 607 h 611"/>
                <a:gd name="T10" fmla="*/ 443 w 452"/>
                <a:gd name="T11" fmla="*/ 608 h 611"/>
                <a:gd name="T12" fmla="*/ 452 w 452"/>
                <a:gd name="T13" fmla="*/ 591 h 611"/>
                <a:gd name="T14" fmla="*/ 452 w 452"/>
                <a:gd name="T15" fmla="*/ 259 h 611"/>
                <a:gd name="T16" fmla="*/ 442 w 452"/>
                <a:gd name="T17" fmla="*/ 242 h 611"/>
                <a:gd name="T18" fmla="*/ 28 w 452"/>
                <a:gd name="T19" fmla="*/ 3 h 611"/>
                <a:gd name="T20" fmla="*/ 9 w 452"/>
                <a:gd name="T21" fmla="*/ 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2" h="611">
                  <a:moveTo>
                    <a:pt x="9" y="2"/>
                  </a:moveTo>
                  <a:cubicBezTo>
                    <a:pt x="4" y="5"/>
                    <a:pt x="0" y="13"/>
                    <a:pt x="0" y="1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57"/>
                    <a:pt x="4" y="365"/>
                    <a:pt x="10" y="368"/>
                  </a:cubicBezTo>
                  <a:cubicBezTo>
                    <a:pt x="424" y="607"/>
                    <a:pt x="424" y="607"/>
                    <a:pt x="424" y="607"/>
                  </a:cubicBezTo>
                  <a:cubicBezTo>
                    <a:pt x="430" y="610"/>
                    <a:pt x="438" y="611"/>
                    <a:pt x="443" y="608"/>
                  </a:cubicBezTo>
                  <a:cubicBezTo>
                    <a:pt x="448" y="605"/>
                    <a:pt x="452" y="597"/>
                    <a:pt x="452" y="591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253"/>
                    <a:pt x="448" y="245"/>
                    <a:pt x="442" y="24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0"/>
                    <a:pt x="14" y="0"/>
                    <a:pt x="9" y="2"/>
                  </a:cubicBez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8" name="îṧḻïḓè">
              <a:extLst>
                <a:ext uri="{FF2B5EF4-FFF2-40B4-BE49-F238E27FC236}">
                  <a16:creationId xmlns:a16="http://schemas.microsoft.com/office/drawing/2014/main" id="{D827C76A-B953-40A0-BD26-C9B44166C153}"/>
                </a:ext>
              </a:extLst>
            </p:cNvPr>
            <p:cNvSpPr/>
            <p:nvPr/>
          </p:nvSpPr>
          <p:spPr bwMode="auto">
            <a:xfrm>
              <a:off x="6745288" y="2413000"/>
              <a:ext cx="1073150" cy="1193800"/>
            </a:xfrm>
            <a:custGeom>
              <a:avLst/>
              <a:gdLst>
                <a:gd name="T0" fmla="*/ 297 w 325"/>
                <a:gd name="T1" fmla="*/ 358 h 362"/>
                <a:gd name="T2" fmla="*/ 316 w 325"/>
                <a:gd name="T3" fmla="*/ 359 h 362"/>
                <a:gd name="T4" fmla="*/ 325 w 325"/>
                <a:gd name="T5" fmla="*/ 342 h 362"/>
                <a:gd name="T6" fmla="*/ 325 w 325"/>
                <a:gd name="T7" fmla="*/ 10 h 362"/>
                <a:gd name="T8" fmla="*/ 322 w 325"/>
                <a:gd name="T9" fmla="*/ 0 h 362"/>
                <a:gd name="T10" fmla="*/ 0 w 325"/>
                <a:gd name="T11" fmla="*/ 186 h 362"/>
                <a:gd name="T12" fmla="*/ 297 w 325"/>
                <a:gd name="T13" fmla="*/ 35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362">
                  <a:moveTo>
                    <a:pt x="297" y="358"/>
                  </a:moveTo>
                  <a:cubicBezTo>
                    <a:pt x="303" y="361"/>
                    <a:pt x="311" y="362"/>
                    <a:pt x="316" y="359"/>
                  </a:cubicBezTo>
                  <a:cubicBezTo>
                    <a:pt x="321" y="356"/>
                    <a:pt x="325" y="348"/>
                    <a:pt x="325" y="342"/>
                  </a:cubicBezTo>
                  <a:cubicBezTo>
                    <a:pt x="325" y="10"/>
                    <a:pt x="325" y="10"/>
                    <a:pt x="325" y="10"/>
                  </a:cubicBezTo>
                  <a:cubicBezTo>
                    <a:pt x="325" y="7"/>
                    <a:pt x="324" y="3"/>
                    <a:pt x="322" y="0"/>
                  </a:cubicBezTo>
                  <a:cubicBezTo>
                    <a:pt x="0" y="186"/>
                    <a:pt x="0" y="186"/>
                    <a:pt x="0" y="186"/>
                  </a:cubicBezTo>
                  <a:lnTo>
                    <a:pt x="297" y="358"/>
                  </a:ln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9" name="íSļïḍé">
              <a:extLst>
                <a:ext uri="{FF2B5EF4-FFF2-40B4-BE49-F238E27FC236}">
                  <a16:creationId xmlns:a16="http://schemas.microsoft.com/office/drawing/2014/main" id="{E15EAC34-0F73-4183-B5A5-7BCE8E30E835}"/>
                </a:ext>
              </a:extLst>
            </p:cNvPr>
            <p:cNvSpPr/>
            <p:nvPr/>
          </p:nvSpPr>
          <p:spPr bwMode="auto">
            <a:xfrm>
              <a:off x="6326188" y="1625600"/>
              <a:ext cx="1431925" cy="1978025"/>
            </a:xfrm>
            <a:custGeom>
              <a:avLst/>
              <a:gdLst>
                <a:gd name="T0" fmla="*/ 0 w 434"/>
                <a:gd name="T1" fmla="*/ 341 h 600"/>
                <a:gd name="T2" fmla="*/ 0 w 434"/>
                <a:gd name="T3" fmla="*/ 9 h 600"/>
                <a:gd name="T4" fmla="*/ 10 w 434"/>
                <a:gd name="T5" fmla="*/ 3 h 600"/>
                <a:gd name="T6" fmla="*/ 424 w 434"/>
                <a:gd name="T7" fmla="*/ 243 h 600"/>
                <a:gd name="T8" fmla="*/ 434 w 434"/>
                <a:gd name="T9" fmla="*/ 259 h 600"/>
                <a:gd name="T10" fmla="*/ 434 w 434"/>
                <a:gd name="T11" fmla="*/ 592 h 600"/>
                <a:gd name="T12" fmla="*/ 424 w 434"/>
                <a:gd name="T13" fmla="*/ 597 h 600"/>
                <a:gd name="T14" fmla="*/ 10 w 434"/>
                <a:gd name="T15" fmla="*/ 358 h 600"/>
                <a:gd name="T16" fmla="*/ 0 w 434"/>
                <a:gd name="T17" fmla="*/ 341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4" h="600">
                  <a:moveTo>
                    <a:pt x="0" y="341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10" y="3"/>
                  </a:cubicBezTo>
                  <a:cubicBezTo>
                    <a:pt x="424" y="243"/>
                    <a:pt x="424" y="243"/>
                    <a:pt x="424" y="243"/>
                  </a:cubicBezTo>
                  <a:cubicBezTo>
                    <a:pt x="430" y="246"/>
                    <a:pt x="434" y="253"/>
                    <a:pt x="434" y="259"/>
                  </a:cubicBezTo>
                  <a:cubicBezTo>
                    <a:pt x="434" y="592"/>
                    <a:pt x="434" y="592"/>
                    <a:pt x="434" y="592"/>
                  </a:cubicBezTo>
                  <a:cubicBezTo>
                    <a:pt x="434" y="598"/>
                    <a:pt x="430" y="600"/>
                    <a:pt x="424" y="597"/>
                  </a:cubicBezTo>
                  <a:cubicBezTo>
                    <a:pt x="10" y="358"/>
                    <a:pt x="10" y="358"/>
                    <a:pt x="10" y="358"/>
                  </a:cubicBezTo>
                  <a:cubicBezTo>
                    <a:pt x="4" y="355"/>
                    <a:pt x="0" y="347"/>
                    <a:pt x="0" y="341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0" name="iṧlíḋé">
              <a:extLst>
                <a:ext uri="{FF2B5EF4-FFF2-40B4-BE49-F238E27FC236}">
                  <a16:creationId xmlns:a16="http://schemas.microsoft.com/office/drawing/2014/main" id="{615BDBE9-ACEE-4C4F-9B77-C612866EB0B6}"/>
                </a:ext>
              </a:extLst>
            </p:cNvPr>
            <p:cNvSpPr/>
            <p:nvPr/>
          </p:nvSpPr>
          <p:spPr bwMode="auto">
            <a:xfrm>
              <a:off x="6356350" y="1674813"/>
              <a:ext cx="1373188" cy="1809750"/>
            </a:xfrm>
            <a:custGeom>
              <a:avLst/>
              <a:gdLst>
                <a:gd name="T0" fmla="*/ 8 w 416"/>
                <a:gd name="T1" fmla="*/ 3 h 549"/>
                <a:gd name="T2" fmla="*/ 408 w 416"/>
                <a:gd name="T3" fmla="*/ 234 h 549"/>
                <a:gd name="T4" fmla="*/ 416 w 416"/>
                <a:gd name="T5" fmla="*/ 247 h 549"/>
                <a:gd name="T6" fmla="*/ 416 w 416"/>
                <a:gd name="T7" fmla="*/ 542 h 549"/>
                <a:gd name="T8" fmla="*/ 408 w 416"/>
                <a:gd name="T9" fmla="*/ 547 h 549"/>
                <a:gd name="T10" fmla="*/ 8 w 416"/>
                <a:gd name="T11" fmla="*/ 316 h 549"/>
                <a:gd name="T12" fmla="*/ 0 w 416"/>
                <a:gd name="T13" fmla="*/ 302 h 549"/>
                <a:gd name="T14" fmla="*/ 0 w 416"/>
                <a:gd name="T15" fmla="*/ 7 h 549"/>
                <a:gd name="T16" fmla="*/ 8 w 416"/>
                <a:gd name="T17" fmla="*/ 3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549">
                  <a:moveTo>
                    <a:pt x="8" y="3"/>
                  </a:moveTo>
                  <a:cubicBezTo>
                    <a:pt x="408" y="234"/>
                    <a:pt x="408" y="234"/>
                    <a:pt x="408" y="234"/>
                  </a:cubicBezTo>
                  <a:cubicBezTo>
                    <a:pt x="412" y="236"/>
                    <a:pt x="416" y="242"/>
                    <a:pt x="416" y="247"/>
                  </a:cubicBezTo>
                  <a:cubicBezTo>
                    <a:pt x="416" y="542"/>
                    <a:pt x="416" y="542"/>
                    <a:pt x="416" y="542"/>
                  </a:cubicBezTo>
                  <a:cubicBezTo>
                    <a:pt x="416" y="547"/>
                    <a:pt x="412" y="549"/>
                    <a:pt x="408" y="547"/>
                  </a:cubicBezTo>
                  <a:cubicBezTo>
                    <a:pt x="8" y="316"/>
                    <a:pt x="8" y="316"/>
                    <a:pt x="8" y="316"/>
                  </a:cubicBezTo>
                  <a:cubicBezTo>
                    <a:pt x="4" y="313"/>
                    <a:pt x="0" y="307"/>
                    <a:pt x="0" y="30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4" y="0"/>
                    <a:pt x="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1" name="ïŝļïďè">
              <a:extLst>
                <a:ext uri="{FF2B5EF4-FFF2-40B4-BE49-F238E27FC236}">
                  <a16:creationId xmlns:a16="http://schemas.microsoft.com/office/drawing/2014/main" id="{E23B5B8E-F585-4F36-BEE4-89B04DAF0B36}"/>
                </a:ext>
              </a:extLst>
            </p:cNvPr>
            <p:cNvSpPr/>
            <p:nvPr/>
          </p:nvSpPr>
          <p:spPr bwMode="auto">
            <a:xfrm>
              <a:off x="5848350" y="3276600"/>
              <a:ext cx="1373188" cy="844550"/>
            </a:xfrm>
            <a:custGeom>
              <a:avLst/>
              <a:gdLst>
                <a:gd name="T0" fmla="*/ 99 w 416"/>
                <a:gd name="T1" fmla="*/ 3 h 256"/>
                <a:gd name="T2" fmla="*/ 10 w 416"/>
                <a:gd name="T3" fmla="*/ 55 h 256"/>
                <a:gd name="T4" fmla="*/ 0 w 416"/>
                <a:gd name="T5" fmla="*/ 71 h 256"/>
                <a:gd name="T6" fmla="*/ 10 w 416"/>
                <a:gd name="T7" fmla="*/ 87 h 256"/>
                <a:gd name="T8" fmla="*/ 298 w 416"/>
                <a:gd name="T9" fmla="*/ 253 h 256"/>
                <a:gd name="T10" fmla="*/ 317 w 416"/>
                <a:gd name="T11" fmla="*/ 253 h 256"/>
                <a:gd name="T12" fmla="*/ 407 w 416"/>
                <a:gd name="T13" fmla="*/ 201 h 256"/>
                <a:gd name="T14" fmla="*/ 416 w 416"/>
                <a:gd name="T15" fmla="*/ 185 h 256"/>
                <a:gd name="T16" fmla="*/ 407 w 416"/>
                <a:gd name="T17" fmla="*/ 169 h 256"/>
                <a:gd name="T18" fmla="*/ 119 w 416"/>
                <a:gd name="T19" fmla="*/ 3 h 256"/>
                <a:gd name="T20" fmla="*/ 99 w 416"/>
                <a:gd name="T21" fmla="*/ 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6" h="256">
                  <a:moveTo>
                    <a:pt x="99" y="3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5" y="58"/>
                    <a:pt x="0" y="65"/>
                    <a:pt x="0" y="71"/>
                  </a:cubicBezTo>
                  <a:cubicBezTo>
                    <a:pt x="0" y="76"/>
                    <a:pt x="5" y="84"/>
                    <a:pt x="10" y="87"/>
                  </a:cubicBezTo>
                  <a:cubicBezTo>
                    <a:pt x="298" y="253"/>
                    <a:pt x="298" y="253"/>
                    <a:pt x="298" y="253"/>
                  </a:cubicBezTo>
                  <a:cubicBezTo>
                    <a:pt x="303" y="256"/>
                    <a:pt x="312" y="256"/>
                    <a:pt x="317" y="253"/>
                  </a:cubicBezTo>
                  <a:cubicBezTo>
                    <a:pt x="407" y="201"/>
                    <a:pt x="407" y="201"/>
                    <a:pt x="407" y="201"/>
                  </a:cubicBezTo>
                  <a:cubicBezTo>
                    <a:pt x="412" y="198"/>
                    <a:pt x="416" y="191"/>
                    <a:pt x="416" y="185"/>
                  </a:cubicBezTo>
                  <a:cubicBezTo>
                    <a:pt x="416" y="180"/>
                    <a:pt x="412" y="172"/>
                    <a:pt x="407" y="169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3" y="0"/>
                    <a:pt x="105" y="0"/>
                    <a:pt x="99" y="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2" name="îŝḷïdé">
              <a:extLst>
                <a:ext uri="{FF2B5EF4-FFF2-40B4-BE49-F238E27FC236}">
                  <a16:creationId xmlns:a16="http://schemas.microsoft.com/office/drawing/2014/main" id="{CC944716-19DF-4394-9C9A-484577F40AA0}"/>
                </a:ext>
              </a:extLst>
            </p:cNvPr>
            <p:cNvSpPr/>
            <p:nvPr/>
          </p:nvSpPr>
          <p:spPr bwMode="auto">
            <a:xfrm>
              <a:off x="6864350" y="3817938"/>
              <a:ext cx="357188" cy="300038"/>
            </a:xfrm>
            <a:custGeom>
              <a:avLst/>
              <a:gdLst>
                <a:gd name="T0" fmla="*/ 0 w 108"/>
                <a:gd name="T1" fmla="*/ 91 h 91"/>
                <a:gd name="T2" fmla="*/ 9 w 108"/>
                <a:gd name="T3" fmla="*/ 89 h 91"/>
                <a:gd name="T4" fmla="*/ 99 w 108"/>
                <a:gd name="T5" fmla="*/ 37 h 91"/>
                <a:gd name="T6" fmla="*/ 108 w 108"/>
                <a:gd name="T7" fmla="*/ 21 h 91"/>
                <a:gd name="T8" fmla="*/ 99 w 108"/>
                <a:gd name="T9" fmla="*/ 5 h 91"/>
                <a:gd name="T10" fmla="*/ 89 w 108"/>
                <a:gd name="T11" fmla="*/ 0 h 91"/>
                <a:gd name="T12" fmla="*/ 0 w 108"/>
                <a:gd name="T13" fmla="*/ 0 h 91"/>
                <a:gd name="T14" fmla="*/ 0 w 108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" h="91">
                  <a:moveTo>
                    <a:pt x="0" y="91"/>
                  </a:moveTo>
                  <a:cubicBezTo>
                    <a:pt x="3" y="91"/>
                    <a:pt x="7" y="90"/>
                    <a:pt x="9" y="89"/>
                  </a:cubicBezTo>
                  <a:cubicBezTo>
                    <a:pt x="99" y="37"/>
                    <a:pt x="99" y="37"/>
                    <a:pt x="99" y="37"/>
                  </a:cubicBezTo>
                  <a:cubicBezTo>
                    <a:pt x="104" y="34"/>
                    <a:pt x="108" y="27"/>
                    <a:pt x="108" y="21"/>
                  </a:cubicBezTo>
                  <a:cubicBezTo>
                    <a:pt x="108" y="16"/>
                    <a:pt x="104" y="8"/>
                    <a:pt x="99" y="5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3" name="í$ḷíďê">
              <a:extLst>
                <a:ext uri="{FF2B5EF4-FFF2-40B4-BE49-F238E27FC236}">
                  <a16:creationId xmlns:a16="http://schemas.microsoft.com/office/drawing/2014/main" id="{3EBE355C-BF15-48BE-8ED7-CA3020D8CFC1}"/>
                </a:ext>
              </a:extLst>
            </p:cNvPr>
            <p:cNvSpPr/>
            <p:nvPr/>
          </p:nvSpPr>
          <p:spPr bwMode="auto">
            <a:xfrm>
              <a:off x="5864225" y="3276600"/>
              <a:ext cx="1343025" cy="774700"/>
            </a:xfrm>
            <a:custGeom>
              <a:avLst/>
              <a:gdLst>
                <a:gd name="T0" fmla="*/ 402 w 407"/>
                <a:gd name="T1" fmla="*/ 169 h 235"/>
                <a:gd name="T2" fmla="*/ 114 w 407"/>
                <a:gd name="T3" fmla="*/ 3 h 235"/>
                <a:gd name="T4" fmla="*/ 94 w 407"/>
                <a:gd name="T5" fmla="*/ 3 h 235"/>
                <a:gd name="T6" fmla="*/ 5 w 407"/>
                <a:gd name="T7" fmla="*/ 55 h 235"/>
                <a:gd name="T8" fmla="*/ 5 w 407"/>
                <a:gd name="T9" fmla="*/ 66 h 235"/>
                <a:gd name="T10" fmla="*/ 293 w 407"/>
                <a:gd name="T11" fmla="*/ 232 h 235"/>
                <a:gd name="T12" fmla="*/ 312 w 407"/>
                <a:gd name="T13" fmla="*/ 232 h 235"/>
                <a:gd name="T14" fmla="*/ 402 w 407"/>
                <a:gd name="T15" fmla="*/ 180 h 235"/>
                <a:gd name="T16" fmla="*/ 402 w 407"/>
                <a:gd name="T17" fmla="*/ 16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235">
                  <a:moveTo>
                    <a:pt x="402" y="169"/>
                  </a:moveTo>
                  <a:cubicBezTo>
                    <a:pt x="114" y="3"/>
                    <a:pt x="114" y="3"/>
                    <a:pt x="114" y="3"/>
                  </a:cubicBezTo>
                  <a:cubicBezTo>
                    <a:pt x="108" y="0"/>
                    <a:pt x="100" y="0"/>
                    <a:pt x="94" y="3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8"/>
                    <a:pt x="0" y="63"/>
                    <a:pt x="5" y="66"/>
                  </a:cubicBezTo>
                  <a:cubicBezTo>
                    <a:pt x="293" y="232"/>
                    <a:pt x="293" y="232"/>
                    <a:pt x="293" y="232"/>
                  </a:cubicBezTo>
                  <a:cubicBezTo>
                    <a:pt x="299" y="235"/>
                    <a:pt x="307" y="235"/>
                    <a:pt x="312" y="232"/>
                  </a:cubicBezTo>
                  <a:cubicBezTo>
                    <a:pt x="402" y="180"/>
                    <a:pt x="402" y="180"/>
                    <a:pt x="402" y="180"/>
                  </a:cubicBezTo>
                  <a:cubicBezTo>
                    <a:pt x="407" y="177"/>
                    <a:pt x="407" y="172"/>
                    <a:pt x="402" y="169"/>
                  </a:cubicBezTo>
                  <a:close/>
                </a:path>
              </a:pathLst>
            </a:custGeom>
            <a:solidFill>
              <a:srgbClr val="4C9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4" name="íṧļíde">
              <a:extLst>
                <a:ext uri="{FF2B5EF4-FFF2-40B4-BE49-F238E27FC236}">
                  <a16:creationId xmlns:a16="http://schemas.microsoft.com/office/drawing/2014/main" id="{4052751A-51B4-42FC-A957-568C26F06454}"/>
                </a:ext>
              </a:extLst>
            </p:cNvPr>
            <p:cNvSpPr/>
            <p:nvPr/>
          </p:nvSpPr>
          <p:spPr bwMode="auto">
            <a:xfrm>
              <a:off x="7019925" y="3781425"/>
              <a:ext cx="46038" cy="26988"/>
            </a:xfrm>
            <a:custGeom>
              <a:avLst/>
              <a:gdLst>
                <a:gd name="T0" fmla="*/ 11 w 14"/>
                <a:gd name="T1" fmla="*/ 8 h 8"/>
                <a:gd name="T2" fmla="*/ 9 w 14"/>
                <a:gd name="T3" fmla="*/ 8 h 8"/>
                <a:gd name="T4" fmla="*/ 0 w 14"/>
                <a:gd name="T5" fmla="*/ 3 h 8"/>
                <a:gd name="T6" fmla="*/ 0 w 14"/>
                <a:gd name="T7" fmla="*/ 2 h 8"/>
                <a:gd name="T8" fmla="*/ 3 w 14"/>
                <a:gd name="T9" fmla="*/ 1 h 8"/>
                <a:gd name="T10" fmla="*/ 5 w 14"/>
                <a:gd name="T11" fmla="*/ 0 h 8"/>
                <a:gd name="T12" fmla="*/ 14 w 14"/>
                <a:gd name="T13" fmla="*/ 6 h 8"/>
                <a:gd name="T14" fmla="*/ 13 w 14"/>
                <a:gd name="T15" fmla="*/ 6 h 8"/>
                <a:gd name="T16" fmla="*/ 11 w 14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8">
                  <a:moveTo>
                    <a:pt x="11" y="8"/>
                  </a:moveTo>
                  <a:cubicBezTo>
                    <a:pt x="10" y="8"/>
                    <a:pt x="9" y="8"/>
                    <a:pt x="9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3" y="6"/>
                  </a:cubicBezTo>
                  <a:lnTo>
                    <a:pt x="11" y="8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5" name="iśḻíḋé">
              <a:extLst>
                <a:ext uri="{FF2B5EF4-FFF2-40B4-BE49-F238E27FC236}">
                  <a16:creationId xmlns:a16="http://schemas.microsoft.com/office/drawing/2014/main" id="{C49DF9DF-F971-4B4F-8143-133C715B8279}"/>
                </a:ext>
              </a:extLst>
            </p:cNvPr>
            <p:cNvSpPr/>
            <p:nvPr/>
          </p:nvSpPr>
          <p:spPr bwMode="auto">
            <a:xfrm>
              <a:off x="6977063" y="3759200"/>
              <a:ext cx="46038" cy="25400"/>
            </a:xfrm>
            <a:custGeom>
              <a:avLst/>
              <a:gdLst>
                <a:gd name="T0" fmla="*/ 11 w 14"/>
                <a:gd name="T1" fmla="*/ 8 h 8"/>
                <a:gd name="T2" fmla="*/ 9 w 14"/>
                <a:gd name="T3" fmla="*/ 8 h 8"/>
                <a:gd name="T4" fmla="*/ 0 w 14"/>
                <a:gd name="T5" fmla="*/ 3 h 8"/>
                <a:gd name="T6" fmla="*/ 0 w 14"/>
                <a:gd name="T7" fmla="*/ 2 h 8"/>
                <a:gd name="T8" fmla="*/ 3 w 14"/>
                <a:gd name="T9" fmla="*/ 0 h 8"/>
                <a:gd name="T10" fmla="*/ 5 w 14"/>
                <a:gd name="T11" fmla="*/ 0 h 8"/>
                <a:gd name="T12" fmla="*/ 14 w 14"/>
                <a:gd name="T13" fmla="*/ 5 h 8"/>
                <a:gd name="T14" fmla="*/ 14 w 14"/>
                <a:gd name="T15" fmla="*/ 6 h 8"/>
                <a:gd name="T16" fmla="*/ 11 w 14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8">
                  <a:moveTo>
                    <a:pt x="11" y="8"/>
                  </a:moveTo>
                  <a:cubicBezTo>
                    <a:pt x="10" y="8"/>
                    <a:pt x="10" y="8"/>
                    <a:pt x="9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6"/>
                    <a:pt x="14" y="6"/>
                  </a:cubicBezTo>
                  <a:lnTo>
                    <a:pt x="11" y="8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6" name="išḻiḋè">
              <a:extLst>
                <a:ext uri="{FF2B5EF4-FFF2-40B4-BE49-F238E27FC236}">
                  <a16:creationId xmlns:a16="http://schemas.microsoft.com/office/drawing/2014/main" id="{820B0221-22FB-4884-8E46-AC03B94C4B4B}"/>
                </a:ext>
              </a:extLst>
            </p:cNvPr>
            <p:cNvSpPr/>
            <p:nvPr/>
          </p:nvSpPr>
          <p:spPr bwMode="auto">
            <a:xfrm>
              <a:off x="7062788" y="3808413"/>
              <a:ext cx="46038" cy="25400"/>
            </a:xfrm>
            <a:custGeom>
              <a:avLst/>
              <a:gdLst>
                <a:gd name="T0" fmla="*/ 11 w 14"/>
                <a:gd name="T1" fmla="*/ 8 h 8"/>
                <a:gd name="T2" fmla="*/ 9 w 14"/>
                <a:gd name="T3" fmla="*/ 8 h 8"/>
                <a:gd name="T4" fmla="*/ 0 w 14"/>
                <a:gd name="T5" fmla="*/ 3 h 8"/>
                <a:gd name="T6" fmla="*/ 0 w 14"/>
                <a:gd name="T7" fmla="*/ 2 h 8"/>
                <a:gd name="T8" fmla="*/ 3 w 14"/>
                <a:gd name="T9" fmla="*/ 0 h 8"/>
                <a:gd name="T10" fmla="*/ 5 w 14"/>
                <a:gd name="T11" fmla="*/ 0 h 8"/>
                <a:gd name="T12" fmla="*/ 14 w 14"/>
                <a:gd name="T13" fmla="*/ 5 h 8"/>
                <a:gd name="T14" fmla="*/ 13 w 14"/>
                <a:gd name="T15" fmla="*/ 6 h 8"/>
                <a:gd name="T16" fmla="*/ 11 w 14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8">
                  <a:moveTo>
                    <a:pt x="11" y="8"/>
                  </a:moveTo>
                  <a:cubicBezTo>
                    <a:pt x="10" y="8"/>
                    <a:pt x="9" y="8"/>
                    <a:pt x="9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6"/>
                    <a:pt x="13" y="6"/>
                  </a:cubicBezTo>
                  <a:lnTo>
                    <a:pt x="11" y="8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7" name="išḷídê">
              <a:extLst>
                <a:ext uri="{FF2B5EF4-FFF2-40B4-BE49-F238E27FC236}">
                  <a16:creationId xmlns:a16="http://schemas.microsoft.com/office/drawing/2014/main" id="{FE9D2F5C-660A-4B06-A365-5C909B443FAB}"/>
                </a:ext>
              </a:extLst>
            </p:cNvPr>
            <p:cNvSpPr/>
            <p:nvPr/>
          </p:nvSpPr>
          <p:spPr bwMode="auto">
            <a:xfrm>
              <a:off x="7105650" y="3830638"/>
              <a:ext cx="46038" cy="26988"/>
            </a:xfrm>
            <a:custGeom>
              <a:avLst/>
              <a:gdLst>
                <a:gd name="T0" fmla="*/ 10 w 14"/>
                <a:gd name="T1" fmla="*/ 8 h 8"/>
                <a:gd name="T2" fmla="*/ 9 w 14"/>
                <a:gd name="T3" fmla="*/ 8 h 8"/>
                <a:gd name="T4" fmla="*/ 0 w 14"/>
                <a:gd name="T5" fmla="*/ 3 h 8"/>
                <a:gd name="T6" fmla="*/ 0 w 14"/>
                <a:gd name="T7" fmla="*/ 2 h 8"/>
                <a:gd name="T8" fmla="*/ 3 w 14"/>
                <a:gd name="T9" fmla="*/ 0 h 8"/>
                <a:gd name="T10" fmla="*/ 5 w 14"/>
                <a:gd name="T11" fmla="*/ 0 h 8"/>
                <a:gd name="T12" fmla="*/ 13 w 14"/>
                <a:gd name="T13" fmla="*/ 6 h 8"/>
                <a:gd name="T14" fmla="*/ 13 w 14"/>
                <a:gd name="T15" fmla="*/ 6 h 8"/>
                <a:gd name="T16" fmla="*/ 10 w 14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8">
                  <a:moveTo>
                    <a:pt x="10" y="8"/>
                  </a:moveTo>
                  <a:cubicBezTo>
                    <a:pt x="10" y="8"/>
                    <a:pt x="9" y="8"/>
                    <a:pt x="9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3" y="6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8" name="îṣḻïḑe">
              <a:extLst>
                <a:ext uri="{FF2B5EF4-FFF2-40B4-BE49-F238E27FC236}">
                  <a16:creationId xmlns:a16="http://schemas.microsoft.com/office/drawing/2014/main" id="{87D98D43-472A-40A9-8F0C-FD4D82920909}"/>
                </a:ext>
              </a:extLst>
            </p:cNvPr>
            <p:cNvSpPr/>
            <p:nvPr/>
          </p:nvSpPr>
          <p:spPr bwMode="auto">
            <a:xfrm>
              <a:off x="6683375" y="3662363"/>
              <a:ext cx="92075" cy="53975"/>
            </a:xfrm>
            <a:custGeom>
              <a:avLst/>
              <a:gdLst>
                <a:gd name="T0" fmla="*/ 11 w 28"/>
                <a:gd name="T1" fmla="*/ 0 h 16"/>
                <a:gd name="T2" fmla="*/ 0 w 28"/>
                <a:gd name="T3" fmla="*/ 6 h 16"/>
                <a:gd name="T4" fmla="*/ 0 w 28"/>
                <a:gd name="T5" fmla="*/ 7 h 16"/>
                <a:gd name="T6" fmla="*/ 15 w 28"/>
                <a:gd name="T7" fmla="*/ 16 h 16"/>
                <a:gd name="T8" fmla="*/ 17 w 28"/>
                <a:gd name="T9" fmla="*/ 16 h 16"/>
                <a:gd name="T10" fmla="*/ 28 w 28"/>
                <a:gd name="T11" fmla="*/ 10 h 16"/>
                <a:gd name="T12" fmla="*/ 28 w 28"/>
                <a:gd name="T13" fmla="*/ 9 h 16"/>
                <a:gd name="T14" fmla="*/ 13 w 28"/>
                <a:gd name="T15" fmla="*/ 0 h 16"/>
                <a:gd name="T16" fmla="*/ 11 w 28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1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6"/>
                    <a:pt x="16" y="16"/>
                    <a:pt x="17" y="1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9" name="ïṣḻídè">
              <a:extLst>
                <a:ext uri="{FF2B5EF4-FFF2-40B4-BE49-F238E27FC236}">
                  <a16:creationId xmlns:a16="http://schemas.microsoft.com/office/drawing/2014/main" id="{1699E736-7542-4E51-9F50-5FA61FA9EC6B}"/>
                </a:ext>
              </a:extLst>
            </p:cNvPr>
            <p:cNvSpPr/>
            <p:nvPr/>
          </p:nvSpPr>
          <p:spPr bwMode="auto">
            <a:xfrm>
              <a:off x="6129338" y="3343275"/>
              <a:ext cx="71438" cy="42863"/>
            </a:xfrm>
            <a:custGeom>
              <a:avLst/>
              <a:gdLst>
                <a:gd name="T0" fmla="*/ 11 w 22"/>
                <a:gd name="T1" fmla="*/ 0 h 13"/>
                <a:gd name="T2" fmla="*/ 0 w 22"/>
                <a:gd name="T3" fmla="*/ 6 h 13"/>
                <a:gd name="T4" fmla="*/ 0 w 22"/>
                <a:gd name="T5" fmla="*/ 7 h 13"/>
                <a:gd name="T6" fmla="*/ 9 w 22"/>
                <a:gd name="T7" fmla="*/ 12 h 13"/>
                <a:gd name="T8" fmla="*/ 11 w 22"/>
                <a:gd name="T9" fmla="*/ 12 h 13"/>
                <a:gd name="T10" fmla="*/ 22 w 22"/>
                <a:gd name="T11" fmla="*/ 6 h 13"/>
                <a:gd name="T12" fmla="*/ 22 w 22"/>
                <a:gd name="T13" fmla="*/ 5 h 13"/>
                <a:gd name="T14" fmla="*/ 13 w 22"/>
                <a:gd name="T15" fmla="*/ 0 h 13"/>
                <a:gd name="T16" fmla="*/ 11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10" y="13"/>
                    <a:pt x="11" y="1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0" name="iṡļíḓé">
              <a:extLst>
                <a:ext uri="{FF2B5EF4-FFF2-40B4-BE49-F238E27FC236}">
                  <a16:creationId xmlns:a16="http://schemas.microsoft.com/office/drawing/2014/main" id="{A58DFE8B-09E5-49A4-96E6-1EC2CF8F791E}"/>
                </a:ext>
              </a:extLst>
            </p:cNvPr>
            <p:cNvSpPr/>
            <p:nvPr/>
          </p:nvSpPr>
          <p:spPr bwMode="auto">
            <a:xfrm>
              <a:off x="6172200" y="3367088"/>
              <a:ext cx="71438" cy="41275"/>
            </a:xfrm>
            <a:custGeom>
              <a:avLst/>
              <a:gdLst>
                <a:gd name="T0" fmla="*/ 11 w 22"/>
                <a:gd name="T1" fmla="*/ 1 h 13"/>
                <a:gd name="T2" fmla="*/ 0 w 22"/>
                <a:gd name="T3" fmla="*/ 7 h 13"/>
                <a:gd name="T4" fmla="*/ 0 w 22"/>
                <a:gd name="T5" fmla="*/ 8 h 13"/>
                <a:gd name="T6" fmla="*/ 9 w 22"/>
                <a:gd name="T7" fmla="*/ 13 h 13"/>
                <a:gd name="T8" fmla="*/ 10 w 22"/>
                <a:gd name="T9" fmla="*/ 13 h 13"/>
                <a:gd name="T10" fmla="*/ 21 w 22"/>
                <a:gd name="T11" fmla="*/ 6 h 13"/>
                <a:gd name="T12" fmla="*/ 22 w 22"/>
                <a:gd name="T13" fmla="*/ 6 h 13"/>
                <a:gd name="T14" fmla="*/ 13 w 22"/>
                <a:gd name="T15" fmla="*/ 0 h 13"/>
                <a:gd name="T16" fmla="*/ 11 w 22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1" name="íṡļiḓe">
              <a:extLst>
                <a:ext uri="{FF2B5EF4-FFF2-40B4-BE49-F238E27FC236}">
                  <a16:creationId xmlns:a16="http://schemas.microsoft.com/office/drawing/2014/main" id="{78D0D7CC-FB3E-43A8-8156-4D4FF62F4B42}"/>
                </a:ext>
              </a:extLst>
            </p:cNvPr>
            <p:cNvSpPr/>
            <p:nvPr/>
          </p:nvSpPr>
          <p:spPr bwMode="auto">
            <a:xfrm>
              <a:off x="6096000" y="3441700"/>
              <a:ext cx="73025" cy="42863"/>
            </a:xfrm>
            <a:custGeom>
              <a:avLst/>
              <a:gdLst>
                <a:gd name="T0" fmla="*/ 11 w 22"/>
                <a:gd name="T1" fmla="*/ 13 h 13"/>
                <a:gd name="T2" fmla="*/ 22 w 22"/>
                <a:gd name="T3" fmla="*/ 6 h 13"/>
                <a:gd name="T4" fmla="*/ 22 w 22"/>
                <a:gd name="T5" fmla="*/ 6 h 13"/>
                <a:gd name="T6" fmla="*/ 13 w 22"/>
                <a:gd name="T7" fmla="*/ 1 h 13"/>
                <a:gd name="T8" fmla="*/ 11 w 22"/>
                <a:gd name="T9" fmla="*/ 1 h 13"/>
                <a:gd name="T10" fmla="*/ 0 w 22"/>
                <a:gd name="T11" fmla="*/ 7 h 13"/>
                <a:gd name="T12" fmla="*/ 0 w 22"/>
                <a:gd name="T13" fmla="*/ 8 h 13"/>
                <a:gd name="T14" fmla="*/ 9 w 22"/>
                <a:gd name="T15" fmla="*/ 13 h 13"/>
                <a:gd name="T16" fmla="*/ 11 w 2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1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1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1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2" name="ïSḻîḋe">
              <a:extLst>
                <a:ext uri="{FF2B5EF4-FFF2-40B4-BE49-F238E27FC236}">
                  <a16:creationId xmlns:a16="http://schemas.microsoft.com/office/drawing/2014/main" id="{E6FD64C9-113F-44F6-8625-4EEFA2BFD570}"/>
                </a:ext>
              </a:extLst>
            </p:cNvPr>
            <p:cNvSpPr/>
            <p:nvPr/>
          </p:nvSpPr>
          <p:spPr bwMode="auto">
            <a:xfrm>
              <a:off x="6138863" y="3468688"/>
              <a:ext cx="73025" cy="42863"/>
            </a:xfrm>
            <a:custGeom>
              <a:avLst/>
              <a:gdLst>
                <a:gd name="T0" fmla="*/ 10 w 22"/>
                <a:gd name="T1" fmla="*/ 12 h 13"/>
                <a:gd name="T2" fmla="*/ 21 w 22"/>
                <a:gd name="T3" fmla="*/ 6 h 13"/>
                <a:gd name="T4" fmla="*/ 22 w 22"/>
                <a:gd name="T5" fmla="*/ 5 h 13"/>
                <a:gd name="T6" fmla="*/ 13 w 22"/>
                <a:gd name="T7" fmla="*/ 0 h 13"/>
                <a:gd name="T8" fmla="*/ 11 w 22"/>
                <a:gd name="T9" fmla="*/ 0 h 13"/>
                <a:gd name="T10" fmla="*/ 0 w 22"/>
                <a:gd name="T11" fmla="*/ 6 h 13"/>
                <a:gd name="T12" fmla="*/ 0 w 22"/>
                <a:gd name="T13" fmla="*/ 7 h 13"/>
                <a:gd name="T14" fmla="*/ 9 w 22"/>
                <a:gd name="T15" fmla="*/ 12 h 13"/>
                <a:gd name="T16" fmla="*/ 10 w 22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0" y="12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10" y="13"/>
                    <a:pt x="10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3" name="işḷîḓé">
              <a:extLst>
                <a:ext uri="{FF2B5EF4-FFF2-40B4-BE49-F238E27FC236}">
                  <a16:creationId xmlns:a16="http://schemas.microsoft.com/office/drawing/2014/main" id="{FB799BEC-740D-4A75-A36F-08CC1E80B870}"/>
                </a:ext>
              </a:extLst>
            </p:cNvPr>
            <p:cNvSpPr/>
            <p:nvPr/>
          </p:nvSpPr>
          <p:spPr bwMode="auto">
            <a:xfrm>
              <a:off x="6181725" y="3490913"/>
              <a:ext cx="73025" cy="42863"/>
            </a:xfrm>
            <a:custGeom>
              <a:avLst/>
              <a:gdLst>
                <a:gd name="T0" fmla="*/ 10 w 22"/>
                <a:gd name="T1" fmla="*/ 13 h 13"/>
                <a:gd name="T2" fmla="*/ 21 w 22"/>
                <a:gd name="T3" fmla="*/ 6 h 13"/>
                <a:gd name="T4" fmla="*/ 22 w 22"/>
                <a:gd name="T5" fmla="*/ 6 h 13"/>
                <a:gd name="T6" fmla="*/ 13 w 22"/>
                <a:gd name="T7" fmla="*/ 0 h 13"/>
                <a:gd name="T8" fmla="*/ 11 w 22"/>
                <a:gd name="T9" fmla="*/ 1 h 13"/>
                <a:gd name="T10" fmla="*/ 0 w 22"/>
                <a:gd name="T11" fmla="*/ 7 h 13"/>
                <a:gd name="T12" fmla="*/ 0 w 22"/>
                <a:gd name="T13" fmla="*/ 8 h 13"/>
                <a:gd name="T14" fmla="*/ 9 w 22"/>
                <a:gd name="T15" fmla="*/ 13 h 13"/>
                <a:gd name="T16" fmla="*/ 10 w 2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0" y="13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4" name="i$ḷïḍé">
              <a:extLst>
                <a:ext uri="{FF2B5EF4-FFF2-40B4-BE49-F238E27FC236}">
                  <a16:creationId xmlns:a16="http://schemas.microsoft.com/office/drawing/2014/main" id="{902338FD-1A75-45B8-A1CC-1590DC34FA2C}"/>
                </a:ext>
              </a:extLst>
            </p:cNvPr>
            <p:cNvSpPr/>
            <p:nvPr/>
          </p:nvSpPr>
          <p:spPr bwMode="auto">
            <a:xfrm>
              <a:off x="6224588" y="3517900"/>
              <a:ext cx="73025" cy="42863"/>
            </a:xfrm>
            <a:custGeom>
              <a:avLst/>
              <a:gdLst>
                <a:gd name="T0" fmla="*/ 10 w 22"/>
                <a:gd name="T1" fmla="*/ 12 h 13"/>
                <a:gd name="T2" fmla="*/ 21 w 22"/>
                <a:gd name="T3" fmla="*/ 6 h 13"/>
                <a:gd name="T4" fmla="*/ 21 w 22"/>
                <a:gd name="T5" fmla="*/ 5 h 13"/>
                <a:gd name="T6" fmla="*/ 13 w 22"/>
                <a:gd name="T7" fmla="*/ 0 h 13"/>
                <a:gd name="T8" fmla="*/ 11 w 22"/>
                <a:gd name="T9" fmla="*/ 0 h 13"/>
                <a:gd name="T10" fmla="*/ 0 w 22"/>
                <a:gd name="T11" fmla="*/ 6 h 13"/>
                <a:gd name="T12" fmla="*/ 0 w 22"/>
                <a:gd name="T13" fmla="*/ 7 h 13"/>
                <a:gd name="T14" fmla="*/ 9 w 22"/>
                <a:gd name="T15" fmla="*/ 12 h 13"/>
                <a:gd name="T16" fmla="*/ 10 w 22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0" y="12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5"/>
                    <a:pt x="2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10" y="12"/>
                    <a:pt x="10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5" name="îŝḷídê">
              <a:extLst>
                <a:ext uri="{FF2B5EF4-FFF2-40B4-BE49-F238E27FC236}">
                  <a16:creationId xmlns:a16="http://schemas.microsoft.com/office/drawing/2014/main" id="{F1CFAB95-81F4-4879-B5CC-DFB752CD9BCD}"/>
                </a:ext>
              </a:extLst>
            </p:cNvPr>
            <p:cNvSpPr/>
            <p:nvPr/>
          </p:nvSpPr>
          <p:spPr bwMode="auto">
            <a:xfrm>
              <a:off x="6215063" y="3392488"/>
              <a:ext cx="71438" cy="42863"/>
            </a:xfrm>
            <a:custGeom>
              <a:avLst/>
              <a:gdLst>
                <a:gd name="T0" fmla="*/ 11 w 22"/>
                <a:gd name="T1" fmla="*/ 0 h 13"/>
                <a:gd name="T2" fmla="*/ 0 w 22"/>
                <a:gd name="T3" fmla="*/ 6 h 13"/>
                <a:gd name="T4" fmla="*/ 0 w 22"/>
                <a:gd name="T5" fmla="*/ 7 h 13"/>
                <a:gd name="T6" fmla="*/ 9 w 22"/>
                <a:gd name="T7" fmla="*/ 12 h 13"/>
                <a:gd name="T8" fmla="*/ 10 w 22"/>
                <a:gd name="T9" fmla="*/ 12 h 13"/>
                <a:gd name="T10" fmla="*/ 21 w 22"/>
                <a:gd name="T11" fmla="*/ 6 h 13"/>
                <a:gd name="T12" fmla="*/ 22 w 22"/>
                <a:gd name="T13" fmla="*/ 5 h 13"/>
                <a:gd name="T14" fmla="*/ 13 w 22"/>
                <a:gd name="T15" fmla="*/ 0 h 13"/>
                <a:gd name="T16" fmla="*/ 11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10" y="13"/>
                    <a:pt x="1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6" name="ïṧ1iďé">
              <a:extLst>
                <a:ext uri="{FF2B5EF4-FFF2-40B4-BE49-F238E27FC236}">
                  <a16:creationId xmlns:a16="http://schemas.microsoft.com/office/drawing/2014/main" id="{40C89B5E-FCC8-45A1-B7BF-E0465E64DB11}"/>
                </a:ext>
              </a:extLst>
            </p:cNvPr>
            <p:cNvSpPr/>
            <p:nvPr/>
          </p:nvSpPr>
          <p:spPr bwMode="auto">
            <a:xfrm>
              <a:off x="6257925" y="3416300"/>
              <a:ext cx="71438" cy="42863"/>
            </a:xfrm>
            <a:custGeom>
              <a:avLst/>
              <a:gdLst>
                <a:gd name="T0" fmla="*/ 11 w 22"/>
                <a:gd name="T1" fmla="*/ 0 h 13"/>
                <a:gd name="T2" fmla="*/ 0 w 22"/>
                <a:gd name="T3" fmla="*/ 7 h 13"/>
                <a:gd name="T4" fmla="*/ 0 w 22"/>
                <a:gd name="T5" fmla="*/ 8 h 13"/>
                <a:gd name="T6" fmla="*/ 9 w 22"/>
                <a:gd name="T7" fmla="*/ 13 h 13"/>
                <a:gd name="T8" fmla="*/ 10 w 22"/>
                <a:gd name="T9" fmla="*/ 13 h 13"/>
                <a:gd name="T10" fmla="*/ 21 w 22"/>
                <a:gd name="T11" fmla="*/ 6 h 13"/>
                <a:gd name="T12" fmla="*/ 21 w 22"/>
                <a:gd name="T13" fmla="*/ 6 h 13"/>
                <a:gd name="T14" fmla="*/ 13 w 22"/>
                <a:gd name="T15" fmla="*/ 0 h 13"/>
                <a:gd name="T16" fmla="*/ 11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7" name="íṡḻîdè">
              <a:extLst>
                <a:ext uri="{FF2B5EF4-FFF2-40B4-BE49-F238E27FC236}">
                  <a16:creationId xmlns:a16="http://schemas.microsoft.com/office/drawing/2014/main" id="{C23947D2-A155-4DFF-81F3-2E5066D04E5D}"/>
                </a:ext>
              </a:extLst>
            </p:cNvPr>
            <p:cNvSpPr/>
            <p:nvPr/>
          </p:nvSpPr>
          <p:spPr bwMode="auto">
            <a:xfrm>
              <a:off x="6521450" y="3689350"/>
              <a:ext cx="73025" cy="42863"/>
            </a:xfrm>
            <a:custGeom>
              <a:avLst/>
              <a:gdLst>
                <a:gd name="T0" fmla="*/ 22 w 22"/>
                <a:gd name="T1" fmla="*/ 6 h 13"/>
                <a:gd name="T2" fmla="*/ 22 w 22"/>
                <a:gd name="T3" fmla="*/ 5 h 13"/>
                <a:gd name="T4" fmla="*/ 13 w 22"/>
                <a:gd name="T5" fmla="*/ 0 h 13"/>
                <a:gd name="T6" fmla="*/ 12 w 22"/>
                <a:gd name="T7" fmla="*/ 0 h 13"/>
                <a:gd name="T8" fmla="*/ 1 w 22"/>
                <a:gd name="T9" fmla="*/ 7 h 13"/>
                <a:gd name="T10" fmla="*/ 1 w 22"/>
                <a:gd name="T11" fmla="*/ 7 h 13"/>
                <a:gd name="T12" fmla="*/ 9 w 22"/>
                <a:gd name="T13" fmla="*/ 13 h 13"/>
                <a:gd name="T14" fmla="*/ 11 w 22"/>
                <a:gd name="T15" fmla="*/ 12 h 13"/>
                <a:gd name="T16" fmla="*/ 22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2" y="6"/>
                  </a:moveTo>
                  <a:cubicBezTo>
                    <a:pt x="22" y="6"/>
                    <a:pt x="22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2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8" name="iṡľïḋe">
              <a:extLst>
                <a:ext uri="{FF2B5EF4-FFF2-40B4-BE49-F238E27FC236}">
                  <a16:creationId xmlns:a16="http://schemas.microsoft.com/office/drawing/2014/main" id="{57273842-7D75-4B05-A205-C8FB912FDDA7}"/>
                </a:ext>
              </a:extLst>
            </p:cNvPr>
            <p:cNvSpPr/>
            <p:nvPr/>
          </p:nvSpPr>
          <p:spPr bwMode="auto">
            <a:xfrm>
              <a:off x="6597650" y="3613150"/>
              <a:ext cx="73025" cy="42863"/>
            </a:xfrm>
            <a:custGeom>
              <a:avLst/>
              <a:gdLst>
                <a:gd name="T0" fmla="*/ 12 w 22"/>
                <a:gd name="T1" fmla="*/ 0 h 13"/>
                <a:gd name="T2" fmla="*/ 1 w 22"/>
                <a:gd name="T3" fmla="*/ 7 h 13"/>
                <a:gd name="T4" fmla="*/ 0 w 22"/>
                <a:gd name="T5" fmla="*/ 7 h 13"/>
                <a:gd name="T6" fmla="*/ 9 w 22"/>
                <a:gd name="T7" fmla="*/ 13 h 13"/>
                <a:gd name="T8" fmla="*/ 11 w 22"/>
                <a:gd name="T9" fmla="*/ 12 h 13"/>
                <a:gd name="T10" fmla="*/ 22 w 22"/>
                <a:gd name="T11" fmla="*/ 6 h 13"/>
                <a:gd name="T12" fmla="*/ 22 w 22"/>
                <a:gd name="T13" fmla="*/ 5 h 13"/>
                <a:gd name="T14" fmla="*/ 13 w 22"/>
                <a:gd name="T15" fmla="*/ 0 h 13"/>
                <a:gd name="T16" fmla="*/ 12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2" y="0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9" name="îṥļiḋé">
              <a:extLst>
                <a:ext uri="{FF2B5EF4-FFF2-40B4-BE49-F238E27FC236}">
                  <a16:creationId xmlns:a16="http://schemas.microsoft.com/office/drawing/2014/main" id="{CC1E081B-F800-4449-9D47-0A0C0AB3E523}"/>
                </a:ext>
              </a:extLst>
            </p:cNvPr>
            <p:cNvSpPr/>
            <p:nvPr/>
          </p:nvSpPr>
          <p:spPr bwMode="auto">
            <a:xfrm>
              <a:off x="6405563" y="3683000"/>
              <a:ext cx="73025" cy="42863"/>
            </a:xfrm>
            <a:custGeom>
              <a:avLst/>
              <a:gdLst>
                <a:gd name="T0" fmla="*/ 11 w 22"/>
                <a:gd name="T1" fmla="*/ 12 h 13"/>
                <a:gd name="T2" fmla="*/ 22 w 22"/>
                <a:gd name="T3" fmla="*/ 6 h 13"/>
                <a:gd name="T4" fmla="*/ 22 w 22"/>
                <a:gd name="T5" fmla="*/ 5 h 13"/>
                <a:gd name="T6" fmla="*/ 13 w 22"/>
                <a:gd name="T7" fmla="*/ 0 h 13"/>
                <a:gd name="T8" fmla="*/ 11 w 22"/>
                <a:gd name="T9" fmla="*/ 0 h 13"/>
                <a:gd name="T10" fmla="*/ 0 w 22"/>
                <a:gd name="T11" fmla="*/ 6 h 13"/>
                <a:gd name="T12" fmla="*/ 0 w 22"/>
                <a:gd name="T13" fmla="*/ 7 h 13"/>
                <a:gd name="T14" fmla="*/ 9 w 22"/>
                <a:gd name="T15" fmla="*/ 12 h 13"/>
                <a:gd name="T16" fmla="*/ 11 w 22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12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3"/>
                    <a:pt x="10" y="13"/>
                    <a:pt x="11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0" name="ïŝḻïḑê">
              <a:extLst>
                <a:ext uri="{FF2B5EF4-FFF2-40B4-BE49-F238E27FC236}">
                  <a16:creationId xmlns:a16="http://schemas.microsoft.com/office/drawing/2014/main" id="{8480BB61-EAF1-48D4-ADE8-FFA500684BFE}"/>
                </a:ext>
              </a:extLst>
            </p:cNvPr>
            <p:cNvSpPr/>
            <p:nvPr/>
          </p:nvSpPr>
          <p:spPr bwMode="auto">
            <a:xfrm>
              <a:off x="6448425" y="3705225"/>
              <a:ext cx="73025" cy="42863"/>
            </a:xfrm>
            <a:custGeom>
              <a:avLst/>
              <a:gdLst>
                <a:gd name="T0" fmla="*/ 22 w 22"/>
                <a:gd name="T1" fmla="*/ 6 h 13"/>
                <a:gd name="T2" fmla="*/ 22 w 22"/>
                <a:gd name="T3" fmla="*/ 6 h 13"/>
                <a:gd name="T4" fmla="*/ 13 w 22"/>
                <a:gd name="T5" fmla="*/ 0 h 13"/>
                <a:gd name="T6" fmla="*/ 11 w 22"/>
                <a:gd name="T7" fmla="*/ 0 h 13"/>
                <a:gd name="T8" fmla="*/ 0 w 22"/>
                <a:gd name="T9" fmla="*/ 7 h 13"/>
                <a:gd name="T10" fmla="*/ 0 w 22"/>
                <a:gd name="T11" fmla="*/ 8 h 13"/>
                <a:gd name="T12" fmla="*/ 9 w 22"/>
                <a:gd name="T13" fmla="*/ 13 h 13"/>
                <a:gd name="T14" fmla="*/ 11 w 22"/>
                <a:gd name="T15" fmla="*/ 13 h 13"/>
                <a:gd name="T16" fmla="*/ 22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2" y="6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1" y="13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1" name="íśḻiḓè">
              <a:extLst>
                <a:ext uri="{FF2B5EF4-FFF2-40B4-BE49-F238E27FC236}">
                  <a16:creationId xmlns:a16="http://schemas.microsoft.com/office/drawing/2014/main" id="{15383FD1-6342-48D0-A0DA-AAC5B8FE8E1F}"/>
                </a:ext>
              </a:extLst>
            </p:cNvPr>
            <p:cNvSpPr/>
            <p:nvPr/>
          </p:nvSpPr>
          <p:spPr bwMode="auto">
            <a:xfrm>
              <a:off x="6554788" y="3587750"/>
              <a:ext cx="71438" cy="42863"/>
            </a:xfrm>
            <a:custGeom>
              <a:avLst/>
              <a:gdLst>
                <a:gd name="T0" fmla="*/ 12 w 22"/>
                <a:gd name="T1" fmla="*/ 1 h 13"/>
                <a:gd name="T2" fmla="*/ 1 w 22"/>
                <a:gd name="T3" fmla="*/ 7 h 13"/>
                <a:gd name="T4" fmla="*/ 1 w 22"/>
                <a:gd name="T5" fmla="*/ 8 h 13"/>
                <a:gd name="T6" fmla="*/ 9 w 22"/>
                <a:gd name="T7" fmla="*/ 13 h 13"/>
                <a:gd name="T8" fmla="*/ 11 w 22"/>
                <a:gd name="T9" fmla="*/ 13 h 13"/>
                <a:gd name="T10" fmla="*/ 22 w 22"/>
                <a:gd name="T11" fmla="*/ 7 h 13"/>
                <a:gd name="T12" fmla="*/ 22 w 22"/>
                <a:gd name="T13" fmla="*/ 6 h 13"/>
                <a:gd name="T14" fmla="*/ 13 w 22"/>
                <a:gd name="T15" fmla="*/ 1 h 13"/>
                <a:gd name="T16" fmla="*/ 12 w 22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2" y="1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2" name="ïşḻidè">
              <a:extLst>
                <a:ext uri="{FF2B5EF4-FFF2-40B4-BE49-F238E27FC236}">
                  <a16:creationId xmlns:a16="http://schemas.microsoft.com/office/drawing/2014/main" id="{EAA4ACB6-207B-42B6-B106-3BD7F94EDAEF}"/>
                </a:ext>
              </a:extLst>
            </p:cNvPr>
            <p:cNvSpPr/>
            <p:nvPr/>
          </p:nvSpPr>
          <p:spPr bwMode="auto">
            <a:xfrm>
              <a:off x="6343650" y="3465513"/>
              <a:ext cx="71438" cy="42863"/>
            </a:xfrm>
            <a:custGeom>
              <a:avLst/>
              <a:gdLst>
                <a:gd name="T0" fmla="*/ 11 w 22"/>
                <a:gd name="T1" fmla="*/ 0 h 13"/>
                <a:gd name="T2" fmla="*/ 0 w 22"/>
                <a:gd name="T3" fmla="*/ 7 h 13"/>
                <a:gd name="T4" fmla="*/ 0 w 22"/>
                <a:gd name="T5" fmla="*/ 8 h 13"/>
                <a:gd name="T6" fmla="*/ 9 w 22"/>
                <a:gd name="T7" fmla="*/ 13 h 13"/>
                <a:gd name="T8" fmla="*/ 10 w 22"/>
                <a:gd name="T9" fmla="*/ 13 h 13"/>
                <a:gd name="T10" fmla="*/ 21 w 22"/>
                <a:gd name="T11" fmla="*/ 6 h 13"/>
                <a:gd name="T12" fmla="*/ 21 w 22"/>
                <a:gd name="T13" fmla="*/ 5 h 13"/>
                <a:gd name="T14" fmla="*/ 12 w 22"/>
                <a:gd name="T15" fmla="*/ 0 h 13"/>
                <a:gd name="T16" fmla="*/ 11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1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3" name="îṩ1íḑe">
              <a:extLst>
                <a:ext uri="{FF2B5EF4-FFF2-40B4-BE49-F238E27FC236}">
                  <a16:creationId xmlns:a16="http://schemas.microsoft.com/office/drawing/2014/main" id="{F1AE51A9-2F0A-4F27-B640-5CD6777F889B}"/>
                </a:ext>
              </a:extLst>
            </p:cNvPr>
            <p:cNvSpPr/>
            <p:nvPr/>
          </p:nvSpPr>
          <p:spPr bwMode="auto">
            <a:xfrm>
              <a:off x="6511925" y="3563938"/>
              <a:ext cx="71438" cy="42863"/>
            </a:xfrm>
            <a:custGeom>
              <a:avLst/>
              <a:gdLst>
                <a:gd name="T0" fmla="*/ 12 w 22"/>
                <a:gd name="T1" fmla="*/ 0 h 13"/>
                <a:gd name="T2" fmla="*/ 1 w 22"/>
                <a:gd name="T3" fmla="*/ 7 h 13"/>
                <a:gd name="T4" fmla="*/ 1 w 22"/>
                <a:gd name="T5" fmla="*/ 7 h 13"/>
                <a:gd name="T6" fmla="*/ 9 w 22"/>
                <a:gd name="T7" fmla="*/ 13 h 13"/>
                <a:gd name="T8" fmla="*/ 11 w 22"/>
                <a:gd name="T9" fmla="*/ 13 h 13"/>
                <a:gd name="T10" fmla="*/ 22 w 22"/>
                <a:gd name="T11" fmla="*/ 6 h 13"/>
                <a:gd name="T12" fmla="*/ 22 w 22"/>
                <a:gd name="T13" fmla="*/ 5 h 13"/>
                <a:gd name="T14" fmla="*/ 13 w 22"/>
                <a:gd name="T15" fmla="*/ 0 h 13"/>
                <a:gd name="T16" fmla="*/ 12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2" y="0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4" name="iṧľîḓé">
              <a:extLst>
                <a:ext uri="{FF2B5EF4-FFF2-40B4-BE49-F238E27FC236}">
                  <a16:creationId xmlns:a16="http://schemas.microsoft.com/office/drawing/2014/main" id="{5A5F749A-79A9-433A-A70C-879B94C3F395}"/>
                </a:ext>
              </a:extLst>
            </p:cNvPr>
            <p:cNvSpPr/>
            <p:nvPr/>
          </p:nvSpPr>
          <p:spPr bwMode="auto">
            <a:xfrm>
              <a:off x="6300788" y="3441700"/>
              <a:ext cx="71438" cy="39688"/>
            </a:xfrm>
            <a:custGeom>
              <a:avLst/>
              <a:gdLst>
                <a:gd name="T0" fmla="*/ 11 w 22"/>
                <a:gd name="T1" fmla="*/ 0 h 12"/>
                <a:gd name="T2" fmla="*/ 0 w 22"/>
                <a:gd name="T3" fmla="*/ 6 h 12"/>
                <a:gd name="T4" fmla="*/ 0 w 22"/>
                <a:gd name="T5" fmla="*/ 7 h 12"/>
                <a:gd name="T6" fmla="*/ 9 w 22"/>
                <a:gd name="T7" fmla="*/ 12 h 12"/>
                <a:gd name="T8" fmla="*/ 10 w 22"/>
                <a:gd name="T9" fmla="*/ 12 h 12"/>
                <a:gd name="T10" fmla="*/ 21 w 22"/>
                <a:gd name="T11" fmla="*/ 6 h 12"/>
                <a:gd name="T12" fmla="*/ 21 w 22"/>
                <a:gd name="T13" fmla="*/ 5 h 12"/>
                <a:gd name="T14" fmla="*/ 13 w 22"/>
                <a:gd name="T15" fmla="*/ 0 h 12"/>
                <a:gd name="T16" fmla="*/ 11 w 2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1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5"/>
                    <a:pt x="2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5" name="iṧľîde">
              <a:extLst>
                <a:ext uri="{FF2B5EF4-FFF2-40B4-BE49-F238E27FC236}">
                  <a16:creationId xmlns:a16="http://schemas.microsoft.com/office/drawing/2014/main" id="{87DF2497-4734-4B00-9F09-162A942A7C08}"/>
                </a:ext>
              </a:extLst>
            </p:cNvPr>
            <p:cNvSpPr/>
            <p:nvPr/>
          </p:nvSpPr>
          <p:spPr bwMode="auto">
            <a:xfrm>
              <a:off x="6383338" y="3490913"/>
              <a:ext cx="76200" cy="39688"/>
            </a:xfrm>
            <a:custGeom>
              <a:avLst/>
              <a:gdLst>
                <a:gd name="T0" fmla="*/ 12 w 23"/>
                <a:gd name="T1" fmla="*/ 0 h 12"/>
                <a:gd name="T2" fmla="*/ 1 w 23"/>
                <a:gd name="T3" fmla="*/ 6 h 12"/>
                <a:gd name="T4" fmla="*/ 1 w 23"/>
                <a:gd name="T5" fmla="*/ 7 h 12"/>
                <a:gd name="T6" fmla="*/ 10 w 23"/>
                <a:gd name="T7" fmla="*/ 12 h 12"/>
                <a:gd name="T8" fmla="*/ 11 w 23"/>
                <a:gd name="T9" fmla="*/ 12 h 12"/>
                <a:gd name="T10" fmla="*/ 22 w 23"/>
                <a:gd name="T11" fmla="*/ 6 h 12"/>
                <a:gd name="T12" fmla="*/ 22 w 23"/>
                <a:gd name="T13" fmla="*/ 5 h 12"/>
                <a:gd name="T14" fmla="*/ 13 w 23"/>
                <a:gd name="T15" fmla="*/ 0 h 12"/>
                <a:gd name="T16" fmla="*/ 12 w 2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12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6" name="ïṩḷïḋê">
              <a:extLst>
                <a:ext uri="{FF2B5EF4-FFF2-40B4-BE49-F238E27FC236}">
                  <a16:creationId xmlns:a16="http://schemas.microsoft.com/office/drawing/2014/main" id="{333A0AD1-0DA5-47BA-A94E-331C1CF50DE9}"/>
                </a:ext>
              </a:extLst>
            </p:cNvPr>
            <p:cNvSpPr/>
            <p:nvPr/>
          </p:nvSpPr>
          <p:spPr bwMode="auto">
            <a:xfrm>
              <a:off x="6426200" y="3514725"/>
              <a:ext cx="76200" cy="42863"/>
            </a:xfrm>
            <a:custGeom>
              <a:avLst/>
              <a:gdLst>
                <a:gd name="T0" fmla="*/ 12 w 23"/>
                <a:gd name="T1" fmla="*/ 0 h 13"/>
                <a:gd name="T2" fmla="*/ 1 w 23"/>
                <a:gd name="T3" fmla="*/ 7 h 13"/>
                <a:gd name="T4" fmla="*/ 1 w 23"/>
                <a:gd name="T5" fmla="*/ 8 h 13"/>
                <a:gd name="T6" fmla="*/ 10 w 23"/>
                <a:gd name="T7" fmla="*/ 13 h 13"/>
                <a:gd name="T8" fmla="*/ 11 w 23"/>
                <a:gd name="T9" fmla="*/ 13 h 13"/>
                <a:gd name="T10" fmla="*/ 22 w 23"/>
                <a:gd name="T11" fmla="*/ 6 h 13"/>
                <a:gd name="T12" fmla="*/ 22 w 23"/>
                <a:gd name="T13" fmla="*/ 5 h 13"/>
                <a:gd name="T14" fmla="*/ 13 w 23"/>
                <a:gd name="T15" fmla="*/ 0 h 13"/>
                <a:gd name="T16" fmla="*/ 12 w 2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2" y="0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7" name="íSļiḓè">
              <a:extLst>
                <a:ext uri="{FF2B5EF4-FFF2-40B4-BE49-F238E27FC236}">
                  <a16:creationId xmlns:a16="http://schemas.microsoft.com/office/drawing/2014/main" id="{F9A3B9FA-C395-4731-8E8B-2F654FCF89D6}"/>
                </a:ext>
              </a:extLst>
            </p:cNvPr>
            <p:cNvSpPr/>
            <p:nvPr/>
          </p:nvSpPr>
          <p:spPr bwMode="auto">
            <a:xfrm>
              <a:off x="6469063" y="3541713"/>
              <a:ext cx="71438" cy="38100"/>
            </a:xfrm>
            <a:custGeom>
              <a:avLst/>
              <a:gdLst>
                <a:gd name="T0" fmla="*/ 12 w 22"/>
                <a:gd name="T1" fmla="*/ 0 h 12"/>
                <a:gd name="T2" fmla="*/ 1 w 22"/>
                <a:gd name="T3" fmla="*/ 6 h 12"/>
                <a:gd name="T4" fmla="*/ 1 w 22"/>
                <a:gd name="T5" fmla="*/ 7 h 12"/>
                <a:gd name="T6" fmla="*/ 10 w 22"/>
                <a:gd name="T7" fmla="*/ 12 h 12"/>
                <a:gd name="T8" fmla="*/ 11 w 22"/>
                <a:gd name="T9" fmla="*/ 12 h 12"/>
                <a:gd name="T10" fmla="*/ 22 w 22"/>
                <a:gd name="T11" fmla="*/ 6 h 12"/>
                <a:gd name="T12" fmla="*/ 22 w 22"/>
                <a:gd name="T13" fmla="*/ 5 h 12"/>
                <a:gd name="T14" fmla="*/ 13 w 22"/>
                <a:gd name="T15" fmla="*/ 0 h 12"/>
                <a:gd name="T16" fmla="*/ 12 w 2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12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8" name="iṣľíḍê">
              <a:extLst>
                <a:ext uri="{FF2B5EF4-FFF2-40B4-BE49-F238E27FC236}">
                  <a16:creationId xmlns:a16="http://schemas.microsoft.com/office/drawing/2014/main" id="{C7A87697-1334-4BBA-A50C-5B1AC7BCFAB5}"/>
                </a:ext>
              </a:extLst>
            </p:cNvPr>
            <p:cNvSpPr/>
            <p:nvPr/>
          </p:nvSpPr>
          <p:spPr bwMode="auto">
            <a:xfrm>
              <a:off x="6310313" y="3567113"/>
              <a:ext cx="73025" cy="39688"/>
            </a:xfrm>
            <a:custGeom>
              <a:avLst/>
              <a:gdLst>
                <a:gd name="T0" fmla="*/ 10 w 22"/>
                <a:gd name="T1" fmla="*/ 12 h 12"/>
                <a:gd name="T2" fmla="*/ 21 w 22"/>
                <a:gd name="T3" fmla="*/ 6 h 12"/>
                <a:gd name="T4" fmla="*/ 21 w 22"/>
                <a:gd name="T5" fmla="*/ 5 h 12"/>
                <a:gd name="T6" fmla="*/ 12 w 22"/>
                <a:gd name="T7" fmla="*/ 0 h 12"/>
                <a:gd name="T8" fmla="*/ 11 w 22"/>
                <a:gd name="T9" fmla="*/ 0 h 12"/>
                <a:gd name="T10" fmla="*/ 0 w 22"/>
                <a:gd name="T11" fmla="*/ 6 h 12"/>
                <a:gd name="T12" fmla="*/ 0 w 22"/>
                <a:gd name="T13" fmla="*/ 7 h 12"/>
                <a:gd name="T14" fmla="*/ 9 w 22"/>
                <a:gd name="T15" fmla="*/ 12 h 12"/>
                <a:gd name="T16" fmla="*/ 10 w 2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10" y="12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5"/>
                    <a:pt x="21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9" name="îŝ1ïďê">
              <a:extLst>
                <a:ext uri="{FF2B5EF4-FFF2-40B4-BE49-F238E27FC236}">
                  <a16:creationId xmlns:a16="http://schemas.microsoft.com/office/drawing/2014/main" id="{A90802E6-C772-43F9-9930-18F8B66D4515}"/>
                </a:ext>
              </a:extLst>
            </p:cNvPr>
            <p:cNvSpPr/>
            <p:nvPr/>
          </p:nvSpPr>
          <p:spPr bwMode="auto">
            <a:xfrm>
              <a:off x="6267450" y="3541713"/>
              <a:ext cx="73025" cy="42863"/>
            </a:xfrm>
            <a:custGeom>
              <a:avLst/>
              <a:gdLst>
                <a:gd name="T0" fmla="*/ 10 w 22"/>
                <a:gd name="T1" fmla="*/ 13 h 13"/>
                <a:gd name="T2" fmla="*/ 21 w 22"/>
                <a:gd name="T3" fmla="*/ 6 h 13"/>
                <a:gd name="T4" fmla="*/ 21 w 22"/>
                <a:gd name="T5" fmla="*/ 5 h 13"/>
                <a:gd name="T6" fmla="*/ 13 w 22"/>
                <a:gd name="T7" fmla="*/ 0 h 13"/>
                <a:gd name="T8" fmla="*/ 11 w 22"/>
                <a:gd name="T9" fmla="*/ 0 h 13"/>
                <a:gd name="T10" fmla="*/ 0 w 22"/>
                <a:gd name="T11" fmla="*/ 7 h 13"/>
                <a:gd name="T12" fmla="*/ 0 w 22"/>
                <a:gd name="T13" fmla="*/ 8 h 13"/>
                <a:gd name="T14" fmla="*/ 9 w 22"/>
                <a:gd name="T15" fmla="*/ 13 h 13"/>
                <a:gd name="T16" fmla="*/ 10 w 2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0" y="13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0" name="íŝļíďê">
              <a:extLst>
                <a:ext uri="{FF2B5EF4-FFF2-40B4-BE49-F238E27FC236}">
                  <a16:creationId xmlns:a16="http://schemas.microsoft.com/office/drawing/2014/main" id="{5C5946A4-AB4A-4E06-B47D-F539EBF8C8FA}"/>
                </a:ext>
              </a:extLst>
            </p:cNvPr>
            <p:cNvSpPr/>
            <p:nvPr/>
          </p:nvSpPr>
          <p:spPr bwMode="auto">
            <a:xfrm>
              <a:off x="6181725" y="3432175"/>
              <a:ext cx="73025" cy="42863"/>
            </a:xfrm>
            <a:custGeom>
              <a:avLst/>
              <a:gdLst>
                <a:gd name="T0" fmla="*/ 11 w 22"/>
                <a:gd name="T1" fmla="*/ 0 h 13"/>
                <a:gd name="T2" fmla="*/ 0 w 22"/>
                <a:gd name="T3" fmla="*/ 7 h 13"/>
                <a:gd name="T4" fmla="*/ 0 w 22"/>
                <a:gd name="T5" fmla="*/ 8 h 13"/>
                <a:gd name="T6" fmla="*/ 9 w 22"/>
                <a:gd name="T7" fmla="*/ 13 h 13"/>
                <a:gd name="T8" fmla="*/ 10 w 22"/>
                <a:gd name="T9" fmla="*/ 13 h 13"/>
                <a:gd name="T10" fmla="*/ 21 w 22"/>
                <a:gd name="T11" fmla="*/ 6 h 13"/>
                <a:gd name="T12" fmla="*/ 22 w 22"/>
                <a:gd name="T13" fmla="*/ 5 h 13"/>
                <a:gd name="T14" fmla="*/ 13 w 22"/>
                <a:gd name="T15" fmla="*/ 0 h 13"/>
                <a:gd name="T16" fmla="*/ 11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1" name="ïṩḷïḋé">
              <a:extLst>
                <a:ext uri="{FF2B5EF4-FFF2-40B4-BE49-F238E27FC236}">
                  <a16:creationId xmlns:a16="http://schemas.microsoft.com/office/drawing/2014/main" id="{557BA4D1-0556-42E0-A030-20B6CFC2A36F}"/>
                </a:ext>
              </a:extLst>
            </p:cNvPr>
            <p:cNvSpPr/>
            <p:nvPr/>
          </p:nvSpPr>
          <p:spPr bwMode="auto">
            <a:xfrm>
              <a:off x="6138863" y="3408363"/>
              <a:ext cx="73025" cy="39688"/>
            </a:xfrm>
            <a:custGeom>
              <a:avLst/>
              <a:gdLst>
                <a:gd name="T0" fmla="*/ 11 w 22"/>
                <a:gd name="T1" fmla="*/ 0 h 12"/>
                <a:gd name="T2" fmla="*/ 0 w 22"/>
                <a:gd name="T3" fmla="*/ 6 h 12"/>
                <a:gd name="T4" fmla="*/ 0 w 22"/>
                <a:gd name="T5" fmla="*/ 7 h 12"/>
                <a:gd name="T6" fmla="*/ 9 w 22"/>
                <a:gd name="T7" fmla="*/ 12 h 12"/>
                <a:gd name="T8" fmla="*/ 10 w 22"/>
                <a:gd name="T9" fmla="*/ 12 h 12"/>
                <a:gd name="T10" fmla="*/ 21 w 22"/>
                <a:gd name="T11" fmla="*/ 6 h 12"/>
                <a:gd name="T12" fmla="*/ 22 w 22"/>
                <a:gd name="T13" fmla="*/ 5 h 12"/>
                <a:gd name="T14" fmla="*/ 13 w 22"/>
                <a:gd name="T15" fmla="*/ 0 h 12"/>
                <a:gd name="T16" fmla="*/ 11 w 2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1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2" name="îṣliḓé">
              <a:extLst>
                <a:ext uri="{FF2B5EF4-FFF2-40B4-BE49-F238E27FC236}">
                  <a16:creationId xmlns:a16="http://schemas.microsoft.com/office/drawing/2014/main" id="{A98C639B-80EA-456B-AB15-EE440453017E}"/>
                </a:ext>
              </a:extLst>
            </p:cNvPr>
            <p:cNvSpPr/>
            <p:nvPr/>
          </p:nvSpPr>
          <p:spPr bwMode="auto">
            <a:xfrm>
              <a:off x="6478588" y="3662363"/>
              <a:ext cx="73025" cy="42863"/>
            </a:xfrm>
            <a:custGeom>
              <a:avLst/>
              <a:gdLst>
                <a:gd name="T0" fmla="*/ 22 w 22"/>
                <a:gd name="T1" fmla="*/ 7 h 13"/>
                <a:gd name="T2" fmla="*/ 22 w 22"/>
                <a:gd name="T3" fmla="*/ 6 h 13"/>
                <a:gd name="T4" fmla="*/ 13 w 22"/>
                <a:gd name="T5" fmla="*/ 1 h 13"/>
                <a:gd name="T6" fmla="*/ 12 w 22"/>
                <a:gd name="T7" fmla="*/ 1 h 13"/>
                <a:gd name="T8" fmla="*/ 1 w 22"/>
                <a:gd name="T9" fmla="*/ 7 h 13"/>
                <a:gd name="T10" fmla="*/ 1 w 22"/>
                <a:gd name="T11" fmla="*/ 8 h 13"/>
                <a:gd name="T12" fmla="*/ 9 w 22"/>
                <a:gd name="T13" fmla="*/ 13 h 13"/>
                <a:gd name="T14" fmla="*/ 11 w 22"/>
                <a:gd name="T15" fmla="*/ 13 h 13"/>
                <a:gd name="T16" fmla="*/ 22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2" y="7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1"/>
                    <a:pt x="12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1" y="13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3" name="îSḻiḑe">
              <a:extLst>
                <a:ext uri="{FF2B5EF4-FFF2-40B4-BE49-F238E27FC236}">
                  <a16:creationId xmlns:a16="http://schemas.microsoft.com/office/drawing/2014/main" id="{DEC6BE26-1AD6-4D2D-ACB4-26727A9B9744}"/>
                </a:ext>
              </a:extLst>
            </p:cNvPr>
            <p:cNvSpPr/>
            <p:nvPr/>
          </p:nvSpPr>
          <p:spPr bwMode="auto">
            <a:xfrm>
              <a:off x="6435725" y="3640138"/>
              <a:ext cx="76200" cy="42863"/>
            </a:xfrm>
            <a:custGeom>
              <a:avLst/>
              <a:gdLst>
                <a:gd name="T0" fmla="*/ 11 w 23"/>
                <a:gd name="T1" fmla="*/ 13 h 13"/>
                <a:gd name="T2" fmla="*/ 22 w 23"/>
                <a:gd name="T3" fmla="*/ 6 h 13"/>
                <a:gd name="T4" fmla="*/ 22 w 23"/>
                <a:gd name="T5" fmla="*/ 5 h 13"/>
                <a:gd name="T6" fmla="*/ 13 w 23"/>
                <a:gd name="T7" fmla="*/ 0 h 13"/>
                <a:gd name="T8" fmla="*/ 12 w 23"/>
                <a:gd name="T9" fmla="*/ 0 h 13"/>
                <a:gd name="T10" fmla="*/ 1 w 23"/>
                <a:gd name="T11" fmla="*/ 7 h 13"/>
                <a:gd name="T12" fmla="*/ 1 w 23"/>
                <a:gd name="T13" fmla="*/ 8 h 13"/>
                <a:gd name="T14" fmla="*/ 10 w 23"/>
                <a:gd name="T15" fmla="*/ 13 h 13"/>
                <a:gd name="T16" fmla="*/ 11 w 2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1" y="1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3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4" name="išlîďè">
              <a:extLst>
                <a:ext uri="{FF2B5EF4-FFF2-40B4-BE49-F238E27FC236}">
                  <a16:creationId xmlns:a16="http://schemas.microsoft.com/office/drawing/2014/main" id="{C46871F7-0798-44BB-8662-9605BA3065E4}"/>
                </a:ext>
              </a:extLst>
            </p:cNvPr>
            <p:cNvSpPr/>
            <p:nvPr/>
          </p:nvSpPr>
          <p:spPr bwMode="auto">
            <a:xfrm>
              <a:off x="6392863" y="3616325"/>
              <a:ext cx="76200" cy="39688"/>
            </a:xfrm>
            <a:custGeom>
              <a:avLst/>
              <a:gdLst>
                <a:gd name="T0" fmla="*/ 11 w 23"/>
                <a:gd name="T1" fmla="*/ 12 h 12"/>
                <a:gd name="T2" fmla="*/ 22 w 23"/>
                <a:gd name="T3" fmla="*/ 6 h 12"/>
                <a:gd name="T4" fmla="*/ 22 w 23"/>
                <a:gd name="T5" fmla="*/ 5 h 12"/>
                <a:gd name="T6" fmla="*/ 13 w 23"/>
                <a:gd name="T7" fmla="*/ 0 h 12"/>
                <a:gd name="T8" fmla="*/ 12 w 23"/>
                <a:gd name="T9" fmla="*/ 0 h 12"/>
                <a:gd name="T10" fmla="*/ 1 w 23"/>
                <a:gd name="T11" fmla="*/ 6 h 12"/>
                <a:gd name="T12" fmla="*/ 1 w 23"/>
                <a:gd name="T13" fmla="*/ 7 h 12"/>
                <a:gd name="T14" fmla="*/ 10 w 23"/>
                <a:gd name="T15" fmla="*/ 12 h 12"/>
                <a:gd name="T16" fmla="*/ 11 w 23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11" y="12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2"/>
                    <a:pt x="11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5" name="iSļïḍé">
              <a:extLst>
                <a:ext uri="{FF2B5EF4-FFF2-40B4-BE49-F238E27FC236}">
                  <a16:creationId xmlns:a16="http://schemas.microsoft.com/office/drawing/2014/main" id="{D7640A2E-7692-48E1-87EA-0AE3E1E5708B}"/>
                </a:ext>
              </a:extLst>
            </p:cNvPr>
            <p:cNvSpPr/>
            <p:nvPr/>
          </p:nvSpPr>
          <p:spPr bwMode="auto">
            <a:xfrm>
              <a:off x="6350000" y="3590925"/>
              <a:ext cx="76200" cy="42863"/>
            </a:xfrm>
            <a:custGeom>
              <a:avLst/>
              <a:gdLst>
                <a:gd name="T0" fmla="*/ 11 w 23"/>
                <a:gd name="T1" fmla="*/ 13 h 13"/>
                <a:gd name="T2" fmla="*/ 22 w 23"/>
                <a:gd name="T3" fmla="*/ 6 h 13"/>
                <a:gd name="T4" fmla="*/ 22 w 23"/>
                <a:gd name="T5" fmla="*/ 5 h 13"/>
                <a:gd name="T6" fmla="*/ 13 w 23"/>
                <a:gd name="T7" fmla="*/ 0 h 13"/>
                <a:gd name="T8" fmla="*/ 12 w 23"/>
                <a:gd name="T9" fmla="*/ 0 h 13"/>
                <a:gd name="T10" fmla="*/ 1 w 23"/>
                <a:gd name="T11" fmla="*/ 7 h 13"/>
                <a:gd name="T12" fmla="*/ 1 w 23"/>
                <a:gd name="T13" fmla="*/ 8 h 13"/>
                <a:gd name="T14" fmla="*/ 10 w 23"/>
                <a:gd name="T15" fmla="*/ 13 h 13"/>
                <a:gd name="T16" fmla="*/ 11 w 2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1" y="1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1" y="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6" name="ís1îdè">
              <a:extLst>
                <a:ext uri="{FF2B5EF4-FFF2-40B4-BE49-F238E27FC236}">
                  <a16:creationId xmlns:a16="http://schemas.microsoft.com/office/drawing/2014/main" id="{6ADC77AA-73D1-4A57-BA3A-ACA86BF1702F}"/>
                </a:ext>
              </a:extLst>
            </p:cNvPr>
            <p:cNvSpPr/>
            <p:nvPr/>
          </p:nvSpPr>
          <p:spPr bwMode="auto">
            <a:xfrm>
              <a:off x="6435725" y="3579813"/>
              <a:ext cx="76200" cy="42863"/>
            </a:xfrm>
            <a:custGeom>
              <a:avLst/>
              <a:gdLst>
                <a:gd name="T0" fmla="*/ 12 w 23"/>
                <a:gd name="T1" fmla="*/ 0 h 13"/>
                <a:gd name="T2" fmla="*/ 1 w 23"/>
                <a:gd name="T3" fmla="*/ 7 h 13"/>
                <a:gd name="T4" fmla="*/ 1 w 23"/>
                <a:gd name="T5" fmla="*/ 7 h 13"/>
                <a:gd name="T6" fmla="*/ 10 w 23"/>
                <a:gd name="T7" fmla="*/ 13 h 13"/>
                <a:gd name="T8" fmla="*/ 11 w 23"/>
                <a:gd name="T9" fmla="*/ 12 h 13"/>
                <a:gd name="T10" fmla="*/ 22 w 23"/>
                <a:gd name="T11" fmla="*/ 6 h 13"/>
                <a:gd name="T12" fmla="*/ 22 w 23"/>
                <a:gd name="T13" fmla="*/ 5 h 13"/>
                <a:gd name="T14" fmla="*/ 13 w 23"/>
                <a:gd name="T15" fmla="*/ 0 h 13"/>
                <a:gd name="T16" fmla="*/ 12 w 2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2" y="0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3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7" name="íṡlïḑê">
              <a:extLst>
                <a:ext uri="{FF2B5EF4-FFF2-40B4-BE49-F238E27FC236}">
                  <a16:creationId xmlns:a16="http://schemas.microsoft.com/office/drawing/2014/main" id="{170F25F4-00E3-4D5D-A3D8-B994BDBB7289}"/>
                </a:ext>
              </a:extLst>
            </p:cNvPr>
            <p:cNvSpPr/>
            <p:nvPr/>
          </p:nvSpPr>
          <p:spPr bwMode="auto">
            <a:xfrm>
              <a:off x="6267450" y="3481388"/>
              <a:ext cx="73025" cy="42863"/>
            </a:xfrm>
            <a:custGeom>
              <a:avLst/>
              <a:gdLst>
                <a:gd name="T0" fmla="*/ 11 w 22"/>
                <a:gd name="T1" fmla="*/ 0 h 13"/>
                <a:gd name="T2" fmla="*/ 0 w 22"/>
                <a:gd name="T3" fmla="*/ 7 h 13"/>
                <a:gd name="T4" fmla="*/ 0 w 22"/>
                <a:gd name="T5" fmla="*/ 8 h 13"/>
                <a:gd name="T6" fmla="*/ 9 w 22"/>
                <a:gd name="T7" fmla="*/ 13 h 13"/>
                <a:gd name="T8" fmla="*/ 10 w 22"/>
                <a:gd name="T9" fmla="*/ 13 h 13"/>
                <a:gd name="T10" fmla="*/ 21 w 22"/>
                <a:gd name="T11" fmla="*/ 6 h 13"/>
                <a:gd name="T12" fmla="*/ 21 w 22"/>
                <a:gd name="T13" fmla="*/ 5 h 13"/>
                <a:gd name="T14" fmla="*/ 13 w 22"/>
                <a:gd name="T15" fmla="*/ 0 h 13"/>
                <a:gd name="T16" fmla="*/ 11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8" name="îśḻîḋê">
              <a:extLst>
                <a:ext uri="{FF2B5EF4-FFF2-40B4-BE49-F238E27FC236}">
                  <a16:creationId xmlns:a16="http://schemas.microsoft.com/office/drawing/2014/main" id="{9E499802-B977-4C0F-8562-668A1E21DE6F}"/>
                </a:ext>
              </a:extLst>
            </p:cNvPr>
            <p:cNvSpPr/>
            <p:nvPr/>
          </p:nvSpPr>
          <p:spPr bwMode="auto">
            <a:xfrm>
              <a:off x="6310313" y="3508375"/>
              <a:ext cx="73025" cy="39688"/>
            </a:xfrm>
            <a:custGeom>
              <a:avLst/>
              <a:gdLst>
                <a:gd name="T0" fmla="*/ 11 w 22"/>
                <a:gd name="T1" fmla="*/ 0 h 12"/>
                <a:gd name="T2" fmla="*/ 0 w 22"/>
                <a:gd name="T3" fmla="*/ 6 h 12"/>
                <a:gd name="T4" fmla="*/ 0 w 22"/>
                <a:gd name="T5" fmla="*/ 7 h 12"/>
                <a:gd name="T6" fmla="*/ 9 w 22"/>
                <a:gd name="T7" fmla="*/ 12 h 12"/>
                <a:gd name="T8" fmla="*/ 10 w 22"/>
                <a:gd name="T9" fmla="*/ 12 h 12"/>
                <a:gd name="T10" fmla="*/ 21 w 22"/>
                <a:gd name="T11" fmla="*/ 6 h 12"/>
                <a:gd name="T12" fmla="*/ 21 w 22"/>
                <a:gd name="T13" fmla="*/ 5 h 12"/>
                <a:gd name="T14" fmla="*/ 12 w 22"/>
                <a:gd name="T15" fmla="*/ 0 h 12"/>
                <a:gd name="T16" fmla="*/ 11 w 2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1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5"/>
                    <a:pt x="22" y="5"/>
                    <a:pt x="21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9" name="ïślíḋe">
              <a:extLst>
                <a:ext uri="{FF2B5EF4-FFF2-40B4-BE49-F238E27FC236}">
                  <a16:creationId xmlns:a16="http://schemas.microsoft.com/office/drawing/2014/main" id="{1354CA93-7BC8-423C-804C-E504E57EB92E}"/>
                </a:ext>
              </a:extLst>
            </p:cNvPr>
            <p:cNvSpPr/>
            <p:nvPr/>
          </p:nvSpPr>
          <p:spPr bwMode="auto">
            <a:xfrm>
              <a:off x="6224588" y="3459163"/>
              <a:ext cx="73025" cy="39688"/>
            </a:xfrm>
            <a:custGeom>
              <a:avLst/>
              <a:gdLst>
                <a:gd name="T0" fmla="*/ 11 w 22"/>
                <a:gd name="T1" fmla="*/ 0 h 12"/>
                <a:gd name="T2" fmla="*/ 0 w 22"/>
                <a:gd name="T3" fmla="*/ 6 h 12"/>
                <a:gd name="T4" fmla="*/ 0 w 22"/>
                <a:gd name="T5" fmla="*/ 7 h 12"/>
                <a:gd name="T6" fmla="*/ 9 w 22"/>
                <a:gd name="T7" fmla="*/ 12 h 12"/>
                <a:gd name="T8" fmla="*/ 10 w 22"/>
                <a:gd name="T9" fmla="*/ 12 h 12"/>
                <a:gd name="T10" fmla="*/ 21 w 22"/>
                <a:gd name="T11" fmla="*/ 6 h 12"/>
                <a:gd name="T12" fmla="*/ 21 w 22"/>
                <a:gd name="T13" fmla="*/ 5 h 12"/>
                <a:gd name="T14" fmla="*/ 13 w 22"/>
                <a:gd name="T15" fmla="*/ 0 h 12"/>
                <a:gd name="T16" fmla="*/ 11 w 2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1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5"/>
                    <a:pt x="2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0" name="îśļíḑè">
              <a:extLst>
                <a:ext uri="{FF2B5EF4-FFF2-40B4-BE49-F238E27FC236}">
                  <a16:creationId xmlns:a16="http://schemas.microsoft.com/office/drawing/2014/main" id="{315992C6-A2B0-4E40-97C0-7C7F884C5B21}"/>
                </a:ext>
              </a:extLst>
            </p:cNvPr>
            <p:cNvSpPr/>
            <p:nvPr/>
          </p:nvSpPr>
          <p:spPr bwMode="auto">
            <a:xfrm>
              <a:off x="6392863" y="3554413"/>
              <a:ext cx="76200" cy="42863"/>
            </a:xfrm>
            <a:custGeom>
              <a:avLst/>
              <a:gdLst>
                <a:gd name="T0" fmla="*/ 12 w 23"/>
                <a:gd name="T1" fmla="*/ 1 h 13"/>
                <a:gd name="T2" fmla="*/ 1 w 23"/>
                <a:gd name="T3" fmla="*/ 7 h 13"/>
                <a:gd name="T4" fmla="*/ 1 w 23"/>
                <a:gd name="T5" fmla="*/ 8 h 13"/>
                <a:gd name="T6" fmla="*/ 10 w 23"/>
                <a:gd name="T7" fmla="*/ 13 h 13"/>
                <a:gd name="T8" fmla="*/ 11 w 23"/>
                <a:gd name="T9" fmla="*/ 13 h 13"/>
                <a:gd name="T10" fmla="*/ 22 w 23"/>
                <a:gd name="T11" fmla="*/ 7 h 13"/>
                <a:gd name="T12" fmla="*/ 22 w 23"/>
                <a:gd name="T13" fmla="*/ 6 h 13"/>
                <a:gd name="T14" fmla="*/ 13 w 23"/>
                <a:gd name="T15" fmla="*/ 1 h 13"/>
                <a:gd name="T16" fmla="*/ 12 w 23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2" y="1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1" name="iŝlîďé">
              <a:extLst>
                <a:ext uri="{FF2B5EF4-FFF2-40B4-BE49-F238E27FC236}">
                  <a16:creationId xmlns:a16="http://schemas.microsoft.com/office/drawing/2014/main" id="{01D899C3-D78C-4491-B18B-E95E7EB1EA57}"/>
                </a:ext>
              </a:extLst>
            </p:cNvPr>
            <p:cNvSpPr/>
            <p:nvPr/>
          </p:nvSpPr>
          <p:spPr bwMode="auto">
            <a:xfrm>
              <a:off x="6350000" y="3530600"/>
              <a:ext cx="76200" cy="42863"/>
            </a:xfrm>
            <a:custGeom>
              <a:avLst/>
              <a:gdLst>
                <a:gd name="T0" fmla="*/ 12 w 23"/>
                <a:gd name="T1" fmla="*/ 0 h 13"/>
                <a:gd name="T2" fmla="*/ 1 w 23"/>
                <a:gd name="T3" fmla="*/ 7 h 13"/>
                <a:gd name="T4" fmla="*/ 1 w 23"/>
                <a:gd name="T5" fmla="*/ 7 h 13"/>
                <a:gd name="T6" fmla="*/ 10 w 23"/>
                <a:gd name="T7" fmla="*/ 13 h 13"/>
                <a:gd name="T8" fmla="*/ 11 w 23"/>
                <a:gd name="T9" fmla="*/ 13 h 13"/>
                <a:gd name="T10" fmla="*/ 22 w 23"/>
                <a:gd name="T11" fmla="*/ 6 h 13"/>
                <a:gd name="T12" fmla="*/ 22 w 23"/>
                <a:gd name="T13" fmla="*/ 5 h 13"/>
                <a:gd name="T14" fmla="*/ 13 w 23"/>
                <a:gd name="T15" fmla="*/ 0 h 13"/>
                <a:gd name="T16" fmla="*/ 12 w 2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2" y="0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1" y="7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2" name="íšḻîḓe">
              <a:extLst>
                <a:ext uri="{FF2B5EF4-FFF2-40B4-BE49-F238E27FC236}">
                  <a16:creationId xmlns:a16="http://schemas.microsoft.com/office/drawing/2014/main" id="{8D33C78C-2D5C-4F8A-B5E6-19388D58A1E9}"/>
                </a:ext>
              </a:extLst>
            </p:cNvPr>
            <p:cNvSpPr/>
            <p:nvPr/>
          </p:nvSpPr>
          <p:spPr bwMode="auto">
            <a:xfrm>
              <a:off x="6607175" y="3679825"/>
              <a:ext cx="73025" cy="39688"/>
            </a:xfrm>
            <a:custGeom>
              <a:avLst/>
              <a:gdLst>
                <a:gd name="T0" fmla="*/ 12 w 22"/>
                <a:gd name="T1" fmla="*/ 0 h 12"/>
                <a:gd name="T2" fmla="*/ 1 w 22"/>
                <a:gd name="T3" fmla="*/ 6 h 12"/>
                <a:gd name="T4" fmla="*/ 0 w 22"/>
                <a:gd name="T5" fmla="*/ 7 h 12"/>
                <a:gd name="T6" fmla="*/ 9 w 22"/>
                <a:gd name="T7" fmla="*/ 12 h 12"/>
                <a:gd name="T8" fmla="*/ 11 w 22"/>
                <a:gd name="T9" fmla="*/ 12 h 12"/>
                <a:gd name="T10" fmla="*/ 22 w 22"/>
                <a:gd name="T11" fmla="*/ 6 h 12"/>
                <a:gd name="T12" fmla="*/ 22 w 22"/>
                <a:gd name="T13" fmla="*/ 5 h 12"/>
                <a:gd name="T14" fmla="*/ 13 w 22"/>
                <a:gd name="T15" fmla="*/ 0 h 12"/>
                <a:gd name="T16" fmla="*/ 12 w 2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12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3" name="ï$lîdé">
              <a:extLst>
                <a:ext uri="{FF2B5EF4-FFF2-40B4-BE49-F238E27FC236}">
                  <a16:creationId xmlns:a16="http://schemas.microsoft.com/office/drawing/2014/main" id="{71921550-982C-4D68-926F-280F8735B101}"/>
                </a:ext>
              </a:extLst>
            </p:cNvPr>
            <p:cNvSpPr/>
            <p:nvPr/>
          </p:nvSpPr>
          <p:spPr bwMode="auto">
            <a:xfrm>
              <a:off x="6630988" y="3702050"/>
              <a:ext cx="95250" cy="57150"/>
            </a:xfrm>
            <a:custGeom>
              <a:avLst/>
              <a:gdLst>
                <a:gd name="T0" fmla="*/ 18 w 29"/>
                <a:gd name="T1" fmla="*/ 0 h 17"/>
                <a:gd name="T2" fmla="*/ 0 w 29"/>
                <a:gd name="T3" fmla="*/ 11 h 17"/>
                <a:gd name="T4" fmla="*/ 0 w 29"/>
                <a:gd name="T5" fmla="*/ 12 h 17"/>
                <a:gd name="T6" fmla="*/ 9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0 w 29"/>
                <a:gd name="T15" fmla="*/ 0 h 17"/>
                <a:gd name="T16" fmla="*/ 18 w 29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6"/>
                    <a:pt x="28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4" name="îṣḷîde">
              <a:extLst>
                <a:ext uri="{FF2B5EF4-FFF2-40B4-BE49-F238E27FC236}">
                  <a16:creationId xmlns:a16="http://schemas.microsoft.com/office/drawing/2014/main" id="{1D584F2A-BB4D-4633-86BD-ADB667216978}"/>
                </a:ext>
              </a:extLst>
            </p:cNvPr>
            <p:cNvSpPr/>
            <p:nvPr/>
          </p:nvSpPr>
          <p:spPr bwMode="auto">
            <a:xfrm>
              <a:off x="6564313" y="3713163"/>
              <a:ext cx="109538" cy="61913"/>
            </a:xfrm>
            <a:custGeom>
              <a:avLst/>
              <a:gdLst>
                <a:gd name="T0" fmla="*/ 12 w 33"/>
                <a:gd name="T1" fmla="*/ 1 h 19"/>
                <a:gd name="T2" fmla="*/ 1 w 33"/>
                <a:gd name="T3" fmla="*/ 7 h 19"/>
                <a:gd name="T4" fmla="*/ 1 w 33"/>
                <a:gd name="T5" fmla="*/ 8 h 19"/>
                <a:gd name="T6" fmla="*/ 20 w 33"/>
                <a:gd name="T7" fmla="*/ 19 h 19"/>
                <a:gd name="T8" fmla="*/ 21 w 33"/>
                <a:gd name="T9" fmla="*/ 19 h 19"/>
                <a:gd name="T10" fmla="*/ 32 w 33"/>
                <a:gd name="T11" fmla="*/ 13 h 19"/>
                <a:gd name="T12" fmla="*/ 32 w 33"/>
                <a:gd name="T13" fmla="*/ 12 h 19"/>
                <a:gd name="T14" fmla="*/ 13 w 33"/>
                <a:gd name="T15" fmla="*/ 1 h 19"/>
                <a:gd name="T16" fmla="*/ 12 w 33"/>
                <a:gd name="T17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2" y="1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1" y="19"/>
                    <a:pt x="21" y="19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3" y="12"/>
                    <a:pt x="33" y="12"/>
                    <a:pt x="32" y="1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2" y="1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5" name="íšḷiďê">
              <a:extLst>
                <a:ext uri="{FF2B5EF4-FFF2-40B4-BE49-F238E27FC236}">
                  <a16:creationId xmlns:a16="http://schemas.microsoft.com/office/drawing/2014/main" id="{C2C19DE3-BE36-4489-B376-B764A56363FB}"/>
                </a:ext>
              </a:extLst>
            </p:cNvPr>
            <p:cNvSpPr/>
            <p:nvPr/>
          </p:nvSpPr>
          <p:spPr bwMode="auto">
            <a:xfrm>
              <a:off x="6478588" y="3603625"/>
              <a:ext cx="73025" cy="42863"/>
            </a:xfrm>
            <a:custGeom>
              <a:avLst/>
              <a:gdLst>
                <a:gd name="T0" fmla="*/ 12 w 22"/>
                <a:gd name="T1" fmla="*/ 0 h 13"/>
                <a:gd name="T2" fmla="*/ 1 w 22"/>
                <a:gd name="T3" fmla="*/ 7 h 13"/>
                <a:gd name="T4" fmla="*/ 1 w 22"/>
                <a:gd name="T5" fmla="*/ 8 h 13"/>
                <a:gd name="T6" fmla="*/ 9 w 22"/>
                <a:gd name="T7" fmla="*/ 13 h 13"/>
                <a:gd name="T8" fmla="*/ 11 w 22"/>
                <a:gd name="T9" fmla="*/ 13 h 13"/>
                <a:gd name="T10" fmla="*/ 22 w 22"/>
                <a:gd name="T11" fmla="*/ 6 h 13"/>
                <a:gd name="T12" fmla="*/ 22 w 22"/>
                <a:gd name="T13" fmla="*/ 6 h 13"/>
                <a:gd name="T14" fmla="*/ 13 w 22"/>
                <a:gd name="T15" fmla="*/ 0 h 13"/>
                <a:gd name="T16" fmla="*/ 12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2" y="0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6" name="ïsḷïďê">
              <a:extLst>
                <a:ext uri="{FF2B5EF4-FFF2-40B4-BE49-F238E27FC236}">
                  <a16:creationId xmlns:a16="http://schemas.microsoft.com/office/drawing/2014/main" id="{D9B103E0-B763-4BF5-B9E3-FEB249021039}"/>
                </a:ext>
              </a:extLst>
            </p:cNvPr>
            <p:cNvSpPr/>
            <p:nvPr/>
          </p:nvSpPr>
          <p:spPr bwMode="auto">
            <a:xfrm>
              <a:off x="6564313" y="3652838"/>
              <a:ext cx="73025" cy="42863"/>
            </a:xfrm>
            <a:custGeom>
              <a:avLst/>
              <a:gdLst>
                <a:gd name="T0" fmla="*/ 12 w 22"/>
                <a:gd name="T1" fmla="*/ 0 h 13"/>
                <a:gd name="T2" fmla="*/ 1 w 22"/>
                <a:gd name="T3" fmla="*/ 7 h 13"/>
                <a:gd name="T4" fmla="*/ 1 w 22"/>
                <a:gd name="T5" fmla="*/ 8 h 13"/>
                <a:gd name="T6" fmla="*/ 9 w 22"/>
                <a:gd name="T7" fmla="*/ 13 h 13"/>
                <a:gd name="T8" fmla="*/ 11 w 22"/>
                <a:gd name="T9" fmla="*/ 13 h 13"/>
                <a:gd name="T10" fmla="*/ 22 w 22"/>
                <a:gd name="T11" fmla="*/ 6 h 13"/>
                <a:gd name="T12" fmla="*/ 22 w 22"/>
                <a:gd name="T13" fmla="*/ 5 h 13"/>
                <a:gd name="T14" fmla="*/ 13 w 22"/>
                <a:gd name="T15" fmla="*/ 0 h 13"/>
                <a:gd name="T16" fmla="*/ 12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2" y="0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7" name="îSľídè">
              <a:extLst>
                <a:ext uri="{FF2B5EF4-FFF2-40B4-BE49-F238E27FC236}">
                  <a16:creationId xmlns:a16="http://schemas.microsoft.com/office/drawing/2014/main" id="{342F2D7B-2EED-4995-AA58-7CF6A5FD0972}"/>
                </a:ext>
              </a:extLst>
            </p:cNvPr>
            <p:cNvSpPr/>
            <p:nvPr/>
          </p:nvSpPr>
          <p:spPr bwMode="auto">
            <a:xfrm>
              <a:off x="6521450" y="3630613"/>
              <a:ext cx="73025" cy="39688"/>
            </a:xfrm>
            <a:custGeom>
              <a:avLst/>
              <a:gdLst>
                <a:gd name="T0" fmla="*/ 12 w 22"/>
                <a:gd name="T1" fmla="*/ 0 h 12"/>
                <a:gd name="T2" fmla="*/ 1 w 22"/>
                <a:gd name="T3" fmla="*/ 6 h 12"/>
                <a:gd name="T4" fmla="*/ 1 w 22"/>
                <a:gd name="T5" fmla="*/ 7 h 12"/>
                <a:gd name="T6" fmla="*/ 9 w 22"/>
                <a:gd name="T7" fmla="*/ 12 h 12"/>
                <a:gd name="T8" fmla="*/ 11 w 22"/>
                <a:gd name="T9" fmla="*/ 12 h 12"/>
                <a:gd name="T10" fmla="*/ 22 w 22"/>
                <a:gd name="T11" fmla="*/ 6 h 12"/>
                <a:gd name="T12" fmla="*/ 22 w 22"/>
                <a:gd name="T13" fmla="*/ 5 h 12"/>
                <a:gd name="T14" fmla="*/ 13 w 22"/>
                <a:gd name="T15" fmla="*/ 0 h 12"/>
                <a:gd name="T16" fmla="*/ 12 w 2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12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8" name="ïsļiḑe">
              <a:extLst>
                <a:ext uri="{FF2B5EF4-FFF2-40B4-BE49-F238E27FC236}">
                  <a16:creationId xmlns:a16="http://schemas.microsoft.com/office/drawing/2014/main" id="{89348AB1-893C-49B2-8DF7-E503B32D61E4}"/>
                </a:ext>
              </a:extLst>
            </p:cNvPr>
            <p:cNvSpPr/>
            <p:nvPr/>
          </p:nvSpPr>
          <p:spPr bwMode="auto">
            <a:xfrm>
              <a:off x="6362700" y="3656013"/>
              <a:ext cx="73025" cy="42863"/>
            </a:xfrm>
            <a:custGeom>
              <a:avLst/>
              <a:gdLst>
                <a:gd name="T0" fmla="*/ 11 w 22"/>
                <a:gd name="T1" fmla="*/ 13 h 13"/>
                <a:gd name="T2" fmla="*/ 22 w 22"/>
                <a:gd name="T3" fmla="*/ 6 h 13"/>
                <a:gd name="T4" fmla="*/ 22 w 22"/>
                <a:gd name="T5" fmla="*/ 6 h 13"/>
                <a:gd name="T6" fmla="*/ 13 w 22"/>
                <a:gd name="T7" fmla="*/ 0 h 13"/>
                <a:gd name="T8" fmla="*/ 11 w 22"/>
                <a:gd name="T9" fmla="*/ 1 h 13"/>
                <a:gd name="T10" fmla="*/ 0 w 22"/>
                <a:gd name="T11" fmla="*/ 7 h 13"/>
                <a:gd name="T12" fmla="*/ 0 w 22"/>
                <a:gd name="T13" fmla="*/ 8 h 13"/>
                <a:gd name="T14" fmla="*/ 9 w 22"/>
                <a:gd name="T15" fmla="*/ 13 h 13"/>
                <a:gd name="T16" fmla="*/ 11 w 2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1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9" name="ïslïďe">
              <a:extLst>
                <a:ext uri="{FF2B5EF4-FFF2-40B4-BE49-F238E27FC236}">
                  <a16:creationId xmlns:a16="http://schemas.microsoft.com/office/drawing/2014/main" id="{E2FC3080-9D86-45A6-9534-B4B06A07BBF5}"/>
                </a:ext>
              </a:extLst>
            </p:cNvPr>
            <p:cNvSpPr/>
            <p:nvPr/>
          </p:nvSpPr>
          <p:spPr bwMode="auto">
            <a:xfrm>
              <a:off x="6640513" y="3636963"/>
              <a:ext cx="73025" cy="42863"/>
            </a:xfrm>
            <a:custGeom>
              <a:avLst/>
              <a:gdLst>
                <a:gd name="T0" fmla="*/ 0 w 22"/>
                <a:gd name="T1" fmla="*/ 8 h 13"/>
                <a:gd name="T2" fmla="*/ 9 w 22"/>
                <a:gd name="T3" fmla="*/ 13 h 13"/>
                <a:gd name="T4" fmla="*/ 11 w 22"/>
                <a:gd name="T5" fmla="*/ 13 h 13"/>
                <a:gd name="T6" fmla="*/ 22 w 22"/>
                <a:gd name="T7" fmla="*/ 7 h 13"/>
                <a:gd name="T8" fmla="*/ 22 w 22"/>
                <a:gd name="T9" fmla="*/ 6 h 13"/>
                <a:gd name="T10" fmla="*/ 13 w 22"/>
                <a:gd name="T11" fmla="*/ 1 h 13"/>
                <a:gd name="T12" fmla="*/ 12 w 22"/>
                <a:gd name="T13" fmla="*/ 1 h 13"/>
                <a:gd name="T14" fmla="*/ 1 w 22"/>
                <a:gd name="T15" fmla="*/ 7 h 13"/>
                <a:gd name="T16" fmla="*/ 0 w 22"/>
                <a:gd name="T1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0" y="8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0" name="îṡļiḋe">
              <a:extLst>
                <a:ext uri="{FF2B5EF4-FFF2-40B4-BE49-F238E27FC236}">
                  <a16:creationId xmlns:a16="http://schemas.microsoft.com/office/drawing/2014/main" id="{BDB5749A-5352-4760-8E41-30AC3478DBB5}"/>
                </a:ext>
              </a:extLst>
            </p:cNvPr>
            <p:cNvSpPr/>
            <p:nvPr/>
          </p:nvSpPr>
          <p:spPr bwMode="auto">
            <a:xfrm>
              <a:off x="6080125" y="3373438"/>
              <a:ext cx="88900" cy="52388"/>
            </a:xfrm>
            <a:custGeom>
              <a:avLst/>
              <a:gdLst>
                <a:gd name="T0" fmla="*/ 1 w 27"/>
                <a:gd name="T1" fmla="*/ 8 h 16"/>
                <a:gd name="T2" fmla="*/ 14 w 27"/>
                <a:gd name="T3" fmla="*/ 15 h 16"/>
                <a:gd name="T4" fmla="*/ 16 w 27"/>
                <a:gd name="T5" fmla="*/ 15 h 16"/>
                <a:gd name="T6" fmla="*/ 27 w 27"/>
                <a:gd name="T7" fmla="*/ 9 h 16"/>
                <a:gd name="T8" fmla="*/ 27 w 27"/>
                <a:gd name="T9" fmla="*/ 8 h 16"/>
                <a:gd name="T10" fmla="*/ 13 w 27"/>
                <a:gd name="T11" fmla="*/ 0 h 16"/>
                <a:gd name="T12" fmla="*/ 12 w 27"/>
                <a:gd name="T13" fmla="*/ 0 h 16"/>
                <a:gd name="T14" fmla="*/ 1 w 27"/>
                <a:gd name="T15" fmla="*/ 7 h 16"/>
                <a:gd name="T16" fmla="*/ 1 w 2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6">
                  <a:moveTo>
                    <a:pt x="1" y="8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5" y="16"/>
                    <a:pt x="15" y="16"/>
                    <a:pt x="16" y="1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8"/>
                    <a:pt x="27" y="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8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1" name="ïṡḻiďé">
              <a:extLst>
                <a:ext uri="{FF2B5EF4-FFF2-40B4-BE49-F238E27FC236}">
                  <a16:creationId xmlns:a16="http://schemas.microsoft.com/office/drawing/2014/main" id="{A6A1E43E-C70F-47B9-8022-CBDC9C9F4906}"/>
                </a:ext>
              </a:extLst>
            </p:cNvPr>
            <p:cNvSpPr/>
            <p:nvPr/>
          </p:nvSpPr>
          <p:spPr bwMode="auto">
            <a:xfrm>
              <a:off x="6191250" y="3306763"/>
              <a:ext cx="79375" cy="46038"/>
            </a:xfrm>
            <a:custGeom>
              <a:avLst/>
              <a:gdLst>
                <a:gd name="T0" fmla="*/ 0 w 24"/>
                <a:gd name="T1" fmla="*/ 7 h 14"/>
                <a:gd name="T2" fmla="*/ 11 w 24"/>
                <a:gd name="T3" fmla="*/ 14 h 14"/>
                <a:gd name="T4" fmla="*/ 13 w 24"/>
                <a:gd name="T5" fmla="*/ 14 h 14"/>
                <a:gd name="T6" fmla="*/ 24 w 24"/>
                <a:gd name="T7" fmla="*/ 7 h 14"/>
                <a:gd name="T8" fmla="*/ 24 w 24"/>
                <a:gd name="T9" fmla="*/ 6 h 14"/>
                <a:gd name="T10" fmla="*/ 13 w 24"/>
                <a:gd name="T11" fmla="*/ 0 h 14"/>
                <a:gd name="T12" fmla="*/ 12 w 24"/>
                <a:gd name="T13" fmla="*/ 0 h 14"/>
                <a:gd name="T14" fmla="*/ 1 w 24"/>
                <a:gd name="T15" fmla="*/ 6 h 14"/>
                <a:gd name="T16" fmla="*/ 0 w 24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0" y="7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4" y="7"/>
                    <a:pt x="24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2" name="íşľíďê">
              <a:extLst>
                <a:ext uri="{FF2B5EF4-FFF2-40B4-BE49-F238E27FC236}">
                  <a16:creationId xmlns:a16="http://schemas.microsoft.com/office/drawing/2014/main" id="{BE1C58C5-5E12-4678-91C7-5A52E9F7B1F3}"/>
                </a:ext>
              </a:extLst>
            </p:cNvPr>
            <p:cNvSpPr/>
            <p:nvPr/>
          </p:nvSpPr>
          <p:spPr bwMode="auto">
            <a:xfrm>
              <a:off x="6022975" y="3402013"/>
              <a:ext cx="103188" cy="57150"/>
            </a:xfrm>
            <a:custGeom>
              <a:avLst/>
              <a:gdLst>
                <a:gd name="T0" fmla="*/ 1 w 31"/>
                <a:gd name="T1" fmla="*/ 7 h 17"/>
                <a:gd name="T2" fmla="*/ 18 w 31"/>
                <a:gd name="T3" fmla="*/ 17 h 17"/>
                <a:gd name="T4" fmla="*/ 19 w 31"/>
                <a:gd name="T5" fmla="*/ 17 h 17"/>
                <a:gd name="T6" fmla="*/ 30 w 31"/>
                <a:gd name="T7" fmla="*/ 11 h 17"/>
                <a:gd name="T8" fmla="*/ 30 w 31"/>
                <a:gd name="T9" fmla="*/ 10 h 17"/>
                <a:gd name="T10" fmla="*/ 13 w 31"/>
                <a:gd name="T11" fmla="*/ 0 h 17"/>
                <a:gd name="T12" fmla="*/ 12 w 31"/>
                <a:gd name="T13" fmla="*/ 0 h 17"/>
                <a:gd name="T14" fmla="*/ 1 w 31"/>
                <a:gd name="T15" fmla="*/ 7 h 17"/>
                <a:gd name="T16" fmla="*/ 1 w 31"/>
                <a:gd name="T17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7">
                  <a:moveTo>
                    <a:pt x="1" y="7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0"/>
                    <a:pt x="30" y="1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3" name="íśľíḓê">
              <a:extLst>
                <a:ext uri="{FF2B5EF4-FFF2-40B4-BE49-F238E27FC236}">
                  <a16:creationId xmlns:a16="http://schemas.microsoft.com/office/drawing/2014/main" id="{ECAA4B01-87E3-4EB4-8B55-8BF5F7559205}"/>
                </a:ext>
              </a:extLst>
            </p:cNvPr>
            <p:cNvSpPr/>
            <p:nvPr/>
          </p:nvSpPr>
          <p:spPr bwMode="auto">
            <a:xfrm>
              <a:off x="6540500" y="3759200"/>
              <a:ext cx="79375" cy="46038"/>
            </a:xfrm>
            <a:custGeom>
              <a:avLst/>
              <a:gdLst>
                <a:gd name="T0" fmla="*/ 0 w 24"/>
                <a:gd name="T1" fmla="*/ 8 h 14"/>
                <a:gd name="T2" fmla="*/ 11 w 24"/>
                <a:gd name="T3" fmla="*/ 14 h 14"/>
                <a:gd name="T4" fmla="*/ 13 w 24"/>
                <a:gd name="T5" fmla="*/ 14 h 14"/>
                <a:gd name="T6" fmla="*/ 24 w 24"/>
                <a:gd name="T7" fmla="*/ 8 h 14"/>
                <a:gd name="T8" fmla="*/ 24 w 24"/>
                <a:gd name="T9" fmla="*/ 7 h 14"/>
                <a:gd name="T10" fmla="*/ 13 w 24"/>
                <a:gd name="T11" fmla="*/ 1 h 14"/>
                <a:gd name="T12" fmla="*/ 11 w 24"/>
                <a:gd name="T13" fmla="*/ 1 h 14"/>
                <a:gd name="T14" fmla="*/ 0 w 24"/>
                <a:gd name="T15" fmla="*/ 7 h 14"/>
                <a:gd name="T16" fmla="*/ 0 w 24"/>
                <a:gd name="T1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0" y="8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7"/>
                    <a:pt x="2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1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4" name="îśľîḋê">
              <a:extLst>
                <a:ext uri="{FF2B5EF4-FFF2-40B4-BE49-F238E27FC236}">
                  <a16:creationId xmlns:a16="http://schemas.microsoft.com/office/drawing/2014/main" id="{0AACB89B-6FAD-494A-845E-310BBFEB593E}"/>
                </a:ext>
              </a:extLst>
            </p:cNvPr>
            <p:cNvSpPr/>
            <p:nvPr/>
          </p:nvSpPr>
          <p:spPr bwMode="auto">
            <a:xfrm>
              <a:off x="5973763" y="3432175"/>
              <a:ext cx="79375" cy="46038"/>
            </a:xfrm>
            <a:custGeom>
              <a:avLst/>
              <a:gdLst>
                <a:gd name="T0" fmla="*/ 0 w 24"/>
                <a:gd name="T1" fmla="*/ 7 h 14"/>
                <a:gd name="T2" fmla="*/ 11 w 24"/>
                <a:gd name="T3" fmla="*/ 14 h 14"/>
                <a:gd name="T4" fmla="*/ 12 w 24"/>
                <a:gd name="T5" fmla="*/ 14 h 14"/>
                <a:gd name="T6" fmla="*/ 23 w 24"/>
                <a:gd name="T7" fmla="*/ 7 h 14"/>
                <a:gd name="T8" fmla="*/ 24 w 24"/>
                <a:gd name="T9" fmla="*/ 7 h 14"/>
                <a:gd name="T10" fmla="*/ 13 w 24"/>
                <a:gd name="T11" fmla="*/ 0 h 14"/>
                <a:gd name="T12" fmla="*/ 11 w 24"/>
                <a:gd name="T13" fmla="*/ 0 h 14"/>
                <a:gd name="T14" fmla="*/ 0 w 24"/>
                <a:gd name="T15" fmla="*/ 7 h 14"/>
                <a:gd name="T16" fmla="*/ 0 w 24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0" y="7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5" name="îşlïḍè">
              <a:extLst>
                <a:ext uri="{FF2B5EF4-FFF2-40B4-BE49-F238E27FC236}">
                  <a16:creationId xmlns:a16="http://schemas.microsoft.com/office/drawing/2014/main" id="{D69342F8-8173-4CFB-9003-3AD0CDFBD0E3}"/>
                </a:ext>
              </a:extLst>
            </p:cNvPr>
            <p:cNvSpPr/>
            <p:nvPr/>
          </p:nvSpPr>
          <p:spPr bwMode="auto">
            <a:xfrm>
              <a:off x="6445250" y="3451225"/>
              <a:ext cx="73025" cy="42863"/>
            </a:xfrm>
            <a:custGeom>
              <a:avLst/>
              <a:gdLst>
                <a:gd name="T0" fmla="*/ 22 w 22"/>
                <a:gd name="T1" fmla="*/ 6 h 13"/>
                <a:gd name="T2" fmla="*/ 22 w 22"/>
                <a:gd name="T3" fmla="*/ 5 h 13"/>
                <a:gd name="T4" fmla="*/ 13 w 22"/>
                <a:gd name="T5" fmla="*/ 0 h 13"/>
                <a:gd name="T6" fmla="*/ 11 w 22"/>
                <a:gd name="T7" fmla="*/ 0 h 13"/>
                <a:gd name="T8" fmla="*/ 0 w 22"/>
                <a:gd name="T9" fmla="*/ 7 h 13"/>
                <a:gd name="T10" fmla="*/ 0 w 22"/>
                <a:gd name="T11" fmla="*/ 8 h 13"/>
                <a:gd name="T12" fmla="*/ 9 w 22"/>
                <a:gd name="T13" fmla="*/ 13 h 13"/>
                <a:gd name="T14" fmla="*/ 11 w 22"/>
                <a:gd name="T15" fmla="*/ 13 h 13"/>
                <a:gd name="T16" fmla="*/ 22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2" y="6"/>
                  </a:moveTo>
                  <a:cubicBezTo>
                    <a:pt x="22" y="6"/>
                    <a:pt x="22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1" y="13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6" name="íṩḷiḍé">
              <a:extLst>
                <a:ext uri="{FF2B5EF4-FFF2-40B4-BE49-F238E27FC236}">
                  <a16:creationId xmlns:a16="http://schemas.microsoft.com/office/drawing/2014/main" id="{BBF8A72B-EC30-4E56-AF61-76678D3B6142}"/>
                </a:ext>
              </a:extLst>
            </p:cNvPr>
            <p:cNvSpPr/>
            <p:nvPr/>
          </p:nvSpPr>
          <p:spPr bwMode="auto">
            <a:xfrm>
              <a:off x="6530975" y="3502025"/>
              <a:ext cx="73025" cy="42863"/>
            </a:xfrm>
            <a:custGeom>
              <a:avLst/>
              <a:gdLst>
                <a:gd name="T0" fmla="*/ 21 w 22"/>
                <a:gd name="T1" fmla="*/ 6 h 13"/>
                <a:gd name="T2" fmla="*/ 21 w 22"/>
                <a:gd name="T3" fmla="*/ 5 h 13"/>
                <a:gd name="T4" fmla="*/ 13 w 22"/>
                <a:gd name="T5" fmla="*/ 0 h 13"/>
                <a:gd name="T6" fmla="*/ 11 w 22"/>
                <a:gd name="T7" fmla="*/ 0 h 13"/>
                <a:gd name="T8" fmla="*/ 0 w 22"/>
                <a:gd name="T9" fmla="*/ 7 h 13"/>
                <a:gd name="T10" fmla="*/ 0 w 22"/>
                <a:gd name="T11" fmla="*/ 8 h 13"/>
                <a:gd name="T12" fmla="*/ 9 w 22"/>
                <a:gd name="T13" fmla="*/ 13 h 13"/>
                <a:gd name="T14" fmla="*/ 10 w 22"/>
                <a:gd name="T15" fmla="*/ 13 h 13"/>
                <a:gd name="T16" fmla="*/ 21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1" y="6"/>
                  </a:moveTo>
                  <a:cubicBezTo>
                    <a:pt x="22" y="6"/>
                    <a:pt x="22" y="6"/>
                    <a:pt x="2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lnTo>
                    <a:pt x="21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7" name="îšlïḓé">
              <a:extLst>
                <a:ext uri="{FF2B5EF4-FFF2-40B4-BE49-F238E27FC236}">
                  <a16:creationId xmlns:a16="http://schemas.microsoft.com/office/drawing/2014/main" id="{F381A70B-6476-46DE-B72A-FBD6F36741B9}"/>
                </a:ext>
              </a:extLst>
            </p:cNvPr>
            <p:cNvSpPr/>
            <p:nvPr/>
          </p:nvSpPr>
          <p:spPr bwMode="auto">
            <a:xfrm>
              <a:off x="6488113" y="3478213"/>
              <a:ext cx="73025" cy="39688"/>
            </a:xfrm>
            <a:custGeom>
              <a:avLst/>
              <a:gdLst>
                <a:gd name="T0" fmla="*/ 21 w 22"/>
                <a:gd name="T1" fmla="*/ 6 h 12"/>
                <a:gd name="T2" fmla="*/ 22 w 22"/>
                <a:gd name="T3" fmla="*/ 5 h 12"/>
                <a:gd name="T4" fmla="*/ 13 w 22"/>
                <a:gd name="T5" fmla="*/ 0 h 12"/>
                <a:gd name="T6" fmla="*/ 11 w 22"/>
                <a:gd name="T7" fmla="*/ 0 h 12"/>
                <a:gd name="T8" fmla="*/ 0 w 22"/>
                <a:gd name="T9" fmla="*/ 6 h 12"/>
                <a:gd name="T10" fmla="*/ 0 w 22"/>
                <a:gd name="T11" fmla="*/ 7 h 12"/>
                <a:gd name="T12" fmla="*/ 9 w 22"/>
                <a:gd name="T13" fmla="*/ 12 h 12"/>
                <a:gd name="T14" fmla="*/ 10 w 22"/>
                <a:gd name="T15" fmla="*/ 12 h 12"/>
                <a:gd name="T16" fmla="*/ 21 w 22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21" y="6"/>
                  </a:move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2"/>
                  </a:cubicBezTo>
                  <a:lnTo>
                    <a:pt x="21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8" name="ïṥ1íḑé">
              <a:extLst>
                <a:ext uri="{FF2B5EF4-FFF2-40B4-BE49-F238E27FC236}">
                  <a16:creationId xmlns:a16="http://schemas.microsoft.com/office/drawing/2014/main" id="{8B3AF287-1E39-439E-B389-518F3F053C24}"/>
                </a:ext>
              </a:extLst>
            </p:cNvPr>
            <p:cNvSpPr/>
            <p:nvPr/>
          </p:nvSpPr>
          <p:spPr bwMode="auto">
            <a:xfrm>
              <a:off x="6573838" y="3527425"/>
              <a:ext cx="73025" cy="39688"/>
            </a:xfrm>
            <a:custGeom>
              <a:avLst/>
              <a:gdLst>
                <a:gd name="T0" fmla="*/ 21 w 22"/>
                <a:gd name="T1" fmla="*/ 6 h 12"/>
                <a:gd name="T2" fmla="*/ 21 w 22"/>
                <a:gd name="T3" fmla="*/ 5 h 12"/>
                <a:gd name="T4" fmla="*/ 13 w 22"/>
                <a:gd name="T5" fmla="*/ 0 h 12"/>
                <a:gd name="T6" fmla="*/ 11 w 22"/>
                <a:gd name="T7" fmla="*/ 0 h 12"/>
                <a:gd name="T8" fmla="*/ 0 w 22"/>
                <a:gd name="T9" fmla="*/ 6 h 12"/>
                <a:gd name="T10" fmla="*/ 0 w 22"/>
                <a:gd name="T11" fmla="*/ 7 h 12"/>
                <a:gd name="T12" fmla="*/ 9 w 22"/>
                <a:gd name="T13" fmla="*/ 12 h 12"/>
                <a:gd name="T14" fmla="*/ 10 w 22"/>
                <a:gd name="T15" fmla="*/ 12 h 12"/>
                <a:gd name="T16" fmla="*/ 21 w 22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21" y="6"/>
                  </a:moveTo>
                  <a:cubicBezTo>
                    <a:pt x="22" y="5"/>
                    <a:pt x="22" y="5"/>
                    <a:pt x="2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2"/>
                  </a:cubicBezTo>
                  <a:lnTo>
                    <a:pt x="21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9" name="îsḷîḑê">
              <a:extLst>
                <a:ext uri="{FF2B5EF4-FFF2-40B4-BE49-F238E27FC236}">
                  <a16:creationId xmlns:a16="http://schemas.microsoft.com/office/drawing/2014/main" id="{F516AF23-B8A3-4120-B9A4-F835648EEB26}"/>
                </a:ext>
              </a:extLst>
            </p:cNvPr>
            <p:cNvSpPr/>
            <p:nvPr/>
          </p:nvSpPr>
          <p:spPr bwMode="auto">
            <a:xfrm>
              <a:off x="6478588" y="3784600"/>
              <a:ext cx="88900" cy="49213"/>
            </a:xfrm>
            <a:custGeom>
              <a:avLst/>
              <a:gdLst>
                <a:gd name="T0" fmla="*/ 1 w 27"/>
                <a:gd name="T1" fmla="*/ 7 h 15"/>
                <a:gd name="T2" fmla="*/ 1 w 27"/>
                <a:gd name="T3" fmla="*/ 7 h 15"/>
                <a:gd name="T4" fmla="*/ 14 w 27"/>
                <a:gd name="T5" fmla="*/ 15 h 15"/>
                <a:gd name="T6" fmla="*/ 16 w 27"/>
                <a:gd name="T7" fmla="*/ 15 h 15"/>
                <a:gd name="T8" fmla="*/ 27 w 27"/>
                <a:gd name="T9" fmla="*/ 9 h 15"/>
                <a:gd name="T10" fmla="*/ 27 w 27"/>
                <a:gd name="T11" fmla="*/ 8 h 15"/>
                <a:gd name="T12" fmla="*/ 13 w 27"/>
                <a:gd name="T13" fmla="*/ 0 h 15"/>
                <a:gd name="T14" fmla="*/ 12 w 27"/>
                <a:gd name="T15" fmla="*/ 0 h 15"/>
                <a:gd name="T16" fmla="*/ 1 w 27"/>
                <a:gd name="T1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5">
                  <a:moveTo>
                    <a:pt x="1" y="7"/>
                  </a:moveTo>
                  <a:cubicBezTo>
                    <a:pt x="1" y="7"/>
                    <a:pt x="0" y="7"/>
                    <a:pt x="1" y="7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6" y="1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8"/>
                    <a:pt x="27" y="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0" name="ï$lïḑê">
              <a:extLst>
                <a:ext uri="{FF2B5EF4-FFF2-40B4-BE49-F238E27FC236}">
                  <a16:creationId xmlns:a16="http://schemas.microsoft.com/office/drawing/2014/main" id="{57DD20C0-6DD2-44F6-972E-896D377E0E6C}"/>
                </a:ext>
              </a:extLst>
            </p:cNvPr>
            <p:cNvSpPr/>
            <p:nvPr/>
          </p:nvSpPr>
          <p:spPr bwMode="auto">
            <a:xfrm>
              <a:off x="6383338" y="3419475"/>
              <a:ext cx="76200" cy="39688"/>
            </a:xfrm>
            <a:custGeom>
              <a:avLst/>
              <a:gdLst>
                <a:gd name="T0" fmla="*/ 22 w 23"/>
                <a:gd name="T1" fmla="*/ 6 h 12"/>
                <a:gd name="T2" fmla="*/ 22 w 23"/>
                <a:gd name="T3" fmla="*/ 5 h 12"/>
                <a:gd name="T4" fmla="*/ 13 w 23"/>
                <a:gd name="T5" fmla="*/ 0 h 12"/>
                <a:gd name="T6" fmla="*/ 12 w 23"/>
                <a:gd name="T7" fmla="*/ 0 h 12"/>
                <a:gd name="T8" fmla="*/ 1 w 23"/>
                <a:gd name="T9" fmla="*/ 6 h 12"/>
                <a:gd name="T10" fmla="*/ 1 w 23"/>
                <a:gd name="T11" fmla="*/ 7 h 12"/>
                <a:gd name="T12" fmla="*/ 10 w 23"/>
                <a:gd name="T13" fmla="*/ 12 h 12"/>
                <a:gd name="T14" fmla="*/ 11 w 23"/>
                <a:gd name="T15" fmla="*/ 12 h 12"/>
                <a:gd name="T16" fmla="*/ 22 w 23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22" y="6"/>
                  </a:moveTo>
                  <a:cubicBezTo>
                    <a:pt x="23" y="6"/>
                    <a:pt x="23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2"/>
                    <a:pt x="11" y="12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1" name="íṥľïďé">
              <a:extLst>
                <a:ext uri="{FF2B5EF4-FFF2-40B4-BE49-F238E27FC236}">
                  <a16:creationId xmlns:a16="http://schemas.microsoft.com/office/drawing/2014/main" id="{A66ADEAD-4691-4B98-8BBF-B7CD5C23BC3B}"/>
                </a:ext>
              </a:extLst>
            </p:cNvPr>
            <p:cNvSpPr/>
            <p:nvPr/>
          </p:nvSpPr>
          <p:spPr bwMode="auto">
            <a:xfrm>
              <a:off x="6343650" y="3392488"/>
              <a:ext cx="71438" cy="42863"/>
            </a:xfrm>
            <a:custGeom>
              <a:avLst/>
              <a:gdLst>
                <a:gd name="T0" fmla="*/ 21 w 22"/>
                <a:gd name="T1" fmla="*/ 6 h 13"/>
                <a:gd name="T2" fmla="*/ 21 w 22"/>
                <a:gd name="T3" fmla="*/ 5 h 13"/>
                <a:gd name="T4" fmla="*/ 12 w 22"/>
                <a:gd name="T5" fmla="*/ 0 h 13"/>
                <a:gd name="T6" fmla="*/ 11 w 22"/>
                <a:gd name="T7" fmla="*/ 0 h 13"/>
                <a:gd name="T8" fmla="*/ 0 w 22"/>
                <a:gd name="T9" fmla="*/ 7 h 13"/>
                <a:gd name="T10" fmla="*/ 0 w 22"/>
                <a:gd name="T11" fmla="*/ 8 h 13"/>
                <a:gd name="T12" fmla="*/ 9 w 22"/>
                <a:gd name="T13" fmla="*/ 13 h 13"/>
                <a:gd name="T14" fmla="*/ 10 w 22"/>
                <a:gd name="T15" fmla="*/ 13 h 13"/>
                <a:gd name="T16" fmla="*/ 21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1" y="6"/>
                  </a:moveTo>
                  <a:cubicBezTo>
                    <a:pt x="22" y="6"/>
                    <a:pt x="22" y="6"/>
                    <a:pt x="21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lnTo>
                    <a:pt x="21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2" name="isḻîḓê">
              <a:extLst>
                <a:ext uri="{FF2B5EF4-FFF2-40B4-BE49-F238E27FC236}">
                  <a16:creationId xmlns:a16="http://schemas.microsoft.com/office/drawing/2014/main" id="{80B8EEDD-ADE9-4491-B7A5-06937921948D}"/>
                </a:ext>
              </a:extLst>
            </p:cNvPr>
            <p:cNvSpPr/>
            <p:nvPr/>
          </p:nvSpPr>
          <p:spPr bwMode="auto">
            <a:xfrm>
              <a:off x="6257925" y="3343275"/>
              <a:ext cx="71438" cy="42863"/>
            </a:xfrm>
            <a:custGeom>
              <a:avLst/>
              <a:gdLst>
                <a:gd name="T0" fmla="*/ 21 w 22"/>
                <a:gd name="T1" fmla="*/ 6 h 13"/>
                <a:gd name="T2" fmla="*/ 21 w 22"/>
                <a:gd name="T3" fmla="*/ 6 h 13"/>
                <a:gd name="T4" fmla="*/ 13 w 22"/>
                <a:gd name="T5" fmla="*/ 0 h 13"/>
                <a:gd name="T6" fmla="*/ 11 w 22"/>
                <a:gd name="T7" fmla="*/ 0 h 13"/>
                <a:gd name="T8" fmla="*/ 0 w 22"/>
                <a:gd name="T9" fmla="*/ 7 h 13"/>
                <a:gd name="T10" fmla="*/ 0 w 22"/>
                <a:gd name="T11" fmla="*/ 8 h 13"/>
                <a:gd name="T12" fmla="*/ 9 w 22"/>
                <a:gd name="T13" fmla="*/ 13 h 13"/>
                <a:gd name="T14" fmla="*/ 10 w 22"/>
                <a:gd name="T15" fmla="*/ 13 h 13"/>
                <a:gd name="T16" fmla="*/ 21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1" y="6"/>
                  </a:moveTo>
                  <a:cubicBezTo>
                    <a:pt x="22" y="6"/>
                    <a:pt x="22" y="6"/>
                    <a:pt x="21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lnTo>
                    <a:pt x="21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3" name="îṣļïďé">
              <a:extLst>
                <a:ext uri="{FF2B5EF4-FFF2-40B4-BE49-F238E27FC236}">
                  <a16:creationId xmlns:a16="http://schemas.microsoft.com/office/drawing/2014/main" id="{02524F33-CE69-425B-9A74-49B4E66FEB03}"/>
                </a:ext>
              </a:extLst>
            </p:cNvPr>
            <p:cNvSpPr/>
            <p:nvPr/>
          </p:nvSpPr>
          <p:spPr bwMode="auto">
            <a:xfrm>
              <a:off x="6300788" y="3370263"/>
              <a:ext cx="71438" cy="38100"/>
            </a:xfrm>
            <a:custGeom>
              <a:avLst/>
              <a:gdLst>
                <a:gd name="T0" fmla="*/ 21 w 22"/>
                <a:gd name="T1" fmla="*/ 6 h 12"/>
                <a:gd name="T2" fmla="*/ 21 w 22"/>
                <a:gd name="T3" fmla="*/ 5 h 12"/>
                <a:gd name="T4" fmla="*/ 13 w 22"/>
                <a:gd name="T5" fmla="*/ 0 h 12"/>
                <a:gd name="T6" fmla="*/ 11 w 22"/>
                <a:gd name="T7" fmla="*/ 0 h 12"/>
                <a:gd name="T8" fmla="*/ 0 w 22"/>
                <a:gd name="T9" fmla="*/ 6 h 12"/>
                <a:gd name="T10" fmla="*/ 0 w 22"/>
                <a:gd name="T11" fmla="*/ 7 h 12"/>
                <a:gd name="T12" fmla="*/ 9 w 22"/>
                <a:gd name="T13" fmla="*/ 12 h 12"/>
                <a:gd name="T14" fmla="*/ 10 w 22"/>
                <a:gd name="T15" fmla="*/ 12 h 12"/>
                <a:gd name="T16" fmla="*/ 21 w 22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21" y="6"/>
                  </a:moveTo>
                  <a:cubicBezTo>
                    <a:pt x="22" y="6"/>
                    <a:pt x="22" y="5"/>
                    <a:pt x="2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2"/>
                  </a:cubicBezTo>
                  <a:lnTo>
                    <a:pt x="21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4" name="î$ľîḋè">
              <a:extLst>
                <a:ext uri="{FF2B5EF4-FFF2-40B4-BE49-F238E27FC236}">
                  <a16:creationId xmlns:a16="http://schemas.microsoft.com/office/drawing/2014/main" id="{9AD206B6-F155-415D-A347-B5060C718FD2}"/>
                </a:ext>
              </a:extLst>
            </p:cNvPr>
            <p:cNvSpPr/>
            <p:nvPr/>
          </p:nvSpPr>
          <p:spPr bwMode="auto">
            <a:xfrm>
              <a:off x="6319838" y="3633788"/>
              <a:ext cx="73025" cy="42863"/>
            </a:xfrm>
            <a:custGeom>
              <a:avLst/>
              <a:gdLst>
                <a:gd name="T0" fmla="*/ 11 w 22"/>
                <a:gd name="T1" fmla="*/ 12 h 13"/>
                <a:gd name="T2" fmla="*/ 22 w 22"/>
                <a:gd name="T3" fmla="*/ 6 h 13"/>
                <a:gd name="T4" fmla="*/ 22 w 22"/>
                <a:gd name="T5" fmla="*/ 5 h 13"/>
                <a:gd name="T6" fmla="*/ 13 w 22"/>
                <a:gd name="T7" fmla="*/ 0 h 13"/>
                <a:gd name="T8" fmla="*/ 12 w 22"/>
                <a:gd name="T9" fmla="*/ 0 h 13"/>
                <a:gd name="T10" fmla="*/ 1 w 22"/>
                <a:gd name="T11" fmla="*/ 6 h 13"/>
                <a:gd name="T12" fmla="*/ 0 w 22"/>
                <a:gd name="T13" fmla="*/ 7 h 13"/>
                <a:gd name="T14" fmla="*/ 9 w 22"/>
                <a:gd name="T15" fmla="*/ 12 h 13"/>
                <a:gd name="T16" fmla="*/ 11 w 22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12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3"/>
                    <a:pt x="10" y="13"/>
                    <a:pt x="11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5" name="ïṧḻïḍe">
              <a:extLst>
                <a:ext uri="{FF2B5EF4-FFF2-40B4-BE49-F238E27FC236}">
                  <a16:creationId xmlns:a16="http://schemas.microsoft.com/office/drawing/2014/main" id="{1FD14A8C-9CBF-4988-9FE5-1F9A1ADF05E4}"/>
                </a:ext>
              </a:extLst>
            </p:cNvPr>
            <p:cNvSpPr/>
            <p:nvPr/>
          </p:nvSpPr>
          <p:spPr bwMode="auto">
            <a:xfrm>
              <a:off x="6029325" y="3524250"/>
              <a:ext cx="79375" cy="46038"/>
            </a:xfrm>
            <a:custGeom>
              <a:avLst/>
              <a:gdLst>
                <a:gd name="T0" fmla="*/ 0 w 24"/>
                <a:gd name="T1" fmla="*/ 7 h 14"/>
                <a:gd name="T2" fmla="*/ 0 w 24"/>
                <a:gd name="T3" fmla="*/ 7 h 14"/>
                <a:gd name="T4" fmla="*/ 11 w 24"/>
                <a:gd name="T5" fmla="*/ 14 h 14"/>
                <a:gd name="T6" fmla="*/ 12 w 24"/>
                <a:gd name="T7" fmla="*/ 14 h 14"/>
                <a:gd name="T8" fmla="*/ 23 w 24"/>
                <a:gd name="T9" fmla="*/ 7 h 14"/>
                <a:gd name="T10" fmla="*/ 23 w 24"/>
                <a:gd name="T11" fmla="*/ 6 h 14"/>
                <a:gd name="T12" fmla="*/ 13 w 24"/>
                <a:gd name="T13" fmla="*/ 0 h 14"/>
                <a:gd name="T14" fmla="*/ 11 w 24"/>
                <a:gd name="T15" fmla="*/ 0 h 14"/>
                <a:gd name="T16" fmla="*/ 0 w 24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7"/>
                    <a:pt x="24" y="7"/>
                    <a:pt x="23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6" name="îṥlíḑe">
              <a:extLst>
                <a:ext uri="{FF2B5EF4-FFF2-40B4-BE49-F238E27FC236}">
                  <a16:creationId xmlns:a16="http://schemas.microsoft.com/office/drawing/2014/main" id="{C7B73926-8F17-4E93-85DA-5428D106D3CB}"/>
                </a:ext>
              </a:extLst>
            </p:cNvPr>
            <p:cNvSpPr/>
            <p:nvPr/>
          </p:nvSpPr>
          <p:spPr bwMode="auto">
            <a:xfrm>
              <a:off x="5921375" y="3462338"/>
              <a:ext cx="88900" cy="52388"/>
            </a:xfrm>
            <a:custGeom>
              <a:avLst/>
              <a:gdLst>
                <a:gd name="T0" fmla="*/ 0 w 27"/>
                <a:gd name="T1" fmla="*/ 7 h 16"/>
                <a:gd name="T2" fmla="*/ 0 w 27"/>
                <a:gd name="T3" fmla="*/ 8 h 16"/>
                <a:gd name="T4" fmla="*/ 14 w 27"/>
                <a:gd name="T5" fmla="*/ 15 h 16"/>
                <a:gd name="T6" fmla="*/ 15 w 27"/>
                <a:gd name="T7" fmla="*/ 15 h 16"/>
                <a:gd name="T8" fmla="*/ 26 w 27"/>
                <a:gd name="T9" fmla="*/ 9 h 16"/>
                <a:gd name="T10" fmla="*/ 27 w 27"/>
                <a:gd name="T11" fmla="*/ 8 h 16"/>
                <a:gd name="T12" fmla="*/ 13 w 27"/>
                <a:gd name="T13" fmla="*/ 0 h 16"/>
                <a:gd name="T14" fmla="*/ 11 w 27"/>
                <a:gd name="T15" fmla="*/ 0 h 16"/>
                <a:gd name="T16" fmla="*/ 0 w 27"/>
                <a:gd name="T1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6">
                  <a:moveTo>
                    <a:pt x="0" y="7"/>
                  </a:moveTo>
                  <a:cubicBezTo>
                    <a:pt x="0" y="7"/>
                    <a:pt x="0" y="7"/>
                    <a:pt x="0" y="8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5" y="16"/>
                    <a:pt x="15" y="1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7" y="8"/>
                    <a:pt x="27" y="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7" name="işļîdè">
              <a:extLst>
                <a:ext uri="{FF2B5EF4-FFF2-40B4-BE49-F238E27FC236}">
                  <a16:creationId xmlns:a16="http://schemas.microsoft.com/office/drawing/2014/main" id="{BD87F1D4-A868-43CE-85E4-07E3A2317BC0}"/>
                </a:ext>
              </a:extLst>
            </p:cNvPr>
            <p:cNvSpPr/>
            <p:nvPr/>
          </p:nvSpPr>
          <p:spPr bwMode="auto">
            <a:xfrm>
              <a:off x="6080125" y="3554413"/>
              <a:ext cx="282575" cy="161925"/>
            </a:xfrm>
            <a:custGeom>
              <a:avLst/>
              <a:gdLst>
                <a:gd name="T0" fmla="*/ 0 w 86"/>
                <a:gd name="T1" fmla="*/ 6 h 49"/>
                <a:gd name="T2" fmla="*/ 0 w 86"/>
                <a:gd name="T3" fmla="*/ 7 h 49"/>
                <a:gd name="T4" fmla="*/ 73 w 86"/>
                <a:gd name="T5" fmla="*/ 49 h 49"/>
                <a:gd name="T6" fmla="*/ 74 w 86"/>
                <a:gd name="T7" fmla="*/ 49 h 49"/>
                <a:gd name="T8" fmla="*/ 85 w 86"/>
                <a:gd name="T9" fmla="*/ 43 h 49"/>
                <a:gd name="T10" fmla="*/ 85 w 86"/>
                <a:gd name="T11" fmla="*/ 42 h 49"/>
                <a:gd name="T12" fmla="*/ 13 w 86"/>
                <a:gd name="T13" fmla="*/ 0 h 49"/>
                <a:gd name="T14" fmla="*/ 11 w 86"/>
                <a:gd name="T15" fmla="*/ 0 h 49"/>
                <a:gd name="T16" fmla="*/ 0 w 86"/>
                <a:gd name="T17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49">
                  <a:moveTo>
                    <a:pt x="0" y="6"/>
                  </a:moveTo>
                  <a:cubicBezTo>
                    <a:pt x="0" y="6"/>
                    <a:pt x="0" y="7"/>
                    <a:pt x="0" y="7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86" y="42"/>
                    <a:pt x="86" y="42"/>
                    <a:pt x="85" y="4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8" name="îšľïďê">
              <a:extLst>
                <a:ext uri="{FF2B5EF4-FFF2-40B4-BE49-F238E27FC236}">
                  <a16:creationId xmlns:a16="http://schemas.microsoft.com/office/drawing/2014/main" id="{6772BF69-B3D8-4610-8592-B1B3975EE700}"/>
                </a:ext>
              </a:extLst>
            </p:cNvPr>
            <p:cNvSpPr/>
            <p:nvPr/>
          </p:nvSpPr>
          <p:spPr bwMode="auto">
            <a:xfrm>
              <a:off x="6383338" y="3729038"/>
              <a:ext cx="79375" cy="46038"/>
            </a:xfrm>
            <a:custGeom>
              <a:avLst/>
              <a:gdLst>
                <a:gd name="T0" fmla="*/ 0 w 24"/>
                <a:gd name="T1" fmla="*/ 6 h 14"/>
                <a:gd name="T2" fmla="*/ 0 w 24"/>
                <a:gd name="T3" fmla="*/ 7 h 14"/>
                <a:gd name="T4" fmla="*/ 11 w 24"/>
                <a:gd name="T5" fmla="*/ 13 h 14"/>
                <a:gd name="T6" fmla="*/ 12 w 24"/>
                <a:gd name="T7" fmla="*/ 13 h 14"/>
                <a:gd name="T8" fmla="*/ 23 w 24"/>
                <a:gd name="T9" fmla="*/ 7 h 14"/>
                <a:gd name="T10" fmla="*/ 23 w 24"/>
                <a:gd name="T11" fmla="*/ 6 h 14"/>
                <a:gd name="T12" fmla="*/ 12 w 24"/>
                <a:gd name="T13" fmla="*/ 0 h 14"/>
                <a:gd name="T14" fmla="*/ 11 w 24"/>
                <a:gd name="T15" fmla="*/ 0 h 14"/>
                <a:gd name="T16" fmla="*/ 0 w 24"/>
                <a:gd name="T17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7"/>
                    <a:pt x="24" y="6"/>
                    <a:pt x="23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9" name="íşlîḋè">
              <a:extLst>
                <a:ext uri="{FF2B5EF4-FFF2-40B4-BE49-F238E27FC236}">
                  <a16:creationId xmlns:a16="http://schemas.microsoft.com/office/drawing/2014/main" id="{2AF4AA7A-89ED-4761-B02B-D44F0167D3FB}"/>
                </a:ext>
              </a:extLst>
            </p:cNvPr>
            <p:cNvSpPr/>
            <p:nvPr/>
          </p:nvSpPr>
          <p:spPr bwMode="auto">
            <a:xfrm>
              <a:off x="6334125" y="3698875"/>
              <a:ext cx="77788" cy="46038"/>
            </a:xfrm>
            <a:custGeom>
              <a:avLst/>
              <a:gdLst>
                <a:gd name="T0" fmla="*/ 0 w 24"/>
                <a:gd name="T1" fmla="*/ 7 h 14"/>
                <a:gd name="T2" fmla="*/ 0 w 24"/>
                <a:gd name="T3" fmla="*/ 7 h 14"/>
                <a:gd name="T4" fmla="*/ 11 w 24"/>
                <a:gd name="T5" fmla="*/ 14 h 14"/>
                <a:gd name="T6" fmla="*/ 12 w 24"/>
                <a:gd name="T7" fmla="*/ 14 h 14"/>
                <a:gd name="T8" fmla="*/ 23 w 24"/>
                <a:gd name="T9" fmla="*/ 7 h 14"/>
                <a:gd name="T10" fmla="*/ 23 w 24"/>
                <a:gd name="T11" fmla="*/ 6 h 14"/>
                <a:gd name="T12" fmla="*/ 12 w 24"/>
                <a:gd name="T13" fmla="*/ 0 h 14"/>
                <a:gd name="T14" fmla="*/ 11 w 24"/>
                <a:gd name="T15" fmla="*/ 0 h 14"/>
                <a:gd name="T16" fmla="*/ 0 w 24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7"/>
                    <a:pt x="24" y="7"/>
                    <a:pt x="23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0" name="îŝlide">
              <a:extLst>
                <a:ext uri="{FF2B5EF4-FFF2-40B4-BE49-F238E27FC236}">
                  <a16:creationId xmlns:a16="http://schemas.microsoft.com/office/drawing/2014/main" id="{1B94781D-6D8A-4F3D-8934-2ABE14DD8743}"/>
                </a:ext>
              </a:extLst>
            </p:cNvPr>
            <p:cNvSpPr/>
            <p:nvPr/>
          </p:nvSpPr>
          <p:spPr bwMode="auto">
            <a:xfrm>
              <a:off x="6429375" y="3754438"/>
              <a:ext cx="82550" cy="47625"/>
            </a:xfrm>
            <a:custGeom>
              <a:avLst/>
              <a:gdLst>
                <a:gd name="T0" fmla="*/ 1 w 25"/>
                <a:gd name="T1" fmla="*/ 7 h 14"/>
                <a:gd name="T2" fmla="*/ 1 w 25"/>
                <a:gd name="T3" fmla="*/ 8 h 14"/>
                <a:gd name="T4" fmla="*/ 12 w 25"/>
                <a:gd name="T5" fmla="*/ 14 h 14"/>
                <a:gd name="T6" fmla="*/ 13 w 25"/>
                <a:gd name="T7" fmla="*/ 14 h 14"/>
                <a:gd name="T8" fmla="*/ 24 w 25"/>
                <a:gd name="T9" fmla="*/ 8 h 14"/>
                <a:gd name="T10" fmla="*/ 24 w 25"/>
                <a:gd name="T11" fmla="*/ 7 h 14"/>
                <a:gd name="T12" fmla="*/ 13 w 25"/>
                <a:gd name="T13" fmla="*/ 0 h 14"/>
                <a:gd name="T14" fmla="*/ 12 w 25"/>
                <a:gd name="T15" fmla="*/ 1 h 14"/>
                <a:gd name="T16" fmla="*/ 1 w 25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" y="7"/>
                  </a:moveTo>
                  <a:cubicBezTo>
                    <a:pt x="1" y="7"/>
                    <a:pt x="0" y="8"/>
                    <a:pt x="1" y="8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7"/>
                    <a:pt x="25" y="7"/>
                    <a:pt x="24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1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1" name="îṩļîḋe">
              <a:extLst>
                <a:ext uri="{FF2B5EF4-FFF2-40B4-BE49-F238E27FC236}">
                  <a16:creationId xmlns:a16="http://schemas.microsoft.com/office/drawing/2014/main" id="{5BF1F1DB-D15B-4025-8B4D-AAB715F93D72}"/>
                </a:ext>
              </a:extLst>
            </p:cNvPr>
            <p:cNvSpPr/>
            <p:nvPr/>
          </p:nvSpPr>
          <p:spPr bwMode="auto">
            <a:xfrm>
              <a:off x="5980113" y="3494088"/>
              <a:ext cx="79375" cy="47625"/>
            </a:xfrm>
            <a:custGeom>
              <a:avLst/>
              <a:gdLst>
                <a:gd name="T0" fmla="*/ 0 w 24"/>
                <a:gd name="T1" fmla="*/ 7 h 14"/>
                <a:gd name="T2" fmla="*/ 0 w 24"/>
                <a:gd name="T3" fmla="*/ 8 h 14"/>
                <a:gd name="T4" fmla="*/ 11 w 24"/>
                <a:gd name="T5" fmla="*/ 14 h 14"/>
                <a:gd name="T6" fmla="*/ 12 w 24"/>
                <a:gd name="T7" fmla="*/ 14 h 14"/>
                <a:gd name="T8" fmla="*/ 23 w 24"/>
                <a:gd name="T9" fmla="*/ 8 h 14"/>
                <a:gd name="T10" fmla="*/ 24 w 24"/>
                <a:gd name="T11" fmla="*/ 7 h 14"/>
                <a:gd name="T12" fmla="*/ 13 w 24"/>
                <a:gd name="T13" fmla="*/ 1 h 14"/>
                <a:gd name="T14" fmla="*/ 11 w 24"/>
                <a:gd name="T15" fmla="*/ 1 h 14"/>
                <a:gd name="T16" fmla="*/ 0 w 24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0" y="7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4"/>
                    <a:pt x="12" y="1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1" y="1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2" name="îṡ1íḓê">
              <a:extLst>
                <a:ext uri="{FF2B5EF4-FFF2-40B4-BE49-F238E27FC236}">
                  <a16:creationId xmlns:a16="http://schemas.microsoft.com/office/drawing/2014/main" id="{A503F0BC-8360-4B27-8A37-2CA7B67BDE34}"/>
                </a:ext>
              </a:extLst>
            </p:cNvPr>
            <p:cNvSpPr/>
            <p:nvPr/>
          </p:nvSpPr>
          <p:spPr bwMode="auto">
            <a:xfrm>
              <a:off x="6491288" y="3732213"/>
              <a:ext cx="128588" cy="73025"/>
            </a:xfrm>
            <a:custGeom>
              <a:avLst/>
              <a:gdLst>
                <a:gd name="T0" fmla="*/ 28 w 39"/>
                <a:gd name="T1" fmla="*/ 22 h 22"/>
                <a:gd name="T2" fmla="*/ 39 w 39"/>
                <a:gd name="T3" fmla="*/ 16 h 22"/>
                <a:gd name="T4" fmla="*/ 39 w 39"/>
                <a:gd name="T5" fmla="*/ 15 h 22"/>
                <a:gd name="T6" fmla="*/ 13 w 39"/>
                <a:gd name="T7" fmla="*/ 0 h 22"/>
                <a:gd name="T8" fmla="*/ 11 w 39"/>
                <a:gd name="T9" fmla="*/ 0 h 22"/>
                <a:gd name="T10" fmla="*/ 0 w 39"/>
                <a:gd name="T11" fmla="*/ 6 h 22"/>
                <a:gd name="T12" fmla="*/ 0 w 39"/>
                <a:gd name="T13" fmla="*/ 7 h 22"/>
                <a:gd name="T14" fmla="*/ 26 w 39"/>
                <a:gd name="T15" fmla="*/ 22 h 22"/>
                <a:gd name="T16" fmla="*/ 28 w 39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2">
                  <a:moveTo>
                    <a:pt x="28" y="22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2"/>
                    <a:pt x="27" y="22"/>
                    <a:pt x="28" y="2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3" name="isliďè">
              <a:extLst>
                <a:ext uri="{FF2B5EF4-FFF2-40B4-BE49-F238E27FC236}">
                  <a16:creationId xmlns:a16="http://schemas.microsoft.com/office/drawing/2014/main" id="{1E4E33D2-9F7D-498D-88C0-3AB2D666058C}"/>
                </a:ext>
              </a:extLst>
            </p:cNvPr>
            <p:cNvSpPr/>
            <p:nvPr/>
          </p:nvSpPr>
          <p:spPr bwMode="auto">
            <a:xfrm>
              <a:off x="6022975" y="3462338"/>
              <a:ext cx="73025" cy="39688"/>
            </a:xfrm>
            <a:custGeom>
              <a:avLst/>
              <a:gdLst>
                <a:gd name="T0" fmla="*/ 10 w 22"/>
                <a:gd name="T1" fmla="*/ 12 h 12"/>
                <a:gd name="T2" fmla="*/ 21 w 22"/>
                <a:gd name="T3" fmla="*/ 6 h 12"/>
                <a:gd name="T4" fmla="*/ 21 w 22"/>
                <a:gd name="T5" fmla="*/ 5 h 12"/>
                <a:gd name="T6" fmla="*/ 12 w 22"/>
                <a:gd name="T7" fmla="*/ 0 h 12"/>
                <a:gd name="T8" fmla="*/ 11 w 22"/>
                <a:gd name="T9" fmla="*/ 0 h 12"/>
                <a:gd name="T10" fmla="*/ 0 w 22"/>
                <a:gd name="T11" fmla="*/ 6 h 12"/>
                <a:gd name="T12" fmla="*/ 0 w 22"/>
                <a:gd name="T13" fmla="*/ 7 h 12"/>
                <a:gd name="T14" fmla="*/ 9 w 22"/>
                <a:gd name="T15" fmla="*/ 12 h 12"/>
                <a:gd name="T16" fmla="*/ 10 w 2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10" y="12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5"/>
                    <a:pt x="22" y="5"/>
                    <a:pt x="21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4" name="ïşḻiḋè">
              <a:extLst>
                <a:ext uri="{FF2B5EF4-FFF2-40B4-BE49-F238E27FC236}">
                  <a16:creationId xmlns:a16="http://schemas.microsoft.com/office/drawing/2014/main" id="{DC0CF84A-6B7B-4A3C-B2B9-6FA9F37B7A13}"/>
                </a:ext>
              </a:extLst>
            </p:cNvPr>
            <p:cNvSpPr/>
            <p:nvPr/>
          </p:nvSpPr>
          <p:spPr bwMode="auto">
            <a:xfrm>
              <a:off x="6234113" y="3584575"/>
              <a:ext cx="73025" cy="42863"/>
            </a:xfrm>
            <a:custGeom>
              <a:avLst/>
              <a:gdLst>
                <a:gd name="T0" fmla="*/ 11 w 22"/>
                <a:gd name="T1" fmla="*/ 12 h 13"/>
                <a:gd name="T2" fmla="*/ 22 w 22"/>
                <a:gd name="T3" fmla="*/ 6 h 13"/>
                <a:gd name="T4" fmla="*/ 22 w 22"/>
                <a:gd name="T5" fmla="*/ 5 h 13"/>
                <a:gd name="T6" fmla="*/ 13 w 22"/>
                <a:gd name="T7" fmla="*/ 0 h 13"/>
                <a:gd name="T8" fmla="*/ 12 w 22"/>
                <a:gd name="T9" fmla="*/ 0 h 13"/>
                <a:gd name="T10" fmla="*/ 1 w 22"/>
                <a:gd name="T11" fmla="*/ 7 h 13"/>
                <a:gd name="T12" fmla="*/ 1 w 22"/>
                <a:gd name="T13" fmla="*/ 7 h 13"/>
                <a:gd name="T14" fmla="*/ 9 w 22"/>
                <a:gd name="T15" fmla="*/ 12 h 13"/>
                <a:gd name="T16" fmla="*/ 11 w 22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12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3"/>
                    <a:pt x="10" y="13"/>
                    <a:pt x="11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5" name="ïşľïḓê">
              <a:extLst>
                <a:ext uri="{FF2B5EF4-FFF2-40B4-BE49-F238E27FC236}">
                  <a16:creationId xmlns:a16="http://schemas.microsoft.com/office/drawing/2014/main" id="{380049B2-D4C8-483F-9129-D05371388899}"/>
                </a:ext>
              </a:extLst>
            </p:cNvPr>
            <p:cNvSpPr/>
            <p:nvPr/>
          </p:nvSpPr>
          <p:spPr bwMode="auto">
            <a:xfrm>
              <a:off x="6191250" y="3557588"/>
              <a:ext cx="73025" cy="42863"/>
            </a:xfrm>
            <a:custGeom>
              <a:avLst/>
              <a:gdLst>
                <a:gd name="T0" fmla="*/ 11 w 22"/>
                <a:gd name="T1" fmla="*/ 13 h 13"/>
                <a:gd name="T2" fmla="*/ 22 w 22"/>
                <a:gd name="T3" fmla="*/ 7 h 13"/>
                <a:gd name="T4" fmla="*/ 22 w 22"/>
                <a:gd name="T5" fmla="*/ 6 h 13"/>
                <a:gd name="T6" fmla="*/ 13 w 22"/>
                <a:gd name="T7" fmla="*/ 1 h 13"/>
                <a:gd name="T8" fmla="*/ 12 w 22"/>
                <a:gd name="T9" fmla="*/ 1 h 13"/>
                <a:gd name="T10" fmla="*/ 1 w 22"/>
                <a:gd name="T11" fmla="*/ 7 h 13"/>
                <a:gd name="T12" fmla="*/ 1 w 22"/>
                <a:gd name="T13" fmla="*/ 8 h 13"/>
                <a:gd name="T14" fmla="*/ 9 w 22"/>
                <a:gd name="T15" fmla="*/ 13 h 13"/>
                <a:gd name="T16" fmla="*/ 11 w 2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13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6" name="ïšḻídé">
              <a:extLst>
                <a:ext uri="{FF2B5EF4-FFF2-40B4-BE49-F238E27FC236}">
                  <a16:creationId xmlns:a16="http://schemas.microsoft.com/office/drawing/2014/main" id="{76FDC785-8C31-451E-8B8F-CDEE2B8B5C2D}"/>
                </a:ext>
              </a:extLst>
            </p:cNvPr>
            <p:cNvSpPr/>
            <p:nvPr/>
          </p:nvSpPr>
          <p:spPr bwMode="auto">
            <a:xfrm>
              <a:off x="6276975" y="3606800"/>
              <a:ext cx="73025" cy="42863"/>
            </a:xfrm>
            <a:custGeom>
              <a:avLst/>
              <a:gdLst>
                <a:gd name="T0" fmla="*/ 11 w 22"/>
                <a:gd name="T1" fmla="*/ 13 h 13"/>
                <a:gd name="T2" fmla="*/ 22 w 22"/>
                <a:gd name="T3" fmla="*/ 7 h 13"/>
                <a:gd name="T4" fmla="*/ 22 w 22"/>
                <a:gd name="T5" fmla="*/ 6 h 13"/>
                <a:gd name="T6" fmla="*/ 13 w 22"/>
                <a:gd name="T7" fmla="*/ 1 h 13"/>
                <a:gd name="T8" fmla="*/ 12 w 22"/>
                <a:gd name="T9" fmla="*/ 1 h 13"/>
                <a:gd name="T10" fmla="*/ 1 w 22"/>
                <a:gd name="T11" fmla="*/ 7 h 13"/>
                <a:gd name="T12" fmla="*/ 0 w 22"/>
                <a:gd name="T13" fmla="*/ 8 h 13"/>
                <a:gd name="T14" fmla="*/ 9 w 22"/>
                <a:gd name="T15" fmla="*/ 13 h 13"/>
                <a:gd name="T16" fmla="*/ 11 w 2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13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7" name="ïSļiḋè">
              <a:extLst>
                <a:ext uri="{FF2B5EF4-FFF2-40B4-BE49-F238E27FC236}">
                  <a16:creationId xmlns:a16="http://schemas.microsoft.com/office/drawing/2014/main" id="{77F1237F-A748-4D38-B45B-640543B748CB}"/>
                </a:ext>
              </a:extLst>
            </p:cNvPr>
            <p:cNvSpPr/>
            <p:nvPr/>
          </p:nvSpPr>
          <p:spPr bwMode="auto">
            <a:xfrm>
              <a:off x="6105525" y="3508375"/>
              <a:ext cx="76200" cy="42863"/>
            </a:xfrm>
            <a:custGeom>
              <a:avLst/>
              <a:gdLst>
                <a:gd name="T0" fmla="*/ 11 w 23"/>
                <a:gd name="T1" fmla="*/ 13 h 13"/>
                <a:gd name="T2" fmla="*/ 22 w 23"/>
                <a:gd name="T3" fmla="*/ 7 h 13"/>
                <a:gd name="T4" fmla="*/ 22 w 23"/>
                <a:gd name="T5" fmla="*/ 6 h 13"/>
                <a:gd name="T6" fmla="*/ 13 w 23"/>
                <a:gd name="T7" fmla="*/ 1 h 13"/>
                <a:gd name="T8" fmla="*/ 12 w 23"/>
                <a:gd name="T9" fmla="*/ 1 h 13"/>
                <a:gd name="T10" fmla="*/ 1 w 23"/>
                <a:gd name="T11" fmla="*/ 7 h 13"/>
                <a:gd name="T12" fmla="*/ 1 w 23"/>
                <a:gd name="T13" fmla="*/ 8 h 13"/>
                <a:gd name="T14" fmla="*/ 10 w 23"/>
                <a:gd name="T15" fmla="*/ 13 h 13"/>
                <a:gd name="T16" fmla="*/ 11 w 2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1" y="13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1"/>
                    <a:pt x="12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8" name="ï$líḑe">
              <a:extLst>
                <a:ext uri="{FF2B5EF4-FFF2-40B4-BE49-F238E27FC236}">
                  <a16:creationId xmlns:a16="http://schemas.microsoft.com/office/drawing/2014/main" id="{D72E071D-A203-4536-AE8E-FDD3897E0A3F}"/>
                </a:ext>
              </a:extLst>
            </p:cNvPr>
            <p:cNvSpPr/>
            <p:nvPr/>
          </p:nvSpPr>
          <p:spPr bwMode="auto">
            <a:xfrm>
              <a:off x="6148388" y="3533775"/>
              <a:ext cx="73025" cy="42863"/>
            </a:xfrm>
            <a:custGeom>
              <a:avLst/>
              <a:gdLst>
                <a:gd name="T0" fmla="*/ 11 w 22"/>
                <a:gd name="T1" fmla="*/ 12 h 13"/>
                <a:gd name="T2" fmla="*/ 22 w 22"/>
                <a:gd name="T3" fmla="*/ 6 h 13"/>
                <a:gd name="T4" fmla="*/ 22 w 22"/>
                <a:gd name="T5" fmla="*/ 5 h 13"/>
                <a:gd name="T6" fmla="*/ 13 w 22"/>
                <a:gd name="T7" fmla="*/ 0 h 13"/>
                <a:gd name="T8" fmla="*/ 12 w 22"/>
                <a:gd name="T9" fmla="*/ 0 h 13"/>
                <a:gd name="T10" fmla="*/ 1 w 22"/>
                <a:gd name="T11" fmla="*/ 7 h 13"/>
                <a:gd name="T12" fmla="*/ 1 w 22"/>
                <a:gd name="T13" fmla="*/ 7 h 13"/>
                <a:gd name="T14" fmla="*/ 10 w 22"/>
                <a:gd name="T15" fmla="*/ 13 h 13"/>
                <a:gd name="T16" fmla="*/ 11 w 22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12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9" name="iṩḷïḋe">
              <a:extLst>
                <a:ext uri="{FF2B5EF4-FFF2-40B4-BE49-F238E27FC236}">
                  <a16:creationId xmlns:a16="http://schemas.microsoft.com/office/drawing/2014/main" id="{20D39E8D-8263-48CB-8E0C-3CCE884A4975}"/>
                </a:ext>
              </a:extLst>
            </p:cNvPr>
            <p:cNvSpPr/>
            <p:nvPr/>
          </p:nvSpPr>
          <p:spPr bwMode="auto">
            <a:xfrm>
              <a:off x="6062663" y="3484563"/>
              <a:ext cx="76200" cy="42863"/>
            </a:xfrm>
            <a:custGeom>
              <a:avLst/>
              <a:gdLst>
                <a:gd name="T0" fmla="*/ 11 w 23"/>
                <a:gd name="T1" fmla="*/ 13 h 13"/>
                <a:gd name="T2" fmla="*/ 22 w 23"/>
                <a:gd name="T3" fmla="*/ 6 h 13"/>
                <a:gd name="T4" fmla="*/ 22 w 23"/>
                <a:gd name="T5" fmla="*/ 5 h 13"/>
                <a:gd name="T6" fmla="*/ 13 w 23"/>
                <a:gd name="T7" fmla="*/ 0 h 13"/>
                <a:gd name="T8" fmla="*/ 12 w 23"/>
                <a:gd name="T9" fmla="*/ 0 h 13"/>
                <a:gd name="T10" fmla="*/ 1 w 23"/>
                <a:gd name="T11" fmla="*/ 7 h 13"/>
                <a:gd name="T12" fmla="*/ 1 w 23"/>
                <a:gd name="T13" fmla="*/ 7 h 13"/>
                <a:gd name="T14" fmla="*/ 10 w 23"/>
                <a:gd name="T15" fmla="*/ 13 h 13"/>
                <a:gd name="T16" fmla="*/ 11 w 23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1" y="1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1" y="7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0" name="íṥ1iḓè">
              <a:extLst>
                <a:ext uri="{FF2B5EF4-FFF2-40B4-BE49-F238E27FC236}">
                  <a16:creationId xmlns:a16="http://schemas.microsoft.com/office/drawing/2014/main" id="{F1B926DF-0BBE-4B5D-84FB-967A6D3F7958}"/>
                </a:ext>
              </a:extLst>
            </p:cNvPr>
            <p:cNvSpPr/>
            <p:nvPr/>
          </p:nvSpPr>
          <p:spPr bwMode="auto">
            <a:xfrm>
              <a:off x="6745288" y="3759200"/>
              <a:ext cx="73025" cy="42863"/>
            </a:xfrm>
            <a:custGeom>
              <a:avLst/>
              <a:gdLst>
                <a:gd name="T0" fmla="*/ 10 w 22"/>
                <a:gd name="T1" fmla="*/ 12 h 13"/>
                <a:gd name="T2" fmla="*/ 21 w 22"/>
                <a:gd name="T3" fmla="*/ 6 h 13"/>
                <a:gd name="T4" fmla="*/ 22 w 22"/>
                <a:gd name="T5" fmla="*/ 5 h 13"/>
                <a:gd name="T6" fmla="*/ 13 w 22"/>
                <a:gd name="T7" fmla="*/ 0 h 13"/>
                <a:gd name="T8" fmla="*/ 11 w 22"/>
                <a:gd name="T9" fmla="*/ 0 h 13"/>
                <a:gd name="T10" fmla="*/ 0 w 22"/>
                <a:gd name="T11" fmla="*/ 6 h 13"/>
                <a:gd name="T12" fmla="*/ 0 w 22"/>
                <a:gd name="T13" fmla="*/ 7 h 13"/>
                <a:gd name="T14" fmla="*/ 9 w 22"/>
                <a:gd name="T15" fmla="*/ 12 h 13"/>
                <a:gd name="T16" fmla="*/ 10 w 22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0" y="12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10" y="13"/>
                    <a:pt x="10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1" name="ïŝļiḍê">
              <a:extLst>
                <a:ext uri="{FF2B5EF4-FFF2-40B4-BE49-F238E27FC236}">
                  <a16:creationId xmlns:a16="http://schemas.microsoft.com/office/drawing/2014/main" id="{E6E34A9B-7069-4E99-B946-81CB53826C16}"/>
                </a:ext>
              </a:extLst>
            </p:cNvPr>
            <p:cNvSpPr/>
            <p:nvPr/>
          </p:nvSpPr>
          <p:spPr bwMode="auto">
            <a:xfrm>
              <a:off x="6794500" y="3729038"/>
              <a:ext cx="76200" cy="42863"/>
            </a:xfrm>
            <a:custGeom>
              <a:avLst/>
              <a:gdLst>
                <a:gd name="T0" fmla="*/ 12 w 23"/>
                <a:gd name="T1" fmla="*/ 0 h 13"/>
                <a:gd name="T2" fmla="*/ 1 w 23"/>
                <a:gd name="T3" fmla="*/ 6 h 13"/>
                <a:gd name="T4" fmla="*/ 1 w 23"/>
                <a:gd name="T5" fmla="*/ 7 h 13"/>
                <a:gd name="T6" fmla="*/ 10 w 23"/>
                <a:gd name="T7" fmla="*/ 12 h 13"/>
                <a:gd name="T8" fmla="*/ 11 w 23"/>
                <a:gd name="T9" fmla="*/ 12 h 13"/>
                <a:gd name="T10" fmla="*/ 22 w 23"/>
                <a:gd name="T11" fmla="*/ 6 h 13"/>
                <a:gd name="T12" fmla="*/ 22 w 23"/>
                <a:gd name="T13" fmla="*/ 5 h 13"/>
                <a:gd name="T14" fmla="*/ 13 w 23"/>
                <a:gd name="T15" fmla="*/ 0 h 13"/>
                <a:gd name="T16" fmla="*/ 12 w 2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2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1" y="13"/>
                    <a:pt x="11" y="1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2" name="iṥ1îḋê">
              <a:extLst>
                <a:ext uri="{FF2B5EF4-FFF2-40B4-BE49-F238E27FC236}">
                  <a16:creationId xmlns:a16="http://schemas.microsoft.com/office/drawing/2014/main" id="{704EFA98-EF1C-4235-9FA1-01705729254D}"/>
                </a:ext>
              </a:extLst>
            </p:cNvPr>
            <p:cNvSpPr/>
            <p:nvPr/>
          </p:nvSpPr>
          <p:spPr bwMode="auto">
            <a:xfrm>
              <a:off x="6837363" y="3751263"/>
              <a:ext cx="76200" cy="42863"/>
            </a:xfrm>
            <a:custGeom>
              <a:avLst/>
              <a:gdLst>
                <a:gd name="T0" fmla="*/ 12 w 23"/>
                <a:gd name="T1" fmla="*/ 0 h 13"/>
                <a:gd name="T2" fmla="*/ 1 w 23"/>
                <a:gd name="T3" fmla="*/ 7 h 13"/>
                <a:gd name="T4" fmla="*/ 1 w 23"/>
                <a:gd name="T5" fmla="*/ 8 h 13"/>
                <a:gd name="T6" fmla="*/ 10 w 23"/>
                <a:gd name="T7" fmla="*/ 13 h 13"/>
                <a:gd name="T8" fmla="*/ 11 w 23"/>
                <a:gd name="T9" fmla="*/ 13 h 13"/>
                <a:gd name="T10" fmla="*/ 22 w 23"/>
                <a:gd name="T11" fmla="*/ 6 h 13"/>
                <a:gd name="T12" fmla="*/ 22 w 23"/>
                <a:gd name="T13" fmla="*/ 6 h 13"/>
                <a:gd name="T14" fmla="*/ 13 w 23"/>
                <a:gd name="T15" fmla="*/ 0 h 13"/>
                <a:gd name="T16" fmla="*/ 12 w 23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2" y="0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3" y="6"/>
                    <a:pt x="22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3" name="îšḷíḋe">
              <a:extLst>
                <a:ext uri="{FF2B5EF4-FFF2-40B4-BE49-F238E27FC236}">
                  <a16:creationId xmlns:a16="http://schemas.microsoft.com/office/drawing/2014/main" id="{1EA3AD68-A443-4EAE-80A7-E3DAE6CFBB0D}"/>
                </a:ext>
              </a:extLst>
            </p:cNvPr>
            <p:cNvSpPr/>
            <p:nvPr/>
          </p:nvSpPr>
          <p:spPr bwMode="auto">
            <a:xfrm>
              <a:off x="6788150" y="3781425"/>
              <a:ext cx="73025" cy="42863"/>
            </a:xfrm>
            <a:custGeom>
              <a:avLst/>
              <a:gdLst>
                <a:gd name="T0" fmla="*/ 10 w 22"/>
                <a:gd name="T1" fmla="*/ 13 h 13"/>
                <a:gd name="T2" fmla="*/ 21 w 22"/>
                <a:gd name="T3" fmla="*/ 6 h 13"/>
                <a:gd name="T4" fmla="*/ 21 w 22"/>
                <a:gd name="T5" fmla="*/ 6 h 13"/>
                <a:gd name="T6" fmla="*/ 13 w 22"/>
                <a:gd name="T7" fmla="*/ 0 h 13"/>
                <a:gd name="T8" fmla="*/ 11 w 22"/>
                <a:gd name="T9" fmla="*/ 1 h 13"/>
                <a:gd name="T10" fmla="*/ 0 w 22"/>
                <a:gd name="T11" fmla="*/ 7 h 13"/>
                <a:gd name="T12" fmla="*/ 0 w 22"/>
                <a:gd name="T13" fmla="*/ 8 h 13"/>
                <a:gd name="T14" fmla="*/ 9 w 22"/>
                <a:gd name="T15" fmla="*/ 13 h 13"/>
                <a:gd name="T16" fmla="*/ 10 w 2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0" y="13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4" name="iŝlíḓè">
              <a:extLst>
                <a:ext uri="{FF2B5EF4-FFF2-40B4-BE49-F238E27FC236}">
                  <a16:creationId xmlns:a16="http://schemas.microsoft.com/office/drawing/2014/main" id="{43E400EB-88ED-4E3B-AF54-39A8C209703E}"/>
                </a:ext>
              </a:extLst>
            </p:cNvPr>
            <p:cNvSpPr/>
            <p:nvPr/>
          </p:nvSpPr>
          <p:spPr bwMode="auto">
            <a:xfrm>
              <a:off x="6751638" y="3702050"/>
              <a:ext cx="76200" cy="42863"/>
            </a:xfrm>
            <a:custGeom>
              <a:avLst/>
              <a:gdLst>
                <a:gd name="T0" fmla="*/ 12 w 23"/>
                <a:gd name="T1" fmla="*/ 1 h 13"/>
                <a:gd name="T2" fmla="*/ 1 w 23"/>
                <a:gd name="T3" fmla="*/ 7 h 13"/>
                <a:gd name="T4" fmla="*/ 1 w 23"/>
                <a:gd name="T5" fmla="*/ 8 h 13"/>
                <a:gd name="T6" fmla="*/ 10 w 23"/>
                <a:gd name="T7" fmla="*/ 13 h 13"/>
                <a:gd name="T8" fmla="*/ 11 w 23"/>
                <a:gd name="T9" fmla="*/ 13 h 13"/>
                <a:gd name="T10" fmla="*/ 22 w 23"/>
                <a:gd name="T11" fmla="*/ 6 h 13"/>
                <a:gd name="T12" fmla="*/ 22 w 23"/>
                <a:gd name="T13" fmla="*/ 6 h 13"/>
                <a:gd name="T14" fmla="*/ 13 w 23"/>
                <a:gd name="T15" fmla="*/ 0 h 13"/>
                <a:gd name="T16" fmla="*/ 12 w 23"/>
                <a:gd name="T1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2" y="1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8"/>
                    <a:pt x="1" y="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1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5" name="iSļïḋè">
              <a:extLst>
                <a:ext uri="{FF2B5EF4-FFF2-40B4-BE49-F238E27FC236}">
                  <a16:creationId xmlns:a16="http://schemas.microsoft.com/office/drawing/2014/main" id="{9E9946FF-C659-4520-A187-49FC17F52C93}"/>
                </a:ext>
              </a:extLst>
            </p:cNvPr>
            <p:cNvSpPr/>
            <p:nvPr/>
          </p:nvSpPr>
          <p:spPr bwMode="auto">
            <a:xfrm>
              <a:off x="6548438" y="3824288"/>
              <a:ext cx="71438" cy="39688"/>
            </a:xfrm>
            <a:custGeom>
              <a:avLst/>
              <a:gdLst>
                <a:gd name="T0" fmla="*/ 0 w 22"/>
                <a:gd name="T1" fmla="*/ 6 h 12"/>
                <a:gd name="T2" fmla="*/ 0 w 22"/>
                <a:gd name="T3" fmla="*/ 7 h 12"/>
                <a:gd name="T4" fmla="*/ 9 w 22"/>
                <a:gd name="T5" fmla="*/ 12 h 12"/>
                <a:gd name="T6" fmla="*/ 10 w 22"/>
                <a:gd name="T7" fmla="*/ 12 h 12"/>
                <a:gd name="T8" fmla="*/ 21 w 22"/>
                <a:gd name="T9" fmla="*/ 6 h 12"/>
                <a:gd name="T10" fmla="*/ 21 w 22"/>
                <a:gd name="T11" fmla="*/ 5 h 12"/>
                <a:gd name="T12" fmla="*/ 13 w 22"/>
                <a:gd name="T13" fmla="*/ 0 h 12"/>
                <a:gd name="T14" fmla="*/ 11 w 22"/>
                <a:gd name="T15" fmla="*/ 0 h 12"/>
                <a:gd name="T16" fmla="*/ 0 w 22"/>
                <a:gd name="T1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0" y="6"/>
                  </a:moveTo>
                  <a:cubicBezTo>
                    <a:pt x="0" y="6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10" y="12"/>
                    <a:pt x="1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5"/>
                    <a:pt x="22" y="5"/>
                    <a:pt x="2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6" name="íṥlíḋé">
              <a:extLst>
                <a:ext uri="{FF2B5EF4-FFF2-40B4-BE49-F238E27FC236}">
                  <a16:creationId xmlns:a16="http://schemas.microsoft.com/office/drawing/2014/main" id="{0956FC02-21C5-4436-8A6C-B397F04F85C5}"/>
                </a:ext>
              </a:extLst>
            </p:cNvPr>
            <p:cNvSpPr/>
            <p:nvPr/>
          </p:nvSpPr>
          <p:spPr bwMode="auto">
            <a:xfrm>
              <a:off x="6630988" y="3870325"/>
              <a:ext cx="74613" cy="42863"/>
            </a:xfrm>
            <a:custGeom>
              <a:avLst/>
              <a:gdLst>
                <a:gd name="T0" fmla="*/ 1 w 23"/>
                <a:gd name="T1" fmla="*/ 7 h 13"/>
                <a:gd name="T2" fmla="*/ 1 w 23"/>
                <a:gd name="T3" fmla="*/ 8 h 13"/>
                <a:gd name="T4" fmla="*/ 10 w 23"/>
                <a:gd name="T5" fmla="*/ 13 h 13"/>
                <a:gd name="T6" fmla="*/ 11 w 23"/>
                <a:gd name="T7" fmla="*/ 13 h 13"/>
                <a:gd name="T8" fmla="*/ 22 w 23"/>
                <a:gd name="T9" fmla="*/ 7 h 13"/>
                <a:gd name="T10" fmla="*/ 22 w 23"/>
                <a:gd name="T11" fmla="*/ 6 h 13"/>
                <a:gd name="T12" fmla="*/ 13 w 23"/>
                <a:gd name="T13" fmla="*/ 1 h 13"/>
                <a:gd name="T14" fmla="*/ 12 w 23"/>
                <a:gd name="T15" fmla="*/ 1 h 13"/>
                <a:gd name="T16" fmla="*/ 1 w 23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" y="7"/>
                  </a:moveTo>
                  <a:cubicBezTo>
                    <a:pt x="1" y="7"/>
                    <a:pt x="0" y="8"/>
                    <a:pt x="1" y="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1"/>
                    <a:pt x="12" y="1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7" name="ïŝḻîḋe">
              <a:extLst>
                <a:ext uri="{FF2B5EF4-FFF2-40B4-BE49-F238E27FC236}">
                  <a16:creationId xmlns:a16="http://schemas.microsoft.com/office/drawing/2014/main" id="{A51BB6B8-537F-4FD4-90D3-5D902DAFAD36}"/>
                </a:ext>
              </a:extLst>
            </p:cNvPr>
            <p:cNvSpPr/>
            <p:nvPr/>
          </p:nvSpPr>
          <p:spPr bwMode="auto">
            <a:xfrm>
              <a:off x="6591300" y="3848100"/>
              <a:ext cx="71438" cy="42863"/>
            </a:xfrm>
            <a:custGeom>
              <a:avLst/>
              <a:gdLst>
                <a:gd name="T0" fmla="*/ 0 w 22"/>
                <a:gd name="T1" fmla="*/ 7 h 13"/>
                <a:gd name="T2" fmla="*/ 0 w 22"/>
                <a:gd name="T3" fmla="*/ 8 h 13"/>
                <a:gd name="T4" fmla="*/ 9 w 22"/>
                <a:gd name="T5" fmla="*/ 13 h 13"/>
                <a:gd name="T6" fmla="*/ 10 w 22"/>
                <a:gd name="T7" fmla="*/ 13 h 13"/>
                <a:gd name="T8" fmla="*/ 21 w 22"/>
                <a:gd name="T9" fmla="*/ 6 h 13"/>
                <a:gd name="T10" fmla="*/ 21 w 22"/>
                <a:gd name="T11" fmla="*/ 5 h 13"/>
                <a:gd name="T12" fmla="*/ 12 w 22"/>
                <a:gd name="T13" fmla="*/ 0 h 13"/>
                <a:gd name="T14" fmla="*/ 11 w 22"/>
                <a:gd name="T15" fmla="*/ 0 h 13"/>
                <a:gd name="T16" fmla="*/ 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0" y="7"/>
                  </a:move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1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8" name="ïṣlïḋè">
              <a:extLst>
                <a:ext uri="{FF2B5EF4-FFF2-40B4-BE49-F238E27FC236}">
                  <a16:creationId xmlns:a16="http://schemas.microsoft.com/office/drawing/2014/main" id="{8E9AD2F4-4A1D-407B-8FFD-953B48739DD3}"/>
                </a:ext>
              </a:extLst>
            </p:cNvPr>
            <p:cNvSpPr/>
            <p:nvPr/>
          </p:nvSpPr>
          <p:spPr bwMode="auto">
            <a:xfrm>
              <a:off x="6702425" y="3732213"/>
              <a:ext cx="73025" cy="42863"/>
            </a:xfrm>
            <a:custGeom>
              <a:avLst/>
              <a:gdLst>
                <a:gd name="T0" fmla="*/ 10 w 22"/>
                <a:gd name="T1" fmla="*/ 13 h 13"/>
                <a:gd name="T2" fmla="*/ 21 w 22"/>
                <a:gd name="T3" fmla="*/ 7 h 13"/>
                <a:gd name="T4" fmla="*/ 22 w 22"/>
                <a:gd name="T5" fmla="*/ 6 h 13"/>
                <a:gd name="T6" fmla="*/ 13 w 22"/>
                <a:gd name="T7" fmla="*/ 1 h 13"/>
                <a:gd name="T8" fmla="*/ 11 w 22"/>
                <a:gd name="T9" fmla="*/ 1 h 13"/>
                <a:gd name="T10" fmla="*/ 0 w 22"/>
                <a:gd name="T11" fmla="*/ 7 h 13"/>
                <a:gd name="T12" fmla="*/ 0 w 22"/>
                <a:gd name="T13" fmla="*/ 8 h 13"/>
                <a:gd name="T14" fmla="*/ 9 w 22"/>
                <a:gd name="T15" fmla="*/ 13 h 13"/>
                <a:gd name="T16" fmla="*/ 10 w 2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0" y="13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1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9" name="íšľide">
              <a:extLst>
                <a:ext uri="{FF2B5EF4-FFF2-40B4-BE49-F238E27FC236}">
                  <a16:creationId xmlns:a16="http://schemas.microsoft.com/office/drawing/2014/main" id="{056A064F-F811-4D01-9339-463EB5C4C20E}"/>
                </a:ext>
              </a:extLst>
            </p:cNvPr>
            <p:cNvSpPr/>
            <p:nvPr/>
          </p:nvSpPr>
          <p:spPr bwMode="auto">
            <a:xfrm>
              <a:off x="6640513" y="3817938"/>
              <a:ext cx="73025" cy="42863"/>
            </a:xfrm>
            <a:custGeom>
              <a:avLst/>
              <a:gdLst>
                <a:gd name="T0" fmla="*/ 22 w 22"/>
                <a:gd name="T1" fmla="*/ 6 h 13"/>
                <a:gd name="T2" fmla="*/ 22 w 22"/>
                <a:gd name="T3" fmla="*/ 5 h 13"/>
                <a:gd name="T4" fmla="*/ 13 w 22"/>
                <a:gd name="T5" fmla="*/ 0 h 13"/>
                <a:gd name="T6" fmla="*/ 12 w 22"/>
                <a:gd name="T7" fmla="*/ 0 h 13"/>
                <a:gd name="T8" fmla="*/ 1 w 22"/>
                <a:gd name="T9" fmla="*/ 7 h 13"/>
                <a:gd name="T10" fmla="*/ 1 w 22"/>
                <a:gd name="T11" fmla="*/ 7 h 13"/>
                <a:gd name="T12" fmla="*/ 9 w 22"/>
                <a:gd name="T13" fmla="*/ 13 h 13"/>
                <a:gd name="T14" fmla="*/ 11 w 22"/>
                <a:gd name="T15" fmla="*/ 12 h 13"/>
                <a:gd name="T16" fmla="*/ 22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2" y="6"/>
                  </a:move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1" y="12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0" name="ïṣḻíďè">
              <a:extLst>
                <a:ext uri="{FF2B5EF4-FFF2-40B4-BE49-F238E27FC236}">
                  <a16:creationId xmlns:a16="http://schemas.microsoft.com/office/drawing/2014/main" id="{E5DC0377-B8F4-43DC-9EB6-0D680707E58E}"/>
                </a:ext>
              </a:extLst>
            </p:cNvPr>
            <p:cNvSpPr/>
            <p:nvPr/>
          </p:nvSpPr>
          <p:spPr bwMode="auto">
            <a:xfrm>
              <a:off x="6900863" y="3716338"/>
              <a:ext cx="76200" cy="42863"/>
            </a:xfrm>
            <a:custGeom>
              <a:avLst/>
              <a:gdLst>
                <a:gd name="T0" fmla="*/ 22 w 23"/>
                <a:gd name="T1" fmla="*/ 6 h 13"/>
                <a:gd name="T2" fmla="*/ 22 w 23"/>
                <a:gd name="T3" fmla="*/ 6 h 13"/>
                <a:gd name="T4" fmla="*/ 13 w 23"/>
                <a:gd name="T5" fmla="*/ 0 h 13"/>
                <a:gd name="T6" fmla="*/ 12 w 23"/>
                <a:gd name="T7" fmla="*/ 0 h 13"/>
                <a:gd name="T8" fmla="*/ 1 w 23"/>
                <a:gd name="T9" fmla="*/ 7 h 13"/>
                <a:gd name="T10" fmla="*/ 1 w 23"/>
                <a:gd name="T11" fmla="*/ 8 h 13"/>
                <a:gd name="T12" fmla="*/ 10 w 23"/>
                <a:gd name="T13" fmla="*/ 13 h 13"/>
                <a:gd name="T14" fmla="*/ 11 w 23"/>
                <a:gd name="T15" fmla="*/ 13 h 13"/>
                <a:gd name="T16" fmla="*/ 22 w 23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22" y="6"/>
                  </a:moveTo>
                  <a:cubicBezTo>
                    <a:pt x="23" y="6"/>
                    <a:pt x="23" y="6"/>
                    <a:pt x="22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1" name="iśľîdé">
              <a:extLst>
                <a:ext uri="{FF2B5EF4-FFF2-40B4-BE49-F238E27FC236}">
                  <a16:creationId xmlns:a16="http://schemas.microsoft.com/office/drawing/2014/main" id="{437F7852-8FBA-49CF-98A1-8825BA76F8E2}"/>
                </a:ext>
              </a:extLst>
            </p:cNvPr>
            <p:cNvSpPr/>
            <p:nvPr/>
          </p:nvSpPr>
          <p:spPr bwMode="auto">
            <a:xfrm>
              <a:off x="6818313" y="3665538"/>
              <a:ext cx="73025" cy="42863"/>
            </a:xfrm>
            <a:custGeom>
              <a:avLst/>
              <a:gdLst>
                <a:gd name="T0" fmla="*/ 21 w 22"/>
                <a:gd name="T1" fmla="*/ 6 h 13"/>
                <a:gd name="T2" fmla="*/ 21 w 22"/>
                <a:gd name="T3" fmla="*/ 6 h 13"/>
                <a:gd name="T4" fmla="*/ 13 w 22"/>
                <a:gd name="T5" fmla="*/ 0 h 13"/>
                <a:gd name="T6" fmla="*/ 11 w 22"/>
                <a:gd name="T7" fmla="*/ 1 h 13"/>
                <a:gd name="T8" fmla="*/ 0 w 22"/>
                <a:gd name="T9" fmla="*/ 7 h 13"/>
                <a:gd name="T10" fmla="*/ 0 w 22"/>
                <a:gd name="T11" fmla="*/ 8 h 13"/>
                <a:gd name="T12" fmla="*/ 9 w 22"/>
                <a:gd name="T13" fmla="*/ 13 h 13"/>
                <a:gd name="T14" fmla="*/ 10 w 22"/>
                <a:gd name="T15" fmla="*/ 13 h 13"/>
                <a:gd name="T16" fmla="*/ 21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1" y="6"/>
                  </a:moveTo>
                  <a:cubicBezTo>
                    <a:pt x="22" y="6"/>
                    <a:pt x="22" y="6"/>
                    <a:pt x="21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lnTo>
                    <a:pt x="21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2" name="îśḷiḑè">
              <a:extLst>
                <a:ext uri="{FF2B5EF4-FFF2-40B4-BE49-F238E27FC236}">
                  <a16:creationId xmlns:a16="http://schemas.microsoft.com/office/drawing/2014/main" id="{7BA4898A-3DE3-4E01-B0BC-6B21EDECEFDA}"/>
                </a:ext>
              </a:extLst>
            </p:cNvPr>
            <p:cNvSpPr/>
            <p:nvPr/>
          </p:nvSpPr>
          <p:spPr bwMode="auto">
            <a:xfrm>
              <a:off x="6861175" y="3692525"/>
              <a:ext cx="73025" cy="42863"/>
            </a:xfrm>
            <a:custGeom>
              <a:avLst/>
              <a:gdLst>
                <a:gd name="T0" fmla="*/ 21 w 22"/>
                <a:gd name="T1" fmla="*/ 6 h 13"/>
                <a:gd name="T2" fmla="*/ 21 w 22"/>
                <a:gd name="T3" fmla="*/ 5 h 13"/>
                <a:gd name="T4" fmla="*/ 12 w 22"/>
                <a:gd name="T5" fmla="*/ 0 h 13"/>
                <a:gd name="T6" fmla="*/ 11 w 22"/>
                <a:gd name="T7" fmla="*/ 0 h 13"/>
                <a:gd name="T8" fmla="*/ 0 w 22"/>
                <a:gd name="T9" fmla="*/ 6 h 13"/>
                <a:gd name="T10" fmla="*/ 0 w 22"/>
                <a:gd name="T11" fmla="*/ 7 h 13"/>
                <a:gd name="T12" fmla="*/ 9 w 22"/>
                <a:gd name="T13" fmla="*/ 12 h 13"/>
                <a:gd name="T14" fmla="*/ 10 w 22"/>
                <a:gd name="T15" fmla="*/ 12 h 13"/>
                <a:gd name="T16" fmla="*/ 21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1" y="6"/>
                  </a:moveTo>
                  <a:cubicBezTo>
                    <a:pt x="22" y="6"/>
                    <a:pt x="22" y="5"/>
                    <a:pt x="21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10" y="12"/>
                    <a:pt x="10" y="12"/>
                  </a:cubicBezTo>
                  <a:lnTo>
                    <a:pt x="21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3" name="íṣļíḋe">
              <a:extLst>
                <a:ext uri="{FF2B5EF4-FFF2-40B4-BE49-F238E27FC236}">
                  <a16:creationId xmlns:a16="http://schemas.microsoft.com/office/drawing/2014/main" id="{FC33D196-B0FE-4C80-8968-B3C71B3A1E53}"/>
                </a:ext>
              </a:extLst>
            </p:cNvPr>
            <p:cNvSpPr/>
            <p:nvPr/>
          </p:nvSpPr>
          <p:spPr bwMode="auto">
            <a:xfrm>
              <a:off x="6973888" y="3830638"/>
              <a:ext cx="71438" cy="39688"/>
            </a:xfrm>
            <a:custGeom>
              <a:avLst/>
              <a:gdLst>
                <a:gd name="T0" fmla="*/ 12 w 22"/>
                <a:gd name="T1" fmla="*/ 0 h 12"/>
                <a:gd name="T2" fmla="*/ 1 w 22"/>
                <a:gd name="T3" fmla="*/ 6 h 12"/>
                <a:gd name="T4" fmla="*/ 0 w 22"/>
                <a:gd name="T5" fmla="*/ 7 h 12"/>
                <a:gd name="T6" fmla="*/ 9 w 22"/>
                <a:gd name="T7" fmla="*/ 12 h 12"/>
                <a:gd name="T8" fmla="*/ 11 w 22"/>
                <a:gd name="T9" fmla="*/ 12 h 12"/>
                <a:gd name="T10" fmla="*/ 22 w 22"/>
                <a:gd name="T11" fmla="*/ 6 h 12"/>
                <a:gd name="T12" fmla="*/ 22 w 22"/>
                <a:gd name="T13" fmla="*/ 5 h 12"/>
                <a:gd name="T14" fmla="*/ 13 w 22"/>
                <a:gd name="T15" fmla="*/ 0 h 12"/>
                <a:gd name="T16" fmla="*/ 12 w 2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12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4" name="iṡḷíḍè">
              <a:extLst>
                <a:ext uri="{FF2B5EF4-FFF2-40B4-BE49-F238E27FC236}">
                  <a16:creationId xmlns:a16="http://schemas.microsoft.com/office/drawing/2014/main" id="{FC10FBD0-4B10-4B25-B7B7-DB97EDEB9954}"/>
                </a:ext>
              </a:extLst>
            </p:cNvPr>
            <p:cNvSpPr/>
            <p:nvPr/>
          </p:nvSpPr>
          <p:spPr bwMode="auto">
            <a:xfrm>
              <a:off x="6931025" y="3805238"/>
              <a:ext cx="71438" cy="42863"/>
            </a:xfrm>
            <a:custGeom>
              <a:avLst/>
              <a:gdLst>
                <a:gd name="T0" fmla="*/ 1 w 22"/>
                <a:gd name="T1" fmla="*/ 7 h 13"/>
                <a:gd name="T2" fmla="*/ 1 w 22"/>
                <a:gd name="T3" fmla="*/ 8 h 13"/>
                <a:gd name="T4" fmla="*/ 9 w 22"/>
                <a:gd name="T5" fmla="*/ 13 h 13"/>
                <a:gd name="T6" fmla="*/ 11 w 22"/>
                <a:gd name="T7" fmla="*/ 13 h 13"/>
                <a:gd name="T8" fmla="*/ 22 w 22"/>
                <a:gd name="T9" fmla="*/ 6 h 13"/>
                <a:gd name="T10" fmla="*/ 22 w 22"/>
                <a:gd name="T11" fmla="*/ 5 h 13"/>
                <a:gd name="T12" fmla="*/ 13 w 22"/>
                <a:gd name="T13" fmla="*/ 0 h 13"/>
                <a:gd name="T14" fmla="*/ 12 w 22"/>
                <a:gd name="T15" fmla="*/ 0 h 13"/>
                <a:gd name="T16" fmla="*/ 1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" y="7"/>
                  </a:moveTo>
                  <a:cubicBezTo>
                    <a:pt x="0" y="7"/>
                    <a:pt x="0" y="7"/>
                    <a:pt x="1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5" name="iṩļíḍé">
              <a:extLst>
                <a:ext uri="{FF2B5EF4-FFF2-40B4-BE49-F238E27FC236}">
                  <a16:creationId xmlns:a16="http://schemas.microsoft.com/office/drawing/2014/main" id="{7E898C9E-CC4A-403A-95DC-08EC4E338501}"/>
                </a:ext>
              </a:extLst>
            </p:cNvPr>
            <p:cNvSpPr/>
            <p:nvPr/>
          </p:nvSpPr>
          <p:spPr bwMode="auto">
            <a:xfrm>
              <a:off x="6827838" y="3863975"/>
              <a:ext cx="73025" cy="42863"/>
            </a:xfrm>
            <a:custGeom>
              <a:avLst/>
              <a:gdLst>
                <a:gd name="T0" fmla="*/ 10 w 22"/>
                <a:gd name="T1" fmla="*/ 13 h 13"/>
                <a:gd name="T2" fmla="*/ 21 w 22"/>
                <a:gd name="T3" fmla="*/ 6 h 13"/>
                <a:gd name="T4" fmla="*/ 22 w 22"/>
                <a:gd name="T5" fmla="*/ 6 h 13"/>
                <a:gd name="T6" fmla="*/ 13 w 22"/>
                <a:gd name="T7" fmla="*/ 1 h 13"/>
                <a:gd name="T8" fmla="*/ 11 w 22"/>
                <a:gd name="T9" fmla="*/ 1 h 13"/>
                <a:gd name="T10" fmla="*/ 0 w 22"/>
                <a:gd name="T11" fmla="*/ 7 h 13"/>
                <a:gd name="T12" fmla="*/ 0 w 22"/>
                <a:gd name="T13" fmla="*/ 8 h 13"/>
                <a:gd name="T14" fmla="*/ 9 w 22"/>
                <a:gd name="T15" fmla="*/ 13 h 13"/>
                <a:gd name="T16" fmla="*/ 10 w 2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0" y="13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1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10" y="13"/>
                    <a:pt x="10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6" name="îṣḷíḍê">
              <a:extLst>
                <a:ext uri="{FF2B5EF4-FFF2-40B4-BE49-F238E27FC236}">
                  <a16:creationId xmlns:a16="http://schemas.microsoft.com/office/drawing/2014/main" id="{6F3BB9D6-5827-41F0-ADB5-B8FB49E89151}"/>
                </a:ext>
              </a:extLst>
            </p:cNvPr>
            <p:cNvSpPr/>
            <p:nvPr/>
          </p:nvSpPr>
          <p:spPr bwMode="auto">
            <a:xfrm>
              <a:off x="6919913" y="3860800"/>
              <a:ext cx="76200" cy="42863"/>
            </a:xfrm>
            <a:custGeom>
              <a:avLst/>
              <a:gdLst>
                <a:gd name="T0" fmla="*/ 11 w 23"/>
                <a:gd name="T1" fmla="*/ 12 h 13"/>
                <a:gd name="T2" fmla="*/ 22 w 23"/>
                <a:gd name="T3" fmla="*/ 6 h 13"/>
                <a:gd name="T4" fmla="*/ 22 w 23"/>
                <a:gd name="T5" fmla="*/ 5 h 13"/>
                <a:gd name="T6" fmla="*/ 13 w 23"/>
                <a:gd name="T7" fmla="*/ 0 h 13"/>
                <a:gd name="T8" fmla="*/ 12 w 23"/>
                <a:gd name="T9" fmla="*/ 0 h 13"/>
                <a:gd name="T10" fmla="*/ 1 w 23"/>
                <a:gd name="T11" fmla="*/ 6 h 13"/>
                <a:gd name="T12" fmla="*/ 1 w 23"/>
                <a:gd name="T13" fmla="*/ 7 h 13"/>
                <a:gd name="T14" fmla="*/ 10 w 23"/>
                <a:gd name="T15" fmla="*/ 12 h 13"/>
                <a:gd name="T16" fmla="*/ 11 w 23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1" y="12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1" y="12"/>
                    <a:pt x="11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7" name="îśľîdê">
              <a:extLst>
                <a:ext uri="{FF2B5EF4-FFF2-40B4-BE49-F238E27FC236}">
                  <a16:creationId xmlns:a16="http://schemas.microsoft.com/office/drawing/2014/main" id="{31A54723-72EC-4DA6-91F0-059A16C4BBF2}"/>
                </a:ext>
              </a:extLst>
            </p:cNvPr>
            <p:cNvSpPr/>
            <p:nvPr/>
          </p:nvSpPr>
          <p:spPr bwMode="auto">
            <a:xfrm>
              <a:off x="6877050" y="3833813"/>
              <a:ext cx="76200" cy="42863"/>
            </a:xfrm>
            <a:custGeom>
              <a:avLst/>
              <a:gdLst>
                <a:gd name="T0" fmla="*/ 1 w 23"/>
                <a:gd name="T1" fmla="*/ 7 h 13"/>
                <a:gd name="T2" fmla="*/ 1 w 23"/>
                <a:gd name="T3" fmla="*/ 8 h 13"/>
                <a:gd name="T4" fmla="*/ 10 w 23"/>
                <a:gd name="T5" fmla="*/ 13 h 13"/>
                <a:gd name="T6" fmla="*/ 11 w 23"/>
                <a:gd name="T7" fmla="*/ 13 h 13"/>
                <a:gd name="T8" fmla="*/ 22 w 23"/>
                <a:gd name="T9" fmla="*/ 6 h 13"/>
                <a:gd name="T10" fmla="*/ 22 w 23"/>
                <a:gd name="T11" fmla="*/ 6 h 13"/>
                <a:gd name="T12" fmla="*/ 13 w 23"/>
                <a:gd name="T13" fmla="*/ 0 h 13"/>
                <a:gd name="T14" fmla="*/ 12 w 23"/>
                <a:gd name="T15" fmla="*/ 1 h 13"/>
                <a:gd name="T16" fmla="*/ 1 w 23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1" y="7"/>
                  </a:moveTo>
                  <a:cubicBezTo>
                    <a:pt x="1" y="7"/>
                    <a:pt x="0" y="7"/>
                    <a:pt x="1" y="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1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8" name="îṡlïḓè">
              <a:extLst>
                <a:ext uri="{FF2B5EF4-FFF2-40B4-BE49-F238E27FC236}">
                  <a16:creationId xmlns:a16="http://schemas.microsoft.com/office/drawing/2014/main" id="{5FA2C9A0-6125-463D-B95F-5EBE333F7340}"/>
                </a:ext>
              </a:extLst>
            </p:cNvPr>
            <p:cNvSpPr/>
            <p:nvPr/>
          </p:nvSpPr>
          <p:spPr bwMode="auto">
            <a:xfrm>
              <a:off x="6870700" y="3890963"/>
              <a:ext cx="73025" cy="42863"/>
            </a:xfrm>
            <a:custGeom>
              <a:avLst/>
              <a:gdLst>
                <a:gd name="T0" fmla="*/ 21 w 22"/>
                <a:gd name="T1" fmla="*/ 6 h 13"/>
                <a:gd name="T2" fmla="*/ 21 w 22"/>
                <a:gd name="T3" fmla="*/ 5 h 13"/>
                <a:gd name="T4" fmla="*/ 13 w 22"/>
                <a:gd name="T5" fmla="*/ 0 h 13"/>
                <a:gd name="T6" fmla="*/ 11 w 22"/>
                <a:gd name="T7" fmla="*/ 0 h 13"/>
                <a:gd name="T8" fmla="*/ 0 w 22"/>
                <a:gd name="T9" fmla="*/ 6 h 13"/>
                <a:gd name="T10" fmla="*/ 0 w 22"/>
                <a:gd name="T11" fmla="*/ 7 h 13"/>
                <a:gd name="T12" fmla="*/ 9 w 22"/>
                <a:gd name="T13" fmla="*/ 12 h 13"/>
                <a:gd name="T14" fmla="*/ 10 w 22"/>
                <a:gd name="T15" fmla="*/ 12 h 13"/>
                <a:gd name="T16" fmla="*/ 21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1" y="6"/>
                  </a:moveTo>
                  <a:cubicBezTo>
                    <a:pt x="22" y="6"/>
                    <a:pt x="22" y="5"/>
                    <a:pt x="21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10" y="13"/>
                    <a:pt x="10" y="12"/>
                  </a:cubicBezTo>
                  <a:lnTo>
                    <a:pt x="21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9" name="îṣľïdé">
              <a:extLst>
                <a:ext uri="{FF2B5EF4-FFF2-40B4-BE49-F238E27FC236}">
                  <a16:creationId xmlns:a16="http://schemas.microsoft.com/office/drawing/2014/main" id="{AADCCF4E-ADA3-4ABE-A4C8-1DD5CAFE1763}"/>
                </a:ext>
              </a:extLst>
            </p:cNvPr>
            <p:cNvSpPr/>
            <p:nvPr/>
          </p:nvSpPr>
          <p:spPr bwMode="auto">
            <a:xfrm>
              <a:off x="6680200" y="3900488"/>
              <a:ext cx="114300" cy="65088"/>
            </a:xfrm>
            <a:custGeom>
              <a:avLst/>
              <a:gdLst>
                <a:gd name="T0" fmla="*/ 1 w 35"/>
                <a:gd name="T1" fmla="*/ 7 h 20"/>
                <a:gd name="T2" fmla="*/ 1 w 35"/>
                <a:gd name="T3" fmla="*/ 7 h 20"/>
                <a:gd name="T4" fmla="*/ 23 w 35"/>
                <a:gd name="T5" fmla="*/ 20 h 20"/>
                <a:gd name="T6" fmla="*/ 24 w 35"/>
                <a:gd name="T7" fmla="*/ 20 h 20"/>
                <a:gd name="T8" fmla="*/ 35 w 35"/>
                <a:gd name="T9" fmla="*/ 14 h 20"/>
                <a:gd name="T10" fmla="*/ 35 w 35"/>
                <a:gd name="T11" fmla="*/ 13 h 20"/>
                <a:gd name="T12" fmla="*/ 13 w 35"/>
                <a:gd name="T13" fmla="*/ 0 h 20"/>
                <a:gd name="T14" fmla="*/ 12 w 35"/>
                <a:gd name="T15" fmla="*/ 0 h 20"/>
                <a:gd name="T16" fmla="*/ 1 w 35"/>
                <a:gd name="T17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0">
                  <a:moveTo>
                    <a:pt x="1" y="7"/>
                  </a:moveTo>
                  <a:cubicBezTo>
                    <a:pt x="0" y="7"/>
                    <a:pt x="0" y="7"/>
                    <a:pt x="1" y="7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4" y="20"/>
                    <a:pt x="24" y="20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0" name="îšḷïḑé">
              <a:extLst>
                <a:ext uri="{FF2B5EF4-FFF2-40B4-BE49-F238E27FC236}">
                  <a16:creationId xmlns:a16="http://schemas.microsoft.com/office/drawing/2014/main" id="{3F5C8207-EB3B-4852-88AC-A52D8AE8A4B8}"/>
                </a:ext>
              </a:extLst>
            </p:cNvPr>
            <p:cNvSpPr/>
            <p:nvPr/>
          </p:nvSpPr>
          <p:spPr bwMode="auto">
            <a:xfrm>
              <a:off x="6765925" y="3949700"/>
              <a:ext cx="71438" cy="42863"/>
            </a:xfrm>
            <a:custGeom>
              <a:avLst/>
              <a:gdLst>
                <a:gd name="T0" fmla="*/ 1 w 22"/>
                <a:gd name="T1" fmla="*/ 7 h 13"/>
                <a:gd name="T2" fmla="*/ 1 w 22"/>
                <a:gd name="T3" fmla="*/ 7 h 13"/>
                <a:gd name="T4" fmla="*/ 9 w 22"/>
                <a:gd name="T5" fmla="*/ 13 h 13"/>
                <a:gd name="T6" fmla="*/ 11 w 22"/>
                <a:gd name="T7" fmla="*/ 12 h 13"/>
                <a:gd name="T8" fmla="*/ 22 w 22"/>
                <a:gd name="T9" fmla="*/ 6 h 13"/>
                <a:gd name="T10" fmla="*/ 22 w 22"/>
                <a:gd name="T11" fmla="*/ 5 h 13"/>
                <a:gd name="T12" fmla="*/ 13 w 22"/>
                <a:gd name="T13" fmla="*/ 0 h 13"/>
                <a:gd name="T14" fmla="*/ 12 w 22"/>
                <a:gd name="T15" fmla="*/ 0 h 13"/>
                <a:gd name="T16" fmla="*/ 1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" y="7"/>
                  </a:moveTo>
                  <a:cubicBezTo>
                    <a:pt x="0" y="7"/>
                    <a:pt x="0" y="7"/>
                    <a:pt x="1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lnTo>
                    <a:pt x="1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1" name="iśḻiḍê">
              <a:extLst>
                <a:ext uri="{FF2B5EF4-FFF2-40B4-BE49-F238E27FC236}">
                  <a16:creationId xmlns:a16="http://schemas.microsoft.com/office/drawing/2014/main" id="{DAF7222F-4969-43AB-B3AE-19015450EC54}"/>
                </a:ext>
              </a:extLst>
            </p:cNvPr>
            <p:cNvSpPr/>
            <p:nvPr/>
          </p:nvSpPr>
          <p:spPr bwMode="auto">
            <a:xfrm>
              <a:off x="6818313" y="3919538"/>
              <a:ext cx="73025" cy="42863"/>
            </a:xfrm>
            <a:custGeom>
              <a:avLst/>
              <a:gdLst>
                <a:gd name="T0" fmla="*/ 11 w 22"/>
                <a:gd name="T1" fmla="*/ 12 h 13"/>
                <a:gd name="T2" fmla="*/ 22 w 22"/>
                <a:gd name="T3" fmla="*/ 6 h 13"/>
                <a:gd name="T4" fmla="*/ 22 w 22"/>
                <a:gd name="T5" fmla="*/ 5 h 13"/>
                <a:gd name="T6" fmla="*/ 13 w 22"/>
                <a:gd name="T7" fmla="*/ 0 h 13"/>
                <a:gd name="T8" fmla="*/ 11 w 22"/>
                <a:gd name="T9" fmla="*/ 0 h 13"/>
                <a:gd name="T10" fmla="*/ 0 w 22"/>
                <a:gd name="T11" fmla="*/ 6 h 13"/>
                <a:gd name="T12" fmla="*/ 0 w 22"/>
                <a:gd name="T13" fmla="*/ 7 h 13"/>
                <a:gd name="T14" fmla="*/ 9 w 22"/>
                <a:gd name="T15" fmla="*/ 12 h 13"/>
                <a:gd name="T16" fmla="*/ 11 w 22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12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3"/>
                    <a:pt x="10" y="13"/>
                    <a:pt x="11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2" name="îṧlîḑê">
              <a:extLst>
                <a:ext uri="{FF2B5EF4-FFF2-40B4-BE49-F238E27FC236}">
                  <a16:creationId xmlns:a16="http://schemas.microsoft.com/office/drawing/2014/main" id="{99EC3B41-E1B2-4B91-8050-5B16306E873D}"/>
                </a:ext>
              </a:extLst>
            </p:cNvPr>
            <p:cNvSpPr/>
            <p:nvPr/>
          </p:nvSpPr>
          <p:spPr bwMode="auto">
            <a:xfrm>
              <a:off x="6888163" y="3781425"/>
              <a:ext cx="71438" cy="39688"/>
            </a:xfrm>
            <a:custGeom>
              <a:avLst/>
              <a:gdLst>
                <a:gd name="T0" fmla="*/ 12 w 22"/>
                <a:gd name="T1" fmla="*/ 0 h 12"/>
                <a:gd name="T2" fmla="*/ 1 w 22"/>
                <a:gd name="T3" fmla="*/ 6 h 12"/>
                <a:gd name="T4" fmla="*/ 1 w 22"/>
                <a:gd name="T5" fmla="*/ 7 h 12"/>
                <a:gd name="T6" fmla="*/ 9 w 22"/>
                <a:gd name="T7" fmla="*/ 12 h 12"/>
                <a:gd name="T8" fmla="*/ 11 w 22"/>
                <a:gd name="T9" fmla="*/ 12 h 12"/>
                <a:gd name="T10" fmla="*/ 22 w 22"/>
                <a:gd name="T11" fmla="*/ 6 h 12"/>
                <a:gd name="T12" fmla="*/ 22 w 22"/>
                <a:gd name="T13" fmla="*/ 5 h 12"/>
                <a:gd name="T14" fmla="*/ 13 w 22"/>
                <a:gd name="T15" fmla="*/ 0 h 12"/>
                <a:gd name="T16" fmla="*/ 12 w 2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2">
                  <a:moveTo>
                    <a:pt x="12" y="0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2"/>
                    <a:pt x="11" y="12"/>
                    <a:pt x="11" y="1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3" name="îṥlïḑe">
              <a:extLst>
                <a:ext uri="{FF2B5EF4-FFF2-40B4-BE49-F238E27FC236}">
                  <a16:creationId xmlns:a16="http://schemas.microsoft.com/office/drawing/2014/main" id="{3461B220-394F-48C5-AD59-BBD2742EB620}"/>
                </a:ext>
              </a:extLst>
            </p:cNvPr>
            <p:cNvSpPr/>
            <p:nvPr/>
          </p:nvSpPr>
          <p:spPr bwMode="auto">
            <a:xfrm>
              <a:off x="6837363" y="3811588"/>
              <a:ext cx="73025" cy="42863"/>
            </a:xfrm>
            <a:custGeom>
              <a:avLst/>
              <a:gdLst>
                <a:gd name="T0" fmla="*/ 11 w 22"/>
                <a:gd name="T1" fmla="*/ 0 h 13"/>
                <a:gd name="T2" fmla="*/ 0 w 22"/>
                <a:gd name="T3" fmla="*/ 6 h 13"/>
                <a:gd name="T4" fmla="*/ 0 w 22"/>
                <a:gd name="T5" fmla="*/ 7 h 13"/>
                <a:gd name="T6" fmla="*/ 9 w 22"/>
                <a:gd name="T7" fmla="*/ 12 h 13"/>
                <a:gd name="T8" fmla="*/ 10 w 22"/>
                <a:gd name="T9" fmla="*/ 12 h 13"/>
                <a:gd name="T10" fmla="*/ 21 w 22"/>
                <a:gd name="T11" fmla="*/ 6 h 13"/>
                <a:gd name="T12" fmla="*/ 21 w 22"/>
                <a:gd name="T13" fmla="*/ 5 h 13"/>
                <a:gd name="T14" fmla="*/ 12 w 22"/>
                <a:gd name="T15" fmla="*/ 0 h 13"/>
                <a:gd name="T16" fmla="*/ 11 w 22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10" y="13"/>
                    <a:pt x="10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2" y="5"/>
                    <a:pt x="21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4" name="i$ḷiḓê">
              <a:extLst>
                <a:ext uri="{FF2B5EF4-FFF2-40B4-BE49-F238E27FC236}">
                  <a16:creationId xmlns:a16="http://schemas.microsoft.com/office/drawing/2014/main" id="{E866B3DC-085A-42B0-B6B2-E7EDA9E4C032}"/>
                </a:ext>
              </a:extLst>
            </p:cNvPr>
            <p:cNvSpPr/>
            <p:nvPr/>
          </p:nvSpPr>
          <p:spPr bwMode="auto">
            <a:xfrm>
              <a:off x="6732588" y="3870325"/>
              <a:ext cx="73025" cy="42863"/>
            </a:xfrm>
            <a:custGeom>
              <a:avLst/>
              <a:gdLst>
                <a:gd name="T0" fmla="*/ 22 w 22"/>
                <a:gd name="T1" fmla="*/ 6 h 13"/>
                <a:gd name="T2" fmla="*/ 22 w 22"/>
                <a:gd name="T3" fmla="*/ 5 h 13"/>
                <a:gd name="T4" fmla="*/ 13 w 22"/>
                <a:gd name="T5" fmla="*/ 0 h 13"/>
                <a:gd name="T6" fmla="*/ 12 w 22"/>
                <a:gd name="T7" fmla="*/ 0 h 13"/>
                <a:gd name="T8" fmla="*/ 1 w 22"/>
                <a:gd name="T9" fmla="*/ 7 h 13"/>
                <a:gd name="T10" fmla="*/ 0 w 22"/>
                <a:gd name="T11" fmla="*/ 7 h 13"/>
                <a:gd name="T12" fmla="*/ 9 w 22"/>
                <a:gd name="T13" fmla="*/ 13 h 13"/>
                <a:gd name="T14" fmla="*/ 11 w 22"/>
                <a:gd name="T15" fmla="*/ 12 h 13"/>
                <a:gd name="T16" fmla="*/ 22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2" y="6"/>
                  </a:move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2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5" name="iŝľiďè">
              <a:extLst>
                <a:ext uri="{FF2B5EF4-FFF2-40B4-BE49-F238E27FC236}">
                  <a16:creationId xmlns:a16="http://schemas.microsoft.com/office/drawing/2014/main" id="{42B8DA50-C3EF-4F6B-99CC-059AF2E869BC}"/>
                </a:ext>
              </a:extLst>
            </p:cNvPr>
            <p:cNvSpPr/>
            <p:nvPr/>
          </p:nvSpPr>
          <p:spPr bwMode="auto">
            <a:xfrm>
              <a:off x="6784975" y="3840163"/>
              <a:ext cx="73025" cy="42863"/>
            </a:xfrm>
            <a:custGeom>
              <a:avLst/>
              <a:gdLst>
                <a:gd name="T0" fmla="*/ 11 w 22"/>
                <a:gd name="T1" fmla="*/ 12 h 13"/>
                <a:gd name="T2" fmla="*/ 22 w 22"/>
                <a:gd name="T3" fmla="*/ 6 h 13"/>
                <a:gd name="T4" fmla="*/ 22 w 22"/>
                <a:gd name="T5" fmla="*/ 5 h 13"/>
                <a:gd name="T6" fmla="*/ 13 w 22"/>
                <a:gd name="T7" fmla="*/ 0 h 13"/>
                <a:gd name="T8" fmla="*/ 11 w 22"/>
                <a:gd name="T9" fmla="*/ 0 h 13"/>
                <a:gd name="T10" fmla="*/ 0 w 22"/>
                <a:gd name="T11" fmla="*/ 6 h 13"/>
                <a:gd name="T12" fmla="*/ 0 w 22"/>
                <a:gd name="T13" fmla="*/ 7 h 13"/>
                <a:gd name="T14" fmla="*/ 9 w 22"/>
                <a:gd name="T15" fmla="*/ 12 h 13"/>
                <a:gd name="T16" fmla="*/ 11 w 22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12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10" y="13"/>
                    <a:pt x="11" y="12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6" name="iŝḷïḋê">
              <a:extLst>
                <a:ext uri="{FF2B5EF4-FFF2-40B4-BE49-F238E27FC236}">
                  <a16:creationId xmlns:a16="http://schemas.microsoft.com/office/drawing/2014/main" id="{1C6E1322-AFE6-4E61-B144-275F10D4189A}"/>
                </a:ext>
              </a:extLst>
            </p:cNvPr>
            <p:cNvSpPr/>
            <p:nvPr/>
          </p:nvSpPr>
          <p:spPr bwMode="auto">
            <a:xfrm>
              <a:off x="6913563" y="3883025"/>
              <a:ext cx="125413" cy="73025"/>
            </a:xfrm>
            <a:custGeom>
              <a:avLst/>
              <a:gdLst>
                <a:gd name="T0" fmla="*/ 37 w 38"/>
                <a:gd name="T1" fmla="*/ 5 h 22"/>
                <a:gd name="T2" fmla="*/ 28 w 38"/>
                <a:gd name="T3" fmla="*/ 0 h 22"/>
                <a:gd name="T4" fmla="*/ 27 w 38"/>
                <a:gd name="T5" fmla="*/ 0 h 22"/>
                <a:gd name="T6" fmla="*/ 0 w 38"/>
                <a:gd name="T7" fmla="*/ 16 h 22"/>
                <a:gd name="T8" fmla="*/ 0 w 38"/>
                <a:gd name="T9" fmla="*/ 17 h 22"/>
                <a:gd name="T10" fmla="*/ 9 w 38"/>
                <a:gd name="T11" fmla="*/ 22 h 22"/>
                <a:gd name="T12" fmla="*/ 10 w 38"/>
                <a:gd name="T13" fmla="*/ 22 h 22"/>
                <a:gd name="T14" fmla="*/ 37 w 38"/>
                <a:gd name="T15" fmla="*/ 6 h 22"/>
                <a:gd name="T16" fmla="*/ 37 w 38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2">
                  <a:moveTo>
                    <a:pt x="37" y="5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10" y="22"/>
                    <a:pt x="10" y="22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8" y="6"/>
                    <a:pt x="37" y="5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7" name="ïṥḻíḋê">
              <a:extLst>
                <a:ext uri="{FF2B5EF4-FFF2-40B4-BE49-F238E27FC236}">
                  <a16:creationId xmlns:a16="http://schemas.microsoft.com/office/drawing/2014/main" id="{0B3790E9-F45F-425C-8769-389534F8B964}"/>
                </a:ext>
              </a:extLst>
            </p:cNvPr>
            <p:cNvSpPr/>
            <p:nvPr/>
          </p:nvSpPr>
          <p:spPr bwMode="auto">
            <a:xfrm>
              <a:off x="6808788" y="3943350"/>
              <a:ext cx="125413" cy="73025"/>
            </a:xfrm>
            <a:custGeom>
              <a:avLst/>
              <a:gdLst>
                <a:gd name="T0" fmla="*/ 1 w 38"/>
                <a:gd name="T1" fmla="*/ 17 h 22"/>
                <a:gd name="T2" fmla="*/ 9 w 38"/>
                <a:gd name="T3" fmla="*/ 22 h 22"/>
                <a:gd name="T4" fmla="*/ 11 w 38"/>
                <a:gd name="T5" fmla="*/ 22 h 22"/>
                <a:gd name="T6" fmla="*/ 38 w 38"/>
                <a:gd name="T7" fmla="*/ 6 h 22"/>
                <a:gd name="T8" fmla="*/ 38 w 38"/>
                <a:gd name="T9" fmla="*/ 6 h 22"/>
                <a:gd name="T10" fmla="*/ 29 w 38"/>
                <a:gd name="T11" fmla="*/ 1 h 22"/>
                <a:gd name="T12" fmla="*/ 27 w 38"/>
                <a:gd name="T13" fmla="*/ 1 h 22"/>
                <a:gd name="T14" fmla="*/ 1 w 38"/>
                <a:gd name="T15" fmla="*/ 16 h 22"/>
                <a:gd name="T16" fmla="*/ 1 w 38"/>
                <a:gd name="T17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2">
                  <a:moveTo>
                    <a:pt x="1" y="17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0"/>
                    <a:pt x="28" y="0"/>
                    <a:pt x="27" y="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8" name="iş1íḍé">
              <a:extLst>
                <a:ext uri="{FF2B5EF4-FFF2-40B4-BE49-F238E27FC236}">
                  <a16:creationId xmlns:a16="http://schemas.microsoft.com/office/drawing/2014/main" id="{CBD0536E-D5B3-4BB8-B865-A8C41FCF225E}"/>
                </a:ext>
              </a:extLst>
            </p:cNvPr>
            <p:cNvSpPr/>
            <p:nvPr/>
          </p:nvSpPr>
          <p:spPr bwMode="auto">
            <a:xfrm>
              <a:off x="7016750" y="3854450"/>
              <a:ext cx="71438" cy="42863"/>
            </a:xfrm>
            <a:custGeom>
              <a:avLst/>
              <a:gdLst>
                <a:gd name="T0" fmla="*/ 22 w 22"/>
                <a:gd name="T1" fmla="*/ 6 h 13"/>
                <a:gd name="T2" fmla="*/ 22 w 22"/>
                <a:gd name="T3" fmla="*/ 5 h 13"/>
                <a:gd name="T4" fmla="*/ 13 w 22"/>
                <a:gd name="T5" fmla="*/ 0 h 13"/>
                <a:gd name="T6" fmla="*/ 12 w 22"/>
                <a:gd name="T7" fmla="*/ 0 h 13"/>
                <a:gd name="T8" fmla="*/ 1 w 22"/>
                <a:gd name="T9" fmla="*/ 7 h 13"/>
                <a:gd name="T10" fmla="*/ 0 w 22"/>
                <a:gd name="T11" fmla="*/ 8 h 13"/>
                <a:gd name="T12" fmla="*/ 9 w 22"/>
                <a:gd name="T13" fmla="*/ 13 h 13"/>
                <a:gd name="T14" fmla="*/ 11 w 22"/>
                <a:gd name="T15" fmla="*/ 13 h 13"/>
                <a:gd name="T16" fmla="*/ 22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2" y="6"/>
                  </a:moveTo>
                  <a:cubicBezTo>
                    <a:pt x="22" y="6"/>
                    <a:pt x="22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9" name="íṣlîďè">
              <a:extLst>
                <a:ext uri="{FF2B5EF4-FFF2-40B4-BE49-F238E27FC236}">
                  <a16:creationId xmlns:a16="http://schemas.microsoft.com/office/drawing/2014/main" id="{49D358D6-5A01-4AAC-8D0D-03598DAB16F1}"/>
                </a:ext>
              </a:extLst>
            </p:cNvPr>
            <p:cNvSpPr/>
            <p:nvPr/>
          </p:nvSpPr>
          <p:spPr bwMode="auto">
            <a:xfrm>
              <a:off x="6775450" y="3894138"/>
              <a:ext cx="73025" cy="42863"/>
            </a:xfrm>
            <a:custGeom>
              <a:avLst/>
              <a:gdLst>
                <a:gd name="T0" fmla="*/ 11 w 22"/>
                <a:gd name="T1" fmla="*/ 13 h 13"/>
                <a:gd name="T2" fmla="*/ 22 w 22"/>
                <a:gd name="T3" fmla="*/ 7 h 13"/>
                <a:gd name="T4" fmla="*/ 22 w 22"/>
                <a:gd name="T5" fmla="*/ 6 h 13"/>
                <a:gd name="T6" fmla="*/ 13 w 22"/>
                <a:gd name="T7" fmla="*/ 1 h 13"/>
                <a:gd name="T8" fmla="*/ 12 w 22"/>
                <a:gd name="T9" fmla="*/ 1 h 13"/>
                <a:gd name="T10" fmla="*/ 1 w 22"/>
                <a:gd name="T11" fmla="*/ 7 h 13"/>
                <a:gd name="T12" fmla="*/ 0 w 22"/>
                <a:gd name="T13" fmla="*/ 8 h 13"/>
                <a:gd name="T14" fmla="*/ 9 w 22"/>
                <a:gd name="T15" fmla="*/ 13 h 13"/>
                <a:gd name="T16" fmla="*/ 11 w 22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11" y="13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0" name="isļidé">
              <a:extLst>
                <a:ext uri="{FF2B5EF4-FFF2-40B4-BE49-F238E27FC236}">
                  <a16:creationId xmlns:a16="http://schemas.microsoft.com/office/drawing/2014/main" id="{FD107880-4E56-4193-96F2-AE035FF2648C}"/>
                </a:ext>
              </a:extLst>
            </p:cNvPr>
            <p:cNvSpPr/>
            <p:nvPr/>
          </p:nvSpPr>
          <p:spPr bwMode="auto">
            <a:xfrm>
              <a:off x="6637338" y="3563938"/>
              <a:ext cx="76200" cy="42863"/>
            </a:xfrm>
            <a:custGeom>
              <a:avLst/>
              <a:gdLst>
                <a:gd name="T0" fmla="*/ 22 w 23"/>
                <a:gd name="T1" fmla="*/ 6 h 13"/>
                <a:gd name="T2" fmla="*/ 22 w 23"/>
                <a:gd name="T3" fmla="*/ 5 h 13"/>
                <a:gd name="T4" fmla="*/ 13 w 23"/>
                <a:gd name="T5" fmla="*/ 0 h 13"/>
                <a:gd name="T6" fmla="*/ 12 w 23"/>
                <a:gd name="T7" fmla="*/ 0 h 13"/>
                <a:gd name="T8" fmla="*/ 1 w 23"/>
                <a:gd name="T9" fmla="*/ 7 h 13"/>
                <a:gd name="T10" fmla="*/ 1 w 23"/>
                <a:gd name="T11" fmla="*/ 7 h 13"/>
                <a:gd name="T12" fmla="*/ 10 w 23"/>
                <a:gd name="T13" fmla="*/ 13 h 13"/>
                <a:gd name="T14" fmla="*/ 11 w 23"/>
                <a:gd name="T15" fmla="*/ 12 h 13"/>
                <a:gd name="T16" fmla="*/ 22 w 23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22" y="6"/>
                  </a:moveTo>
                  <a:cubicBezTo>
                    <a:pt x="23" y="6"/>
                    <a:pt x="23" y="6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2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1" name="íṩḻïḍê">
              <a:extLst>
                <a:ext uri="{FF2B5EF4-FFF2-40B4-BE49-F238E27FC236}">
                  <a16:creationId xmlns:a16="http://schemas.microsoft.com/office/drawing/2014/main" id="{EDFFBA29-D6DA-4FE7-AC7B-F32A5FF6D621}"/>
                </a:ext>
              </a:extLst>
            </p:cNvPr>
            <p:cNvSpPr/>
            <p:nvPr/>
          </p:nvSpPr>
          <p:spPr bwMode="auto">
            <a:xfrm>
              <a:off x="6723063" y="3613150"/>
              <a:ext cx="71438" cy="42863"/>
            </a:xfrm>
            <a:custGeom>
              <a:avLst/>
              <a:gdLst>
                <a:gd name="T0" fmla="*/ 22 w 22"/>
                <a:gd name="T1" fmla="*/ 6 h 13"/>
                <a:gd name="T2" fmla="*/ 22 w 22"/>
                <a:gd name="T3" fmla="*/ 5 h 13"/>
                <a:gd name="T4" fmla="*/ 13 w 22"/>
                <a:gd name="T5" fmla="*/ 0 h 13"/>
                <a:gd name="T6" fmla="*/ 12 w 22"/>
                <a:gd name="T7" fmla="*/ 0 h 13"/>
                <a:gd name="T8" fmla="*/ 1 w 22"/>
                <a:gd name="T9" fmla="*/ 7 h 13"/>
                <a:gd name="T10" fmla="*/ 1 w 22"/>
                <a:gd name="T11" fmla="*/ 7 h 13"/>
                <a:gd name="T12" fmla="*/ 9 w 22"/>
                <a:gd name="T13" fmla="*/ 12 h 13"/>
                <a:gd name="T14" fmla="*/ 11 w 22"/>
                <a:gd name="T15" fmla="*/ 12 h 13"/>
                <a:gd name="T16" fmla="*/ 22 w 22"/>
                <a:gd name="T1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2" y="6"/>
                  </a:moveTo>
                  <a:cubicBezTo>
                    <a:pt x="22" y="6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3"/>
                    <a:pt x="11" y="13"/>
                    <a:pt x="11" y="12"/>
                  </a:cubicBezTo>
                  <a:lnTo>
                    <a:pt x="22" y="6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2" name="íṧlíďe">
              <a:extLst>
                <a:ext uri="{FF2B5EF4-FFF2-40B4-BE49-F238E27FC236}">
                  <a16:creationId xmlns:a16="http://schemas.microsoft.com/office/drawing/2014/main" id="{3760887E-EF3B-4DF3-AF86-3D90C42D7D7B}"/>
                </a:ext>
              </a:extLst>
            </p:cNvPr>
            <p:cNvSpPr/>
            <p:nvPr/>
          </p:nvSpPr>
          <p:spPr bwMode="auto">
            <a:xfrm>
              <a:off x="6680200" y="3587750"/>
              <a:ext cx="71438" cy="42863"/>
            </a:xfrm>
            <a:custGeom>
              <a:avLst/>
              <a:gdLst>
                <a:gd name="T0" fmla="*/ 22 w 22"/>
                <a:gd name="T1" fmla="*/ 7 h 13"/>
                <a:gd name="T2" fmla="*/ 22 w 22"/>
                <a:gd name="T3" fmla="*/ 6 h 13"/>
                <a:gd name="T4" fmla="*/ 13 w 22"/>
                <a:gd name="T5" fmla="*/ 1 h 13"/>
                <a:gd name="T6" fmla="*/ 12 w 22"/>
                <a:gd name="T7" fmla="*/ 1 h 13"/>
                <a:gd name="T8" fmla="*/ 1 w 22"/>
                <a:gd name="T9" fmla="*/ 7 h 13"/>
                <a:gd name="T10" fmla="*/ 1 w 22"/>
                <a:gd name="T11" fmla="*/ 8 h 13"/>
                <a:gd name="T12" fmla="*/ 10 w 22"/>
                <a:gd name="T13" fmla="*/ 13 h 13"/>
                <a:gd name="T14" fmla="*/ 11 w 22"/>
                <a:gd name="T15" fmla="*/ 13 h 13"/>
                <a:gd name="T16" fmla="*/ 22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2" y="7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3"/>
                    <a:pt x="11" y="13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3" name="iŝḻïďê">
              <a:extLst>
                <a:ext uri="{FF2B5EF4-FFF2-40B4-BE49-F238E27FC236}">
                  <a16:creationId xmlns:a16="http://schemas.microsoft.com/office/drawing/2014/main" id="{1D84FE11-E218-4DD1-9E1F-FD6D6C1311FC}"/>
                </a:ext>
              </a:extLst>
            </p:cNvPr>
            <p:cNvSpPr/>
            <p:nvPr/>
          </p:nvSpPr>
          <p:spPr bwMode="auto">
            <a:xfrm>
              <a:off x="6765925" y="3636963"/>
              <a:ext cx="71438" cy="42863"/>
            </a:xfrm>
            <a:custGeom>
              <a:avLst/>
              <a:gdLst>
                <a:gd name="T0" fmla="*/ 22 w 22"/>
                <a:gd name="T1" fmla="*/ 7 h 13"/>
                <a:gd name="T2" fmla="*/ 22 w 22"/>
                <a:gd name="T3" fmla="*/ 6 h 13"/>
                <a:gd name="T4" fmla="*/ 13 w 22"/>
                <a:gd name="T5" fmla="*/ 1 h 13"/>
                <a:gd name="T6" fmla="*/ 12 w 22"/>
                <a:gd name="T7" fmla="*/ 1 h 13"/>
                <a:gd name="T8" fmla="*/ 1 w 22"/>
                <a:gd name="T9" fmla="*/ 7 h 13"/>
                <a:gd name="T10" fmla="*/ 1 w 22"/>
                <a:gd name="T11" fmla="*/ 8 h 13"/>
                <a:gd name="T12" fmla="*/ 9 w 22"/>
                <a:gd name="T13" fmla="*/ 13 h 13"/>
                <a:gd name="T14" fmla="*/ 11 w 22"/>
                <a:gd name="T15" fmla="*/ 13 h 13"/>
                <a:gd name="T16" fmla="*/ 22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2" y="7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1" y="13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246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4" name="îṧľïďè">
              <a:extLst>
                <a:ext uri="{FF2B5EF4-FFF2-40B4-BE49-F238E27FC236}">
                  <a16:creationId xmlns:a16="http://schemas.microsoft.com/office/drawing/2014/main" id="{176FD3AA-1776-4E33-820F-F3D9346CD995}"/>
                </a:ext>
              </a:extLst>
            </p:cNvPr>
            <p:cNvSpPr/>
            <p:nvPr/>
          </p:nvSpPr>
          <p:spPr bwMode="auto">
            <a:xfrm>
              <a:off x="7653338" y="3860800"/>
              <a:ext cx="673100" cy="388938"/>
            </a:xfrm>
            <a:custGeom>
              <a:avLst/>
              <a:gdLst>
                <a:gd name="T0" fmla="*/ 163 w 204"/>
                <a:gd name="T1" fmla="*/ 115 h 118"/>
                <a:gd name="T2" fmla="*/ 198 w 204"/>
                <a:gd name="T3" fmla="*/ 95 h 118"/>
                <a:gd name="T4" fmla="*/ 198 w 204"/>
                <a:gd name="T5" fmla="*/ 84 h 118"/>
                <a:gd name="T6" fmla="*/ 60 w 204"/>
                <a:gd name="T7" fmla="*/ 4 h 118"/>
                <a:gd name="T8" fmla="*/ 40 w 204"/>
                <a:gd name="T9" fmla="*/ 4 h 118"/>
                <a:gd name="T10" fmla="*/ 5 w 204"/>
                <a:gd name="T11" fmla="*/ 24 h 118"/>
                <a:gd name="T12" fmla="*/ 5 w 204"/>
                <a:gd name="T13" fmla="*/ 35 h 118"/>
                <a:gd name="T14" fmla="*/ 144 w 204"/>
                <a:gd name="T15" fmla="*/ 115 h 118"/>
                <a:gd name="T16" fmla="*/ 163 w 204"/>
                <a:gd name="T17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18">
                  <a:moveTo>
                    <a:pt x="163" y="115"/>
                  </a:moveTo>
                  <a:cubicBezTo>
                    <a:pt x="198" y="95"/>
                    <a:pt x="198" y="95"/>
                    <a:pt x="198" y="95"/>
                  </a:cubicBezTo>
                  <a:cubicBezTo>
                    <a:pt x="204" y="92"/>
                    <a:pt x="204" y="87"/>
                    <a:pt x="198" y="8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4" y="0"/>
                    <a:pt x="46" y="0"/>
                    <a:pt x="40" y="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0" y="27"/>
                    <a:pt x="0" y="32"/>
                    <a:pt x="5" y="35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9" y="118"/>
                    <a:pt x="157" y="118"/>
                    <a:pt x="163" y="115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5" name="iṡḷíḓe">
              <a:extLst>
                <a:ext uri="{FF2B5EF4-FFF2-40B4-BE49-F238E27FC236}">
                  <a16:creationId xmlns:a16="http://schemas.microsoft.com/office/drawing/2014/main" id="{2620AB30-F149-4D0E-B4D8-397D76459CED}"/>
                </a:ext>
              </a:extLst>
            </p:cNvPr>
            <p:cNvSpPr/>
            <p:nvPr/>
          </p:nvSpPr>
          <p:spPr bwMode="auto">
            <a:xfrm>
              <a:off x="7705725" y="3894138"/>
              <a:ext cx="244475" cy="141288"/>
            </a:xfrm>
            <a:custGeom>
              <a:avLst/>
              <a:gdLst>
                <a:gd name="T0" fmla="*/ 70 w 74"/>
                <a:gd name="T1" fmla="*/ 18 h 43"/>
                <a:gd name="T2" fmla="*/ 43 w 74"/>
                <a:gd name="T3" fmla="*/ 2 h 43"/>
                <a:gd name="T4" fmla="*/ 31 w 74"/>
                <a:gd name="T5" fmla="*/ 2 h 43"/>
                <a:gd name="T6" fmla="*/ 4 w 74"/>
                <a:gd name="T7" fmla="*/ 18 h 43"/>
                <a:gd name="T8" fmla="*/ 4 w 74"/>
                <a:gd name="T9" fmla="*/ 25 h 43"/>
                <a:gd name="T10" fmla="*/ 31 w 74"/>
                <a:gd name="T11" fmla="*/ 40 h 43"/>
                <a:gd name="T12" fmla="*/ 43 w 74"/>
                <a:gd name="T13" fmla="*/ 40 h 43"/>
                <a:gd name="T14" fmla="*/ 70 w 74"/>
                <a:gd name="T15" fmla="*/ 25 h 43"/>
                <a:gd name="T16" fmla="*/ 70 w 74"/>
                <a:gd name="T17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3">
                  <a:moveTo>
                    <a:pt x="70" y="18"/>
                  </a:moveTo>
                  <a:cubicBezTo>
                    <a:pt x="43" y="2"/>
                    <a:pt x="43" y="2"/>
                    <a:pt x="43" y="2"/>
                  </a:cubicBezTo>
                  <a:cubicBezTo>
                    <a:pt x="40" y="0"/>
                    <a:pt x="34" y="0"/>
                    <a:pt x="31" y="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20"/>
                    <a:pt x="0" y="23"/>
                    <a:pt x="4" y="25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4" y="43"/>
                    <a:pt x="40" y="43"/>
                    <a:pt x="43" y="40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4" y="23"/>
                    <a:pt x="74" y="20"/>
                    <a:pt x="7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6" name="íšļiďé">
              <a:extLst>
                <a:ext uri="{FF2B5EF4-FFF2-40B4-BE49-F238E27FC236}">
                  <a16:creationId xmlns:a16="http://schemas.microsoft.com/office/drawing/2014/main" id="{95C5F329-5F7E-4ADD-B2AD-6D20FBB75ECC}"/>
                </a:ext>
              </a:extLst>
            </p:cNvPr>
            <p:cNvSpPr/>
            <p:nvPr/>
          </p:nvSpPr>
          <p:spPr bwMode="auto">
            <a:xfrm>
              <a:off x="7781925" y="3937000"/>
              <a:ext cx="85725" cy="49213"/>
            </a:xfrm>
            <a:custGeom>
              <a:avLst/>
              <a:gdLst>
                <a:gd name="T0" fmla="*/ 13 w 26"/>
                <a:gd name="T1" fmla="*/ 1 h 15"/>
                <a:gd name="T2" fmla="*/ 2 w 26"/>
                <a:gd name="T3" fmla="*/ 7 h 15"/>
                <a:gd name="T4" fmla="*/ 2 w 26"/>
                <a:gd name="T5" fmla="*/ 10 h 15"/>
                <a:gd name="T6" fmla="*/ 22 w 26"/>
                <a:gd name="T7" fmla="*/ 14 h 15"/>
                <a:gd name="T8" fmla="*/ 24 w 26"/>
                <a:gd name="T9" fmla="*/ 12 h 15"/>
                <a:gd name="T10" fmla="*/ 19 w 26"/>
                <a:gd name="T11" fmla="*/ 3 h 15"/>
                <a:gd name="T12" fmla="*/ 13 w 26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5">
                  <a:moveTo>
                    <a:pt x="13" y="1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0" y="9"/>
                    <a:pt x="0" y="10"/>
                    <a:pt x="2" y="1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5" y="15"/>
                    <a:pt x="26" y="14"/>
                    <a:pt x="24" y="1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1"/>
                    <a:pt x="15" y="0"/>
                    <a:pt x="1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7" name="iṡľidé">
              <a:extLst>
                <a:ext uri="{FF2B5EF4-FFF2-40B4-BE49-F238E27FC236}">
                  <a16:creationId xmlns:a16="http://schemas.microsoft.com/office/drawing/2014/main" id="{4A0A8C07-8238-4329-B45B-D14B0F989D3A}"/>
                </a:ext>
              </a:extLst>
            </p:cNvPr>
            <p:cNvSpPr/>
            <p:nvPr/>
          </p:nvSpPr>
          <p:spPr bwMode="auto">
            <a:xfrm>
              <a:off x="7972425" y="4011613"/>
              <a:ext cx="271463" cy="158750"/>
            </a:xfrm>
            <a:custGeom>
              <a:avLst/>
              <a:gdLst>
                <a:gd name="T0" fmla="*/ 79 w 82"/>
                <a:gd name="T1" fmla="*/ 46 h 48"/>
                <a:gd name="T2" fmla="*/ 69 w 82"/>
                <a:gd name="T3" fmla="*/ 46 h 48"/>
                <a:gd name="T4" fmla="*/ 3 w 82"/>
                <a:gd name="T5" fmla="*/ 8 h 48"/>
                <a:gd name="T6" fmla="*/ 3 w 82"/>
                <a:gd name="T7" fmla="*/ 2 h 48"/>
                <a:gd name="T8" fmla="*/ 12 w 82"/>
                <a:gd name="T9" fmla="*/ 2 h 48"/>
                <a:gd name="T10" fmla="*/ 79 w 82"/>
                <a:gd name="T11" fmla="*/ 40 h 48"/>
                <a:gd name="T12" fmla="*/ 79 w 82"/>
                <a:gd name="T13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48">
                  <a:moveTo>
                    <a:pt x="79" y="46"/>
                  </a:moveTo>
                  <a:cubicBezTo>
                    <a:pt x="76" y="48"/>
                    <a:pt x="72" y="48"/>
                    <a:pt x="69" y="4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6"/>
                    <a:pt x="0" y="3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2" y="42"/>
                    <a:pt x="82" y="45"/>
                    <a:pt x="79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8" name="íšḷiḑe">
              <a:extLst>
                <a:ext uri="{FF2B5EF4-FFF2-40B4-BE49-F238E27FC236}">
                  <a16:creationId xmlns:a16="http://schemas.microsoft.com/office/drawing/2014/main" id="{E2C28791-3CA1-440E-AE96-73D199F9F0C7}"/>
                </a:ext>
              </a:extLst>
            </p:cNvPr>
            <p:cNvSpPr/>
            <p:nvPr/>
          </p:nvSpPr>
          <p:spPr bwMode="auto">
            <a:xfrm>
              <a:off x="7916863" y="4048125"/>
              <a:ext cx="149225" cy="85725"/>
            </a:xfrm>
            <a:custGeom>
              <a:avLst/>
              <a:gdLst>
                <a:gd name="T0" fmla="*/ 42 w 45"/>
                <a:gd name="T1" fmla="*/ 24 h 26"/>
                <a:gd name="T2" fmla="*/ 32 w 45"/>
                <a:gd name="T3" fmla="*/ 24 h 26"/>
                <a:gd name="T4" fmla="*/ 2 w 45"/>
                <a:gd name="T5" fmla="*/ 7 h 26"/>
                <a:gd name="T6" fmla="*/ 2 w 45"/>
                <a:gd name="T7" fmla="*/ 1 h 26"/>
                <a:gd name="T8" fmla="*/ 12 w 45"/>
                <a:gd name="T9" fmla="*/ 1 h 26"/>
                <a:gd name="T10" fmla="*/ 42 w 45"/>
                <a:gd name="T11" fmla="*/ 19 h 26"/>
                <a:gd name="T12" fmla="*/ 42 w 45"/>
                <a:gd name="T13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6">
                  <a:moveTo>
                    <a:pt x="42" y="24"/>
                  </a:moveTo>
                  <a:cubicBezTo>
                    <a:pt x="40" y="26"/>
                    <a:pt x="35" y="26"/>
                    <a:pt x="32" y="2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5" y="0"/>
                    <a:pt x="9" y="0"/>
                    <a:pt x="12" y="1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5" y="20"/>
                    <a:pt x="45" y="23"/>
                    <a:pt x="42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9" name="í$lïḍe">
              <a:extLst>
                <a:ext uri="{FF2B5EF4-FFF2-40B4-BE49-F238E27FC236}">
                  <a16:creationId xmlns:a16="http://schemas.microsoft.com/office/drawing/2014/main" id="{A4599D9C-CE6D-4D77-A5EE-7AC8A38526FD}"/>
                </a:ext>
              </a:extLst>
            </p:cNvPr>
            <p:cNvSpPr/>
            <p:nvPr/>
          </p:nvSpPr>
          <p:spPr bwMode="auto">
            <a:xfrm>
              <a:off x="7342188" y="4038600"/>
              <a:ext cx="673100" cy="388938"/>
            </a:xfrm>
            <a:custGeom>
              <a:avLst/>
              <a:gdLst>
                <a:gd name="T0" fmla="*/ 163 w 204"/>
                <a:gd name="T1" fmla="*/ 115 h 118"/>
                <a:gd name="T2" fmla="*/ 199 w 204"/>
                <a:gd name="T3" fmla="*/ 94 h 118"/>
                <a:gd name="T4" fmla="*/ 199 w 204"/>
                <a:gd name="T5" fmla="*/ 83 h 118"/>
                <a:gd name="T6" fmla="*/ 60 w 204"/>
                <a:gd name="T7" fmla="*/ 3 h 118"/>
                <a:gd name="T8" fmla="*/ 41 w 204"/>
                <a:gd name="T9" fmla="*/ 3 h 118"/>
                <a:gd name="T10" fmla="*/ 5 w 204"/>
                <a:gd name="T11" fmla="*/ 24 h 118"/>
                <a:gd name="T12" fmla="*/ 5 w 204"/>
                <a:gd name="T13" fmla="*/ 35 h 118"/>
                <a:gd name="T14" fmla="*/ 144 w 204"/>
                <a:gd name="T15" fmla="*/ 115 h 118"/>
                <a:gd name="T16" fmla="*/ 163 w 204"/>
                <a:gd name="T17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18">
                  <a:moveTo>
                    <a:pt x="163" y="115"/>
                  </a:moveTo>
                  <a:cubicBezTo>
                    <a:pt x="199" y="94"/>
                    <a:pt x="199" y="94"/>
                    <a:pt x="199" y="94"/>
                  </a:cubicBezTo>
                  <a:cubicBezTo>
                    <a:pt x="204" y="91"/>
                    <a:pt x="204" y="86"/>
                    <a:pt x="199" y="8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5" y="0"/>
                    <a:pt x="46" y="0"/>
                    <a:pt x="41" y="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0" y="27"/>
                    <a:pt x="0" y="32"/>
                    <a:pt x="5" y="35"/>
                  </a:cubicBezTo>
                  <a:cubicBezTo>
                    <a:pt x="144" y="115"/>
                    <a:pt x="144" y="115"/>
                    <a:pt x="144" y="115"/>
                  </a:cubicBezTo>
                  <a:cubicBezTo>
                    <a:pt x="149" y="118"/>
                    <a:pt x="158" y="118"/>
                    <a:pt x="163" y="115"/>
                  </a:cubicBezTo>
                  <a:close/>
                </a:path>
              </a:pathLst>
            </a:custGeom>
            <a:solidFill>
              <a:srgbClr val="FFDB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ṣļîḑe">
              <a:extLst>
                <a:ext uri="{FF2B5EF4-FFF2-40B4-BE49-F238E27FC236}">
                  <a16:creationId xmlns:a16="http://schemas.microsoft.com/office/drawing/2014/main" id="{8C9FF1D9-F0BE-4777-B6F5-80ED18C749FE}"/>
                </a:ext>
              </a:extLst>
            </p:cNvPr>
            <p:cNvSpPr/>
            <p:nvPr/>
          </p:nvSpPr>
          <p:spPr bwMode="auto">
            <a:xfrm>
              <a:off x="7415213" y="4081463"/>
              <a:ext cx="204788" cy="115888"/>
            </a:xfrm>
            <a:custGeom>
              <a:avLst/>
              <a:gdLst>
                <a:gd name="T0" fmla="*/ 51 w 62"/>
                <a:gd name="T1" fmla="*/ 6 h 35"/>
                <a:gd name="T2" fmla="*/ 11 w 62"/>
                <a:gd name="T3" fmla="*/ 6 h 35"/>
                <a:gd name="T4" fmla="*/ 11 w 62"/>
                <a:gd name="T5" fmla="*/ 29 h 35"/>
                <a:gd name="T6" fmla="*/ 51 w 62"/>
                <a:gd name="T7" fmla="*/ 29 h 35"/>
                <a:gd name="T8" fmla="*/ 51 w 62"/>
                <a:gd name="T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5">
                  <a:moveTo>
                    <a:pt x="51" y="6"/>
                  </a:moveTo>
                  <a:cubicBezTo>
                    <a:pt x="40" y="0"/>
                    <a:pt x="22" y="0"/>
                    <a:pt x="11" y="6"/>
                  </a:cubicBezTo>
                  <a:cubicBezTo>
                    <a:pt x="0" y="12"/>
                    <a:pt x="0" y="23"/>
                    <a:pt x="11" y="29"/>
                  </a:cubicBezTo>
                  <a:cubicBezTo>
                    <a:pt x="22" y="35"/>
                    <a:pt x="40" y="35"/>
                    <a:pt x="51" y="29"/>
                  </a:cubicBezTo>
                  <a:cubicBezTo>
                    <a:pt x="62" y="23"/>
                    <a:pt x="62" y="12"/>
                    <a:pt x="5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1" name="iš1ide">
              <a:extLst>
                <a:ext uri="{FF2B5EF4-FFF2-40B4-BE49-F238E27FC236}">
                  <a16:creationId xmlns:a16="http://schemas.microsoft.com/office/drawing/2014/main" id="{6B8FA1C1-1CDD-481F-96B6-3BEDED5B9933}"/>
                </a:ext>
              </a:extLst>
            </p:cNvPr>
            <p:cNvSpPr/>
            <p:nvPr/>
          </p:nvSpPr>
          <p:spPr bwMode="auto">
            <a:xfrm>
              <a:off x="7662863" y="4191000"/>
              <a:ext cx="269875" cy="153988"/>
            </a:xfrm>
            <a:custGeom>
              <a:avLst/>
              <a:gdLst>
                <a:gd name="T0" fmla="*/ 79 w 82"/>
                <a:gd name="T1" fmla="*/ 45 h 47"/>
                <a:gd name="T2" fmla="*/ 70 w 82"/>
                <a:gd name="T3" fmla="*/ 45 h 47"/>
                <a:gd name="T4" fmla="*/ 3 w 82"/>
                <a:gd name="T5" fmla="*/ 7 h 47"/>
                <a:gd name="T6" fmla="*/ 3 w 82"/>
                <a:gd name="T7" fmla="*/ 1 h 47"/>
                <a:gd name="T8" fmla="*/ 13 w 82"/>
                <a:gd name="T9" fmla="*/ 1 h 47"/>
                <a:gd name="T10" fmla="*/ 79 w 82"/>
                <a:gd name="T11" fmla="*/ 40 h 47"/>
                <a:gd name="T12" fmla="*/ 79 w 82"/>
                <a:gd name="T13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47">
                  <a:moveTo>
                    <a:pt x="79" y="45"/>
                  </a:moveTo>
                  <a:cubicBezTo>
                    <a:pt x="77" y="47"/>
                    <a:pt x="72" y="47"/>
                    <a:pt x="70" y="4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5"/>
                    <a:pt x="0" y="3"/>
                    <a:pt x="3" y="1"/>
                  </a:cubicBezTo>
                  <a:cubicBezTo>
                    <a:pt x="6" y="0"/>
                    <a:pt x="10" y="0"/>
                    <a:pt x="13" y="1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2" y="41"/>
                    <a:pt x="82" y="44"/>
                    <a:pt x="79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2" name="îşḻiḓè">
              <a:extLst>
                <a:ext uri="{FF2B5EF4-FFF2-40B4-BE49-F238E27FC236}">
                  <a16:creationId xmlns:a16="http://schemas.microsoft.com/office/drawing/2014/main" id="{6A65348E-644A-4E3C-9130-2E1AC1808EB5}"/>
                </a:ext>
              </a:extLst>
            </p:cNvPr>
            <p:cNvSpPr/>
            <p:nvPr/>
          </p:nvSpPr>
          <p:spPr bwMode="auto">
            <a:xfrm>
              <a:off x="7607300" y="4222750"/>
              <a:ext cx="147638" cy="85725"/>
            </a:xfrm>
            <a:custGeom>
              <a:avLst/>
              <a:gdLst>
                <a:gd name="T0" fmla="*/ 43 w 45"/>
                <a:gd name="T1" fmla="*/ 25 h 26"/>
                <a:gd name="T2" fmla="*/ 33 w 45"/>
                <a:gd name="T3" fmla="*/ 24 h 26"/>
                <a:gd name="T4" fmla="*/ 3 w 45"/>
                <a:gd name="T5" fmla="*/ 7 h 26"/>
                <a:gd name="T6" fmla="*/ 3 w 45"/>
                <a:gd name="T7" fmla="*/ 1 h 26"/>
                <a:gd name="T8" fmla="*/ 12 w 45"/>
                <a:gd name="T9" fmla="*/ 1 h 26"/>
                <a:gd name="T10" fmla="*/ 42 w 45"/>
                <a:gd name="T11" fmla="*/ 19 h 26"/>
                <a:gd name="T12" fmla="*/ 43 w 45"/>
                <a:gd name="T13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6">
                  <a:moveTo>
                    <a:pt x="43" y="25"/>
                  </a:moveTo>
                  <a:cubicBezTo>
                    <a:pt x="40" y="26"/>
                    <a:pt x="36" y="26"/>
                    <a:pt x="33" y="2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5"/>
                    <a:pt x="0" y="3"/>
                    <a:pt x="3" y="1"/>
                  </a:cubicBezTo>
                  <a:cubicBezTo>
                    <a:pt x="5" y="0"/>
                    <a:pt x="10" y="0"/>
                    <a:pt x="12" y="1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5" y="21"/>
                    <a:pt x="45" y="23"/>
                    <a:pt x="43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3" name="íṩḷïḑê">
              <a:extLst>
                <a:ext uri="{FF2B5EF4-FFF2-40B4-BE49-F238E27FC236}">
                  <a16:creationId xmlns:a16="http://schemas.microsoft.com/office/drawing/2014/main" id="{2DC6958F-2A65-4AE2-9877-45F13DFFCEFF}"/>
                </a:ext>
              </a:extLst>
            </p:cNvPr>
            <p:cNvSpPr/>
            <p:nvPr/>
          </p:nvSpPr>
          <p:spPr bwMode="auto">
            <a:xfrm>
              <a:off x="7464425" y="4108450"/>
              <a:ext cx="106363" cy="55563"/>
            </a:xfrm>
            <a:custGeom>
              <a:avLst/>
              <a:gdLst>
                <a:gd name="T0" fmla="*/ 4 w 32"/>
                <a:gd name="T1" fmla="*/ 15 h 17"/>
                <a:gd name="T2" fmla="*/ 3 w 32"/>
                <a:gd name="T3" fmla="*/ 13 h 17"/>
                <a:gd name="T4" fmla="*/ 5 w 32"/>
                <a:gd name="T5" fmla="*/ 1 h 17"/>
                <a:gd name="T6" fmla="*/ 17 w 32"/>
                <a:gd name="T7" fmla="*/ 1 h 17"/>
                <a:gd name="T8" fmla="*/ 19 w 32"/>
                <a:gd name="T9" fmla="*/ 7 h 17"/>
                <a:gd name="T10" fmla="*/ 28 w 32"/>
                <a:gd name="T11" fmla="*/ 8 h 17"/>
                <a:gd name="T12" fmla="*/ 28 w 32"/>
                <a:gd name="T13" fmla="*/ 15 h 17"/>
                <a:gd name="T14" fmla="*/ 9 w 32"/>
                <a:gd name="T15" fmla="*/ 16 h 17"/>
                <a:gd name="T16" fmla="*/ 4 w 32"/>
                <a:gd name="T1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7">
                  <a:moveTo>
                    <a:pt x="4" y="15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1" y="9"/>
                    <a:pt x="0" y="4"/>
                    <a:pt x="5" y="1"/>
                  </a:cubicBezTo>
                  <a:cubicBezTo>
                    <a:pt x="9" y="0"/>
                    <a:pt x="14" y="0"/>
                    <a:pt x="17" y="1"/>
                  </a:cubicBezTo>
                  <a:cubicBezTo>
                    <a:pt x="20" y="3"/>
                    <a:pt x="20" y="5"/>
                    <a:pt x="19" y="7"/>
                  </a:cubicBezTo>
                  <a:cubicBezTo>
                    <a:pt x="22" y="6"/>
                    <a:pt x="26" y="6"/>
                    <a:pt x="28" y="8"/>
                  </a:cubicBezTo>
                  <a:cubicBezTo>
                    <a:pt x="32" y="10"/>
                    <a:pt x="32" y="13"/>
                    <a:pt x="28" y="15"/>
                  </a:cubicBezTo>
                  <a:cubicBezTo>
                    <a:pt x="24" y="17"/>
                    <a:pt x="15" y="17"/>
                    <a:pt x="9" y="16"/>
                  </a:cubicBezTo>
                  <a:lnTo>
                    <a:pt x="4" y="15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4" name="îşḻîďé">
              <a:extLst>
                <a:ext uri="{FF2B5EF4-FFF2-40B4-BE49-F238E27FC236}">
                  <a16:creationId xmlns:a16="http://schemas.microsoft.com/office/drawing/2014/main" id="{23A801A3-803E-486B-A015-687653CD04E8}"/>
                </a:ext>
              </a:extLst>
            </p:cNvPr>
            <p:cNvSpPr/>
            <p:nvPr/>
          </p:nvSpPr>
          <p:spPr bwMode="auto">
            <a:xfrm>
              <a:off x="6032500" y="1589088"/>
              <a:ext cx="1066800" cy="1401763"/>
            </a:xfrm>
            <a:custGeom>
              <a:avLst/>
              <a:gdLst>
                <a:gd name="T0" fmla="*/ 323 w 323"/>
                <a:gd name="T1" fmla="*/ 190 h 425"/>
                <a:gd name="T2" fmla="*/ 323 w 323"/>
                <a:gd name="T3" fmla="*/ 421 h 425"/>
                <a:gd name="T4" fmla="*/ 319 w 323"/>
                <a:gd name="T5" fmla="*/ 423 h 425"/>
                <a:gd name="T6" fmla="*/ 4 w 323"/>
                <a:gd name="T7" fmla="*/ 241 h 425"/>
                <a:gd name="T8" fmla="*/ 0 w 323"/>
                <a:gd name="T9" fmla="*/ 235 h 425"/>
                <a:gd name="T10" fmla="*/ 0 w 323"/>
                <a:gd name="T11" fmla="*/ 3 h 425"/>
                <a:gd name="T12" fmla="*/ 4 w 323"/>
                <a:gd name="T13" fmla="*/ 1 h 425"/>
                <a:gd name="T14" fmla="*/ 319 w 323"/>
                <a:gd name="T15" fmla="*/ 183 h 425"/>
                <a:gd name="T16" fmla="*/ 323 w 323"/>
                <a:gd name="T17" fmla="*/ 19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425">
                  <a:moveTo>
                    <a:pt x="323" y="190"/>
                  </a:moveTo>
                  <a:cubicBezTo>
                    <a:pt x="323" y="421"/>
                    <a:pt x="323" y="421"/>
                    <a:pt x="323" y="421"/>
                  </a:cubicBezTo>
                  <a:cubicBezTo>
                    <a:pt x="323" y="424"/>
                    <a:pt x="321" y="425"/>
                    <a:pt x="319" y="423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1" y="240"/>
                    <a:pt x="0" y="237"/>
                    <a:pt x="0" y="23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1"/>
                  </a:cubicBezTo>
                  <a:cubicBezTo>
                    <a:pt x="319" y="183"/>
                    <a:pt x="319" y="183"/>
                    <a:pt x="319" y="183"/>
                  </a:cubicBezTo>
                  <a:cubicBezTo>
                    <a:pt x="321" y="184"/>
                    <a:pt x="323" y="187"/>
                    <a:pt x="323" y="190"/>
                  </a:cubicBezTo>
                  <a:close/>
                </a:path>
              </a:pathLst>
            </a:custGeom>
            <a:solidFill>
              <a:srgbClr val="ABD5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5" name="ïṥľíďè">
              <a:extLst>
                <a:ext uri="{FF2B5EF4-FFF2-40B4-BE49-F238E27FC236}">
                  <a16:creationId xmlns:a16="http://schemas.microsoft.com/office/drawing/2014/main" id="{197382B1-F731-4461-9E06-68BA5CF36A55}"/>
                </a:ext>
              </a:extLst>
            </p:cNvPr>
            <p:cNvSpPr/>
            <p:nvPr/>
          </p:nvSpPr>
          <p:spPr bwMode="auto">
            <a:xfrm>
              <a:off x="6032500" y="1589088"/>
              <a:ext cx="1066800" cy="679450"/>
            </a:xfrm>
            <a:custGeom>
              <a:avLst/>
              <a:gdLst>
                <a:gd name="T0" fmla="*/ 4 w 323"/>
                <a:gd name="T1" fmla="*/ 1 h 206"/>
                <a:gd name="T2" fmla="*/ 319 w 323"/>
                <a:gd name="T3" fmla="*/ 183 h 206"/>
                <a:gd name="T4" fmla="*/ 323 w 323"/>
                <a:gd name="T5" fmla="*/ 190 h 206"/>
                <a:gd name="T6" fmla="*/ 323 w 323"/>
                <a:gd name="T7" fmla="*/ 206 h 206"/>
                <a:gd name="T8" fmla="*/ 0 w 323"/>
                <a:gd name="T9" fmla="*/ 19 h 206"/>
                <a:gd name="T10" fmla="*/ 0 w 323"/>
                <a:gd name="T11" fmla="*/ 3 h 206"/>
                <a:gd name="T12" fmla="*/ 4 w 323"/>
                <a:gd name="T13" fmla="*/ 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206">
                  <a:moveTo>
                    <a:pt x="4" y="1"/>
                  </a:moveTo>
                  <a:cubicBezTo>
                    <a:pt x="319" y="183"/>
                    <a:pt x="319" y="183"/>
                    <a:pt x="319" y="183"/>
                  </a:cubicBezTo>
                  <a:cubicBezTo>
                    <a:pt x="321" y="184"/>
                    <a:pt x="323" y="187"/>
                    <a:pt x="323" y="190"/>
                  </a:cubicBezTo>
                  <a:cubicBezTo>
                    <a:pt x="323" y="206"/>
                    <a:pt x="323" y="206"/>
                    <a:pt x="323" y="20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1"/>
                  </a:cubicBezTo>
                  <a:close/>
                </a:path>
              </a:pathLst>
            </a:custGeom>
            <a:solidFill>
              <a:srgbClr val="234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6" name="iṩḷíde">
              <a:extLst>
                <a:ext uri="{FF2B5EF4-FFF2-40B4-BE49-F238E27FC236}">
                  <a16:creationId xmlns:a16="http://schemas.microsoft.com/office/drawing/2014/main" id="{A678C310-6AD8-4F57-B4C3-6088712D8DC3}"/>
                </a:ext>
              </a:extLst>
            </p:cNvPr>
            <p:cNvSpPr/>
            <p:nvPr/>
          </p:nvSpPr>
          <p:spPr bwMode="auto">
            <a:xfrm>
              <a:off x="7042150" y="2192338"/>
              <a:ext cx="23813" cy="33338"/>
            </a:xfrm>
            <a:custGeom>
              <a:avLst/>
              <a:gdLst>
                <a:gd name="T0" fmla="*/ 3 w 7"/>
                <a:gd name="T1" fmla="*/ 1 h 10"/>
                <a:gd name="T2" fmla="*/ 7 w 7"/>
                <a:gd name="T3" fmla="*/ 7 h 10"/>
                <a:gd name="T4" fmla="*/ 3 w 7"/>
                <a:gd name="T5" fmla="*/ 9 h 10"/>
                <a:gd name="T6" fmla="*/ 0 w 7"/>
                <a:gd name="T7" fmla="*/ 3 h 10"/>
                <a:gd name="T8" fmla="*/ 3 w 7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0">
                  <a:moveTo>
                    <a:pt x="3" y="1"/>
                  </a:moveTo>
                  <a:cubicBezTo>
                    <a:pt x="5" y="2"/>
                    <a:pt x="7" y="5"/>
                    <a:pt x="7" y="7"/>
                  </a:cubicBezTo>
                  <a:cubicBezTo>
                    <a:pt x="7" y="9"/>
                    <a:pt x="5" y="10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0" y="0"/>
                    <a:pt x="1" y="0"/>
                    <a:pt x="3" y="1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7" name="îśḷîḑé">
              <a:extLst>
                <a:ext uri="{FF2B5EF4-FFF2-40B4-BE49-F238E27FC236}">
                  <a16:creationId xmlns:a16="http://schemas.microsoft.com/office/drawing/2014/main" id="{7D5B8202-109A-411B-AC37-D0C822EA96B8}"/>
                </a:ext>
              </a:extLst>
            </p:cNvPr>
            <p:cNvSpPr/>
            <p:nvPr/>
          </p:nvSpPr>
          <p:spPr bwMode="auto">
            <a:xfrm>
              <a:off x="6992938" y="2163763"/>
              <a:ext cx="23813" cy="36513"/>
            </a:xfrm>
            <a:custGeom>
              <a:avLst/>
              <a:gdLst>
                <a:gd name="T0" fmla="*/ 4 w 7"/>
                <a:gd name="T1" fmla="*/ 1 h 11"/>
                <a:gd name="T2" fmla="*/ 7 w 7"/>
                <a:gd name="T3" fmla="*/ 8 h 11"/>
                <a:gd name="T4" fmla="*/ 4 w 7"/>
                <a:gd name="T5" fmla="*/ 10 h 11"/>
                <a:gd name="T6" fmla="*/ 0 w 7"/>
                <a:gd name="T7" fmla="*/ 3 h 11"/>
                <a:gd name="T8" fmla="*/ 4 w 7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4" y="1"/>
                  </a:moveTo>
                  <a:cubicBezTo>
                    <a:pt x="6" y="2"/>
                    <a:pt x="7" y="5"/>
                    <a:pt x="7" y="8"/>
                  </a:cubicBezTo>
                  <a:cubicBezTo>
                    <a:pt x="7" y="10"/>
                    <a:pt x="6" y="11"/>
                    <a:pt x="4" y="10"/>
                  </a:cubicBezTo>
                  <a:cubicBezTo>
                    <a:pt x="2" y="9"/>
                    <a:pt x="0" y="6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8" name="í$ļîḍê">
              <a:extLst>
                <a:ext uri="{FF2B5EF4-FFF2-40B4-BE49-F238E27FC236}">
                  <a16:creationId xmlns:a16="http://schemas.microsoft.com/office/drawing/2014/main" id="{869B7DEE-AB45-43D8-89F0-8628D2147242}"/>
                </a:ext>
              </a:extLst>
            </p:cNvPr>
            <p:cNvSpPr/>
            <p:nvPr/>
          </p:nvSpPr>
          <p:spPr bwMode="auto">
            <a:xfrm>
              <a:off x="6943725" y="2136775"/>
              <a:ext cx="26988" cy="33338"/>
            </a:xfrm>
            <a:custGeom>
              <a:avLst/>
              <a:gdLst>
                <a:gd name="T0" fmla="*/ 4 w 8"/>
                <a:gd name="T1" fmla="*/ 1 h 10"/>
                <a:gd name="T2" fmla="*/ 8 w 8"/>
                <a:gd name="T3" fmla="*/ 7 h 10"/>
                <a:gd name="T4" fmla="*/ 4 w 8"/>
                <a:gd name="T5" fmla="*/ 9 h 10"/>
                <a:gd name="T6" fmla="*/ 0 w 8"/>
                <a:gd name="T7" fmla="*/ 3 h 10"/>
                <a:gd name="T8" fmla="*/ 4 w 8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4" y="1"/>
                  </a:moveTo>
                  <a:cubicBezTo>
                    <a:pt x="6" y="2"/>
                    <a:pt x="8" y="5"/>
                    <a:pt x="8" y="7"/>
                  </a:cubicBezTo>
                  <a:cubicBezTo>
                    <a:pt x="8" y="10"/>
                    <a:pt x="6" y="10"/>
                    <a:pt x="4" y="9"/>
                  </a:cubicBezTo>
                  <a:cubicBezTo>
                    <a:pt x="2" y="8"/>
                    <a:pt x="0" y="5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lose/>
                </a:path>
              </a:pathLst>
            </a:custGeom>
            <a:solidFill>
              <a:srgbClr val="D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9" name="íṩ1îdé">
              <a:extLst>
                <a:ext uri="{FF2B5EF4-FFF2-40B4-BE49-F238E27FC236}">
                  <a16:creationId xmlns:a16="http://schemas.microsoft.com/office/drawing/2014/main" id="{8971E636-DD36-4D70-97AB-541872F0792C}"/>
                </a:ext>
              </a:extLst>
            </p:cNvPr>
            <p:cNvSpPr/>
            <p:nvPr/>
          </p:nvSpPr>
          <p:spPr bwMode="auto">
            <a:xfrm>
              <a:off x="6148388" y="1814513"/>
              <a:ext cx="177800" cy="263525"/>
            </a:xfrm>
            <a:custGeom>
              <a:avLst/>
              <a:gdLst>
                <a:gd name="T0" fmla="*/ 27 w 54"/>
                <a:gd name="T1" fmla="*/ 8 h 80"/>
                <a:gd name="T2" fmla="*/ 0 w 54"/>
                <a:gd name="T3" fmla="*/ 24 h 80"/>
                <a:gd name="T4" fmla="*/ 27 w 54"/>
                <a:gd name="T5" fmla="*/ 71 h 80"/>
                <a:gd name="T6" fmla="*/ 54 w 54"/>
                <a:gd name="T7" fmla="*/ 55 h 80"/>
                <a:gd name="T8" fmla="*/ 27 w 54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80">
                  <a:moveTo>
                    <a:pt x="27" y="8"/>
                  </a:moveTo>
                  <a:cubicBezTo>
                    <a:pt x="12" y="0"/>
                    <a:pt x="0" y="7"/>
                    <a:pt x="0" y="24"/>
                  </a:cubicBezTo>
                  <a:cubicBezTo>
                    <a:pt x="0" y="41"/>
                    <a:pt x="12" y="63"/>
                    <a:pt x="27" y="71"/>
                  </a:cubicBezTo>
                  <a:cubicBezTo>
                    <a:pt x="42" y="80"/>
                    <a:pt x="54" y="73"/>
                    <a:pt x="54" y="55"/>
                  </a:cubicBezTo>
                  <a:cubicBezTo>
                    <a:pt x="54" y="38"/>
                    <a:pt x="42" y="17"/>
                    <a:pt x="2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0" name="iṩḻídé">
              <a:extLst>
                <a:ext uri="{FF2B5EF4-FFF2-40B4-BE49-F238E27FC236}">
                  <a16:creationId xmlns:a16="http://schemas.microsoft.com/office/drawing/2014/main" id="{4631774D-081B-4C0F-809A-4B48190E26EC}"/>
                </a:ext>
              </a:extLst>
            </p:cNvPr>
            <p:cNvSpPr/>
            <p:nvPr/>
          </p:nvSpPr>
          <p:spPr bwMode="auto">
            <a:xfrm>
              <a:off x="6200775" y="1873250"/>
              <a:ext cx="60325" cy="85725"/>
            </a:xfrm>
            <a:custGeom>
              <a:avLst/>
              <a:gdLst>
                <a:gd name="T0" fmla="*/ 9 w 18"/>
                <a:gd name="T1" fmla="*/ 3 h 26"/>
                <a:gd name="T2" fmla="*/ 0 w 18"/>
                <a:gd name="T3" fmla="*/ 8 h 26"/>
                <a:gd name="T4" fmla="*/ 9 w 18"/>
                <a:gd name="T5" fmla="*/ 23 h 26"/>
                <a:gd name="T6" fmla="*/ 18 w 18"/>
                <a:gd name="T7" fmla="*/ 18 h 26"/>
                <a:gd name="T8" fmla="*/ 9 w 18"/>
                <a:gd name="T9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">
                  <a:moveTo>
                    <a:pt x="9" y="3"/>
                  </a:moveTo>
                  <a:cubicBezTo>
                    <a:pt x="4" y="0"/>
                    <a:pt x="0" y="2"/>
                    <a:pt x="0" y="8"/>
                  </a:cubicBezTo>
                  <a:cubicBezTo>
                    <a:pt x="0" y="14"/>
                    <a:pt x="4" y="20"/>
                    <a:pt x="9" y="23"/>
                  </a:cubicBezTo>
                  <a:cubicBezTo>
                    <a:pt x="14" y="26"/>
                    <a:pt x="18" y="24"/>
                    <a:pt x="18" y="18"/>
                  </a:cubicBezTo>
                  <a:cubicBezTo>
                    <a:pt x="18" y="12"/>
                    <a:pt x="14" y="6"/>
                    <a:pt x="9" y="3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1" name="îś1îde">
              <a:extLst>
                <a:ext uri="{FF2B5EF4-FFF2-40B4-BE49-F238E27FC236}">
                  <a16:creationId xmlns:a16="http://schemas.microsoft.com/office/drawing/2014/main" id="{2831152E-D3DA-4F22-B3D9-54A2B3EA798D}"/>
                </a:ext>
              </a:extLst>
            </p:cNvPr>
            <p:cNvSpPr/>
            <p:nvPr/>
          </p:nvSpPr>
          <p:spPr bwMode="auto">
            <a:xfrm>
              <a:off x="6181725" y="1943100"/>
              <a:ext cx="112713" cy="120650"/>
            </a:xfrm>
            <a:custGeom>
              <a:avLst/>
              <a:gdLst>
                <a:gd name="T0" fmla="*/ 0 w 34"/>
                <a:gd name="T1" fmla="*/ 13 h 37"/>
                <a:gd name="T2" fmla="*/ 14 w 34"/>
                <a:gd name="T3" fmla="*/ 5 h 37"/>
                <a:gd name="T4" fmla="*/ 19 w 34"/>
                <a:gd name="T5" fmla="*/ 8 h 37"/>
                <a:gd name="T6" fmla="*/ 34 w 34"/>
                <a:gd name="T7" fmla="*/ 33 h 37"/>
                <a:gd name="T8" fmla="*/ 34 w 34"/>
                <a:gd name="T9" fmla="*/ 35 h 37"/>
                <a:gd name="T10" fmla="*/ 17 w 34"/>
                <a:gd name="T11" fmla="*/ 32 h 37"/>
                <a:gd name="T12" fmla="*/ 0 w 34"/>
                <a:gd name="T13" fmla="*/ 15 h 37"/>
                <a:gd name="T14" fmla="*/ 0 w 34"/>
                <a:gd name="T15" fmla="*/ 1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37">
                  <a:moveTo>
                    <a:pt x="0" y="13"/>
                  </a:moveTo>
                  <a:cubicBezTo>
                    <a:pt x="0" y="4"/>
                    <a:pt x="6" y="0"/>
                    <a:pt x="14" y="5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7" y="12"/>
                    <a:pt x="34" y="23"/>
                    <a:pt x="34" y="33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29" y="37"/>
                    <a:pt x="23" y="36"/>
                    <a:pt x="17" y="32"/>
                  </a:cubicBezTo>
                  <a:cubicBezTo>
                    <a:pt x="10" y="28"/>
                    <a:pt x="4" y="22"/>
                    <a:pt x="0" y="15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2" name="îşľíḋe">
              <a:extLst>
                <a:ext uri="{FF2B5EF4-FFF2-40B4-BE49-F238E27FC236}">
                  <a16:creationId xmlns:a16="http://schemas.microsoft.com/office/drawing/2014/main" id="{216AB2FC-CDCA-445D-9A4A-6D19E9F726C5}"/>
                </a:ext>
              </a:extLst>
            </p:cNvPr>
            <p:cNvSpPr/>
            <p:nvPr/>
          </p:nvSpPr>
          <p:spPr bwMode="auto">
            <a:xfrm>
              <a:off x="6386513" y="1943100"/>
              <a:ext cx="171450" cy="120650"/>
            </a:xfrm>
            <a:custGeom>
              <a:avLst/>
              <a:gdLst>
                <a:gd name="T0" fmla="*/ 5 w 52"/>
                <a:gd name="T1" fmla="*/ 1 h 37"/>
                <a:gd name="T2" fmla="*/ 47 w 52"/>
                <a:gd name="T3" fmla="*/ 26 h 37"/>
                <a:gd name="T4" fmla="*/ 52 w 52"/>
                <a:gd name="T5" fmla="*/ 33 h 37"/>
                <a:gd name="T6" fmla="*/ 47 w 52"/>
                <a:gd name="T7" fmla="*/ 36 h 37"/>
                <a:gd name="T8" fmla="*/ 5 w 52"/>
                <a:gd name="T9" fmla="*/ 11 h 37"/>
                <a:gd name="T10" fmla="*/ 0 w 52"/>
                <a:gd name="T11" fmla="*/ 4 h 37"/>
                <a:gd name="T12" fmla="*/ 5 w 52"/>
                <a:gd name="T13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7">
                  <a:moveTo>
                    <a:pt x="5" y="1"/>
                  </a:moveTo>
                  <a:cubicBezTo>
                    <a:pt x="47" y="26"/>
                    <a:pt x="47" y="26"/>
                    <a:pt x="47" y="26"/>
                  </a:cubicBezTo>
                  <a:cubicBezTo>
                    <a:pt x="50" y="27"/>
                    <a:pt x="52" y="31"/>
                    <a:pt x="52" y="33"/>
                  </a:cubicBezTo>
                  <a:cubicBezTo>
                    <a:pt x="52" y="36"/>
                    <a:pt x="50" y="37"/>
                    <a:pt x="47" y="3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0"/>
                    <a:pt x="0" y="6"/>
                    <a:pt x="0" y="4"/>
                  </a:cubicBezTo>
                  <a:cubicBezTo>
                    <a:pt x="0" y="1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3" name="išliḋê">
              <a:extLst>
                <a:ext uri="{FF2B5EF4-FFF2-40B4-BE49-F238E27FC236}">
                  <a16:creationId xmlns:a16="http://schemas.microsoft.com/office/drawing/2014/main" id="{5C8A2D7A-046C-4EE8-AF83-F1CF31160B43}"/>
                </a:ext>
              </a:extLst>
            </p:cNvPr>
            <p:cNvSpPr/>
            <p:nvPr/>
          </p:nvSpPr>
          <p:spPr bwMode="auto">
            <a:xfrm>
              <a:off x="6386513" y="2020888"/>
              <a:ext cx="257175" cy="174625"/>
            </a:xfrm>
            <a:custGeom>
              <a:avLst/>
              <a:gdLst>
                <a:gd name="T0" fmla="*/ 5 w 78"/>
                <a:gd name="T1" fmla="*/ 2 h 53"/>
                <a:gd name="T2" fmla="*/ 74 w 78"/>
                <a:gd name="T3" fmla="*/ 42 h 53"/>
                <a:gd name="T4" fmla="*/ 78 w 78"/>
                <a:gd name="T5" fmla="*/ 49 h 53"/>
                <a:gd name="T6" fmla="*/ 74 w 78"/>
                <a:gd name="T7" fmla="*/ 52 h 53"/>
                <a:gd name="T8" fmla="*/ 5 w 78"/>
                <a:gd name="T9" fmla="*/ 12 h 53"/>
                <a:gd name="T10" fmla="*/ 0 w 78"/>
                <a:gd name="T11" fmla="*/ 4 h 53"/>
                <a:gd name="T12" fmla="*/ 5 w 78"/>
                <a:gd name="T13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53">
                  <a:moveTo>
                    <a:pt x="5" y="2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6" y="43"/>
                    <a:pt x="78" y="47"/>
                    <a:pt x="78" y="49"/>
                  </a:cubicBezTo>
                  <a:cubicBezTo>
                    <a:pt x="78" y="52"/>
                    <a:pt x="76" y="53"/>
                    <a:pt x="74" y="5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0"/>
                    <a:pt x="0" y="7"/>
                    <a:pt x="0" y="4"/>
                  </a:cubicBezTo>
                  <a:cubicBezTo>
                    <a:pt x="0" y="1"/>
                    <a:pt x="2" y="0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4" name="i$1íďè">
              <a:extLst>
                <a:ext uri="{FF2B5EF4-FFF2-40B4-BE49-F238E27FC236}">
                  <a16:creationId xmlns:a16="http://schemas.microsoft.com/office/drawing/2014/main" id="{3D3BE4D5-1B79-4B7B-B204-A8BF420F2166}"/>
                </a:ext>
              </a:extLst>
            </p:cNvPr>
            <p:cNvSpPr/>
            <p:nvPr/>
          </p:nvSpPr>
          <p:spPr bwMode="auto">
            <a:xfrm>
              <a:off x="6386513" y="2084388"/>
              <a:ext cx="257175" cy="171450"/>
            </a:xfrm>
            <a:custGeom>
              <a:avLst/>
              <a:gdLst>
                <a:gd name="T0" fmla="*/ 5 w 78"/>
                <a:gd name="T1" fmla="*/ 1 h 52"/>
                <a:gd name="T2" fmla="*/ 74 w 78"/>
                <a:gd name="T3" fmla="*/ 41 h 52"/>
                <a:gd name="T4" fmla="*/ 78 w 78"/>
                <a:gd name="T5" fmla="*/ 49 h 52"/>
                <a:gd name="T6" fmla="*/ 74 w 78"/>
                <a:gd name="T7" fmla="*/ 51 h 52"/>
                <a:gd name="T8" fmla="*/ 5 w 78"/>
                <a:gd name="T9" fmla="*/ 11 h 52"/>
                <a:gd name="T10" fmla="*/ 0 w 78"/>
                <a:gd name="T11" fmla="*/ 3 h 52"/>
                <a:gd name="T12" fmla="*/ 5 w 78"/>
                <a:gd name="T1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52">
                  <a:moveTo>
                    <a:pt x="5" y="1"/>
                  </a:moveTo>
                  <a:cubicBezTo>
                    <a:pt x="74" y="41"/>
                    <a:pt x="74" y="41"/>
                    <a:pt x="74" y="41"/>
                  </a:cubicBezTo>
                  <a:cubicBezTo>
                    <a:pt x="76" y="43"/>
                    <a:pt x="78" y="46"/>
                    <a:pt x="78" y="49"/>
                  </a:cubicBezTo>
                  <a:cubicBezTo>
                    <a:pt x="78" y="51"/>
                    <a:pt x="76" y="52"/>
                    <a:pt x="74" y="5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9"/>
                    <a:pt x="0" y="6"/>
                    <a:pt x="0" y="3"/>
                  </a:cubicBezTo>
                  <a:cubicBezTo>
                    <a:pt x="0" y="1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5" name="iṥľidé">
              <a:extLst>
                <a:ext uri="{FF2B5EF4-FFF2-40B4-BE49-F238E27FC236}">
                  <a16:creationId xmlns:a16="http://schemas.microsoft.com/office/drawing/2014/main" id="{A18C44F0-A845-4402-BEAC-C53096E599A7}"/>
                </a:ext>
              </a:extLst>
            </p:cNvPr>
            <p:cNvSpPr/>
            <p:nvPr/>
          </p:nvSpPr>
          <p:spPr bwMode="auto">
            <a:xfrm>
              <a:off x="6745288" y="2605088"/>
              <a:ext cx="296863" cy="282575"/>
            </a:xfrm>
            <a:custGeom>
              <a:avLst/>
              <a:gdLst>
                <a:gd name="T0" fmla="*/ 90 w 90"/>
                <a:gd name="T1" fmla="*/ 55 h 86"/>
                <a:gd name="T2" fmla="*/ 90 w 90"/>
                <a:gd name="T3" fmla="*/ 82 h 86"/>
                <a:gd name="T4" fmla="*/ 86 w 90"/>
                <a:gd name="T5" fmla="*/ 85 h 86"/>
                <a:gd name="T6" fmla="*/ 10 w 90"/>
                <a:gd name="T7" fmla="*/ 41 h 86"/>
                <a:gd name="T8" fmla="*/ 3 w 90"/>
                <a:gd name="T9" fmla="*/ 37 h 86"/>
                <a:gd name="T10" fmla="*/ 0 w 90"/>
                <a:gd name="T11" fmla="*/ 30 h 86"/>
                <a:gd name="T12" fmla="*/ 0 w 90"/>
                <a:gd name="T13" fmla="*/ 3 h 86"/>
                <a:gd name="T14" fmla="*/ 3 w 90"/>
                <a:gd name="T15" fmla="*/ 1 h 86"/>
                <a:gd name="T16" fmla="*/ 86 w 90"/>
                <a:gd name="T17" fmla="*/ 49 h 86"/>
                <a:gd name="T18" fmla="*/ 90 w 90"/>
                <a:gd name="T19" fmla="*/ 5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6">
                  <a:moveTo>
                    <a:pt x="90" y="55"/>
                  </a:moveTo>
                  <a:cubicBezTo>
                    <a:pt x="90" y="82"/>
                    <a:pt x="90" y="82"/>
                    <a:pt x="90" y="82"/>
                  </a:cubicBezTo>
                  <a:cubicBezTo>
                    <a:pt x="90" y="85"/>
                    <a:pt x="88" y="86"/>
                    <a:pt x="86" y="85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1" y="36"/>
                    <a:pt x="0" y="33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8" y="50"/>
                    <a:pt x="90" y="53"/>
                    <a:pt x="90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6" name="íSliďè">
              <a:extLst>
                <a:ext uri="{FF2B5EF4-FFF2-40B4-BE49-F238E27FC236}">
                  <a16:creationId xmlns:a16="http://schemas.microsoft.com/office/drawing/2014/main" id="{003C0828-6D54-4957-B01F-021565E41EFA}"/>
                </a:ext>
              </a:extLst>
            </p:cNvPr>
            <p:cNvSpPr/>
            <p:nvPr/>
          </p:nvSpPr>
          <p:spPr bwMode="auto">
            <a:xfrm>
              <a:off x="6745288" y="2136775"/>
              <a:ext cx="296863" cy="579438"/>
            </a:xfrm>
            <a:custGeom>
              <a:avLst/>
              <a:gdLst>
                <a:gd name="T0" fmla="*/ 90 w 90"/>
                <a:gd name="T1" fmla="*/ 56 h 176"/>
                <a:gd name="T2" fmla="*/ 90 w 90"/>
                <a:gd name="T3" fmla="*/ 172 h 176"/>
                <a:gd name="T4" fmla="*/ 86 w 90"/>
                <a:gd name="T5" fmla="*/ 174 h 176"/>
                <a:gd name="T6" fmla="*/ 10 w 90"/>
                <a:gd name="T7" fmla="*/ 131 h 176"/>
                <a:gd name="T8" fmla="*/ 3 w 90"/>
                <a:gd name="T9" fmla="*/ 127 h 176"/>
                <a:gd name="T10" fmla="*/ 0 w 90"/>
                <a:gd name="T11" fmla="*/ 120 h 176"/>
                <a:gd name="T12" fmla="*/ 0 w 90"/>
                <a:gd name="T13" fmla="*/ 4 h 176"/>
                <a:gd name="T14" fmla="*/ 3 w 90"/>
                <a:gd name="T15" fmla="*/ 1 h 176"/>
                <a:gd name="T16" fmla="*/ 86 w 90"/>
                <a:gd name="T17" fmla="*/ 49 h 176"/>
                <a:gd name="T18" fmla="*/ 90 w 90"/>
                <a:gd name="T19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76">
                  <a:moveTo>
                    <a:pt x="90" y="56"/>
                  </a:moveTo>
                  <a:cubicBezTo>
                    <a:pt x="90" y="172"/>
                    <a:pt x="90" y="172"/>
                    <a:pt x="90" y="172"/>
                  </a:cubicBezTo>
                  <a:cubicBezTo>
                    <a:pt x="90" y="175"/>
                    <a:pt x="88" y="176"/>
                    <a:pt x="86" y="174"/>
                  </a:cubicBezTo>
                  <a:cubicBezTo>
                    <a:pt x="10" y="131"/>
                    <a:pt x="10" y="131"/>
                    <a:pt x="10" y="131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1" y="125"/>
                    <a:pt x="0" y="122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3" y="1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8" y="50"/>
                    <a:pt x="90" y="53"/>
                    <a:pt x="90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7" name="îṧ1ídé">
              <a:extLst>
                <a:ext uri="{FF2B5EF4-FFF2-40B4-BE49-F238E27FC236}">
                  <a16:creationId xmlns:a16="http://schemas.microsoft.com/office/drawing/2014/main" id="{C4AE3A01-E03E-45CC-988F-B32FB7915C29}"/>
                </a:ext>
              </a:extLst>
            </p:cNvPr>
            <p:cNvSpPr/>
            <p:nvPr/>
          </p:nvSpPr>
          <p:spPr bwMode="auto">
            <a:xfrm>
              <a:off x="6745288" y="2136775"/>
              <a:ext cx="112713" cy="177800"/>
            </a:xfrm>
            <a:custGeom>
              <a:avLst/>
              <a:gdLst>
                <a:gd name="T0" fmla="*/ 0 w 34"/>
                <a:gd name="T1" fmla="*/ 4 h 54"/>
                <a:gd name="T2" fmla="*/ 0 w 34"/>
                <a:gd name="T3" fmla="*/ 33 h 54"/>
                <a:gd name="T4" fmla="*/ 13 w 34"/>
                <a:gd name="T5" fmla="*/ 47 h 54"/>
                <a:gd name="T6" fmla="*/ 34 w 34"/>
                <a:gd name="T7" fmla="*/ 35 h 54"/>
                <a:gd name="T8" fmla="*/ 29 w 34"/>
                <a:gd name="T9" fmla="*/ 16 h 54"/>
                <a:gd name="T10" fmla="*/ 3 w 34"/>
                <a:gd name="T11" fmla="*/ 1 h 54"/>
                <a:gd name="T12" fmla="*/ 0 w 34"/>
                <a:gd name="T13" fmla="*/ 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54">
                  <a:moveTo>
                    <a:pt x="0" y="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3" y="39"/>
                    <a:pt x="8" y="44"/>
                    <a:pt x="13" y="47"/>
                  </a:cubicBezTo>
                  <a:cubicBezTo>
                    <a:pt x="25" y="54"/>
                    <a:pt x="34" y="48"/>
                    <a:pt x="34" y="35"/>
                  </a:cubicBezTo>
                  <a:cubicBezTo>
                    <a:pt x="34" y="29"/>
                    <a:pt x="32" y="22"/>
                    <a:pt x="29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8" name="îSlïḍe">
              <a:extLst>
                <a:ext uri="{FF2B5EF4-FFF2-40B4-BE49-F238E27FC236}">
                  <a16:creationId xmlns:a16="http://schemas.microsoft.com/office/drawing/2014/main" id="{7AB68200-6125-4788-A3E1-F509C8E3F279}"/>
                </a:ext>
              </a:extLst>
            </p:cNvPr>
            <p:cNvSpPr/>
            <p:nvPr/>
          </p:nvSpPr>
          <p:spPr bwMode="auto">
            <a:xfrm>
              <a:off x="6778625" y="2357438"/>
              <a:ext cx="263525" cy="358775"/>
            </a:xfrm>
            <a:custGeom>
              <a:avLst/>
              <a:gdLst>
                <a:gd name="T0" fmla="*/ 80 w 80"/>
                <a:gd name="T1" fmla="*/ 64 h 109"/>
                <a:gd name="T2" fmla="*/ 80 w 80"/>
                <a:gd name="T3" fmla="*/ 105 h 109"/>
                <a:gd name="T4" fmla="*/ 76 w 80"/>
                <a:gd name="T5" fmla="*/ 107 h 109"/>
                <a:gd name="T6" fmla="*/ 0 w 80"/>
                <a:gd name="T7" fmla="*/ 64 h 109"/>
                <a:gd name="T8" fmla="*/ 23 w 80"/>
                <a:gd name="T9" fmla="*/ 16 h 109"/>
                <a:gd name="T10" fmla="*/ 37 w 80"/>
                <a:gd name="T11" fmla="*/ 47 h 109"/>
                <a:gd name="T12" fmla="*/ 60 w 80"/>
                <a:gd name="T13" fmla="*/ 0 h 109"/>
                <a:gd name="T14" fmla="*/ 80 w 80"/>
                <a:gd name="T15" fmla="*/ 6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109">
                  <a:moveTo>
                    <a:pt x="80" y="64"/>
                  </a:moveTo>
                  <a:cubicBezTo>
                    <a:pt x="80" y="105"/>
                    <a:pt x="80" y="105"/>
                    <a:pt x="80" y="105"/>
                  </a:cubicBezTo>
                  <a:cubicBezTo>
                    <a:pt x="80" y="108"/>
                    <a:pt x="78" y="109"/>
                    <a:pt x="76" y="10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80" y="64"/>
                  </a:lnTo>
                  <a:close/>
                </a:path>
              </a:pathLst>
            </a:custGeom>
            <a:solidFill>
              <a:srgbClr val="C1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9" name="íSliḍê">
              <a:extLst>
                <a:ext uri="{FF2B5EF4-FFF2-40B4-BE49-F238E27FC236}">
                  <a16:creationId xmlns:a16="http://schemas.microsoft.com/office/drawing/2014/main" id="{B8EF7CA2-B6ED-4A4C-AFC9-513C40BD6F76}"/>
                </a:ext>
              </a:extLst>
            </p:cNvPr>
            <p:cNvSpPr/>
            <p:nvPr/>
          </p:nvSpPr>
          <p:spPr bwMode="auto">
            <a:xfrm>
              <a:off x="6089650" y="2035175"/>
              <a:ext cx="596900" cy="368300"/>
            </a:xfrm>
            <a:custGeom>
              <a:avLst/>
              <a:gdLst>
                <a:gd name="T0" fmla="*/ 6 w 181"/>
                <a:gd name="T1" fmla="*/ 2 h 112"/>
                <a:gd name="T2" fmla="*/ 175 w 181"/>
                <a:gd name="T3" fmla="*/ 100 h 112"/>
                <a:gd name="T4" fmla="*/ 181 w 181"/>
                <a:gd name="T5" fmla="*/ 108 h 112"/>
                <a:gd name="T6" fmla="*/ 175 w 181"/>
                <a:gd name="T7" fmla="*/ 110 h 112"/>
                <a:gd name="T8" fmla="*/ 6 w 181"/>
                <a:gd name="T9" fmla="*/ 13 h 112"/>
                <a:gd name="T10" fmla="*/ 0 w 181"/>
                <a:gd name="T11" fmla="*/ 4 h 112"/>
                <a:gd name="T12" fmla="*/ 6 w 18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6" y="2"/>
                  </a:moveTo>
                  <a:cubicBezTo>
                    <a:pt x="175" y="100"/>
                    <a:pt x="175" y="100"/>
                    <a:pt x="175" y="100"/>
                  </a:cubicBezTo>
                  <a:cubicBezTo>
                    <a:pt x="178" y="102"/>
                    <a:pt x="181" y="106"/>
                    <a:pt x="181" y="108"/>
                  </a:cubicBezTo>
                  <a:cubicBezTo>
                    <a:pt x="181" y="111"/>
                    <a:pt x="178" y="112"/>
                    <a:pt x="175" y="1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" y="11"/>
                    <a:pt x="0" y="7"/>
                    <a:pt x="0" y="4"/>
                  </a:cubicBezTo>
                  <a:cubicBezTo>
                    <a:pt x="0" y="1"/>
                    <a:pt x="2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0" name="î$ľîḍé">
              <a:extLst>
                <a:ext uri="{FF2B5EF4-FFF2-40B4-BE49-F238E27FC236}">
                  <a16:creationId xmlns:a16="http://schemas.microsoft.com/office/drawing/2014/main" id="{BB8F71AB-6730-40E2-BBFC-BA3ABB22D092}"/>
                </a:ext>
              </a:extLst>
            </p:cNvPr>
            <p:cNvSpPr/>
            <p:nvPr/>
          </p:nvSpPr>
          <p:spPr bwMode="auto">
            <a:xfrm>
              <a:off x="6089650" y="2124075"/>
              <a:ext cx="596900" cy="365125"/>
            </a:xfrm>
            <a:custGeom>
              <a:avLst/>
              <a:gdLst>
                <a:gd name="T0" fmla="*/ 6 w 181"/>
                <a:gd name="T1" fmla="*/ 1 h 111"/>
                <a:gd name="T2" fmla="*/ 175 w 181"/>
                <a:gd name="T3" fmla="*/ 99 h 111"/>
                <a:gd name="T4" fmla="*/ 181 w 181"/>
                <a:gd name="T5" fmla="*/ 108 h 111"/>
                <a:gd name="T6" fmla="*/ 175 w 181"/>
                <a:gd name="T7" fmla="*/ 110 h 111"/>
                <a:gd name="T8" fmla="*/ 6 w 181"/>
                <a:gd name="T9" fmla="*/ 12 h 111"/>
                <a:gd name="T10" fmla="*/ 0 w 181"/>
                <a:gd name="T11" fmla="*/ 3 h 111"/>
                <a:gd name="T12" fmla="*/ 6 w 181"/>
                <a:gd name="T13" fmla="*/ 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1">
                  <a:moveTo>
                    <a:pt x="6" y="1"/>
                  </a:moveTo>
                  <a:cubicBezTo>
                    <a:pt x="175" y="99"/>
                    <a:pt x="175" y="99"/>
                    <a:pt x="175" y="99"/>
                  </a:cubicBezTo>
                  <a:cubicBezTo>
                    <a:pt x="178" y="101"/>
                    <a:pt x="181" y="105"/>
                    <a:pt x="181" y="108"/>
                  </a:cubicBezTo>
                  <a:cubicBezTo>
                    <a:pt x="181" y="111"/>
                    <a:pt x="178" y="111"/>
                    <a:pt x="175" y="1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0"/>
                    <a:pt x="0" y="6"/>
                    <a:pt x="0" y="3"/>
                  </a:cubicBezTo>
                  <a:cubicBezTo>
                    <a:pt x="0" y="0"/>
                    <a:pt x="2" y="0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1" name="ïṥḷîḋè">
              <a:extLst>
                <a:ext uri="{FF2B5EF4-FFF2-40B4-BE49-F238E27FC236}">
                  <a16:creationId xmlns:a16="http://schemas.microsoft.com/office/drawing/2014/main" id="{CCDC148D-E30F-4EF4-B372-46E22FBB48F0}"/>
                </a:ext>
              </a:extLst>
            </p:cNvPr>
            <p:cNvSpPr/>
            <p:nvPr/>
          </p:nvSpPr>
          <p:spPr bwMode="auto">
            <a:xfrm>
              <a:off x="6089650" y="2209800"/>
              <a:ext cx="596900" cy="368300"/>
            </a:xfrm>
            <a:custGeom>
              <a:avLst/>
              <a:gdLst>
                <a:gd name="T0" fmla="*/ 6 w 181"/>
                <a:gd name="T1" fmla="*/ 2 h 112"/>
                <a:gd name="T2" fmla="*/ 175 w 181"/>
                <a:gd name="T3" fmla="*/ 99 h 112"/>
                <a:gd name="T4" fmla="*/ 181 w 181"/>
                <a:gd name="T5" fmla="*/ 108 h 112"/>
                <a:gd name="T6" fmla="*/ 175 w 181"/>
                <a:gd name="T7" fmla="*/ 110 h 112"/>
                <a:gd name="T8" fmla="*/ 6 w 181"/>
                <a:gd name="T9" fmla="*/ 12 h 112"/>
                <a:gd name="T10" fmla="*/ 0 w 181"/>
                <a:gd name="T11" fmla="*/ 3 h 112"/>
                <a:gd name="T12" fmla="*/ 6 w 18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6" y="2"/>
                  </a:moveTo>
                  <a:cubicBezTo>
                    <a:pt x="175" y="99"/>
                    <a:pt x="175" y="99"/>
                    <a:pt x="175" y="99"/>
                  </a:cubicBezTo>
                  <a:cubicBezTo>
                    <a:pt x="178" y="101"/>
                    <a:pt x="181" y="105"/>
                    <a:pt x="181" y="108"/>
                  </a:cubicBezTo>
                  <a:cubicBezTo>
                    <a:pt x="181" y="111"/>
                    <a:pt x="178" y="112"/>
                    <a:pt x="175" y="1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0"/>
                    <a:pt x="0" y="6"/>
                    <a:pt x="0" y="3"/>
                  </a:cubicBezTo>
                  <a:cubicBezTo>
                    <a:pt x="0" y="1"/>
                    <a:pt x="2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2" name="iSḻïḓè">
              <a:extLst>
                <a:ext uri="{FF2B5EF4-FFF2-40B4-BE49-F238E27FC236}">
                  <a16:creationId xmlns:a16="http://schemas.microsoft.com/office/drawing/2014/main" id="{6DB36925-D444-4D9D-AF83-B16F43C0ED76}"/>
                </a:ext>
              </a:extLst>
            </p:cNvPr>
            <p:cNvSpPr/>
            <p:nvPr/>
          </p:nvSpPr>
          <p:spPr bwMode="auto">
            <a:xfrm>
              <a:off x="6089650" y="2295525"/>
              <a:ext cx="596900" cy="368300"/>
            </a:xfrm>
            <a:custGeom>
              <a:avLst/>
              <a:gdLst>
                <a:gd name="T0" fmla="*/ 6 w 181"/>
                <a:gd name="T1" fmla="*/ 2 h 112"/>
                <a:gd name="T2" fmla="*/ 175 w 181"/>
                <a:gd name="T3" fmla="*/ 99 h 112"/>
                <a:gd name="T4" fmla="*/ 181 w 181"/>
                <a:gd name="T5" fmla="*/ 108 h 112"/>
                <a:gd name="T6" fmla="*/ 175 w 181"/>
                <a:gd name="T7" fmla="*/ 110 h 112"/>
                <a:gd name="T8" fmla="*/ 6 w 181"/>
                <a:gd name="T9" fmla="*/ 12 h 112"/>
                <a:gd name="T10" fmla="*/ 0 w 181"/>
                <a:gd name="T11" fmla="*/ 4 h 112"/>
                <a:gd name="T12" fmla="*/ 6 w 181"/>
                <a:gd name="T13" fmla="*/ 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12">
                  <a:moveTo>
                    <a:pt x="6" y="2"/>
                  </a:moveTo>
                  <a:cubicBezTo>
                    <a:pt x="175" y="99"/>
                    <a:pt x="175" y="99"/>
                    <a:pt x="175" y="99"/>
                  </a:cubicBezTo>
                  <a:cubicBezTo>
                    <a:pt x="178" y="101"/>
                    <a:pt x="181" y="105"/>
                    <a:pt x="181" y="108"/>
                  </a:cubicBezTo>
                  <a:cubicBezTo>
                    <a:pt x="181" y="111"/>
                    <a:pt x="178" y="112"/>
                    <a:pt x="175" y="1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0"/>
                    <a:pt x="0" y="6"/>
                    <a:pt x="0" y="4"/>
                  </a:cubicBezTo>
                  <a:cubicBezTo>
                    <a:pt x="0" y="1"/>
                    <a:pt x="2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012512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154639c-c83c-4fbf-81ac-b81baf50659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4455ebb-edb3-4cfd-a1b6-300676ca58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154639c-c83c-4fbf-81ac-b81baf5065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fc739b6-363f-4de3-8a21-a57020d764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7827145-8a27-43f9-bfb6-4aed4061abe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fcc9c91-9e59-4ddb-beb8-af8add011bd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fcc9c91-9e59-4ddb-beb8-af8add011bd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df03377-c4fc-478b-a95e-98a27ccd63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5842965-0bc1-44ac-9742-4ba458bae90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5be45cd-3eac-418f-90bd-80bca679d0c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525c2932-acb1-49a6-8279-2e188c937f7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22ea62b-84c7-4c5c-8568-95ce8e0321cf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6A599"/>
      </a:accent1>
      <a:accent2>
        <a:srgbClr val="009688"/>
      </a:accent2>
      <a:accent3>
        <a:srgbClr val="00897B"/>
      </a:accent3>
      <a:accent4>
        <a:srgbClr val="00786A"/>
      </a:accent4>
      <a:accent5>
        <a:srgbClr val="00685B"/>
      </a:accent5>
      <a:accent6>
        <a:srgbClr val="004C3F"/>
      </a:accent6>
      <a:hlink>
        <a:srgbClr val="26A599"/>
      </a:hlink>
      <a:folHlink>
        <a:srgbClr val="BFBFBF"/>
      </a:folHlink>
    </a:clrScheme>
    <a:fontScheme name="rpd4pfji">
      <a:majorFont>
        <a:latin typeface="思源黑体 CN Regular"/>
        <a:ea typeface="思源黑体 CN Regular"/>
        <a:cs typeface=""/>
      </a:majorFont>
      <a:minorFont>
        <a:latin typeface="思源黑体 CN Regular"/>
        <a:ea typeface="思源黑体 CN Regula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Microsoft YaHei"/>
        <a:ea typeface="Microsoft YaHei"/>
        <a:cs typeface="Microsoft YaHei"/>
      </a:majorFont>
      <a:minorFont>
        <a:latin typeface="Microsoft YaHei"/>
        <a:ea typeface="Microsoft YaHei"/>
        <a:cs typeface="Microsoft YaHe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6500</TotalTime>
  <Words>835</Words>
  <Application>Microsoft Office PowerPoint</Application>
  <PresentationFormat>宽屏</PresentationFormat>
  <Paragraphs>184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思源黑体 CN Bold</vt:lpstr>
      <vt:lpstr>思源黑体 CN Heavy</vt:lpstr>
      <vt:lpstr>思源黑体 CN Regular</vt:lpstr>
      <vt:lpstr>Microsoft YaHei</vt:lpstr>
      <vt:lpstr>Microsoft YaHei</vt:lpstr>
      <vt:lpstr>Arial</vt:lpstr>
      <vt:lpstr>Office 主题​​</vt:lpstr>
      <vt:lpstr>PowerPoint 演示文稿</vt:lpstr>
      <vt:lpstr>Redis 数据类型</vt:lpstr>
      <vt:lpstr>Redis 数据类型</vt:lpstr>
      <vt:lpstr>Redis 数据类型</vt:lpstr>
      <vt:lpstr>Redis 数据类型</vt:lpstr>
      <vt:lpstr>Redis 数据类型</vt:lpstr>
      <vt:lpstr>Redis 数据类型</vt:lpstr>
      <vt:lpstr>Redis 数据类型</vt:lpstr>
      <vt:lpstr>Redis 数据类型</vt:lpstr>
      <vt:lpstr>Redis 数据类型</vt:lpstr>
      <vt:lpstr>Redis 数据类型</vt:lpstr>
      <vt:lpstr>Redis 数据类型</vt:lpstr>
      <vt:lpstr>Redis 数据类型</vt:lpstr>
      <vt:lpstr>Redis 数据类型</vt:lpstr>
      <vt:lpstr>Redis 数据类型</vt:lpstr>
      <vt:lpstr>Redis 数据类型</vt:lpstr>
      <vt:lpstr>Redis 数据类型</vt:lpstr>
      <vt:lpstr>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郭昊坤</dc:creator>
  <cp:lastModifiedBy>郭 昊坤</cp:lastModifiedBy>
  <cp:revision>2143</cp:revision>
  <dcterms:created xsi:type="dcterms:W3CDTF">2019-05-27T05:35:00Z</dcterms:created>
  <dcterms:modified xsi:type="dcterms:W3CDTF">2019-09-26T02:31:11Z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