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61" r:id="rId2"/>
    <p:sldId id="551" r:id="rId3"/>
    <p:sldId id="552" r:id="rId4"/>
    <p:sldId id="553" r:id="rId5"/>
    <p:sldId id="557" r:id="rId6"/>
    <p:sldId id="555" r:id="rId7"/>
    <p:sldId id="554" r:id="rId8"/>
    <p:sldId id="556" r:id="rId9"/>
    <p:sldId id="558" r:id="rId10"/>
    <p:sldId id="559" r:id="rId11"/>
    <p:sldId id="560" r:id="rId12"/>
    <p:sldId id="565" r:id="rId13"/>
    <p:sldId id="52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FFC000"/>
    <a:srgbClr val="CCCCFF"/>
    <a:srgbClr val="292933"/>
    <a:srgbClr val="000000"/>
    <a:srgbClr val="99FFFF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9" autoAdjust="0"/>
    <p:restoredTop sz="87143"/>
  </p:normalViewPr>
  <p:slideViewPr>
    <p:cSldViewPr snapToGrid="0" snapToObjects="1">
      <p:cViewPr varScale="1">
        <p:scale>
          <a:sx n="73" d="100"/>
          <a:sy n="73" d="100"/>
        </p:scale>
        <p:origin x="72" y="37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553255?utm_content=m_100000766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协议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18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的使用及改进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BBA9EB-E1AD-4602-8FE3-24BF4DC62FC6}"/>
              </a:ext>
            </a:extLst>
          </p:cNvPr>
          <p:cNvSpPr/>
          <p:nvPr/>
        </p:nvSpPr>
        <p:spPr>
          <a:xfrm>
            <a:off x="1110821" y="2090305"/>
            <a:ext cx="5377065" cy="398879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BDD154-233E-487A-AC67-BF5890D7CAAF}"/>
              </a:ext>
            </a:extLst>
          </p:cNvPr>
          <p:cNvGrpSpPr/>
          <p:nvPr/>
        </p:nvGrpSpPr>
        <p:grpSpPr>
          <a:xfrm>
            <a:off x="1110819" y="1693879"/>
            <a:ext cx="3167034" cy="416366"/>
            <a:chOff x="1303392" y="3235029"/>
            <a:chExt cx="3167034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67D717-40C7-4232-BA5F-B87BBB16B0D8}"/>
                </a:ext>
              </a:extLst>
            </p:cNvPr>
            <p:cNvSpPr/>
            <p:nvPr/>
          </p:nvSpPr>
          <p:spPr>
            <a:xfrm>
              <a:off x="1303392" y="3235029"/>
              <a:ext cx="3167034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AA7B3E-39B7-4164-A49E-76E2A8BF4C01}"/>
                </a:ext>
              </a:extLst>
            </p:cNvPr>
            <p:cNvSpPr/>
            <p:nvPr/>
          </p:nvSpPr>
          <p:spPr>
            <a:xfrm>
              <a:off x="1504549" y="3252605"/>
              <a:ext cx="2965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client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（</a:t>
              </a:r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为例）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4A7A8DA3-EE4D-4BE1-9940-EB300B18F41A}"/>
              </a:ext>
            </a:extLst>
          </p:cNvPr>
          <p:cNvSpPr txBox="1">
            <a:spLocks/>
          </p:cNvSpPr>
          <p:nvPr/>
        </p:nvSpPr>
        <p:spPr>
          <a:xfrm>
            <a:off x="997609" y="2320749"/>
            <a:ext cx="5098391" cy="39887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/>
            <a:r>
              <a:rPr kumimoji="1" lang="en-US" altLang="zh-CN" sz="1600" dirty="0" err="1">
                <a:solidFill>
                  <a:schemeClr val="bg1"/>
                </a:solidFill>
              </a:rPr>
              <a:t>Jedis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轻量，简洁，便于集成和改造</a:t>
            </a: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支持连接池</a:t>
            </a: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指令维度操作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不支持读写分离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err="1">
                <a:solidFill>
                  <a:schemeClr val="bg1"/>
                </a:solidFill>
              </a:rPr>
              <a:t>Redisson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基于</a:t>
            </a:r>
            <a:r>
              <a:rPr lang="en-US" altLang="zh-CN" sz="1400" dirty="0" err="1">
                <a:solidFill>
                  <a:schemeClr val="bg1"/>
                </a:solidFill>
              </a:rPr>
              <a:t>Netty</a:t>
            </a:r>
            <a:r>
              <a:rPr lang="zh-CN" altLang="en-US" sz="1400" dirty="0">
                <a:solidFill>
                  <a:schemeClr val="bg1"/>
                </a:solidFill>
              </a:rPr>
              <a:t>实现，非阻塞</a:t>
            </a:r>
            <a:r>
              <a:rPr lang="en-US" altLang="zh-CN" sz="1400" dirty="0">
                <a:solidFill>
                  <a:schemeClr val="bg1"/>
                </a:solidFill>
              </a:rPr>
              <a:t>IO</a:t>
            </a:r>
            <a:r>
              <a:rPr lang="zh-CN" altLang="en-US" sz="1400" dirty="0">
                <a:solidFill>
                  <a:schemeClr val="bg1"/>
                </a:solidFill>
              </a:rPr>
              <a:t>，性能高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支持异步请求，连接池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支持读写分离、读负载均衡，但缺乏管理平台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内建</a:t>
            </a:r>
            <a:r>
              <a:rPr lang="en-US" altLang="zh-CN" sz="1400" dirty="0">
                <a:solidFill>
                  <a:schemeClr val="bg1"/>
                </a:solidFill>
              </a:rPr>
              <a:t>tomcat Session </a:t>
            </a:r>
            <a:r>
              <a:rPr lang="zh-CN" altLang="en-US" sz="1400" dirty="0">
                <a:solidFill>
                  <a:schemeClr val="bg1"/>
                </a:solidFill>
              </a:rPr>
              <a:t>，支持</a:t>
            </a:r>
            <a:r>
              <a:rPr lang="en-US" altLang="zh-CN" sz="1400" dirty="0">
                <a:solidFill>
                  <a:schemeClr val="bg1"/>
                </a:solidFill>
              </a:rPr>
              <a:t>spring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session</a:t>
            </a:r>
            <a:r>
              <a:rPr lang="zh-CN" altLang="en-US" sz="1400" dirty="0">
                <a:solidFill>
                  <a:schemeClr val="bg1"/>
                </a:solidFill>
              </a:rPr>
              <a:t>集成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实现复杂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96a56373-547d-4af3-99d3-1ccd9c08fd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49296A-6FE3-4FC6-B8F5-62A1480320F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70165" y="1823177"/>
            <a:ext cx="4858954" cy="4278237"/>
            <a:chOff x="3022600" y="704851"/>
            <a:chExt cx="6149976" cy="5414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íṡ1ïḍê">
              <a:extLst>
                <a:ext uri="{FF2B5EF4-FFF2-40B4-BE49-F238E27FC236}">
                  <a16:creationId xmlns:a16="http://schemas.microsoft.com/office/drawing/2014/main" id="{A4F2A659-BE2A-4386-B9F5-C8A5D74315AE}"/>
                </a:ext>
              </a:extLst>
            </p:cNvPr>
            <p:cNvSpPr/>
            <p:nvPr/>
          </p:nvSpPr>
          <p:spPr bwMode="auto">
            <a:xfrm>
              <a:off x="4732338" y="768351"/>
              <a:ext cx="1255713" cy="1752600"/>
            </a:xfrm>
            <a:custGeom>
              <a:avLst/>
              <a:gdLst>
                <a:gd name="T0" fmla="*/ 56 w 381"/>
                <a:gd name="T1" fmla="*/ 532 h 532"/>
                <a:gd name="T2" fmla="*/ 144 w 381"/>
                <a:gd name="T3" fmla="*/ 106 h 532"/>
                <a:gd name="T4" fmla="*/ 339 w 381"/>
                <a:gd name="T5" fmla="*/ 0 h 532"/>
                <a:gd name="T6" fmla="*/ 381 w 381"/>
                <a:gd name="T7" fmla="*/ 192 h 532"/>
                <a:gd name="T8" fmla="*/ 225 w 381"/>
                <a:gd name="T9" fmla="*/ 386 h 532"/>
                <a:gd name="T10" fmla="*/ 239 w 381"/>
                <a:gd name="T11" fmla="*/ 459 h 532"/>
                <a:gd name="T12" fmla="*/ 56 w 381"/>
                <a:gd name="T1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32">
                  <a:moveTo>
                    <a:pt x="56" y="532"/>
                  </a:moveTo>
                  <a:cubicBezTo>
                    <a:pt x="0" y="390"/>
                    <a:pt x="29" y="222"/>
                    <a:pt x="144" y="106"/>
                  </a:cubicBezTo>
                  <a:cubicBezTo>
                    <a:pt x="200" y="51"/>
                    <a:pt x="268" y="15"/>
                    <a:pt x="339" y="0"/>
                  </a:cubicBezTo>
                  <a:cubicBezTo>
                    <a:pt x="381" y="192"/>
                    <a:pt x="381" y="192"/>
                    <a:pt x="381" y="192"/>
                  </a:cubicBezTo>
                  <a:cubicBezTo>
                    <a:pt x="292" y="211"/>
                    <a:pt x="225" y="291"/>
                    <a:pt x="225" y="386"/>
                  </a:cubicBezTo>
                  <a:cubicBezTo>
                    <a:pt x="225" y="412"/>
                    <a:pt x="230" y="437"/>
                    <a:pt x="239" y="459"/>
                  </a:cubicBezTo>
                  <a:lnTo>
                    <a:pt x="56" y="532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líḓé">
              <a:extLst>
                <a:ext uri="{FF2B5EF4-FFF2-40B4-BE49-F238E27FC236}">
                  <a16:creationId xmlns:a16="http://schemas.microsoft.com/office/drawing/2014/main" id="{E41669F7-2CE5-4F8A-ADC1-D727B419940F}"/>
                </a:ext>
              </a:extLst>
            </p:cNvPr>
            <p:cNvSpPr/>
            <p:nvPr/>
          </p:nvSpPr>
          <p:spPr bwMode="auto">
            <a:xfrm>
              <a:off x="5176838" y="873126"/>
              <a:ext cx="2382838" cy="2597150"/>
            </a:xfrm>
            <a:custGeom>
              <a:avLst/>
              <a:gdLst>
                <a:gd name="T0" fmla="*/ 9 w 722"/>
                <a:gd name="T1" fmla="*/ 633 h 788"/>
                <a:gd name="T2" fmla="*/ 0 w 722"/>
                <a:gd name="T3" fmla="*/ 624 h 788"/>
                <a:gd name="T4" fmla="*/ 144 w 722"/>
                <a:gd name="T5" fmla="*/ 489 h 788"/>
                <a:gd name="T6" fmla="*/ 289 w 722"/>
                <a:gd name="T7" fmla="*/ 552 h 788"/>
                <a:gd name="T8" fmla="*/ 487 w 722"/>
                <a:gd name="T9" fmla="*/ 354 h 788"/>
                <a:gd name="T10" fmla="*/ 376 w 722"/>
                <a:gd name="T11" fmla="*/ 176 h 788"/>
                <a:gd name="T12" fmla="*/ 463 w 722"/>
                <a:gd name="T13" fmla="*/ 0 h 788"/>
                <a:gd name="T14" fmla="*/ 568 w 722"/>
                <a:gd name="T15" fmla="*/ 74 h 788"/>
                <a:gd name="T16" fmla="*/ 568 w 722"/>
                <a:gd name="T17" fmla="*/ 633 h 788"/>
                <a:gd name="T18" fmla="*/ 9 w 722"/>
                <a:gd name="T19" fmla="*/ 633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2" h="788">
                  <a:moveTo>
                    <a:pt x="9" y="633"/>
                  </a:moveTo>
                  <a:cubicBezTo>
                    <a:pt x="6" y="630"/>
                    <a:pt x="3" y="627"/>
                    <a:pt x="0" y="624"/>
                  </a:cubicBezTo>
                  <a:cubicBezTo>
                    <a:pt x="144" y="489"/>
                    <a:pt x="144" y="489"/>
                    <a:pt x="144" y="489"/>
                  </a:cubicBezTo>
                  <a:cubicBezTo>
                    <a:pt x="180" y="528"/>
                    <a:pt x="231" y="552"/>
                    <a:pt x="289" y="552"/>
                  </a:cubicBezTo>
                  <a:cubicBezTo>
                    <a:pt x="398" y="552"/>
                    <a:pt x="487" y="463"/>
                    <a:pt x="487" y="354"/>
                  </a:cubicBezTo>
                  <a:cubicBezTo>
                    <a:pt x="487" y="276"/>
                    <a:pt x="442" y="208"/>
                    <a:pt x="376" y="176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501" y="18"/>
                    <a:pt x="537" y="43"/>
                    <a:pt x="568" y="74"/>
                  </a:cubicBezTo>
                  <a:cubicBezTo>
                    <a:pt x="722" y="229"/>
                    <a:pt x="722" y="479"/>
                    <a:pt x="568" y="633"/>
                  </a:cubicBezTo>
                  <a:cubicBezTo>
                    <a:pt x="414" y="788"/>
                    <a:pt x="163" y="787"/>
                    <a:pt x="9" y="6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ḷïḑé">
              <a:extLst>
                <a:ext uri="{FF2B5EF4-FFF2-40B4-BE49-F238E27FC236}">
                  <a16:creationId xmlns:a16="http://schemas.microsoft.com/office/drawing/2014/main" id="{A0BE064D-B5AD-4580-B116-6A7D40885FB6}"/>
                </a:ext>
              </a:extLst>
            </p:cNvPr>
            <p:cNvSpPr/>
            <p:nvPr/>
          </p:nvSpPr>
          <p:spPr bwMode="auto">
            <a:xfrm>
              <a:off x="5849938" y="704851"/>
              <a:ext cx="854075" cy="747713"/>
            </a:xfrm>
            <a:custGeom>
              <a:avLst/>
              <a:gdLst>
                <a:gd name="T0" fmla="*/ 85 w 259"/>
                <a:gd name="T1" fmla="*/ 206 h 227"/>
                <a:gd name="T2" fmla="*/ 42 w 259"/>
                <a:gd name="T3" fmla="*/ 211 h 227"/>
                <a:gd name="T4" fmla="*/ 0 w 259"/>
                <a:gd name="T5" fmla="*/ 19 h 227"/>
                <a:gd name="T6" fmla="*/ 259 w 259"/>
                <a:gd name="T7" fmla="*/ 51 h 227"/>
                <a:gd name="T8" fmla="*/ 172 w 259"/>
                <a:gd name="T9" fmla="*/ 227 h 227"/>
                <a:gd name="T10" fmla="*/ 85 w 259"/>
                <a:gd name="T11" fmla="*/ 20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27">
                  <a:moveTo>
                    <a:pt x="85" y="206"/>
                  </a:moveTo>
                  <a:cubicBezTo>
                    <a:pt x="70" y="206"/>
                    <a:pt x="56" y="208"/>
                    <a:pt x="42" y="2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7" y="0"/>
                    <a:pt x="178" y="10"/>
                    <a:pt x="259" y="51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46" y="214"/>
                    <a:pt x="116" y="206"/>
                    <a:pt x="85" y="206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ľïḋè">
              <a:extLst>
                <a:ext uri="{FF2B5EF4-FFF2-40B4-BE49-F238E27FC236}">
                  <a16:creationId xmlns:a16="http://schemas.microsoft.com/office/drawing/2014/main" id="{50ED4FE4-55F4-48CC-A9E8-8FC8EFE6D94A}"/>
                </a:ext>
              </a:extLst>
            </p:cNvPr>
            <p:cNvSpPr/>
            <p:nvPr/>
          </p:nvSpPr>
          <p:spPr bwMode="auto">
            <a:xfrm>
              <a:off x="4916488" y="2281238"/>
              <a:ext cx="735013" cy="647700"/>
            </a:xfrm>
            <a:custGeom>
              <a:avLst/>
              <a:gdLst>
                <a:gd name="T0" fmla="*/ 79 w 223"/>
                <a:gd name="T1" fmla="*/ 197 h 197"/>
                <a:gd name="T2" fmla="*/ 0 w 223"/>
                <a:gd name="T3" fmla="*/ 73 h 197"/>
                <a:gd name="T4" fmla="*/ 183 w 223"/>
                <a:gd name="T5" fmla="*/ 0 h 197"/>
                <a:gd name="T6" fmla="*/ 223 w 223"/>
                <a:gd name="T7" fmla="*/ 62 h 197"/>
                <a:gd name="T8" fmla="*/ 79 w 223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97">
                  <a:moveTo>
                    <a:pt x="79" y="197"/>
                  </a:moveTo>
                  <a:cubicBezTo>
                    <a:pt x="44" y="160"/>
                    <a:pt x="18" y="118"/>
                    <a:pt x="0" y="7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92" y="23"/>
                    <a:pt x="206" y="44"/>
                    <a:pt x="223" y="62"/>
                  </a:cubicBezTo>
                  <a:lnTo>
                    <a:pt x="79" y="197"/>
                  </a:lnTo>
                  <a:close/>
                </a:path>
              </a:pathLst>
            </a:custGeom>
            <a:solidFill>
              <a:srgbClr val="BCF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ḷïďe">
              <a:extLst>
                <a:ext uri="{FF2B5EF4-FFF2-40B4-BE49-F238E27FC236}">
                  <a16:creationId xmlns:a16="http://schemas.microsoft.com/office/drawing/2014/main" id="{2091D552-F3F8-4115-BE17-BE26BF8959A7}"/>
                </a:ext>
              </a:extLst>
            </p:cNvPr>
            <p:cNvSpPr/>
            <p:nvPr/>
          </p:nvSpPr>
          <p:spPr bwMode="auto">
            <a:xfrm>
              <a:off x="3441700" y="4016376"/>
              <a:ext cx="125413" cy="122238"/>
            </a:xfrm>
            <a:prstGeom prst="ellipse">
              <a:avLst/>
            </a:pr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líḑê">
              <a:extLst>
                <a:ext uri="{FF2B5EF4-FFF2-40B4-BE49-F238E27FC236}">
                  <a16:creationId xmlns:a16="http://schemas.microsoft.com/office/drawing/2014/main" id="{61CBAFB8-24C8-4879-9BA1-4DC1DFA239D0}"/>
                </a:ext>
              </a:extLst>
            </p:cNvPr>
            <p:cNvSpPr/>
            <p:nvPr/>
          </p:nvSpPr>
          <p:spPr bwMode="auto">
            <a:xfrm>
              <a:off x="3022600" y="3746501"/>
              <a:ext cx="312738" cy="312738"/>
            </a:xfrm>
            <a:custGeom>
              <a:avLst/>
              <a:gdLst>
                <a:gd name="T0" fmla="*/ 47 w 95"/>
                <a:gd name="T1" fmla="*/ 95 h 95"/>
                <a:gd name="T2" fmla="*/ 0 w 95"/>
                <a:gd name="T3" fmla="*/ 48 h 95"/>
                <a:gd name="T4" fmla="*/ 47 w 95"/>
                <a:gd name="T5" fmla="*/ 0 h 95"/>
                <a:gd name="T6" fmla="*/ 95 w 95"/>
                <a:gd name="T7" fmla="*/ 48 h 95"/>
                <a:gd name="T8" fmla="*/ 47 w 95"/>
                <a:gd name="T9" fmla="*/ 95 h 95"/>
                <a:gd name="T10" fmla="*/ 47 w 95"/>
                <a:gd name="T11" fmla="*/ 25 h 95"/>
                <a:gd name="T12" fmla="*/ 25 w 95"/>
                <a:gd name="T13" fmla="*/ 48 h 95"/>
                <a:gd name="T14" fmla="*/ 47 w 95"/>
                <a:gd name="T15" fmla="*/ 70 h 95"/>
                <a:gd name="T16" fmla="*/ 70 w 95"/>
                <a:gd name="T17" fmla="*/ 48 h 95"/>
                <a:gd name="T18" fmla="*/ 47 w 95"/>
                <a:gd name="T19" fmla="*/ 2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47" y="95"/>
                  </a:moveTo>
                  <a:cubicBezTo>
                    <a:pt x="21" y="95"/>
                    <a:pt x="0" y="74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4" y="0"/>
                    <a:pt x="95" y="21"/>
                    <a:pt x="95" y="48"/>
                  </a:cubicBezTo>
                  <a:cubicBezTo>
                    <a:pt x="95" y="74"/>
                    <a:pt x="74" y="95"/>
                    <a:pt x="47" y="95"/>
                  </a:cubicBezTo>
                  <a:close/>
                  <a:moveTo>
                    <a:pt x="47" y="25"/>
                  </a:moveTo>
                  <a:cubicBezTo>
                    <a:pt x="35" y="25"/>
                    <a:pt x="25" y="35"/>
                    <a:pt x="25" y="48"/>
                  </a:cubicBezTo>
                  <a:cubicBezTo>
                    <a:pt x="25" y="60"/>
                    <a:pt x="35" y="70"/>
                    <a:pt x="47" y="70"/>
                  </a:cubicBezTo>
                  <a:cubicBezTo>
                    <a:pt x="60" y="70"/>
                    <a:pt x="70" y="60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ḻîḓê">
              <a:extLst>
                <a:ext uri="{FF2B5EF4-FFF2-40B4-BE49-F238E27FC236}">
                  <a16:creationId xmlns:a16="http://schemas.microsoft.com/office/drawing/2014/main" id="{DD8EB1CE-964A-45FF-8441-CAD1EAC74AE0}"/>
                </a:ext>
              </a:extLst>
            </p:cNvPr>
            <p:cNvSpPr/>
            <p:nvPr/>
          </p:nvSpPr>
          <p:spPr bwMode="auto">
            <a:xfrm>
              <a:off x="7470775" y="1219201"/>
              <a:ext cx="276225" cy="276225"/>
            </a:xfrm>
            <a:custGeom>
              <a:avLst/>
              <a:gdLst>
                <a:gd name="T0" fmla="*/ 71 w 84"/>
                <a:gd name="T1" fmla="*/ 55 h 84"/>
                <a:gd name="T2" fmla="*/ 55 w 84"/>
                <a:gd name="T3" fmla="*/ 55 h 84"/>
                <a:gd name="T4" fmla="*/ 55 w 84"/>
                <a:gd name="T5" fmla="*/ 71 h 84"/>
                <a:gd name="T6" fmla="*/ 42 w 84"/>
                <a:gd name="T7" fmla="*/ 84 h 84"/>
                <a:gd name="T8" fmla="*/ 29 w 84"/>
                <a:gd name="T9" fmla="*/ 71 h 84"/>
                <a:gd name="T10" fmla="*/ 29 w 84"/>
                <a:gd name="T11" fmla="*/ 55 h 84"/>
                <a:gd name="T12" fmla="*/ 13 w 84"/>
                <a:gd name="T13" fmla="*/ 55 h 84"/>
                <a:gd name="T14" fmla="*/ 0 w 84"/>
                <a:gd name="T15" fmla="*/ 42 h 84"/>
                <a:gd name="T16" fmla="*/ 13 w 84"/>
                <a:gd name="T17" fmla="*/ 29 h 84"/>
                <a:gd name="T18" fmla="*/ 29 w 84"/>
                <a:gd name="T19" fmla="*/ 29 h 84"/>
                <a:gd name="T20" fmla="*/ 29 w 84"/>
                <a:gd name="T21" fmla="*/ 13 h 84"/>
                <a:gd name="T22" fmla="*/ 42 w 84"/>
                <a:gd name="T23" fmla="*/ 0 h 84"/>
                <a:gd name="T24" fmla="*/ 55 w 84"/>
                <a:gd name="T25" fmla="*/ 13 h 84"/>
                <a:gd name="T26" fmla="*/ 55 w 84"/>
                <a:gd name="T27" fmla="*/ 29 h 84"/>
                <a:gd name="T28" fmla="*/ 71 w 84"/>
                <a:gd name="T29" fmla="*/ 29 h 84"/>
                <a:gd name="T30" fmla="*/ 84 w 84"/>
                <a:gd name="T31" fmla="*/ 42 h 84"/>
                <a:gd name="T32" fmla="*/ 71 w 84"/>
                <a:gd name="T33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84">
                  <a:moveTo>
                    <a:pt x="71" y="5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8"/>
                    <a:pt x="49" y="84"/>
                    <a:pt x="42" y="84"/>
                  </a:cubicBezTo>
                  <a:cubicBezTo>
                    <a:pt x="35" y="84"/>
                    <a:pt x="29" y="78"/>
                    <a:pt x="29" y="7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6" y="55"/>
                    <a:pt x="0" y="49"/>
                    <a:pt x="0" y="42"/>
                  </a:cubicBezTo>
                  <a:cubicBezTo>
                    <a:pt x="0" y="35"/>
                    <a:pt x="6" y="29"/>
                    <a:pt x="13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6"/>
                    <a:pt x="35" y="0"/>
                    <a:pt x="42" y="0"/>
                  </a:cubicBezTo>
                  <a:cubicBezTo>
                    <a:pt x="49" y="0"/>
                    <a:pt x="55" y="6"/>
                    <a:pt x="55" y="13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8" y="29"/>
                    <a:pt x="84" y="35"/>
                    <a:pt x="84" y="42"/>
                  </a:cubicBezTo>
                  <a:cubicBezTo>
                    <a:pt x="84" y="49"/>
                    <a:pt x="78" y="55"/>
                    <a:pt x="71" y="55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ḷiďe">
              <a:extLst>
                <a:ext uri="{FF2B5EF4-FFF2-40B4-BE49-F238E27FC236}">
                  <a16:creationId xmlns:a16="http://schemas.microsoft.com/office/drawing/2014/main" id="{E36936FF-040C-4093-94F1-E4C8195E01F3}"/>
                </a:ext>
              </a:extLst>
            </p:cNvPr>
            <p:cNvSpPr/>
            <p:nvPr/>
          </p:nvSpPr>
          <p:spPr bwMode="auto">
            <a:xfrm>
              <a:off x="8004175" y="1065213"/>
              <a:ext cx="125413" cy="123825"/>
            </a:xfrm>
            <a:prstGeom prst="ellipse">
              <a:avLst/>
            </a:prstGeom>
            <a:solidFill>
              <a:srgbClr val="345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ṡļîḍé">
              <a:extLst>
                <a:ext uri="{FF2B5EF4-FFF2-40B4-BE49-F238E27FC236}">
                  <a16:creationId xmlns:a16="http://schemas.microsoft.com/office/drawing/2014/main" id="{1DE20C68-3576-40DB-9A3B-1EC74E3C68D4}"/>
                </a:ext>
              </a:extLst>
            </p:cNvPr>
            <p:cNvSpPr/>
            <p:nvPr/>
          </p:nvSpPr>
          <p:spPr bwMode="auto">
            <a:xfrm>
              <a:off x="5180013" y="1562101"/>
              <a:ext cx="3368675" cy="1706563"/>
            </a:xfrm>
            <a:custGeom>
              <a:avLst/>
              <a:gdLst>
                <a:gd name="T0" fmla="*/ 123 w 1021"/>
                <a:gd name="T1" fmla="*/ 255 h 518"/>
                <a:gd name="T2" fmla="*/ 286 w 1021"/>
                <a:gd name="T3" fmla="*/ 115 h 518"/>
                <a:gd name="T4" fmla="*/ 310 w 1021"/>
                <a:gd name="T5" fmla="*/ 117 h 518"/>
                <a:gd name="T6" fmla="*/ 468 w 1021"/>
                <a:gd name="T7" fmla="*/ 0 h 518"/>
                <a:gd name="T8" fmla="*/ 610 w 1021"/>
                <a:gd name="T9" fmla="*/ 80 h 518"/>
                <a:gd name="T10" fmla="*/ 704 w 1021"/>
                <a:gd name="T11" fmla="*/ 51 h 518"/>
                <a:gd name="T12" fmla="*/ 867 w 1021"/>
                <a:gd name="T13" fmla="*/ 187 h 518"/>
                <a:gd name="T14" fmla="*/ 1021 w 1021"/>
                <a:gd name="T15" fmla="*/ 352 h 518"/>
                <a:gd name="T16" fmla="*/ 855 w 1021"/>
                <a:gd name="T17" fmla="*/ 518 h 518"/>
                <a:gd name="T18" fmla="*/ 132 w 1021"/>
                <a:gd name="T19" fmla="*/ 518 h 518"/>
                <a:gd name="T20" fmla="*/ 0 w 1021"/>
                <a:gd name="T21" fmla="*/ 386 h 518"/>
                <a:gd name="T22" fmla="*/ 123 w 1021"/>
                <a:gd name="T23" fmla="*/ 25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1" h="518">
                  <a:moveTo>
                    <a:pt x="123" y="255"/>
                  </a:moveTo>
                  <a:cubicBezTo>
                    <a:pt x="135" y="176"/>
                    <a:pt x="203" y="115"/>
                    <a:pt x="286" y="115"/>
                  </a:cubicBezTo>
                  <a:cubicBezTo>
                    <a:pt x="294" y="115"/>
                    <a:pt x="302" y="116"/>
                    <a:pt x="310" y="117"/>
                  </a:cubicBezTo>
                  <a:cubicBezTo>
                    <a:pt x="331" y="49"/>
                    <a:pt x="394" y="0"/>
                    <a:pt x="468" y="0"/>
                  </a:cubicBezTo>
                  <a:cubicBezTo>
                    <a:pt x="529" y="0"/>
                    <a:pt x="581" y="32"/>
                    <a:pt x="610" y="80"/>
                  </a:cubicBezTo>
                  <a:cubicBezTo>
                    <a:pt x="637" y="62"/>
                    <a:pt x="669" y="51"/>
                    <a:pt x="704" y="51"/>
                  </a:cubicBezTo>
                  <a:cubicBezTo>
                    <a:pt x="785" y="51"/>
                    <a:pt x="853" y="110"/>
                    <a:pt x="867" y="187"/>
                  </a:cubicBezTo>
                  <a:cubicBezTo>
                    <a:pt x="953" y="193"/>
                    <a:pt x="1021" y="264"/>
                    <a:pt x="1021" y="352"/>
                  </a:cubicBezTo>
                  <a:cubicBezTo>
                    <a:pt x="1021" y="443"/>
                    <a:pt x="946" y="518"/>
                    <a:pt x="855" y="518"/>
                  </a:cubicBezTo>
                  <a:cubicBezTo>
                    <a:pt x="132" y="518"/>
                    <a:pt x="132" y="518"/>
                    <a:pt x="132" y="518"/>
                  </a:cubicBezTo>
                  <a:cubicBezTo>
                    <a:pt x="59" y="518"/>
                    <a:pt x="0" y="459"/>
                    <a:pt x="0" y="386"/>
                  </a:cubicBezTo>
                  <a:cubicBezTo>
                    <a:pt x="0" y="316"/>
                    <a:pt x="54" y="260"/>
                    <a:pt x="123" y="255"/>
                  </a:cubicBezTo>
                </a:path>
              </a:pathLst>
            </a:custGeom>
            <a:solidFill>
              <a:srgbClr val="4D7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ṣ1îḓè">
              <a:extLst>
                <a:ext uri="{FF2B5EF4-FFF2-40B4-BE49-F238E27FC236}">
                  <a16:creationId xmlns:a16="http://schemas.microsoft.com/office/drawing/2014/main" id="{8FD0952F-5597-45D0-81AE-5E6AE2BC6500}"/>
                </a:ext>
              </a:extLst>
            </p:cNvPr>
            <p:cNvSpPr/>
            <p:nvPr/>
          </p:nvSpPr>
          <p:spPr bwMode="auto">
            <a:xfrm>
              <a:off x="7239000" y="1990726"/>
              <a:ext cx="1544638" cy="784225"/>
            </a:xfrm>
            <a:custGeom>
              <a:avLst/>
              <a:gdLst>
                <a:gd name="T0" fmla="*/ 412 w 468"/>
                <a:gd name="T1" fmla="*/ 118 h 238"/>
                <a:gd name="T2" fmla="*/ 337 w 468"/>
                <a:gd name="T3" fmla="*/ 53 h 238"/>
                <a:gd name="T4" fmla="*/ 326 w 468"/>
                <a:gd name="T5" fmla="*/ 54 h 238"/>
                <a:gd name="T6" fmla="*/ 254 w 468"/>
                <a:gd name="T7" fmla="*/ 0 h 238"/>
                <a:gd name="T8" fmla="*/ 189 w 468"/>
                <a:gd name="T9" fmla="*/ 37 h 238"/>
                <a:gd name="T10" fmla="*/ 146 w 468"/>
                <a:gd name="T11" fmla="*/ 24 h 238"/>
                <a:gd name="T12" fmla="*/ 71 w 468"/>
                <a:gd name="T13" fmla="*/ 86 h 238"/>
                <a:gd name="T14" fmla="*/ 0 w 468"/>
                <a:gd name="T15" fmla="*/ 162 h 238"/>
                <a:gd name="T16" fmla="*/ 76 w 468"/>
                <a:gd name="T17" fmla="*/ 238 h 238"/>
                <a:gd name="T18" fmla="*/ 408 w 468"/>
                <a:gd name="T19" fmla="*/ 238 h 238"/>
                <a:gd name="T20" fmla="*/ 468 w 468"/>
                <a:gd name="T21" fmla="*/ 178 h 238"/>
                <a:gd name="T22" fmla="*/ 412 w 468"/>
                <a:gd name="T23" fmla="*/ 1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38">
                  <a:moveTo>
                    <a:pt x="412" y="118"/>
                  </a:moveTo>
                  <a:cubicBezTo>
                    <a:pt x="407" y="81"/>
                    <a:pt x="375" y="53"/>
                    <a:pt x="337" y="53"/>
                  </a:cubicBezTo>
                  <a:cubicBezTo>
                    <a:pt x="333" y="53"/>
                    <a:pt x="330" y="54"/>
                    <a:pt x="326" y="54"/>
                  </a:cubicBezTo>
                  <a:cubicBezTo>
                    <a:pt x="317" y="23"/>
                    <a:pt x="288" y="0"/>
                    <a:pt x="254" y="0"/>
                  </a:cubicBezTo>
                  <a:cubicBezTo>
                    <a:pt x="226" y="0"/>
                    <a:pt x="202" y="15"/>
                    <a:pt x="189" y="37"/>
                  </a:cubicBezTo>
                  <a:cubicBezTo>
                    <a:pt x="176" y="29"/>
                    <a:pt x="162" y="24"/>
                    <a:pt x="146" y="24"/>
                  </a:cubicBezTo>
                  <a:cubicBezTo>
                    <a:pt x="108" y="24"/>
                    <a:pt x="77" y="51"/>
                    <a:pt x="71" y="86"/>
                  </a:cubicBezTo>
                  <a:cubicBezTo>
                    <a:pt x="31" y="89"/>
                    <a:pt x="0" y="122"/>
                    <a:pt x="0" y="162"/>
                  </a:cubicBezTo>
                  <a:cubicBezTo>
                    <a:pt x="0" y="204"/>
                    <a:pt x="34" y="238"/>
                    <a:pt x="76" y="238"/>
                  </a:cubicBezTo>
                  <a:cubicBezTo>
                    <a:pt x="408" y="238"/>
                    <a:pt x="408" y="238"/>
                    <a:pt x="408" y="238"/>
                  </a:cubicBezTo>
                  <a:cubicBezTo>
                    <a:pt x="441" y="238"/>
                    <a:pt x="468" y="211"/>
                    <a:pt x="468" y="178"/>
                  </a:cubicBezTo>
                  <a:cubicBezTo>
                    <a:pt x="468" y="146"/>
                    <a:pt x="444" y="120"/>
                    <a:pt x="412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šļíḓé">
              <a:extLst>
                <a:ext uri="{FF2B5EF4-FFF2-40B4-BE49-F238E27FC236}">
                  <a16:creationId xmlns:a16="http://schemas.microsoft.com/office/drawing/2014/main" id="{81730828-7DA6-432A-88B4-8DF8116C088A}"/>
                </a:ext>
              </a:extLst>
            </p:cNvPr>
            <p:cNvSpPr/>
            <p:nvPr/>
          </p:nvSpPr>
          <p:spPr bwMode="auto">
            <a:xfrm>
              <a:off x="3343275" y="5041901"/>
              <a:ext cx="407988" cy="514350"/>
            </a:xfrm>
            <a:custGeom>
              <a:avLst/>
              <a:gdLst>
                <a:gd name="T0" fmla="*/ 46 w 124"/>
                <a:gd name="T1" fmla="*/ 5 h 156"/>
                <a:gd name="T2" fmla="*/ 25 w 124"/>
                <a:gd name="T3" fmla="*/ 21 h 156"/>
                <a:gd name="T4" fmla="*/ 17 w 124"/>
                <a:gd name="T5" fmla="*/ 46 h 156"/>
                <a:gd name="T6" fmla="*/ 16 w 124"/>
                <a:gd name="T7" fmla="*/ 79 h 156"/>
                <a:gd name="T8" fmla="*/ 10 w 124"/>
                <a:gd name="T9" fmla="*/ 109 h 156"/>
                <a:gd name="T10" fmla="*/ 41 w 124"/>
                <a:gd name="T11" fmla="*/ 145 h 156"/>
                <a:gd name="T12" fmla="*/ 103 w 124"/>
                <a:gd name="T13" fmla="*/ 135 h 156"/>
                <a:gd name="T14" fmla="*/ 117 w 124"/>
                <a:gd name="T15" fmla="*/ 97 h 156"/>
                <a:gd name="T16" fmla="*/ 94 w 124"/>
                <a:gd name="T17" fmla="*/ 74 h 156"/>
                <a:gd name="T18" fmla="*/ 75 w 124"/>
                <a:gd name="T19" fmla="*/ 43 h 156"/>
                <a:gd name="T20" fmla="*/ 46 w 124"/>
                <a:gd name="T21" fmla="*/ 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46" y="5"/>
                  </a:moveTo>
                  <a:cubicBezTo>
                    <a:pt x="30" y="0"/>
                    <a:pt x="23" y="12"/>
                    <a:pt x="25" y="21"/>
                  </a:cubicBezTo>
                  <a:cubicBezTo>
                    <a:pt x="27" y="33"/>
                    <a:pt x="34" y="35"/>
                    <a:pt x="17" y="46"/>
                  </a:cubicBezTo>
                  <a:cubicBezTo>
                    <a:pt x="4" y="54"/>
                    <a:pt x="2" y="70"/>
                    <a:pt x="16" y="79"/>
                  </a:cubicBezTo>
                  <a:cubicBezTo>
                    <a:pt x="35" y="90"/>
                    <a:pt x="14" y="99"/>
                    <a:pt x="10" y="109"/>
                  </a:cubicBezTo>
                  <a:cubicBezTo>
                    <a:pt x="0" y="130"/>
                    <a:pt x="16" y="135"/>
                    <a:pt x="41" y="145"/>
                  </a:cubicBezTo>
                  <a:cubicBezTo>
                    <a:pt x="66" y="156"/>
                    <a:pt x="85" y="151"/>
                    <a:pt x="103" y="135"/>
                  </a:cubicBezTo>
                  <a:cubicBezTo>
                    <a:pt x="117" y="122"/>
                    <a:pt x="124" y="109"/>
                    <a:pt x="117" y="97"/>
                  </a:cubicBezTo>
                  <a:cubicBezTo>
                    <a:pt x="105" y="79"/>
                    <a:pt x="86" y="91"/>
                    <a:pt x="94" y="74"/>
                  </a:cubicBezTo>
                  <a:cubicBezTo>
                    <a:pt x="98" y="63"/>
                    <a:pt x="98" y="44"/>
                    <a:pt x="75" y="43"/>
                  </a:cubicBezTo>
                  <a:cubicBezTo>
                    <a:pt x="52" y="41"/>
                    <a:pt x="69" y="12"/>
                    <a:pt x="46" y="5"/>
                  </a:cubicBezTo>
                  <a:close/>
                </a:path>
              </a:pathLst>
            </a:custGeom>
            <a:solidFill>
              <a:srgbClr val="EF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ļïḓé">
              <a:extLst>
                <a:ext uri="{FF2B5EF4-FFF2-40B4-BE49-F238E27FC236}">
                  <a16:creationId xmlns:a16="http://schemas.microsoft.com/office/drawing/2014/main" id="{0146387E-B25A-44D4-8845-872F0D300135}"/>
                </a:ext>
              </a:extLst>
            </p:cNvPr>
            <p:cNvSpPr/>
            <p:nvPr/>
          </p:nvSpPr>
          <p:spPr bwMode="auto">
            <a:xfrm>
              <a:off x="3448050" y="4937126"/>
              <a:ext cx="511175" cy="612775"/>
            </a:xfrm>
            <a:custGeom>
              <a:avLst/>
              <a:gdLst>
                <a:gd name="T0" fmla="*/ 109 w 155"/>
                <a:gd name="T1" fmla="*/ 4 h 186"/>
                <a:gd name="T2" fmla="*/ 132 w 155"/>
                <a:gd name="T3" fmla="*/ 25 h 186"/>
                <a:gd name="T4" fmla="*/ 139 w 155"/>
                <a:gd name="T5" fmla="*/ 57 h 186"/>
                <a:gd name="T6" fmla="*/ 137 w 155"/>
                <a:gd name="T7" fmla="*/ 98 h 186"/>
                <a:gd name="T8" fmla="*/ 140 w 155"/>
                <a:gd name="T9" fmla="*/ 136 h 186"/>
                <a:gd name="T10" fmla="*/ 98 w 155"/>
                <a:gd name="T11" fmla="*/ 176 h 186"/>
                <a:gd name="T12" fmla="*/ 23 w 155"/>
                <a:gd name="T13" fmla="*/ 155 h 186"/>
                <a:gd name="T14" fmla="*/ 11 w 155"/>
                <a:gd name="T15" fmla="*/ 107 h 186"/>
                <a:gd name="T16" fmla="*/ 42 w 155"/>
                <a:gd name="T17" fmla="*/ 82 h 186"/>
                <a:gd name="T18" fmla="*/ 68 w 155"/>
                <a:gd name="T19" fmla="*/ 46 h 186"/>
                <a:gd name="T20" fmla="*/ 109 w 155"/>
                <a:gd name="T21" fmla="*/ 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86">
                  <a:moveTo>
                    <a:pt x="109" y="4"/>
                  </a:moveTo>
                  <a:cubicBezTo>
                    <a:pt x="129" y="0"/>
                    <a:pt x="135" y="15"/>
                    <a:pt x="132" y="25"/>
                  </a:cubicBezTo>
                  <a:cubicBezTo>
                    <a:pt x="128" y="41"/>
                    <a:pt x="120" y="42"/>
                    <a:pt x="139" y="57"/>
                  </a:cubicBezTo>
                  <a:cubicBezTo>
                    <a:pt x="153" y="68"/>
                    <a:pt x="155" y="89"/>
                    <a:pt x="137" y="98"/>
                  </a:cubicBezTo>
                  <a:cubicBezTo>
                    <a:pt x="111" y="109"/>
                    <a:pt x="136" y="123"/>
                    <a:pt x="140" y="136"/>
                  </a:cubicBezTo>
                  <a:cubicBezTo>
                    <a:pt x="149" y="162"/>
                    <a:pt x="130" y="167"/>
                    <a:pt x="98" y="176"/>
                  </a:cubicBezTo>
                  <a:cubicBezTo>
                    <a:pt x="65" y="186"/>
                    <a:pt x="43" y="177"/>
                    <a:pt x="23" y="155"/>
                  </a:cubicBezTo>
                  <a:cubicBezTo>
                    <a:pt x="8" y="139"/>
                    <a:pt x="0" y="122"/>
                    <a:pt x="11" y="107"/>
                  </a:cubicBezTo>
                  <a:cubicBezTo>
                    <a:pt x="27" y="87"/>
                    <a:pt x="49" y="104"/>
                    <a:pt x="42" y="82"/>
                  </a:cubicBezTo>
                  <a:cubicBezTo>
                    <a:pt x="38" y="69"/>
                    <a:pt x="39" y="46"/>
                    <a:pt x="68" y="46"/>
                  </a:cubicBezTo>
                  <a:cubicBezTo>
                    <a:pt x="97" y="47"/>
                    <a:pt x="80" y="10"/>
                    <a:pt x="109" y="4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de">
              <a:extLst>
                <a:ext uri="{FF2B5EF4-FFF2-40B4-BE49-F238E27FC236}">
                  <a16:creationId xmlns:a16="http://schemas.microsoft.com/office/drawing/2014/main" id="{D0CAE66B-CF4C-4DAB-A893-BDB55E58F41F}"/>
                </a:ext>
              </a:extLst>
            </p:cNvPr>
            <p:cNvSpPr/>
            <p:nvPr/>
          </p:nvSpPr>
          <p:spPr bwMode="auto">
            <a:xfrm>
              <a:off x="3494088" y="5302251"/>
              <a:ext cx="287338" cy="296863"/>
            </a:xfrm>
            <a:custGeom>
              <a:avLst/>
              <a:gdLst>
                <a:gd name="T0" fmla="*/ 60 w 87"/>
                <a:gd name="T1" fmla="*/ 33 h 90"/>
                <a:gd name="T2" fmla="*/ 61 w 87"/>
                <a:gd name="T3" fmla="*/ 87 h 90"/>
                <a:gd name="T4" fmla="*/ 20 w 87"/>
                <a:gd name="T5" fmla="*/ 9 h 90"/>
                <a:gd name="T6" fmla="*/ 60 w 87"/>
                <a:gd name="T7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90">
                  <a:moveTo>
                    <a:pt x="60" y="33"/>
                  </a:moveTo>
                  <a:cubicBezTo>
                    <a:pt x="81" y="64"/>
                    <a:pt x="87" y="85"/>
                    <a:pt x="61" y="87"/>
                  </a:cubicBezTo>
                  <a:cubicBezTo>
                    <a:pt x="34" y="90"/>
                    <a:pt x="0" y="22"/>
                    <a:pt x="20" y="9"/>
                  </a:cubicBezTo>
                  <a:cubicBezTo>
                    <a:pt x="34" y="0"/>
                    <a:pt x="50" y="19"/>
                    <a:pt x="60" y="33"/>
                  </a:cubicBezTo>
                  <a:close/>
                </a:path>
              </a:pathLst>
            </a:custGeom>
            <a:solidFill>
              <a:srgbClr val="EF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lîḍé">
              <a:extLst>
                <a:ext uri="{FF2B5EF4-FFF2-40B4-BE49-F238E27FC236}">
                  <a16:creationId xmlns:a16="http://schemas.microsoft.com/office/drawing/2014/main" id="{E97E5632-BA91-4CAC-8634-2C3154DE49F7}"/>
                </a:ext>
              </a:extLst>
            </p:cNvPr>
            <p:cNvSpPr/>
            <p:nvPr/>
          </p:nvSpPr>
          <p:spPr bwMode="auto">
            <a:xfrm>
              <a:off x="3441700" y="5510213"/>
              <a:ext cx="385763" cy="319088"/>
            </a:xfrm>
            <a:custGeom>
              <a:avLst/>
              <a:gdLst>
                <a:gd name="T0" fmla="*/ 88 w 117"/>
                <a:gd name="T1" fmla="*/ 97 h 97"/>
                <a:gd name="T2" fmla="*/ 28 w 117"/>
                <a:gd name="T3" fmla="*/ 97 h 97"/>
                <a:gd name="T4" fmla="*/ 13 w 117"/>
                <a:gd name="T5" fmla="*/ 84 h 97"/>
                <a:gd name="T6" fmla="*/ 0 w 117"/>
                <a:gd name="T7" fmla="*/ 4 h 97"/>
                <a:gd name="T8" fmla="*/ 3 w 117"/>
                <a:gd name="T9" fmla="*/ 0 h 97"/>
                <a:gd name="T10" fmla="*/ 113 w 117"/>
                <a:gd name="T11" fmla="*/ 0 h 97"/>
                <a:gd name="T12" fmla="*/ 116 w 117"/>
                <a:gd name="T13" fmla="*/ 4 h 97"/>
                <a:gd name="T14" fmla="*/ 103 w 117"/>
                <a:gd name="T15" fmla="*/ 84 h 97"/>
                <a:gd name="T16" fmla="*/ 88 w 117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97">
                  <a:moveTo>
                    <a:pt x="88" y="97"/>
                  </a:moveTo>
                  <a:cubicBezTo>
                    <a:pt x="28" y="97"/>
                    <a:pt x="28" y="97"/>
                    <a:pt x="28" y="97"/>
                  </a:cubicBezTo>
                  <a:cubicBezTo>
                    <a:pt x="21" y="97"/>
                    <a:pt x="14" y="92"/>
                    <a:pt x="13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7" y="2"/>
                    <a:pt x="116" y="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2" y="92"/>
                    <a:pt x="96" y="97"/>
                    <a:pt x="88" y="97"/>
                  </a:cubicBezTo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ḷîdê">
              <a:extLst>
                <a:ext uri="{FF2B5EF4-FFF2-40B4-BE49-F238E27FC236}">
                  <a16:creationId xmlns:a16="http://schemas.microsoft.com/office/drawing/2014/main" id="{524FAD32-90EF-42D9-B086-AD9FCA5DE75E}"/>
                </a:ext>
              </a:extLst>
            </p:cNvPr>
            <p:cNvSpPr/>
            <p:nvPr/>
          </p:nvSpPr>
          <p:spPr bwMode="auto">
            <a:xfrm>
              <a:off x="3689350" y="5213351"/>
              <a:ext cx="217488" cy="98425"/>
            </a:xfrm>
            <a:custGeom>
              <a:avLst/>
              <a:gdLst>
                <a:gd name="T0" fmla="*/ 34 w 66"/>
                <a:gd name="T1" fmla="*/ 6 h 30"/>
                <a:gd name="T2" fmla="*/ 12 w 66"/>
                <a:gd name="T3" fmla="*/ 25 h 30"/>
                <a:gd name="T4" fmla="*/ 60 w 66"/>
                <a:gd name="T5" fmla="*/ 6 h 30"/>
                <a:gd name="T6" fmla="*/ 34 w 66"/>
                <a:gd name="T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0">
                  <a:moveTo>
                    <a:pt x="34" y="6"/>
                  </a:moveTo>
                  <a:cubicBezTo>
                    <a:pt x="15" y="12"/>
                    <a:pt x="0" y="19"/>
                    <a:pt x="12" y="25"/>
                  </a:cubicBezTo>
                  <a:cubicBezTo>
                    <a:pt x="24" y="30"/>
                    <a:pt x="66" y="13"/>
                    <a:pt x="60" y="6"/>
                  </a:cubicBezTo>
                  <a:cubicBezTo>
                    <a:pt x="56" y="0"/>
                    <a:pt x="43" y="3"/>
                    <a:pt x="34" y="6"/>
                  </a:cubicBezTo>
                  <a:close/>
                </a:path>
              </a:pathLst>
            </a:custGeom>
            <a:solidFill>
              <a:srgbClr val="EF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lîḍê">
              <a:extLst>
                <a:ext uri="{FF2B5EF4-FFF2-40B4-BE49-F238E27FC236}">
                  <a16:creationId xmlns:a16="http://schemas.microsoft.com/office/drawing/2014/main" id="{2B622FDC-C1B8-4BF3-98F8-4CECD59651DE}"/>
                </a:ext>
              </a:extLst>
            </p:cNvPr>
            <p:cNvSpPr/>
            <p:nvPr/>
          </p:nvSpPr>
          <p:spPr bwMode="auto">
            <a:xfrm>
              <a:off x="3738563" y="4976813"/>
              <a:ext cx="79375" cy="117475"/>
            </a:xfrm>
            <a:custGeom>
              <a:avLst/>
              <a:gdLst>
                <a:gd name="T0" fmla="*/ 20 w 24"/>
                <a:gd name="T1" fmla="*/ 18 h 36"/>
                <a:gd name="T2" fmla="*/ 6 w 24"/>
                <a:gd name="T3" fmla="*/ 29 h 36"/>
                <a:gd name="T4" fmla="*/ 19 w 24"/>
                <a:gd name="T5" fmla="*/ 3 h 36"/>
                <a:gd name="T6" fmla="*/ 20 w 24"/>
                <a:gd name="T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20" y="18"/>
                  </a:moveTo>
                  <a:cubicBezTo>
                    <a:pt x="16" y="30"/>
                    <a:pt x="12" y="36"/>
                    <a:pt x="6" y="29"/>
                  </a:cubicBezTo>
                  <a:cubicBezTo>
                    <a:pt x="0" y="23"/>
                    <a:pt x="12" y="0"/>
                    <a:pt x="19" y="3"/>
                  </a:cubicBezTo>
                  <a:cubicBezTo>
                    <a:pt x="24" y="5"/>
                    <a:pt x="22" y="13"/>
                    <a:pt x="20" y="18"/>
                  </a:cubicBezTo>
                  <a:close/>
                </a:path>
              </a:pathLst>
            </a:custGeom>
            <a:solidFill>
              <a:srgbClr val="EF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ṡliḓê">
              <a:extLst>
                <a:ext uri="{FF2B5EF4-FFF2-40B4-BE49-F238E27FC236}">
                  <a16:creationId xmlns:a16="http://schemas.microsoft.com/office/drawing/2014/main" id="{488659D8-377B-4CE4-B415-F6E61C958BE5}"/>
                </a:ext>
              </a:extLst>
            </p:cNvPr>
            <p:cNvSpPr/>
            <p:nvPr/>
          </p:nvSpPr>
          <p:spPr bwMode="auto">
            <a:xfrm>
              <a:off x="3417888" y="5072063"/>
              <a:ext cx="79375" cy="104775"/>
            </a:xfrm>
            <a:custGeom>
              <a:avLst/>
              <a:gdLst>
                <a:gd name="T0" fmla="*/ 19 w 24"/>
                <a:gd name="T1" fmla="*/ 13 h 32"/>
                <a:gd name="T2" fmla="*/ 15 w 24"/>
                <a:gd name="T3" fmla="*/ 30 h 32"/>
                <a:gd name="T4" fmla="*/ 8 w 24"/>
                <a:gd name="T5" fmla="*/ 2 h 32"/>
                <a:gd name="T6" fmla="*/ 19 w 24"/>
                <a:gd name="T7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19" y="13"/>
                  </a:moveTo>
                  <a:cubicBezTo>
                    <a:pt x="24" y="24"/>
                    <a:pt x="24" y="32"/>
                    <a:pt x="15" y="30"/>
                  </a:cubicBezTo>
                  <a:cubicBezTo>
                    <a:pt x="6" y="29"/>
                    <a:pt x="0" y="4"/>
                    <a:pt x="8" y="2"/>
                  </a:cubicBezTo>
                  <a:cubicBezTo>
                    <a:pt x="13" y="0"/>
                    <a:pt x="17" y="7"/>
                    <a:pt x="19" y="13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ļïďé">
              <a:extLst>
                <a:ext uri="{FF2B5EF4-FFF2-40B4-BE49-F238E27FC236}">
                  <a16:creationId xmlns:a16="http://schemas.microsoft.com/office/drawing/2014/main" id="{557FCA36-29C2-424B-8BDF-0ED92D32EA0D}"/>
                </a:ext>
              </a:extLst>
            </p:cNvPr>
            <p:cNvSpPr/>
            <p:nvPr/>
          </p:nvSpPr>
          <p:spPr bwMode="auto">
            <a:xfrm>
              <a:off x="3371850" y="5237163"/>
              <a:ext cx="95250" cy="85725"/>
            </a:xfrm>
            <a:custGeom>
              <a:avLst/>
              <a:gdLst>
                <a:gd name="T0" fmla="*/ 11 w 29"/>
                <a:gd name="T1" fmla="*/ 18 h 26"/>
                <a:gd name="T2" fmla="*/ 7 w 29"/>
                <a:gd name="T3" fmla="*/ 3 h 26"/>
                <a:gd name="T4" fmla="*/ 24 w 29"/>
                <a:gd name="T5" fmla="*/ 22 h 26"/>
                <a:gd name="T6" fmla="*/ 11 w 29"/>
                <a:gd name="T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6">
                  <a:moveTo>
                    <a:pt x="11" y="18"/>
                  </a:moveTo>
                  <a:cubicBezTo>
                    <a:pt x="3" y="11"/>
                    <a:pt x="0" y="5"/>
                    <a:pt x="7" y="3"/>
                  </a:cubicBezTo>
                  <a:cubicBezTo>
                    <a:pt x="15" y="0"/>
                    <a:pt x="29" y="17"/>
                    <a:pt x="24" y="22"/>
                  </a:cubicBezTo>
                  <a:cubicBezTo>
                    <a:pt x="21" y="26"/>
                    <a:pt x="15" y="21"/>
                    <a:pt x="11" y="18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ŝļïdé">
              <a:extLst>
                <a:ext uri="{FF2B5EF4-FFF2-40B4-BE49-F238E27FC236}">
                  <a16:creationId xmlns:a16="http://schemas.microsoft.com/office/drawing/2014/main" id="{7794406E-55CC-47FF-A367-7357601ABB34}"/>
                </a:ext>
              </a:extLst>
            </p:cNvPr>
            <p:cNvSpPr/>
            <p:nvPr/>
          </p:nvSpPr>
          <p:spPr bwMode="auto">
            <a:xfrm>
              <a:off x="3683000" y="5213351"/>
              <a:ext cx="65088" cy="46038"/>
            </a:xfrm>
            <a:custGeom>
              <a:avLst/>
              <a:gdLst>
                <a:gd name="T0" fmla="*/ 8 w 20"/>
                <a:gd name="T1" fmla="*/ 3 h 14"/>
                <a:gd name="T2" fmla="*/ 19 w 20"/>
                <a:gd name="T3" fmla="*/ 5 h 14"/>
                <a:gd name="T4" fmla="*/ 1 w 20"/>
                <a:gd name="T5" fmla="*/ 9 h 14"/>
                <a:gd name="T6" fmla="*/ 8 w 20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8" y="3"/>
                  </a:moveTo>
                  <a:cubicBezTo>
                    <a:pt x="15" y="0"/>
                    <a:pt x="20" y="0"/>
                    <a:pt x="19" y="5"/>
                  </a:cubicBezTo>
                  <a:cubicBezTo>
                    <a:pt x="18" y="11"/>
                    <a:pt x="2" y="14"/>
                    <a:pt x="1" y="9"/>
                  </a:cubicBezTo>
                  <a:cubicBezTo>
                    <a:pt x="0" y="6"/>
                    <a:pt x="4" y="4"/>
                    <a:pt x="8" y="3"/>
                  </a:cubicBezTo>
                  <a:close/>
                </a:path>
              </a:pathLst>
            </a:custGeom>
            <a:solidFill>
              <a:srgbClr val="EF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ľiďé">
              <a:extLst>
                <a:ext uri="{FF2B5EF4-FFF2-40B4-BE49-F238E27FC236}">
                  <a16:creationId xmlns:a16="http://schemas.microsoft.com/office/drawing/2014/main" id="{6EEB9D0E-77AA-4FEF-BF0B-F6BD5A43598D}"/>
                </a:ext>
              </a:extLst>
            </p:cNvPr>
            <p:cNvSpPr/>
            <p:nvPr/>
          </p:nvSpPr>
          <p:spPr bwMode="auto">
            <a:xfrm>
              <a:off x="3460750" y="5829301"/>
              <a:ext cx="347663" cy="3016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îdè">
              <a:extLst>
                <a:ext uri="{FF2B5EF4-FFF2-40B4-BE49-F238E27FC236}">
                  <a16:creationId xmlns:a16="http://schemas.microsoft.com/office/drawing/2014/main" id="{F11832D3-41E8-4570-91C1-D1599525C43F}"/>
                </a:ext>
              </a:extLst>
            </p:cNvPr>
            <p:cNvSpPr/>
            <p:nvPr/>
          </p:nvSpPr>
          <p:spPr bwMode="auto">
            <a:xfrm>
              <a:off x="8469313" y="3690938"/>
              <a:ext cx="112713" cy="198438"/>
            </a:xfrm>
            <a:custGeom>
              <a:avLst/>
              <a:gdLst>
                <a:gd name="T0" fmla="*/ 21 w 34"/>
                <a:gd name="T1" fmla="*/ 12 h 60"/>
                <a:gd name="T2" fmla="*/ 0 w 34"/>
                <a:gd name="T3" fmla="*/ 33 h 60"/>
                <a:gd name="T4" fmla="*/ 15 w 34"/>
                <a:gd name="T5" fmla="*/ 55 h 60"/>
                <a:gd name="T6" fmla="*/ 21 w 34"/>
                <a:gd name="T7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0">
                  <a:moveTo>
                    <a:pt x="21" y="12"/>
                  </a:moveTo>
                  <a:cubicBezTo>
                    <a:pt x="12" y="0"/>
                    <a:pt x="0" y="23"/>
                    <a:pt x="0" y="33"/>
                  </a:cubicBezTo>
                  <a:cubicBezTo>
                    <a:pt x="1" y="43"/>
                    <a:pt x="9" y="60"/>
                    <a:pt x="15" y="55"/>
                  </a:cubicBezTo>
                  <a:cubicBezTo>
                    <a:pt x="24" y="48"/>
                    <a:pt x="34" y="28"/>
                    <a:pt x="21" y="12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lïḋé">
              <a:extLst>
                <a:ext uri="{FF2B5EF4-FFF2-40B4-BE49-F238E27FC236}">
                  <a16:creationId xmlns:a16="http://schemas.microsoft.com/office/drawing/2014/main" id="{71137E32-8358-47C9-BFCF-6EDCC1B05429}"/>
                </a:ext>
              </a:extLst>
            </p:cNvPr>
            <p:cNvSpPr/>
            <p:nvPr/>
          </p:nvSpPr>
          <p:spPr bwMode="auto">
            <a:xfrm>
              <a:off x="8505825" y="3889376"/>
              <a:ext cx="152400" cy="242888"/>
            </a:xfrm>
            <a:custGeom>
              <a:avLst/>
              <a:gdLst>
                <a:gd name="T0" fmla="*/ 15 w 46"/>
                <a:gd name="T1" fmla="*/ 74 h 74"/>
                <a:gd name="T2" fmla="*/ 7 w 46"/>
                <a:gd name="T3" fmla="*/ 72 h 74"/>
                <a:gd name="T4" fmla="*/ 4 w 46"/>
                <a:gd name="T5" fmla="*/ 53 h 74"/>
                <a:gd name="T6" fmla="*/ 14 w 46"/>
                <a:gd name="T7" fmla="*/ 41 h 74"/>
                <a:gd name="T8" fmla="*/ 19 w 46"/>
                <a:gd name="T9" fmla="*/ 14 h 74"/>
                <a:gd name="T10" fmla="*/ 32 w 46"/>
                <a:gd name="T11" fmla="*/ 0 h 74"/>
                <a:gd name="T12" fmla="*/ 45 w 46"/>
                <a:gd name="T13" fmla="*/ 13 h 74"/>
                <a:gd name="T14" fmla="*/ 35 w 46"/>
                <a:gd name="T15" fmla="*/ 57 h 74"/>
                <a:gd name="T16" fmla="*/ 25 w 46"/>
                <a:gd name="T17" fmla="*/ 69 h 74"/>
                <a:gd name="T18" fmla="*/ 15 w 46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74">
                  <a:moveTo>
                    <a:pt x="15" y="74"/>
                  </a:moveTo>
                  <a:cubicBezTo>
                    <a:pt x="12" y="74"/>
                    <a:pt x="9" y="73"/>
                    <a:pt x="7" y="72"/>
                  </a:cubicBezTo>
                  <a:cubicBezTo>
                    <a:pt x="1" y="67"/>
                    <a:pt x="0" y="59"/>
                    <a:pt x="4" y="53"/>
                  </a:cubicBezTo>
                  <a:cubicBezTo>
                    <a:pt x="4" y="53"/>
                    <a:pt x="6" y="52"/>
                    <a:pt x="14" y="41"/>
                  </a:cubicBezTo>
                  <a:cubicBezTo>
                    <a:pt x="18" y="37"/>
                    <a:pt x="20" y="24"/>
                    <a:pt x="19" y="14"/>
                  </a:cubicBezTo>
                  <a:cubicBezTo>
                    <a:pt x="19" y="7"/>
                    <a:pt x="25" y="1"/>
                    <a:pt x="32" y="0"/>
                  </a:cubicBezTo>
                  <a:cubicBezTo>
                    <a:pt x="39" y="0"/>
                    <a:pt x="45" y="6"/>
                    <a:pt x="45" y="13"/>
                  </a:cubicBezTo>
                  <a:cubicBezTo>
                    <a:pt x="45" y="18"/>
                    <a:pt x="46" y="44"/>
                    <a:pt x="35" y="57"/>
                  </a:cubicBezTo>
                  <a:cubicBezTo>
                    <a:pt x="27" y="67"/>
                    <a:pt x="25" y="69"/>
                    <a:pt x="25" y="69"/>
                  </a:cubicBezTo>
                  <a:cubicBezTo>
                    <a:pt x="22" y="73"/>
                    <a:pt x="19" y="74"/>
                    <a:pt x="15" y="74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ľíďe">
              <a:extLst>
                <a:ext uri="{FF2B5EF4-FFF2-40B4-BE49-F238E27FC236}">
                  <a16:creationId xmlns:a16="http://schemas.microsoft.com/office/drawing/2014/main" id="{7C6A65DE-D99E-4A64-9D9A-AC646B0586DD}"/>
                </a:ext>
              </a:extLst>
            </p:cNvPr>
            <p:cNvSpPr/>
            <p:nvPr/>
          </p:nvSpPr>
          <p:spPr bwMode="auto">
            <a:xfrm>
              <a:off x="8304213" y="4573588"/>
              <a:ext cx="330200" cy="231775"/>
            </a:xfrm>
            <a:custGeom>
              <a:avLst/>
              <a:gdLst>
                <a:gd name="T0" fmla="*/ 87 w 100"/>
                <a:gd name="T1" fmla="*/ 70 h 70"/>
                <a:gd name="T2" fmla="*/ 98 w 100"/>
                <a:gd name="T3" fmla="*/ 11 h 70"/>
                <a:gd name="T4" fmla="*/ 6 w 100"/>
                <a:gd name="T5" fmla="*/ 0 h 70"/>
                <a:gd name="T6" fmla="*/ 0 w 100"/>
                <a:gd name="T7" fmla="*/ 60 h 70"/>
                <a:gd name="T8" fmla="*/ 87 w 10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0">
                  <a:moveTo>
                    <a:pt x="87" y="70"/>
                  </a:moveTo>
                  <a:cubicBezTo>
                    <a:pt x="87" y="70"/>
                    <a:pt x="100" y="51"/>
                    <a:pt x="98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30"/>
                    <a:pt x="0" y="60"/>
                  </a:cubicBezTo>
                  <a:lnTo>
                    <a:pt x="87" y="70"/>
                  </a:ln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ṩliḓè">
              <a:extLst>
                <a:ext uri="{FF2B5EF4-FFF2-40B4-BE49-F238E27FC236}">
                  <a16:creationId xmlns:a16="http://schemas.microsoft.com/office/drawing/2014/main" id="{FC29FE56-BA3E-42FC-8C32-B93560E47242}"/>
                </a:ext>
              </a:extLst>
            </p:cNvPr>
            <p:cNvSpPr/>
            <p:nvPr/>
          </p:nvSpPr>
          <p:spPr bwMode="auto">
            <a:xfrm>
              <a:off x="8383588" y="4695826"/>
              <a:ext cx="222250" cy="1044575"/>
            </a:xfrm>
            <a:custGeom>
              <a:avLst/>
              <a:gdLst>
                <a:gd name="T0" fmla="*/ 19 w 67"/>
                <a:gd name="T1" fmla="*/ 317 h 317"/>
                <a:gd name="T2" fmla="*/ 18 w 67"/>
                <a:gd name="T3" fmla="*/ 317 h 317"/>
                <a:gd name="T4" fmla="*/ 0 w 67"/>
                <a:gd name="T5" fmla="*/ 298 h 317"/>
                <a:gd name="T6" fmla="*/ 8 w 67"/>
                <a:gd name="T7" fmla="*/ 157 h 317"/>
                <a:gd name="T8" fmla="*/ 29 w 67"/>
                <a:gd name="T9" fmla="*/ 17 h 317"/>
                <a:gd name="T10" fmla="*/ 50 w 67"/>
                <a:gd name="T11" fmla="*/ 2 h 317"/>
                <a:gd name="T12" fmla="*/ 65 w 67"/>
                <a:gd name="T13" fmla="*/ 22 h 317"/>
                <a:gd name="T14" fmla="*/ 45 w 67"/>
                <a:gd name="T15" fmla="*/ 163 h 317"/>
                <a:gd name="T16" fmla="*/ 37 w 67"/>
                <a:gd name="T17" fmla="*/ 299 h 317"/>
                <a:gd name="T18" fmla="*/ 19 w 67"/>
                <a:gd name="T1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17">
                  <a:moveTo>
                    <a:pt x="19" y="317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8" y="317"/>
                    <a:pt x="0" y="309"/>
                    <a:pt x="0" y="298"/>
                  </a:cubicBezTo>
                  <a:cubicBezTo>
                    <a:pt x="1" y="294"/>
                    <a:pt x="3" y="193"/>
                    <a:pt x="8" y="157"/>
                  </a:cubicBezTo>
                  <a:cubicBezTo>
                    <a:pt x="16" y="105"/>
                    <a:pt x="29" y="18"/>
                    <a:pt x="29" y="17"/>
                  </a:cubicBezTo>
                  <a:cubicBezTo>
                    <a:pt x="30" y="7"/>
                    <a:pt x="40" y="0"/>
                    <a:pt x="50" y="2"/>
                  </a:cubicBezTo>
                  <a:cubicBezTo>
                    <a:pt x="60" y="3"/>
                    <a:pt x="67" y="12"/>
                    <a:pt x="65" y="22"/>
                  </a:cubicBezTo>
                  <a:cubicBezTo>
                    <a:pt x="65" y="23"/>
                    <a:pt x="53" y="111"/>
                    <a:pt x="45" y="163"/>
                  </a:cubicBezTo>
                  <a:cubicBezTo>
                    <a:pt x="40" y="196"/>
                    <a:pt x="37" y="298"/>
                    <a:pt x="37" y="299"/>
                  </a:cubicBezTo>
                  <a:cubicBezTo>
                    <a:pt x="37" y="309"/>
                    <a:pt x="29" y="317"/>
                    <a:pt x="19" y="317"/>
                  </a:cubicBezTo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šlîḑê">
              <a:extLst>
                <a:ext uri="{FF2B5EF4-FFF2-40B4-BE49-F238E27FC236}">
                  <a16:creationId xmlns:a16="http://schemas.microsoft.com/office/drawing/2014/main" id="{BBEEAF21-6CCF-44BD-A905-B93E315EF972}"/>
                </a:ext>
              </a:extLst>
            </p:cNvPr>
            <p:cNvSpPr/>
            <p:nvPr/>
          </p:nvSpPr>
          <p:spPr bwMode="auto">
            <a:xfrm>
              <a:off x="8080375" y="5740401"/>
              <a:ext cx="449263" cy="52388"/>
            </a:xfrm>
            <a:custGeom>
              <a:avLst/>
              <a:gdLst>
                <a:gd name="T0" fmla="*/ 128 w 136"/>
                <a:gd name="T1" fmla="*/ 0 h 16"/>
                <a:gd name="T2" fmla="*/ 8 w 136"/>
                <a:gd name="T3" fmla="*/ 0 h 16"/>
                <a:gd name="T4" fmla="*/ 0 w 136"/>
                <a:gd name="T5" fmla="*/ 8 h 16"/>
                <a:gd name="T6" fmla="*/ 8 w 136"/>
                <a:gd name="T7" fmla="*/ 16 h 16"/>
                <a:gd name="T8" fmla="*/ 128 w 136"/>
                <a:gd name="T9" fmla="*/ 16 h 16"/>
                <a:gd name="T10" fmla="*/ 136 w 136"/>
                <a:gd name="T11" fmla="*/ 8 h 16"/>
                <a:gd name="T12" fmla="*/ 128 w 13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">
                  <a:moveTo>
                    <a:pt x="12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2" y="16"/>
                    <a:pt x="136" y="13"/>
                    <a:pt x="136" y="8"/>
                  </a:cubicBezTo>
                  <a:cubicBezTo>
                    <a:pt x="136" y="4"/>
                    <a:pt x="132" y="0"/>
                    <a:pt x="128" y="0"/>
                  </a:cubicBezTo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ļîḍe">
              <a:extLst>
                <a:ext uri="{FF2B5EF4-FFF2-40B4-BE49-F238E27FC236}">
                  <a16:creationId xmlns:a16="http://schemas.microsoft.com/office/drawing/2014/main" id="{ADFE2CCB-B643-4269-A911-A5A2EA26D631}"/>
                </a:ext>
              </a:extLst>
            </p:cNvPr>
            <p:cNvSpPr/>
            <p:nvPr/>
          </p:nvSpPr>
          <p:spPr bwMode="auto">
            <a:xfrm>
              <a:off x="7951788" y="4670426"/>
              <a:ext cx="495300" cy="944563"/>
            </a:xfrm>
            <a:custGeom>
              <a:avLst/>
              <a:gdLst>
                <a:gd name="T0" fmla="*/ 21 w 150"/>
                <a:gd name="T1" fmla="*/ 287 h 287"/>
                <a:gd name="T2" fmla="*/ 16 w 150"/>
                <a:gd name="T3" fmla="*/ 287 h 287"/>
                <a:gd name="T4" fmla="*/ 3 w 150"/>
                <a:gd name="T5" fmla="*/ 264 h 287"/>
                <a:gd name="T6" fmla="*/ 40 w 150"/>
                <a:gd name="T7" fmla="*/ 151 h 287"/>
                <a:gd name="T8" fmla="*/ 113 w 150"/>
                <a:gd name="T9" fmla="*/ 13 h 287"/>
                <a:gd name="T10" fmla="*/ 138 w 150"/>
                <a:gd name="T11" fmla="*/ 5 h 287"/>
                <a:gd name="T12" fmla="*/ 145 w 150"/>
                <a:gd name="T13" fmla="*/ 30 h 287"/>
                <a:gd name="T14" fmla="*/ 74 w 150"/>
                <a:gd name="T15" fmla="*/ 167 h 287"/>
                <a:gd name="T16" fmla="*/ 39 w 150"/>
                <a:gd name="T17" fmla="*/ 274 h 287"/>
                <a:gd name="T18" fmla="*/ 21 w 150"/>
                <a:gd name="T1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287">
                  <a:moveTo>
                    <a:pt x="21" y="287"/>
                  </a:moveTo>
                  <a:cubicBezTo>
                    <a:pt x="19" y="287"/>
                    <a:pt x="18" y="287"/>
                    <a:pt x="16" y="287"/>
                  </a:cubicBezTo>
                  <a:cubicBezTo>
                    <a:pt x="6" y="284"/>
                    <a:pt x="0" y="274"/>
                    <a:pt x="3" y="264"/>
                  </a:cubicBezTo>
                  <a:cubicBezTo>
                    <a:pt x="4" y="261"/>
                    <a:pt x="24" y="185"/>
                    <a:pt x="40" y="151"/>
                  </a:cubicBezTo>
                  <a:cubicBezTo>
                    <a:pt x="55" y="119"/>
                    <a:pt x="110" y="17"/>
                    <a:pt x="113" y="13"/>
                  </a:cubicBezTo>
                  <a:cubicBezTo>
                    <a:pt x="118" y="4"/>
                    <a:pt x="129" y="0"/>
                    <a:pt x="138" y="5"/>
                  </a:cubicBezTo>
                  <a:cubicBezTo>
                    <a:pt x="147" y="10"/>
                    <a:pt x="150" y="21"/>
                    <a:pt x="145" y="30"/>
                  </a:cubicBezTo>
                  <a:cubicBezTo>
                    <a:pt x="145" y="31"/>
                    <a:pt x="88" y="136"/>
                    <a:pt x="74" y="167"/>
                  </a:cubicBezTo>
                  <a:cubicBezTo>
                    <a:pt x="59" y="198"/>
                    <a:pt x="39" y="273"/>
                    <a:pt x="39" y="274"/>
                  </a:cubicBezTo>
                  <a:cubicBezTo>
                    <a:pt x="36" y="282"/>
                    <a:pt x="29" y="287"/>
                    <a:pt x="21" y="287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ľíḑê">
              <a:extLst>
                <a:ext uri="{FF2B5EF4-FFF2-40B4-BE49-F238E27FC236}">
                  <a16:creationId xmlns:a16="http://schemas.microsoft.com/office/drawing/2014/main" id="{040CBD90-5CC6-489C-A4E1-EBEC0279697B}"/>
                </a:ext>
              </a:extLst>
            </p:cNvPr>
            <p:cNvSpPr/>
            <p:nvPr/>
          </p:nvSpPr>
          <p:spPr bwMode="auto">
            <a:xfrm>
              <a:off x="8677275" y="4037013"/>
              <a:ext cx="333375" cy="346075"/>
            </a:xfrm>
            <a:custGeom>
              <a:avLst/>
              <a:gdLst>
                <a:gd name="T0" fmla="*/ 50 w 101"/>
                <a:gd name="T1" fmla="*/ 105 h 105"/>
                <a:gd name="T2" fmla="*/ 44 w 101"/>
                <a:gd name="T3" fmla="*/ 104 h 105"/>
                <a:gd name="T4" fmla="*/ 2 w 101"/>
                <a:gd name="T5" fmla="*/ 15 h 105"/>
                <a:gd name="T6" fmla="*/ 9 w 101"/>
                <a:gd name="T7" fmla="*/ 1 h 105"/>
                <a:gd name="T8" fmla="*/ 23 w 101"/>
                <a:gd name="T9" fmla="*/ 8 h 105"/>
                <a:gd name="T10" fmla="*/ 51 w 101"/>
                <a:gd name="T11" fmla="*/ 79 h 105"/>
                <a:gd name="T12" fmla="*/ 78 w 101"/>
                <a:gd name="T13" fmla="*/ 29 h 105"/>
                <a:gd name="T14" fmla="*/ 93 w 101"/>
                <a:gd name="T15" fmla="*/ 24 h 105"/>
                <a:gd name="T16" fmla="*/ 98 w 101"/>
                <a:gd name="T17" fmla="*/ 38 h 105"/>
                <a:gd name="T18" fmla="*/ 50 w 101"/>
                <a:gd name="T19" fmla="*/ 105 h 105"/>
                <a:gd name="T20" fmla="*/ 55 w 101"/>
                <a:gd name="T21" fmla="*/ 85 h 105"/>
                <a:gd name="T22" fmla="*/ 55 w 101"/>
                <a:gd name="T23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5">
                  <a:moveTo>
                    <a:pt x="50" y="105"/>
                  </a:moveTo>
                  <a:cubicBezTo>
                    <a:pt x="48" y="105"/>
                    <a:pt x="46" y="105"/>
                    <a:pt x="44" y="104"/>
                  </a:cubicBezTo>
                  <a:cubicBezTo>
                    <a:pt x="40" y="102"/>
                    <a:pt x="30" y="98"/>
                    <a:pt x="2" y="15"/>
                  </a:cubicBezTo>
                  <a:cubicBezTo>
                    <a:pt x="0" y="10"/>
                    <a:pt x="3" y="3"/>
                    <a:pt x="9" y="1"/>
                  </a:cubicBezTo>
                  <a:cubicBezTo>
                    <a:pt x="15" y="0"/>
                    <a:pt x="21" y="3"/>
                    <a:pt x="23" y="8"/>
                  </a:cubicBezTo>
                  <a:cubicBezTo>
                    <a:pt x="32" y="35"/>
                    <a:pt x="44" y="66"/>
                    <a:pt x="51" y="79"/>
                  </a:cubicBezTo>
                  <a:cubicBezTo>
                    <a:pt x="58" y="70"/>
                    <a:pt x="70" y="48"/>
                    <a:pt x="78" y="29"/>
                  </a:cubicBezTo>
                  <a:cubicBezTo>
                    <a:pt x="81" y="24"/>
                    <a:pt x="87" y="21"/>
                    <a:pt x="93" y="24"/>
                  </a:cubicBezTo>
                  <a:cubicBezTo>
                    <a:pt x="98" y="26"/>
                    <a:pt x="101" y="33"/>
                    <a:pt x="98" y="38"/>
                  </a:cubicBezTo>
                  <a:cubicBezTo>
                    <a:pt x="72" y="96"/>
                    <a:pt x="58" y="105"/>
                    <a:pt x="50" y="105"/>
                  </a:cubicBezTo>
                  <a:close/>
                  <a:moveTo>
                    <a:pt x="55" y="85"/>
                  </a:moveTo>
                  <a:cubicBezTo>
                    <a:pt x="55" y="85"/>
                    <a:pt x="55" y="85"/>
                    <a:pt x="55" y="85"/>
                  </a:cubicBezTo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šľïďé">
              <a:extLst>
                <a:ext uri="{FF2B5EF4-FFF2-40B4-BE49-F238E27FC236}">
                  <a16:creationId xmlns:a16="http://schemas.microsoft.com/office/drawing/2014/main" id="{A7B9B795-B858-4887-9E16-4B57BFB5304D}"/>
                </a:ext>
              </a:extLst>
            </p:cNvPr>
            <p:cNvSpPr/>
            <p:nvPr/>
          </p:nvSpPr>
          <p:spPr bwMode="auto">
            <a:xfrm>
              <a:off x="8061325" y="3779838"/>
              <a:ext cx="441325" cy="404813"/>
            </a:xfrm>
            <a:custGeom>
              <a:avLst/>
              <a:gdLst>
                <a:gd name="T0" fmla="*/ 67 w 134"/>
                <a:gd name="T1" fmla="*/ 123 h 123"/>
                <a:gd name="T2" fmla="*/ 2 w 134"/>
                <a:gd name="T3" fmla="*/ 15 h 123"/>
                <a:gd name="T4" fmla="*/ 9 w 134"/>
                <a:gd name="T5" fmla="*/ 2 h 123"/>
                <a:gd name="T6" fmla="*/ 23 w 134"/>
                <a:gd name="T7" fmla="*/ 9 h 123"/>
                <a:gd name="T8" fmla="*/ 67 w 134"/>
                <a:gd name="T9" fmla="*/ 101 h 123"/>
                <a:gd name="T10" fmla="*/ 115 w 134"/>
                <a:gd name="T11" fmla="*/ 72 h 123"/>
                <a:gd name="T12" fmla="*/ 131 w 134"/>
                <a:gd name="T13" fmla="*/ 74 h 123"/>
                <a:gd name="T14" fmla="*/ 129 w 134"/>
                <a:gd name="T15" fmla="*/ 89 h 123"/>
                <a:gd name="T16" fmla="*/ 67 w 134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3">
                  <a:moveTo>
                    <a:pt x="67" y="123"/>
                  </a:moveTo>
                  <a:cubicBezTo>
                    <a:pt x="35" y="123"/>
                    <a:pt x="11" y="48"/>
                    <a:pt x="2" y="15"/>
                  </a:cubicBezTo>
                  <a:cubicBezTo>
                    <a:pt x="0" y="9"/>
                    <a:pt x="3" y="3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ubicBezTo>
                    <a:pt x="37" y="61"/>
                    <a:pt x="58" y="101"/>
                    <a:pt x="67" y="101"/>
                  </a:cubicBezTo>
                  <a:cubicBezTo>
                    <a:pt x="73" y="101"/>
                    <a:pt x="95" y="87"/>
                    <a:pt x="115" y="72"/>
                  </a:cubicBezTo>
                  <a:cubicBezTo>
                    <a:pt x="120" y="68"/>
                    <a:pt x="127" y="69"/>
                    <a:pt x="131" y="74"/>
                  </a:cubicBezTo>
                  <a:cubicBezTo>
                    <a:pt x="134" y="78"/>
                    <a:pt x="133" y="85"/>
                    <a:pt x="129" y="89"/>
                  </a:cubicBezTo>
                  <a:cubicBezTo>
                    <a:pt x="115" y="99"/>
                    <a:pt x="83" y="123"/>
                    <a:pt x="67" y="123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ļídè">
              <a:extLst>
                <a:ext uri="{FF2B5EF4-FFF2-40B4-BE49-F238E27FC236}">
                  <a16:creationId xmlns:a16="http://schemas.microsoft.com/office/drawing/2014/main" id="{17E6FA6B-9B8F-4943-B458-F56C63847BD8}"/>
                </a:ext>
              </a:extLst>
            </p:cNvPr>
            <p:cNvSpPr/>
            <p:nvPr/>
          </p:nvSpPr>
          <p:spPr bwMode="auto">
            <a:xfrm>
              <a:off x="8324850" y="4000501"/>
              <a:ext cx="428625" cy="609600"/>
            </a:xfrm>
            <a:custGeom>
              <a:avLst/>
              <a:gdLst>
                <a:gd name="T0" fmla="*/ 128 w 130"/>
                <a:gd name="T1" fmla="*/ 22 h 185"/>
                <a:gd name="T2" fmla="*/ 92 w 130"/>
                <a:gd name="T3" fmla="*/ 185 h 185"/>
                <a:gd name="T4" fmla="*/ 0 w 130"/>
                <a:gd name="T5" fmla="*/ 174 h 185"/>
                <a:gd name="T6" fmla="*/ 35 w 130"/>
                <a:gd name="T7" fmla="*/ 6 h 185"/>
                <a:gd name="T8" fmla="*/ 45 w 130"/>
                <a:gd name="T9" fmla="*/ 1 h 185"/>
                <a:gd name="T10" fmla="*/ 121 w 130"/>
                <a:gd name="T11" fmla="*/ 10 h 185"/>
                <a:gd name="T12" fmla="*/ 128 w 130"/>
                <a:gd name="T13" fmla="*/ 2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5">
                  <a:moveTo>
                    <a:pt x="128" y="22"/>
                  </a:moveTo>
                  <a:cubicBezTo>
                    <a:pt x="117" y="58"/>
                    <a:pt x="94" y="148"/>
                    <a:pt x="92" y="185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22" y="39"/>
                    <a:pt x="35" y="6"/>
                  </a:cubicBezTo>
                  <a:cubicBezTo>
                    <a:pt x="37" y="3"/>
                    <a:pt x="41" y="0"/>
                    <a:pt x="45" y="1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6" y="11"/>
                    <a:pt x="130" y="16"/>
                    <a:pt x="128" y="22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ŝḻîde">
              <a:extLst>
                <a:ext uri="{FF2B5EF4-FFF2-40B4-BE49-F238E27FC236}">
                  <a16:creationId xmlns:a16="http://schemas.microsoft.com/office/drawing/2014/main" id="{901BDEC5-37AD-43F1-8F7C-209A2B6CE597}"/>
                </a:ext>
              </a:extLst>
            </p:cNvPr>
            <p:cNvSpPr/>
            <p:nvPr/>
          </p:nvSpPr>
          <p:spPr bwMode="auto">
            <a:xfrm>
              <a:off x="8462963" y="3694113"/>
              <a:ext cx="287338" cy="290513"/>
            </a:xfrm>
            <a:custGeom>
              <a:avLst/>
              <a:gdLst>
                <a:gd name="T0" fmla="*/ 2 w 87"/>
                <a:gd name="T1" fmla="*/ 39 h 88"/>
                <a:gd name="T2" fmla="*/ 38 w 87"/>
                <a:gd name="T3" fmla="*/ 85 h 88"/>
                <a:gd name="T4" fmla="*/ 84 w 87"/>
                <a:gd name="T5" fmla="*/ 49 h 88"/>
                <a:gd name="T6" fmla="*/ 48 w 87"/>
                <a:gd name="T7" fmla="*/ 3 h 88"/>
                <a:gd name="T8" fmla="*/ 2 w 87"/>
                <a:gd name="T9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2" y="39"/>
                  </a:moveTo>
                  <a:cubicBezTo>
                    <a:pt x="0" y="61"/>
                    <a:pt x="16" y="82"/>
                    <a:pt x="38" y="85"/>
                  </a:cubicBezTo>
                  <a:cubicBezTo>
                    <a:pt x="61" y="88"/>
                    <a:pt x="82" y="71"/>
                    <a:pt x="84" y="49"/>
                  </a:cubicBezTo>
                  <a:cubicBezTo>
                    <a:pt x="87" y="26"/>
                    <a:pt x="71" y="6"/>
                    <a:pt x="48" y="3"/>
                  </a:cubicBezTo>
                  <a:cubicBezTo>
                    <a:pt x="26" y="0"/>
                    <a:pt x="5" y="16"/>
                    <a:pt x="2" y="39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ŝľíḑê">
              <a:extLst>
                <a:ext uri="{FF2B5EF4-FFF2-40B4-BE49-F238E27FC236}">
                  <a16:creationId xmlns:a16="http://schemas.microsoft.com/office/drawing/2014/main" id="{2BF1983C-85A1-443E-9417-1E266A5D2173}"/>
                </a:ext>
              </a:extLst>
            </p:cNvPr>
            <p:cNvSpPr/>
            <p:nvPr/>
          </p:nvSpPr>
          <p:spPr bwMode="auto">
            <a:xfrm>
              <a:off x="8061325" y="3763963"/>
              <a:ext cx="144463" cy="92075"/>
            </a:xfrm>
            <a:custGeom>
              <a:avLst/>
              <a:gdLst>
                <a:gd name="T0" fmla="*/ 12 w 44"/>
                <a:gd name="T1" fmla="*/ 28 h 28"/>
                <a:gd name="T2" fmla="*/ 2 w 44"/>
                <a:gd name="T3" fmla="*/ 20 h 28"/>
                <a:gd name="T4" fmla="*/ 10 w 44"/>
                <a:gd name="T5" fmla="*/ 7 h 28"/>
                <a:gd name="T6" fmla="*/ 29 w 44"/>
                <a:gd name="T7" fmla="*/ 2 h 28"/>
                <a:gd name="T8" fmla="*/ 42 w 44"/>
                <a:gd name="T9" fmla="*/ 9 h 28"/>
                <a:gd name="T10" fmla="*/ 35 w 44"/>
                <a:gd name="T11" fmla="*/ 23 h 28"/>
                <a:gd name="T12" fmla="*/ 15 w 44"/>
                <a:gd name="T13" fmla="*/ 28 h 28"/>
                <a:gd name="T14" fmla="*/ 12 w 44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8">
                  <a:moveTo>
                    <a:pt x="12" y="28"/>
                  </a:moveTo>
                  <a:cubicBezTo>
                    <a:pt x="7" y="28"/>
                    <a:pt x="3" y="25"/>
                    <a:pt x="2" y="20"/>
                  </a:cubicBezTo>
                  <a:cubicBezTo>
                    <a:pt x="0" y="14"/>
                    <a:pt x="4" y="8"/>
                    <a:pt x="10" y="7"/>
                  </a:cubicBezTo>
                  <a:cubicBezTo>
                    <a:pt x="17" y="5"/>
                    <a:pt x="28" y="2"/>
                    <a:pt x="29" y="2"/>
                  </a:cubicBezTo>
                  <a:cubicBezTo>
                    <a:pt x="34" y="0"/>
                    <a:pt x="40" y="3"/>
                    <a:pt x="42" y="9"/>
                  </a:cubicBezTo>
                  <a:cubicBezTo>
                    <a:pt x="44" y="15"/>
                    <a:pt x="40" y="21"/>
                    <a:pt x="35" y="23"/>
                  </a:cubicBezTo>
                  <a:cubicBezTo>
                    <a:pt x="34" y="23"/>
                    <a:pt x="22" y="26"/>
                    <a:pt x="15" y="28"/>
                  </a:cubicBezTo>
                  <a:cubicBezTo>
                    <a:pt x="14" y="28"/>
                    <a:pt x="13" y="28"/>
                    <a:pt x="12" y="28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śḻíḓê">
              <a:extLst>
                <a:ext uri="{FF2B5EF4-FFF2-40B4-BE49-F238E27FC236}">
                  <a16:creationId xmlns:a16="http://schemas.microsoft.com/office/drawing/2014/main" id="{7882142E-6D88-4B18-A09D-95717CD1360E}"/>
                </a:ext>
              </a:extLst>
            </p:cNvPr>
            <p:cNvSpPr/>
            <p:nvPr/>
          </p:nvSpPr>
          <p:spPr bwMode="auto">
            <a:xfrm>
              <a:off x="8667750" y="3714751"/>
              <a:ext cx="115888" cy="193675"/>
            </a:xfrm>
            <a:custGeom>
              <a:avLst/>
              <a:gdLst>
                <a:gd name="T0" fmla="*/ 20 w 35"/>
                <a:gd name="T1" fmla="*/ 10 h 59"/>
                <a:gd name="T2" fmla="*/ 2 w 35"/>
                <a:gd name="T3" fmla="*/ 34 h 59"/>
                <a:gd name="T4" fmla="*/ 21 w 35"/>
                <a:gd name="T5" fmla="*/ 53 h 59"/>
                <a:gd name="T6" fmla="*/ 20 w 35"/>
                <a:gd name="T7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9">
                  <a:moveTo>
                    <a:pt x="20" y="10"/>
                  </a:moveTo>
                  <a:cubicBezTo>
                    <a:pt x="9" y="0"/>
                    <a:pt x="0" y="24"/>
                    <a:pt x="2" y="34"/>
                  </a:cubicBezTo>
                  <a:cubicBezTo>
                    <a:pt x="5" y="44"/>
                    <a:pt x="15" y="59"/>
                    <a:pt x="21" y="53"/>
                  </a:cubicBezTo>
                  <a:cubicBezTo>
                    <a:pt x="28" y="45"/>
                    <a:pt x="35" y="24"/>
                    <a:pt x="20" y="10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ḷíḑê">
              <a:extLst>
                <a:ext uri="{FF2B5EF4-FFF2-40B4-BE49-F238E27FC236}">
                  <a16:creationId xmlns:a16="http://schemas.microsoft.com/office/drawing/2014/main" id="{D48DCD9F-1BA9-4762-BC2E-E49211B48B06}"/>
                </a:ext>
              </a:extLst>
            </p:cNvPr>
            <p:cNvSpPr/>
            <p:nvPr/>
          </p:nvSpPr>
          <p:spPr bwMode="auto">
            <a:xfrm>
              <a:off x="8450263" y="3660776"/>
              <a:ext cx="303213" cy="119063"/>
            </a:xfrm>
            <a:custGeom>
              <a:avLst/>
              <a:gdLst>
                <a:gd name="T0" fmla="*/ 78 w 92"/>
                <a:gd name="T1" fmla="*/ 29 h 36"/>
                <a:gd name="T2" fmla="*/ 11 w 92"/>
                <a:gd name="T3" fmla="*/ 22 h 36"/>
                <a:gd name="T4" fmla="*/ 21 w 92"/>
                <a:gd name="T5" fmla="*/ 0 h 36"/>
                <a:gd name="T6" fmla="*/ 57 w 92"/>
                <a:gd name="T7" fmla="*/ 11 h 36"/>
                <a:gd name="T8" fmla="*/ 78 w 9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">
                  <a:moveTo>
                    <a:pt x="78" y="29"/>
                  </a:moveTo>
                  <a:cubicBezTo>
                    <a:pt x="68" y="36"/>
                    <a:pt x="21" y="33"/>
                    <a:pt x="11" y="22"/>
                  </a:cubicBezTo>
                  <a:cubicBezTo>
                    <a:pt x="0" y="10"/>
                    <a:pt x="13" y="0"/>
                    <a:pt x="21" y="0"/>
                  </a:cubicBezTo>
                  <a:cubicBezTo>
                    <a:pt x="35" y="0"/>
                    <a:pt x="39" y="11"/>
                    <a:pt x="57" y="11"/>
                  </a:cubicBezTo>
                  <a:cubicBezTo>
                    <a:pt x="75" y="11"/>
                    <a:pt x="92" y="19"/>
                    <a:pt x="78" y="29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ḻîḍe">
              <a:extLst>
                <a:ext uri="{FF2B5EF4-FFF2-40B4-BE49-F238E27FC236}">
                  <a16:creationId xmlns:a16="http://schemas.microsoft.com/office/drawing/2014/main" id="{9500A181-AA23-4030-919D-37DE010C69E9}"/>
                </a:ext>
              </a:extLst>
            </p:cNvPr>
            <p:cNvSpPr/>
            <p:nvPr/>
          </p:nvSpPr>
          <p:spPr bwMode="auto">
            <a:xfrm>
              <a:off x="8529638" y="3644901"/>
              <a:ext cx="214313" cy="115888"/>
            </a:xfrm>
            <a:custGeom>
              <a:avLst/>
              <a:gdLst>
                <a:gd name="T0" fmla="*/ 54 w 65"/>
                <a:gd name="T1" fmla="*/ 31 h 35"/>
                <a:gd name="T2" fmla="*/ 6 w 65"/>
                <a:gd name="T3" fmla="*/ 15 h 35"/>
                <a:gd name="T4" fmla="*/ 17 w 65"/>
                <a:gd name="T5" fmla="*/ 1 h 35"/>
                <a:gd name="T6" fmla="*/ 41 w 65"/>
                <a:gd name="T7" fmla="*/ 14 h 35"/>
                <a:gd name="T8" fmla="*/ 54 w 65"/>
                <a:gd name="T9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5">
                  <a:moveTo>
                    <a:pt x="54" y="31"/>
                  </a:moveTo>
                  <a:cubicBezTo>
                    <a:pt x="45" y="35"/>
                    <a:pt x="12" y="25"/>
                    <a:pt x="6" y="15"/>
                  </a:cubicBezTo>
                  <a:cubicBezTo>
                    <a:pt x="0" y="5"/>
                    <a:pt x="11" y="0"/>
                    <a:pt x="17" y="1"/>
                  </a:cubicBezTo>
                  <a:cubicBezTo>
                    <a:pt x="27" y="3"/>
                    <a:pt x="28" y="11"/>
                    <a:pt x="41" y="14"/>
                  </a:cubicBezTo>
                  <a:cubicBezTo>
                    <a:pt x="54" y="18"/>
                    <a:pt x="65" y="26"/>
                    <a:pt x="54" y="31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şliḋé">
              <a:extLst>
                <a:ext uri="{FF2B5EF4-FFF2-40B4-BE49-F238E27FC236}">
                  <a16:creationId xmlns:a16="http://schemas.microsoft.com/office/drawing/2014/main" id="{4A3698B5-8B61-413E-808E-5274F4B3F0D1}"/>
                </a:ext>
              </a:extLst>
            </p:cNvPr>
            <p:cNvSpPr/>
            <p:nvPr/>
          </p:nvSpPr>
          <p:spPr bwMode="auto">
            <a:xfrm>
              <a:off x="8694738" y="3825876"/>
              <a:ext cx="58738" cy="95250"/>
            </a:xfrm>
            <a:custGeom>
              <a:avLst/>
              <a:gdLst>
                <a:gd name="T0" fmla="*/ 17 w 18"/>
                <a:gd name="T1" fmla="*/ 16 h 29"/>
                <a:gd name="T2" fmla="*/ 9 w 18"/>
                <a:gd name="T3" fmla="*/ 26 h 29"/>
                <a:gd name="T4" fmla="*/ 1 w 18"/>
                <a:gd name="T5" fmla="*/ 20 h 29"/>
                <a:gd name="T6" fmla="*/ 3 w 18"/>
                <a:gd name="T7" fmla="*/ 7 h 29"/>
                <a:gd name="T8" fmla="*/ 14 w 18"/>
                <a:gd name="T9" fmla="*/ 4 h 29"/>
                <a:gd name="T10" fmla="*/ 17 w 18"/>
                <a:gd name="T11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9">
                  <a:moveTo>
                    <a:pt x="17" y="16"/>
                  </a:moveTo>
                  <a:cubicBezTo>
                    <a:pt x="16" y="21"/>
                    <a:pt x="13" y="24"/>
                    <a:pt x="9" y="26"/>
                  </a:cubicBezTo>
                  <a:cubicBezTo>
                    <a:pt x="5" y="29"/>
                    <a:pt x="0" y="25"/>
                    <a:pt x="1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2"/>
                    <a:pt x="11" y="0"/>
                    <a:pt x="14" y="4"/>
                  </a:cubicBezTo>
                  <a:cubicBezTo>
                    <a:pt x="16" y="7"/>
                    <a:pt x="18" y="12"/>
                    <a:pt x="17" y="16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ḻiḋê">
              <a:extLst>
                <a:ext uri="{FF2B5EF4-FFF2-40B4-BE49-F238E27FC236}">
                  <a16:creationId xmlns:a16="http://schemas.microsoft.com/office/drawing/2014/main" id="{CF0DB5C3-64BC-4A74-B481-4744B434BBD4}"/>
                </a:ext>
              </a:extLst>
            </p:cNvPr>
            <p:cNvSpPr/>
            <p:nvPr/>
          </p:nvSpPr>
          <p:spPr bwMode="auto">
            <a:xfrm>
              <a:off x="8713788" y="4175126"/>
              <a:ext cx="458788" cy="461963"/>
            </a:xfrm>
            <a:prstGeom prst="ellipse">
              <a:avLst/>
            </a:prstGeom>
            <a:solidFill>
              <a:srgbClr val="C0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líḑé">
              <a:extLst>
                <a:ext uri="{FF2B5EF4-FFF2-40B4-BE49-F238E27FC236}">
                  <a16:creationId xmlns:a16="http://schemas.microsoft.com/office/drawing/2014/main" id="{DEDC27AC-26D3-4870-B377-E3F80F43E15F}"/>
                </a:ext>
              </a:extLst>
            </p:cNvPr>
            <p:cNvSpPr/>
            <p:nvPr/>
          </p:nvSpPr>
          <p:spPr bwMode="auto">
            <a:xfrm>
              <a:off x="8734425" y="4195763"/>
              <a:ext cx="422275" cy="420688"/>
            </a:xfrm>
            <a:custGeom>
              <a:avLst/>
              <a:gdLst>
                <a:gd name="T0" fmla="*/ 128 w 128"/>
                <a:gd name="T1" fmla="*/ 64 h 128"/>
                <a:gd name="T2" fmla="*/ 102 w 128"/>
                <a:gd name="T3" fmla="*/ 116 h 128"/>
                <a:gd name="T4" fmla="*/ 86 w 128"/>
                <a:gd name="T5" fmla="*/ 124 h 128"/>
                <a:gd name="T6" fmla="*/ 78 w 128"/>
                <a:gd name="T7" fmla="*/ 126 h 128"/>
                <a:gd name="T8" fmla="*/ 74 w 128"/>
                <a:gd name="T9" fmla="*/ 127 h 128"/>
                <a:gd name="T10" fmla="*/ 64 w 128"/>
                <a:gd name="T11" fmla="*/ 128 h 128"/>
                <a:gd name="T12" fmla="*/ 45 w 128"/>
                <a:gd name="T13" fmla="*/ 125 h 128"/>
                <a:gd name="T14" fmla="*/ 0 w 128"/>
                <a:gd name="T15" fmla="*/ 64 h 128"/>
                <a:gd name="T16" fmla="*/ 6 w 128"/>
                <a:gd name="T17" fmla="*/ 36 h 128"/>
                <a:gd name="T18" fmla="*/ 28 w 128"/>
                <a:gd name="T19" fmla="*/ 11 h 128"/>
                <a:gd name="T20" fmla="*/ 35 w 128"/>
                <a:gd name="T21" fmla="*/ 7 h 128"/>
                <a:gd name="T22" fmla="*/ 52 w 128"/>
                <a:gd name="T23" fmla="*/ 1 h 128"/>
                <a:gd name="T24" fmla="*/ 64 w 128"/>
                <a:gd name="T25" fmla="*/ 0 h 128"/>
                <a:gd name="T26" fmla="*/ 123 w 128"/>
                <a:gd name="T27" fmla="*/ 41 h 128"/>
                <a:gd name="T28" fmla="*/ 128 w 128"/>
                <a:gd name="T2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28">
                  <a:moveTo>
                    <a:pt x="128" y="64"/>
                  </a:moveTo>
                  <a:cubicBezTo>
                    <a:pt x="128" y="85"/>
                    <a:pt x="118" y="104"/>
                    <a:pt x="102" y="116"/>
                  </a:cubicBezTo>
                  <a:cubicBezTo>
                    <a:pt x="97" y="119"/>
                    <a:pt x="92" y="122"/>
                    <a:pt x="86" y="124"/>
                  </a:cubicBezTo>
                  <a:cubicBezTo>
                    <a:pt x="84" y="125"/>
                    <a:pt x="81" y="126"/>
                    <a:pt x="78" y="126"/>
                  </a:cubicBezTo>
                  <a:cubicBezTo>
                    <a:pt x="77" y="127"/>
                    <a:pt x="75" y="127"/>
                    <a:pt x="74" y="127"/>
                  </a:cubicBezTo>
                  <a:cubicBezTo>
                    <a:pt x="70" y="128"/>
                    <a:pt x="67" y="128"/>
                    <a:pt x="64" y="128"/>
                  </a:cubicBezTo>
                  <a:cubicBezTo>
                    <a:pt x="57" y="128"/>
                    <a:pt x="51" y="127"/>
                    <a:pt x="45" y="125"/>
                  </a:cubicBezTo>
                  <a:cubicBezTo>
                    <a:pt x="19" y="117"/>
                    <a:pt x="0" y="93"/>
                    <a:pt x="0" y="64"/>
                  </a:cubicBezTo>
                  <a:cubicBezTo>
                    <a:pt x="0" y="54"/>
                    <a:pt x="2" y="45"/>
                    <a:pt x="6" y="36"/>
                  </a:cubicBezTo>
                  <a:cubicBezTo>
                    <a:pt x="11" y="26"/>
                    <a:pt x="19" y="17"/>
                    <a:pt x="28" y="11"/>
                  </a:cubicBezTo>
                  <a:cubicBezTo>
                    <a:pt x="30" y="9"/>
                    <a:pt x="33" y="8"/>
                    <a:pt x="35" y="7"/>
                  </a:cubicBezTo>
                  <a:cubicBezTo>
                    <a:pt x="40" y="4"/>
                    <a:pt x="46" y="2"/>
                    <a:pt x="52" y="1"/>
                  </a:cubicBezTo>
                  <a:cubicBezTo>
                    <a:pt x="56" y="0"/>
                    <a:pt x="60" y="0"/>
                    <a:pt x="64" y="0"/>
                  </a:cubicBezTo>
                  <a:cubicBezTo>
                    <a:pt x="91" y="0"/>
                    <a:pt x="114" y="17"/>
                    <a:pt x="123" y="41"/>
                  </a:cubicBezTo>
                  <a:cubicBezTo>
                    <a:pt x="126" y="48"/>
                    <a:pt x="128" y="56"/>
                    <a:pt x="128" y="64"/>
                  </a:cubicBezTo>
                  <a:close/>
                </a:path>
              </a:pathLst>
            </a:custGeom>
            <a:solidFill>
              <a:srgbClr val="EF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şḻïḓè">
              <a:extLst>
                <a:ext uri="{FF2B5EF4-FFF2-40B4-BE49-F238E27FC236}">
                  <a16:creationId xmlns:a16="http://schemas.microsoft.com/office/drawing/2014/main" id="{184D14E2-35E5-4E5D-BB97-268112EE80DE}"/>
                </a:ext>
              </a:extLst>
            </p:cNvPr>
            <p:cNvSpPr/>
            <p:nvPr/>
          </p:nvSpPr>
          <p:spPr bwMode="auto">
            <a:xfrm>
              <a:off x="8863013" y="4306888"/>
              <a:ext cx="92075" cy="109538"/>
            </a:xfrm>
            <a:custGeom>
              <a:avLst/>
              <a:gdLst>
                <a:gd name="T0" fmla="*/ 25 w 28"/>
                <a:gd name="T1" fmla="*/ 33 h 33"/>
                <a:gd name="T2" fmla="*/ 22 w 28"/>
                <a:gd name="T3" fmla="*/ 32 h 33"/>
                <a:gd name="T4" fmla="*/ 1 w 28"/>
                <a:gd name="T5" fmla="*/ 6 h 33"/>
                <a:gd name="T6" fmla="*/ 2 w 28"/>
                <a:gd name="T7" fmla="*/ 2 h 33"/>
                <a:gd name="T8" fmla="*/ 6 w 28"/>
                <a:gd name="T9" fmla="*/ 2 h 33"/>
                <a:gd name="T10" fmla="*/ 27 w 28"/>
                <a:gd name="T11" fmla="*/ 28 h 33"/>
                <a:gd name="T12" fmla="*/ 27 w 28"/>
                <a:gd name="T13" fmla="*/ 33 h 33"/>
                <a:gd name="T14" fmla="*/ 25 w 28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3">
                  <a:moveTo>
                    <a:pt x="25" y="33"/>
                  </a:moveTo>
                  <a:cubicBezTo>
                    <a:pt x="24" y="33"/>
                    <a:pt x="23" y="33"/>
                    <a:pt x="2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32"/>
                    <a:pt x="27" y="33"/>
                  </a:cubicBezTo>
                  <a:cubicBezTo>
                    <a:pt x="26" y="33"/>
                    <a:pt x="25" y="33"/>
                    <a:pt x="25" y="33"/>
                  </a:cubicBezTo>
                  <a:close/>
                </a:path>
              </a:pathLst>
            </a:custGeom>
            <a:solidFill>
              <a:srgbClr val="8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liḓè">
              <a:extLst>
                <a:ext uri="{FF2B5EF4-FFF2-40B4-BE49-F238E27FC236}">
                  <a16:creationId xmlns:a16="http://schemas.microsoft.com/office/drawing/2014/main" id="{362D3927-5EE0-4211-9497-1DB6EA720DD3}"/>
                </a:ext>
              </a:extLst>
            </p:cNvPr>
            <p:cNvSpPr/>
            <p:nvPr/>
          </p:nvSpPr>
          <p:spPr bwMode="auto">
            <a:xfrm>
              <a:off x="8902700" y="4367213"/>
              <a:ext cx="82550" cy="80963"/>
            </a:xfrm>
            <a:prstGeom prst="ellipse">
              <a:avLst/>
            </a:prstGeom>
            <a:solidFill>
              <a:srgbClr val="C0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ṡlídé">
              <a:extLst>
                <a:ext uri="{FF2B5EF4-FFF2-40B4-BE49-F238E27FC236}">
                  <a16:creationId xmlns:a16="http://schemas.microsoft.com/office/drawing/2014/main" id="{B4ACBB07-E25E-45C5-97CF-9F0335EAC8EA}"/>
                </a:ext>
              </a:extLst>
            </p:cNvPr>
            <p:cNvSpPr/>
            <p:nvPr/>
          </p:nvSpPr>
          <p:spPr bwMode="auto">
            <a:xfrm>
              <a:off x="8826500" y="4395788"/>
              <a:ext cx="128588" cy="146050"/>
            </a:xfrm>
            <a:custGeom>
              <a:avLst/>
              <a:gdLst>
                <a:gd name="T0" fmla="*/ 3 w 39"/>
                <a:gd name="T1" fmla="*/ 44 h 44"/>
                <a:gd name="T2" fmla="*/ 1 w 39"/>
                <a:gd name="T3" fmla="*/ 43 h 44"/>
                <a:gd name="T4" fmla="*/ 1 w 39"/>
                <a:gd name="T5" fmla="*/ 38 h 44"/>
                <a:gd name="T6" fmla="*/ 33 w 39"/>
                <a:gd name="T7" fmla="*/ 1 h 44"/>
                <a:gd name="T8" fmla="*/ 38 w 39"/>
                <a:gd name="T9" fmla="*/ 1 h 44"/>
                <a:gd name="T10" fmla="*/ 38 w 39"/>
                <a:gd name="T11" fmla="*/ 5 h 44"/>
                <a:gd name="T12" fmla="*/ 6 w 39"/>
                <a:gd name="T13" fmla="*/ 43 h 44"/>
                <a:gd name="T14" fmla="*/ 3 w 39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4">
                  <a:moveTo>
                    <a:pt x="3" y="44"/>
                  </a:moveTo>
                  <a:cubicBezTo>
                    <a:pt x="3" y="44"/>
                    <a:pt x="2" y="43"/>
                    <a:pt x="1" y="43"/>
                  </a:cubicBezTo>
                  <a:cubicBezTo>
                    <a:pt x="0" y="42"/>
                    <a:pt x="0" y="40"/>
                    <a:pt x="1" y="3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39" y="2"/>
                    <a:pt x="39" y="4"/>
                    <a:pt x="38" y="5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3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C0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1iḋé">
              <a:extLst>
                <a:ext uri="{FF2B5EF4-FFF2-40B4-BE49-F238E27FC236}">
                  <a16:creationId xmlns:a16="http://schemas.microsoft.com/office/drawing/2014/main" id="{60490098-B8F5-46EE-B83D-A76452A34BA2}"/>
                </a:ext>
              </a:extLst>
            </p:cNvPr>
            <p:cNvSpPr/>
            <p:nvPr/>
          </p:nvSpPr>
          <p:spPr bwMode="auto">
            <a:xfrm>
              <a:off x="8928100" y="4106863"/>
              <a:ext cx="115888" cy="134938"/>
            </a:xfrm>
            <a:custGeom>
              <a:avLst/>
              <a:gdLst>
                <a:gd name="T0" fmla="*/ 24 w 35"/>
                <a:gd name="T1" fmla="*/ 41 h 41"/>
                <a:gd name="T2" fmla="*/ 13 w 35"/>
                <a:gd name="T3" fmla="*/ 30 h 41"/>
                <a:gd name="T4" fmla="*/ 6 w 35"/>
                <a:gd name="T5" fmla="*/ 22 h 41"/>
                <a:gd name="T6" fmla="*/ 3 w 35"/>
                <a:gd name="T7" fmla="*/ 7 h 41"/>
                <a:gd name="T8" fmla="*/ 18 w 35"/>
                <a:gd name="T9" fmla="*/ 4 h 41"/>
                <a:gd name="T10" fmla="*/ 35 w 35"/>
                <a:gd name="T11" fmla="*/ 30 h 41"/>
                <a:gd name="T12" fmla="*/ 24 w 35"/>
                <a:gd name="T13" fmla="*/ 41 h 41"/>
                <a:gd name="T14" fmla="*/ 13 w 35"/>
                <a:gd name="T15" fmla="*/ 30 h 41"/>
                <a:gd name="T16" fmla="*/ 13 w 35"/>
                <a:gd name="T17" fmla="*/ 3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1">
                  <a:moveTo>
                    <a:pt x="24" y="41"/>
                  </a:moveTo>
                  <a:cubicBezTo>
                    <a:pt x="18" y="41"/>
                    <a:pt x="13" y="36"/>
                    <a:pt x="13" y="30"/>
                  </a:cubicBezTo>
                  <a:cubicBezTo>
                    <a:pt x="13" y="28"/>
                    <a:pt x="9" y="24"/>
                    <a:pt x="6" y="22"/>
                  </a:cubicBezTo>
                  <a:cubicBezTo>
                    <a:pt x="1" y="18"/>
                    <a:pt x="0" y="12"/>
                    <a:pt x="3" y="7"/>
                  </a:cubicBezTo>
                  <a:cubicBezTo>
                    <a:pt x="7" y="2"/>
                    <a:pt x="13" y="0"/>
                    <a:pt x="18" y="4"/>
                  </a:cubicBezTo>
                  <a:cubicBezTo>
                    <a:pt x="21" y="6"/>
                    <a:pt x="35" y="16"/>
                    <a:pt x="35" y="30"/>
                  </a:cubicBezTo>
                  <a:cubicBezTo>
                    <a:pt x="35" y="36"/>
                    <a:pt x="30" y="41"/>
                    <a:pt x="24" y="41"/>
                  </a:cubicBezTo>
                  <a:close/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ṩľïḓè">
              <a:extLst>
                <a:ext uri="{FF2B5EF4-FFF2-40B4-BE49-F238E27FC236}">
                  <a16:creationId xmlns:a16="http://schemas.microsoft.com/office/drawing/2014/main" id="{C87748E9-7C47-41AB-81EB-95A412032723}"/>
                </a:ext>
              </a:extLst>
            </p:cNvPr>
            <p:cNvSpPr/>
            <p:nvPr/>
          </p:nvSpPr>
          <p:spPr bwMode="auto">
            <a:xfrm>
              <a:off x="4530725" y="5807076"/>
              <a:ext cx="2989263" cy="85725"/>
            </a:xfrm>
            <a:custGeom>
              <a:avLst/>
              <a:gdLst>
                <a:gd name="T0" fmla="*/ 893 w 906"/>
                <a:gd name="T1" fmla="*/ 0 h 26"/>
                <a:gd name="T2" fmla="*/ 13 w 906"/>
                <a:gd name="T3" fmla="*/ 0 h 26"/>
                <a:gd name="T4" fmla="*/ 0 w 906"/>
                <a:gd name="T5" fmla="*/ 13 h 26"/>
                <a:gd name="T6" fmla="*/ 13 w 906"/>
                <a:gd name="T7" fmla="*/ 26 h 26"/>
                <a:gd name="T8" fmla="*/ 893 w 906"/>
                <a:gd name="T9" fmla="*/ 26 h 26"/>
                <a:gd name="T10" fmla="*/ 906 w 906"/>
                <a:gd name="T11" fmla="*/ 13 h 26"/>
                <a:gd name="T12" fmla="*/ 893 w 90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6" h="26">
                  <a:moveTo>
                    <a:pt x="89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893" y="26"/>
                    <a:pt x="893" y="26"/>
                    <a:pt x="893" y="26"/>
                  </a:cubicBezTo>
                  <a:cubicBezTo>
                    <a:pt x="900" y="26"/>
                    <a:pt x="906" y="20"/>
                    <a:pt x="906" y="13"/>
                  </a:cubicBezTo>
                  <a:cubicBezTo>
                    <a:pt x="906" y="6"/>
                    <a:pt x="900" y="0"/>
                    <a:pt x="893" y="0"/>
                  </a:cubicBezTo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ṩḻíďé">
              <a:extLst>
                <a:ext uri="{FF2B5EF4-FFF2-40B4-BE49-F238E27FC236}">
                  <a16:creationId xmlns:a16="http://schemas.microsoft.com/office/drawing/2014/main" id="{1AF9CDA5-A79A-48A0-8FA0-34597C4D5B73}"/>
                </a:ext>
              </a:extLst>
            </p:cNvPr>
            <p:cNvSpPr/>
            <p:nvPr/>
          </p:nvSpPr>
          <p:spPr bwMode="auto">
            <a:xfrm>
              <a:off x="3698875" y="2379663"/>
              <a:ext cx="4652963" cy="3024188"/>
            </a:xfrm>
            <a:prstGeom prst="rect">
              <a:avLst/>
            </a:prstGeom>
            <a:solidFill>
              <a:srgbClr val="3962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ṩ1ïḍè">
              <a:extLst>
                <a:ext uri="{FF2B5EF4-FFF2-40B4-BE49-F238E27FC236}">
                  <a16:creationId xmlns:a16="http://schemas.microsoft.com/office/drawing/2014/main" id="{E7825360-0E6D-4936-B501-3AD01211B94A}"/>
                </a:ext>
              </a:extLst>
            </p:cNvPr>
            <p:cNvSpPr/>
            <p:nvPr/>
          </p:nvSpPr>
          <p:spPr bwMode="auto">
            <a:xfrm>
              <a:off x="3698875" y="2379663"/>
              <a:ext cx="4652963" cy="302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ľíďê">
              <a:extLst>
                <a:ext uri="{FF2B5EF4-FFF2-40B4-BE49-F238E27FC236}">
                  <a16:creationId xmlns:a16="http://schemas.microsoft.com/office/drawing/2014/main" id="{82629189-6AF5-4B8F-A792-04665F7D5E60}"/>
                </a:ext>
              </a:extLst>
            </p:cNvPr>
            <p:cNvSpPr/>
            <p:nvPr/>
          </p:nvSpPr>
          <p:spPr bwMode="auto">
            <a:xfrm>
              <a:off x="3873500" y="2566988"/>
              <a:ext cx="746125" cy="708025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lîḓé">
              <a:extLst>
                <a:ext uri="{FF2B5EF4-FFF2-40B4-BE49-F238E27FC236}">
                  <a16:creationId xmlns:a16="http://schemas.microsoft.com/office/drawing/2014/main" id="{99B31341-524C-4562-A20F-492D6380D1A6}"/>
                </a:ext>
              </a:extLst>
            </p:cNvPr>
            <p:cNvSpPr/>
            <p:nvPr/>
          </p:nvSpPr>
          <p:spPr bwMode="auto">
            <a:xfrm>
              <a:off x="3946525" y="2636838"/>
              <a:ext cx="600075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ṥḷiḓè">
              <a:extLst>
                <a:ext uri="{FF2B5EF4-FFF2-40B4-BE49-F238E27FC236}">
                  <a16:creationId xmlns:a16="http://schemas.microsoft.com/office/drawing/2014/main" id="{0B9BD2DB-E0E8-4B30-A7F5-B9378D0E47AF}"/>
                </a:ext>
              </a:extLst>
            </p:cNvPr>
            <p:cNvSpPr/>
            <p:nvPr/>
          </p:nvSpPr>
          <p:spPr bwMode="auto">
            <a:xfrm>
              <a:off x="4764088" y="2566988"/>
              <a:ext cx="742950" cy="708025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lïḍe">
              <a:extLst>
                <a:ext uri="{FF2B5EF4-FFF2-40B4-BE49-F238E27FC236}">
                  <a16:creationId xmlns:a16="http://schemas.microsoft.com/office/drawing/2014/main" id="{270A1B3D-10CC-4A27-A860-4FF9506ED1A9}"/>
                </a:ext>
              </a:extLst>
            </p:cNvPr>
            <p:cNvSpPr/>
            <p:nvPr/>
          </p:nvSpPr>
          <p:spPr bwMode="auto">
            <a:xfrm>
              <a:off x="4837113" y="2636838"/>
              <a:ext cx="596900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ļîḋé">
              <a:extLst>
                <a:ext uri="{FF2B5EF4-FFF2-40B4-BE49-F238E27FC236}">
                  <a16:creationId xmlns:a16="http://schemas.microsoft.com/office/drawing/2014/main" id="{68EE7ABF-088C-4790-A3A5-EDA5E9FD02F6}"/>
                </a:ext>
              </a:extLst>
            </p:cNvPr>
            <p:cNvSpPr/>
            <p:nvPr/>
          </p:nvSpPr>
          <p:spPr bwMode="auto">
            <a:xfrm>
              <a:off x="5651500" y="2566988"/>
              <a:ext cx="746125" cy="708025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šḷîḑe">
              <a:extLst>
                <a:ext uri="{FF2B5EF4-FFF2-40B4-BE49-F238E27FC236}">
                  <a16:creationId xmlns:a16="http://schemas.microsoft.com/office/drawing/2014/main" id="{39145E12-E919-4866-8F17-A68D25EEFCCF}"/>
                </a:ext>
              </a:extLst>
            </p:cNvPr>
            <p:cNvSpPr/>
            <p:nvPr/>
          </p:nvSpPr>
          <p:spPr bwMode="auto">
            <a:xfrm>
              <a:off x="5651500" y="2566988"/>
              <a:ext cx="7461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ṥļîḋé">
              <a:extLst>
                <a:ext uri="{FF2B5EF4-FFF2-40B4-BE49-F238E27FC236}">
                  <a16:creationId xmlns:a16="http://schemas.microsoft.com/office/drawing/2014/main" id="{5BB71C29-3566-487E-B4F8-3F0FD4FCFF66}"/>
                </a:ext>
              </a:extLst>
            </p:cNvPr>
            <p:cNvSpPr/>
            <p:nvPr/>
          </p:nvSpPr>
          <p:spPr bwMode="auto">
            <a:xfrm>
              <a:off x="5724525" y="2636838"/>
              <a:ext cx="600075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ḷíḓè">
              <a:extLst>
                <a:ext uri="{FF2B5EF4-FFF2-40B4-BE49-F238E27FC236}">
                  <a16:creationId xmlns:a16="http://schemas.microsoft.com/office/drawing/2014/main" id="{B1C4CBC3-2F61-4FA0-9BC6-C3CD674D4892}"/>
                </a:ext>
              </a:extLst>
            </p:cNvPr>
            <p:cNvSpPr/>
            <p:nvPr/>
          </p:nvSpPr>
          <p:spPr bwMode="auto">
            <a:xfrm>
              <a:off x="6543675" y="2566988"/>
              <a:ext cx="741363" cy="708025"/>
            </a:xfrm>
            <a:prstGeom prst="rect">
              <a:avLst/>
            </a:prstGeom>
            <a:solidFill>
              <a:srgbClr val="FFE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šḷïďé">
              <a:extLst>
                <a:ext uri="{FF2B5EF4-FFF2-40B4-BE49-F238E27FC236}">
                  <a16:creationId xmlns:a16="http://schemas.microsoft.com/office/drawing/2014/main" id="{0AC2D842-31F1-4FB9-98FF-49D842B60BD9}"/>
                </a:ext>
              </a:extLst>
            </p:cNvPr>
            <p:cNvSpPr/>
            <p:nvPr/>
          </p:nvSpPr>
          <p:spPr bwMode="auto">
            <a:xfrm>
              <a:off x="6615113" y="2636838"/>
              <a:ext cx="596900" cy="569913"/>
            </a:xfrm>
            <a:prstGeom prst="rect">
              <a:avLst/>
            </a:prstGeom>
            <a:solidFill>
              <a:srgbClr val="FFE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ŝḷiďê">
              <a:extLst>
                <a:ext uri="{FF2B5EF4-FFF2-40B4-BE49-F238E27FC236}">
                  <a16:creationId xmlns:a16="http://schemas.microsoft.com/office/drawing/2014/main" id="{06CDA2AC-1BE0-414E-B28E-6AA3F58B1C79}"/>
                </a:ext>
              </a:extLst>
            </p:cNvPr>
            <p:cNvSpPr/>
            <p:nvPr/>
          </p:nvSpPr>
          <p:spPr bwMode="auto">
            <a:xfrm>
              <a:off x="7431088" y="2566988"/>
              <a:ext cx="744538" cy="708025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ḻîḋê">
              <a:extLst>
                <a:ext uri="{FF2B5EF4-FFF2-40B4-BE49-F238E27FC236}">
                  <a16:creationId xmlns:a16="http://schemas.microsoft.com/office/drawing/2014/main" id="{B10998E4-5AA2-478D-A4DE-49DF8885F1B8}"/>
                </a:ext>
              </a:extLst>
            </p:cNvPr>
            <p:cNvSpPr/>
            <p:nvPr/>
          </p:nvSpPr>
          <p:spPr bwMode="auto">
            <a:xfrm>
              <a:off x="7502525" y="2636838"/>
              <a:ext cx="601663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šḻíde">
              <a:extLst>
                <a:ext uri="{FF2B5EF4-FFF2-40B4-BE49-F238E27FC236}">
                  <a16:creationId xmlns:a16="http://schemas.microsoft.com/office/drawing/2014/main" id="{4E1C8642-83C0-4865-8762-E40B820BA5B7}"/>
                </a:ext>
              </a:extLst>
            </p:cNvPr>
            <p:cNvSpPr/>
            <p:nvPr/>
          </p:nvSpPr>
          <p:spPr bwMode="auto">
            <a:xfrm>
              <a:off x="3873500" y="3449638"/>
              <a:ext cx="746125" cy="709613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ṩľîḓè">
              <a:extLst>
                <a:ext uri="{FF2B5EF4-FFF2-40B4-BE49-F238E27FC236}">
                  <a16:creationId xmlns:a16="http://schemas.microsoft.com/office/drawing/2014/main" id="{7DA6CD65-40DD-4D8B-93DB-553D24C5F8BD}"/>
                </a:ext>
              </a:extLst>
            </p:cNvPr>
            <p:cNvSpPr/>
            <p:nvPr/>
          </p:nvSpPr>
          <p:spPr bwMode="auto">
            <a:xfrm>
              <a:off x="3946525" y="3519488"/>
              <a:ext cx="600075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sliďè">
              <a:extLst>
                <a:ext uri="{FF2B5EF4-FFF2-40B4-BE49-F238E27FC236}">
                  <a16:creationId xmlns:a16="http://schemas.microsoft.com/office/drawing/2014/main" id="{DD35C577-B12E-486F-84FF-157399104145}"/>
                </a:ext>
              </a:extLst>
            </p:cNvPr>
            <p:cNvSpPr/>
            <p:nvPr/>
          </p:nvSpPr>
          <p:spPr bwMode="auto">
            <a:xfrm>
              <a:off x="4764088" y="3449638"/>
              <a:ext cx="742950" cy="709613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ṣ1ïḑê">
              <a:extLst>
                <a:ext uri="{FF2B5EF4-FFF2-40B4-BE49-F238E27FC236}">
                  <a16:creationId xmlns:a16="http://schemas.microsoft.com/office/drawing/2014/main" id="{BF4C3CA4-3B92-4E71-9473-56011695C710}"/>
                </a:ext>
              </a:extLst>
            </p:cNvPr>
            <p:cNvSpPr/>
            <p:nvPr/>
          </p:nvSpPr>
          <p:spPr bwMode="auto">
            <a:xfrm>
              <a:off x="4764088" y="3449638"/>
              <a:ext cx="742950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ḷîḋè">
              <a:extLst>
                <a:ext uri="{FF2B5EF4-FFF2-40B4-BE49-F238E27FC236}">
                  <a16:creationId xmlns:a16="http://schemas.microsoft.com/office/drawing/2014/main" id="{6627752C-953B-447D-8DAD-D7BBA07AB971}"/>
                </a:ext>
              </a:extLst>
            </p:cNvPr>
            <p:cNvSpPr/>
            <p:nvPr/>
          </p:nvSpPr>
          <p:spPr bwMode="auto">
            <a:xfrm>
              <a:off x="4837113" y="3519488"/>
              <a:ext cx="596900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ḷïḑê">
              <a:extLst>
                <a:ext uri="{FF2B5EF4-FFF2-40B4-BE49-F238E27FC236}">
                  <a16:creationId xmlns:a16="http://schemas.microsoft.com/office/drawing/2014/main" id="{CF45D687-48A9-4F48-8807-F40CCEB96D7A}"/>
                </a:ext>
              </a:extLst>
            </p:cNvPr>
            <p:cNvSpPr/>
            <p:nvPr/>
          </p:nvSpPr>
          <p:spPr bwMode="auto">
            <a:xfrm>
              <a:off x="4837113" y="3519488"/>
              <a:ext cx="596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ṡḻíďè">
              <a:extLst>
                <a:ext uri="{FF2B5EF4-FFF2-40B4-BE49-F238E27FC236}">
                  <a16:creationId xmlns:a16="http://schemas.microsoft.com/office/drawing/2014/main" id="{EFBEB065-9155-4000-B890-B165FC3A5735}"/>
                </a:ext>
              </a:extLst>
            </p:cNvPr>
            <p:cNvSpPr/>
            <p:nvPr/>
          </p:nvSpPr>
          <p:spPr bwMode="auto">
            <a:xfrm>
              <a:off x="5651500" y="3449638"/>
              <a:ext cx="746125" cy="709613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ṣḻíḑê">
              <a:extLst>
                <a:ext uri="{FF2B5EF4-FFF2-40B4-BE49-F238E27FC236}">
                  <a16:creationId xmlns:a16="http://schemas.microsoft.com/office/drawing/2014/main" id="{46083F84-6693-43D9-A4B1-E54B7347B12E}"/>
                </a:ext>
              </a:extLst>
            </p:cNvPr>
            <p:cNvSpPr/>
            <p:nvPr/>
          </p:nvSpPr>
          <p:spPr bwMode="auto">
            <a:xfrm>
              <a:off x="5651500" y="3449638"/>
              <a:ext cx="746125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1îďé">
              <a:extLst>
                <a:ext uri="{FF2B5EF4-FFF2-40B4-BE49-F238E27FC236}">
                  <a16:creationId xmlns:a16="http://schemas.microsoft.com/office/drawing/2014/main" id="{EE8DE0BB-1A1F-416A-8ED0-065FA64C701C}"/>
                </a:ext>
              </a:extLst>
            </p:cNvPr>
            <p:cNvSpPr/>
            <p:nvPr/>
          </p:nvSpPr>
          <p:spPr bwMode="auto">
            <a:xfrm>
              <a:off x="5724525" y="3519488"/>
              <a:ext cx="600075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šlïdê">
              <a:extLst>
                <a:ext uri="{FF2B5EF4-FFF2-40B4-BE49-F238E27FC236}">
                  <a16:creationId xmlns:a16="http://schemas.microsoft.com/office/drawing/2014/main" id="{CF7F6D6D-70E3-40FA-BBC4-C1E914833068}"/>
                </a:ext>
              </a:extLst>
            </p:cNvPr>
            <p:cNvSpPr/>
            <p:nvPr/>
          </p:nvSpPr>
          <p:spPr bwMode="auto">
            <a:xfrm>
              <a:off x="5724525" y="3519488"/>
              <a:ext cx="600075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$liḓè">
              <a:extLst>
                <a:ext uri="{FF2B5EF4-FFF2-40B4-BE49-F238E27FC236}">
                  <a16:creationId xmlns:a16="http://schemas.microsoft.com/office/drawing/2014/main" id="{BC0FCD52-29F8-40DA-B01D-9344FBABD1AA}"/>
                </a:ext>
              </a:extLst>
            </p:cNvPr>
            <p:cNvSpPr/>
            <p:nvPr/>
          </p:nvSpPr>
          <p:spPr bwMode="auto">
            <a:xfrm>
              <a:off x="6543675" y="3449638"/>
              <a:ext cx="741363" cy="709613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ṣļîḓé">
              <a:extLst>
                <a:ext uri="{FF2B5EF4-FFF2-40B4-BE49-F238E27FC236}">
                  <a16:creationId xmlns:a16="http://schemas.microsoft.com/office/drawing/2014/main" id="{B2BE6E8A-F51E-4B6F-9BBB-7AFD5FBCD390}"/>
                </a:ext>
              </a:extLst>
            </p:cNvPr>
            <p:cNvSpPr/>
            <p:nvPr/>
          </p:nvSpPr>
          <p:spPr bwMode="auto">
            <a:xfrm>
              <a:off x="6543675" y="3449638"/>
              <a:ext cx="741363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ṡḷîḓê">
              <a:extLst>
                <a:ext uri="{FF2B5EF4-FFF2-40B4-BE49-F238E27FC236}">
                  <a16:creationId xmlns:a16="http://schemas.microsoft.com/office/drawing/2014/main" id="{65FCCDAD-8163-4255-A89B-95EA680A9D32}"/>
                </a:ext>
              </a:extLst>
            </p:cNvPr>
            <p:cNvSpPr/>
            <p:nvPr/>
          </p:nvSpPr>
          <p:spPr bwMode="auto">
            <a:xfrm>
              <a:off x="6615113" y="3519488"/>
              <a:ext cx="596900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ľïde">
              <a:extLst>
                <a:ext uri="{FF2B5EF4-FFF2-40B4-BE49-F238E27FC236}">
                  <a16:creationId xmlns:a16="http://schemas.microsoft.com/office/drawing/2014/main" id="{BCCBE6DD-D2F3-4DCA-8A6D-3937BFBAA8B7}"/>
                </a:ext>
              </a:extLst>
            </p:cNvPr>
            <p:cNvSpPr/>
            <p:nvPr/>
          </p:nvSpPr>
          <p:spPr bwMode="auto">
            <a:xfrm>
              <a:off x="6615113" y="3519488"/>
              <a:ext cx="596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ľidé">
              <a:extLst>
                <a:ext uri="{FF2B5EF4-FFF2-40B4-BE49-F238E27FC236}">
                  <a16:creationId xmlns:a16="http://schemas.microsoft.com/office/drawing/2014/main" id="{E3A93EE4-D42E-48FF-96FA-ED3746F36F62}"/>
                </a:ext>
              </a:extLst>
            </p:cNvPr>
            <p:cNvSpPr/>
            <p:nvPr/>
          </p:nvSpPr>
          <p:spPr bwMode="auto">
            <a:xfrm>
              <a:off x="7431088" y="3449638"/>
              <a:ext cx="744538" cy="709613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ṩlïďé">
              <a:extLst>
                <a:ext uri="{FF2B5EF4-FFF2-40B4-BE49-F238E27FC236}">
                  <a16:creationId xmlns:a16="http://schemas.microsoft.com/office/drawing/2014/main" id="{E801FCCA-1A26-4589-BF9D-7A676F6B0896}"/>
                </a:ext>
              </a:extLst>
            </p:cNvPr>
            <p:cNvSpPr/>
            <p:nvPr/>
          </p:nvSpPr>
          <p:spPr bwMode="auto">
            <a:xfrm>
              <a:off x="7502525" y="3519488"/>
              <a:ext cx="601663" cy="569913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ḻíḑe">
              <a:extLst>
                <a:ext uri="{FF2B5EF4-FFF2-40B4-BE49-F238E27FC236}">
                  <a16:creationId xmlns:a16="http://schemas.microsoft.com/office/drawing/2014/main" id="{C31C00C4-959E-4575-9119-7CC3B04384B5}"/>
                </a:ext>
              </a:extLst>
            </p:cNvPr>
            <p:cNvSpPr/>
            <p:nvPr/>
          </p:nvSpPr>
          <p:spPr bwMode="auto">
            <a:xfrm>
              <a:off x="4764088" y="4333876"/>
              <a:ext cx="742950" cy="704850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Sľîdé">
              <a:extLst>
                <a:ext uri="{FF2B5EF4-FFF2-40B4-BE49-F238E27FC236}">
                  <a16:creationId xmlns:a16="http://schemas.microsoft.com/office/drawing/2014/main" id="{BAFBBA7B-77CC-4B0B-9E46-0DE183C5CDA3}"/>
                </a:ext>
              </a:extLst>
            </p:cNvPr>
            <p:cNvSpPr/>
            <p:nvPr/>
          </p:nvSpPr>
          <p:spPr bwMode="auto">
            <a:xfrm>
              <a:off x="4837113" y="4402138"/>
              <a:ext cx="596900" cy="566738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slíďê">
              <a:extLst>
                <a:ext uri="{FF2B5EF4-FFF2-40B4-BE49-F238E27FC236}">
                  <a16:creationId xmlns:a16="http://schemas.microsoft.com/office/drawing/2014/main" id="{0047F835-B20B-45EA-AB3C-4AB193C90CCA}"/>
                </a:ext>
              </a:extLst>
            </p:cNvPr>
            <p:cNvSpPr/>
            <p:nvPr/>
          </p:nvSpPr>
          <p:spPr bwMode="auto">
            <a:xfrm>
              <a:off x="5651500" y="4333876"/>
              <a:ext cx="746125" cy="704850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liḓé">
              <a:extLst>
                <a:ext uri="{FF2B5EF4-FFF2-40B4-BE49-F238E27FC236}">
                  <a16:creationId xmlns:a16="http://schemas.microsoft.com/office/drawing/2014/main" id="{6BA3725E-E434-441F-9325-BEDE8638D7C2}"/>
                </a:ext>
              </a:extLst>
            </p:cNvPr>
            <p:cNvSpPr/>
            <p:nvPr/>
          </p:nvSpPr>
          <p:spPr bwMode="auto">
            <a:xfrm>
              <a:off x="5724525" y="4402138"/>
              <a:ext cx="600075" cy="566738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ṣľïdè">
              <a:extLst>
                <a:ext uri="{FF2B5EF4-FFF2-40B4-BE49-F238E27FC236}">
                  <a16:creationId xmlns:a16="http://schemas.microsoft.com/office/drawing/2014/main" id="{72D3D4A4-86C9-4C84-916B-E7AE85B53BF2}"/>
                </a:ext>
              </a:extLst>
            </p:cNvPr>
            <p:cNvSpPr/>
            <p:nvPr/>
          </p:nvSpPr>
          <p:spPr bwMode="auto">
            <a:xfrm>
              <a:off x="6543675" y="4333876"/>
              <a:ext cx="741363" cy="704850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ṣľiḍè">
              <a:extLst>
                <a:ext uri="{FF2B5EF4-FFF2-40B4-BE49-F238E27FC236}">
                  <a16:creationId xmlns:a16="http://schemas.microsoft.com/office/drawing/2014/main" id="{20B37DC3-057D-4F08-9B5C-94EA7D83B835}"/>
                </a:ext>
              </a:extLst>
            </p:cNvPr>
            <p:cNvSpPr/>
            <p:nvPr/>
          </p:nvSpPr>
          <p:spPr bwMode="auto">
            <a:xfrm>
              <a:off x="6615113" y="4402138"/>
              <a:ext cx="596900" cy="566738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ṥļíḑê">
              <a:extLst>
                <a:ext uri="{FF2B5EF4-FFF2-40B4-BE49-F238E27FC236}">
                  <a16:creationId xmlns:a16="http://schemas.microsoft.com/office/drawing/2014/main" id="{4387DB72-9787-490D-9276-8BBE86746C8C}"/>
                </a:ext>
              </a:extLst>
            </p:cNvPr>
            <p:cNvSpPr/>
            <p:nvPr/>
          </p:nvSpPr>
          <p:spPr bwMode="auto">
            <a:xfrm>
              <a:off x="7431088" y="4333876"/>
              <a:ext cx="744538" cy="704850"/>
            </a:xfrm>
            <a:prstGeom prst="rect">
              <a:avLst/>
            </a:prstGeom>
            <a:solidFill>
              <a:srgbClr val="497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ṧḻïḋe">
              <a:extLst>
                <a:ext uri="{FF2B5EF4-FFF2-40B4-BE49-F238E27FC236}">
                  <a16:creationId xmlns:a16="http://schemas.microsoft.com/office/drawing/2014/main" id="{4995A59F-4D6A-4E3F-8857-6C9BD847BF3A}"/>
                </a:ext>
              </a:extLst>
            </p:cNvPr>
            <p:cNvSpPr/>
            <p:nvPr/>
          </p:nvSpPr>
          <p:spPr bwMode="auto">
            <a:xfrm>
              <a:off x="7502525" y="4402138"/>
              <a:ext cx="601663" cy="566738"/>
            </a:xfrm>
            <a:prstGeom prst="rect">
              <a:avLst/>
            </a:prstGeom>
            <a:solidFill>
              <a:srgbClr val="7FA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ļíḋe">
              <a:extLst>
                <a:ext uri="{FF2B5EF4-FFF2-40B4-BE49-F238E27FC236}">
                  <a16:creationId xmlns:a16="http://schemas.microsoft.com/office/drawing/2014/main" id="{9AFE4604-3253-4099-B73E-1DA5DBB9FA15}"/>
                </a:ext>
              </a:extLst>
            </p:cNvPr>
            <p:cNvSpPr/>
            <p:nvPr/>
          </p:nvSpPr>
          <p:spPr bwMode="auto">
            <a:xfrm>
              <a:off x="3698875" y="2276476"/>
              <a:ext cx="4652963" cy="115888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ľiḑê">
              <a:extLst>
                <a:ext uri="{FF2B5EF4-FFF2-40B4-BE49-F238E27FC236}">
                  <a16:creationId xmlns:a16="http://schemas.microsoft.com/office/drawing/2014/main" id="{82B04A85-E676-4F9D-B644-1FF3173536DF}"/>
                </a:ext>
              </a:extLst>
            </p:cNvPr>
            <p:cNvSpPr/>
            <p:nvPr/>
          </p:nvSpPr>
          <p:spPr bwMode="auto">
            <a:xfrm>
              <a:off x="6846888" y="3871913"/>
              <a:ext cx="530225" cy="425450"/>
            </a:xfrm>
            <a:custGeom>
              <a:avLst/>
              <a:gdLst>
                <a:gd name="T0" fmla="*/ 276 w 334"/>
                <a:gd name="T1" fmla="*/ 0 h 268"/>
                <a:gd name="T2" fmla="*/ 276 w 334"/>
                <a:gd name="T3" fmla="*/ 181 h 268"/>
                <a:gd name="T4" fmla="*/ 2 w 334"/>
                <a:gd name="T5" fmla="*/ 181 h 268"/>
                <a:gd name="T6" fmla="*/ 0 w 334"/>
                <a:gd name="T7" fmla="*/ 185 h 268"/>
                <a:gd name="T8" fmla="*/ 214 w 334"/>
                <a:gd name="T9" fmla="*/ 268 h 268"/>
                <a:gd name="T10" fmla="*/ 276 w 334"/>
                <a:gd name="T11" fmla="*/ 233 h 268"/>
                <a:gd name="T12" fmla="*/ 334 w 334"/>
                <a:gd name="T13" fmla="*/ 17 h 268"/>
                <a:gd name="T14" fmla="*/ 276 w 334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68">
                  <a:moveTo>
                    <a:pt x="276" y="0"/>
                  </a:moveTo>
                  <a:lnTo>
                    <a:pt x="276" y="181"/>
                  </a:lnTo>
                  <a:lnTo>
                    <a:pt x="2" y="181"/>
                  </a:lnTo>
                  <a:lnTo>
                    <a:pt x="0" y="185"/>
                  </a:lnTo>
                  <a:lnTo>
                    <a:pt x="214" y="268"/>
                  </a:lnTo>
                  <a:lnTo>
                    <a:pt x="276" y="233"/>
                  </a:lnTo>
                  <a:lnTo>
                    <a:pt x="334" y="1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74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1iḍé">
              <a:extLst>
                <a:ext uri="{FF2B5EF4-FFF2-40B4-BE49-F238E27FC236}">
                  <a16:creationId xmlns:a16="http://schemas.microsoft.com/office/drawing/2014/main" id="{3CFC81D2-C151-4E68-8B21-CD163E5B064D}"/>
                </a:ext>
              </a:extLst>
            </p:cNvPr>
            <p:cNvSpPr/>
            <p:nvPr/>
          </p:nvSpPr>
          <p:spPr bwMode="auto">
            <a:xfrm>
              <a:off x="6846888" y="3871913"/>
              <a:ext cx="530225" cy="425450"/>
            </a:xfrm>
            <a:custGeom>
              <a:avLst/>
              <a:gdLst>
                <a:gd name="T0" fmla="*/ 276 w 334"/>
                <a:gd name="T1" fmla="*/ 0 h 268"/>
                <a:gd name="T2" fmla="*/ 276 w 334"/>
                <a:gd name="T3" fmla="*/ 181 h 268"/>
                <a:gd name="T4" fmla="*/ 2 w 334"/>
                <a:gd name="T5" fmla="*/ 181 h 268"/>
                <a:gd name="T6" fmla="*/ 0 w 334"/>
                <a:gd name="T7" fmla="*/ 185 h 268"/>
                <a:gd name="T8" fmla="*/ 214 w 334"/>
                <a:gd name="T9" fmla="*/ 268 h 268"/>
                <a:gd name="T10" fmla="*/ 276 w 334"/>
                <a:gd name="T11" fmla="*/ 233 h 268"/>
                <a:gd name="T12" fmla="*/ 334 w 334"/>
                <a:gd name="T13" fmla="*/ 17 h 268"/>
                <a:gd name="T14" fmla="*/ 276 w 334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68">
                  <a:moveTo>
                    <a:pt x="276" y="0"/>
                  </a:moveTo>
                  <a:lnTo>
                    <a:pt x="276" y="181"/>
                  </a:lnTo>
                  <a:lnTo>
                    <a:pt x="2" y="181"/>
                  </a:lnTo>
                  <a:lnTo>
                    <a:pt x="0" y="185"/>
                  </a:lnTo>
                  <a:lnTo>
                    <a:pt x="214" y="268"/>
                  </a:lnTo>
                  <a:lnTo>
                    <a:pt x="276" y="233"/>
                  </a:lnTo>
                  <a:lnTo>
                    <a:pt x="334" y="17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šḷïḋè">
              <a:extLst>
                <a:ext uri="{FF2B5EF4-FFF2-40B4-BE49-F238E27FC236}">
                  <a16:creationId xmlns:a16="http://schemas.microsoft.com/office/drawing/2014/main" id="{EF3F7609-304C-497B-BEA3-EC0673A996DF}"/>
                </a:ext>
              </a:extLst>
            </p:cNvPr>
            <p:cNvSpPr/>
            <p:nvPr/>
          </p:nvSpPr>
          <p:spPr bwMode="auto">
            <a:xfrm>
              <a:off x="6850063" y="3849688"/>
              <a:ext cx="434975" cy="309563"/>
            </a:xfrm>
            <a:custGeom>
              <a:avLst/>
              <a:gdLst>
                <a:gd name="T0" fmla="*/ 228 w 274"/>
                <a:gd name="T1" fmla="*/ 0 h 195"/>
                <a:gd name="T2" fmla="*/ 228 w 274"/>
                <a:gd name="T3" fmla="*/ 151 h 195"/>
                <a:gd name="T4" fmla="*/ 12 w 274"/>
                <a:gd name="T5" fmla="*/ 151 h 195"/>
                <a:gd name="T6" fmla="*/ 0 w 274"/>
                <a:gd name="T7" fmla="*/ 195 h 195"/>
                <a:gd name="T8" fmla="*/ 274 w 274"/>
                <a:gd name="T9" fmla="*/ 195 h 195"/>
                <a:gd name="T10" fmla="*/ 274 w 274"/>
                <a:gd name="T11" fmla="*/ 14 h 195"/>
                <a:gd name="T12" fmla="*/ 228 w 274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95">
                  <a:moveTo>
                    <a:pt x="228" y="0"/>
                  </a:moveTo>
                  <a:lnTo>
                    <a:pt x="228" y="151"/>
                  </a:lnTo>
                  <a:lnTo>
                    <a:pt x="12" y="151"/>
                  </a:lnTo>
                  <a:lnTo>
                    <a:pt x="0" y="195"/>
                  </a:lnTo>
                  <a:lnTo>
                    <a:pt x="274" y="195"/>
                  </a:lnTo>
                  <a:lnTo>
                    <a:pt x="274" y="1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325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$1íḍe">
              <a:extLst>
                <a:ext uri="{FF2B5EF4-FFF2-40B4-BE49-F238E27FC236}">
                  <a16:creationId xmlns:a16="http://schemas.microsoft.com/office/drawing/2014/main" id="{73308EBD-02EB-4BFC-A755-3D8346723FED}"/>
                </a:ext>
              </a:extLst>
            </p:cNvPr>
            <p:cNvSpPr/>
            <p:nvPr/>
          </p:nvSpPr>
          <p:spPr bwMode="auto">
            <a:xfrm>
              <a:off x="6850063" y="3849688"/>
              <a:ext cx="434975" cy="309563"/>
            </a:xfrm>
            <a:custGeom>
              <a:avLst/>
              <a:gdLst>
                <a:gd name="T0" fmla="*/ 228 w 274"/>
                <a:gd name="T1" fmla="*/ 0 h 195"/>
                <a:gd name="T2" fmla="*/ 228 w 274"/>
                <a:gd name="T3" fmla="*/ 151 h 195"/>
                <a:gd name="T4" fmla="*/ 12 w 274"/>
                <a:gd name="T5" fmla="*/ 151 h 195"/>
                <a:gd name="T6" fmla="*/ 0 w 274"/>
                <a:gd name="T7" fmla="*/ 195 h 195"/>
                <a:gd name="T8" fmla="*/ 274 w 274"/>
                <a:gd name="T9" fmla="*/ 195 h 195"/>
                <a:gd name="T10" fmla="*/ 274 w 274"/>
                <a:gd name="T11" fmla="*/ 14 h 195"/>
                <a:gd name="T12" fmla="*/ 228 w 274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95">
                  <a:moveTo>
                    <a:pt x="228" y="0"/>
                  </a:moveTo>
                  <a:lnTo>
                    <a:pt x="228" y="151"/>
                  </a:lnTo>
                  <a:lnTo>
                    <a:pt x="12" y="151"/>
                  </a:lnTo>
                  <a:lnTo>
                    <a:pt x="0" y="195"/>
                  </a:lnTo>
                  <a:lnTo>
                    <a:pt x="274" y="195"/>
                  </a:lnTo>
                  <a:lnTo>
                    <a:pt x="274" y="14"/>
                  </a:lnTo>
                  <a:lnTo>
                    <a:pt x="2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ľíḍê">
              <a:extLst>
                <a:ext uri="{FF2B5EF4-FFF2-40B4-BE49-F238E27FC236}">
                  <a16:creationId xmlns:a16="http://schemas.microsoft.com/office/drawing/2014/main" id="{46F73141-8088-4763-B5A2-D89EBC219A08}"/>
                </a:ext>
              </a:extLst>
            </p:cNvPr>
            <p:cNvSpPr/>
            <p:nvPr/>
          </p:nvSpPr>
          <p:spPr bwMode="auto">
            <a:xfrm>
              <a:off x="6869113" y="3776663"/>
              <a:ext cx="342900" cy="312738"/>
            </a:xfrm>
            <a:custGeom>
              <a:avLst/>
              <a:gdLst>
                <a:gd name="T0" fmla="*/ 61 w 216"/>
                <a:gd name="T1" fmla="*/ 0 h 197"/>
                <a:gd name="T2" fmla="*/ 0 w 216"/>
                <a:gd name="T3" fmla="*/ 197 h 197"/>
                <a:gd name="T4" fmla="*/ 216 w 216"/>
                <a:gd name="T5" fmla="*/ 197 h 197"/>
                <a:gd name="T6" fmla="*/ 216 w 216"/>
                <a:gd name="T7" fmla="*/ 46 h 197"/>
                <a:gd name="T8" fmla="*/ 61 w 21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97">
                  <a:moveTo>
                    <a:pt x="61" y="0"/>
                  </a:moveTo>
                  <a:lnTo>
                    <a:pt x="0" y="197"/>
                  </a:lnTo>
                  <a:lnTo>
                    <a:pt x="216" y="197"/>
                  </a:lnTo>
                  <a:lnTo>
                    <a:pt x="216" y="4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577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ŝliḑè">
              <a:extLst>
                <a:ext uri="{FF2B5EF4-FFF2-40B4-BE49-F238E27FC236}">
                  <a16:creationId xmlns:a16="http://schemas.microsoft.com/office/drawing/2014/main" id="{8262D6EF-81F1-41F9-A347-A5E8CD8D693B}"/>
                </a:ext>
              </a:extLst>
            </p:cNvPr>
            <p:cNvSpPr/>
            <p:nvPr/>
          </p:nvSpPr>
          <p:spPr bwMode="auto">
            <a:xfrm>
              <a:off x="6869113" y="3776663"/>
              <a:ext cx="342900" cy="312738"/>
            </a:xfrm>
            <a:custGeom>
              <a:avLst/>
              <a:gdLst>
                <a:gd name="T0" fmla="*/ 61 w 216"/>
                <a:gd name="T1" fmla="*/ 0 h 197"/>
                <a:gd name="T2" fmla="*/ 0 w 216"/>
                <a:gd name="T3" fmla="*/ 197 h 197"/>
                <a:gd name="T4" fmla="*/ 216 w 216"/>
                <a:gd name="T5" fmla="*/ 197 h 197"/>
                <a:gd name="T6" fmla="*/ 216 w 216"/>
                <a:gd name="T7" fmla="*/ 46 h 197"/>
                <a:gd name="T8" fmla="*/ 61 w 21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97">
                  <a:moveTo>
                    <a:pt x="61" y="0"/>
                  </a:moveTo>
                  <a:lnTo>
                    <a:pt x="0" y="197"/>
                  </a:lnTo>
                  <a:lnTo>
                    <a:pt x="216" y="197"/>
                  </a:lnTo>
                  <a:lnTo>
                    <a:pt x="216" y="46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1îḓe">
              <a:extLst>
                <a:ext uri="{FF2B5EF4-FFF2-40B4-BE49-F238E27FC236}">
                  <a16:creationId xmlns:a16="http://schemas.microsoft.com/office/drawing/2014/main" id="{AAAC63F7-4341-4C91-86B5-5B838EEA0A91}"/>
                </a:ext>
              </a:extLst>
            </p:cNvPr>
            <p:cNvSpPr/>
            <p:nvPr/>
          </p:nvSpPr>
          <p:spPr bwMode="auto">
            <a:xfrm>
              <a:off x="6846888" y="3776663"/>
              <a:ext cx="530225" cy="487363"/>
            </a:xfrm>
            <a:custGeom>
              <a:avLst/>
              <a:gdLst>
                <a:gd name="T0" fmla="*/ 334 w 334"/>
                <a:gd name="T1" fmla="*/ 77 h 307"/>
                <a:gd name="T2" fmla="*/ 276 w 334"/>
                <a:gd name="T3" fmla="*/ 268 h 307"/>
                <a:gd name="T4" fmla="*/ 206 w 334"/>
                <a:gd name="T5" fmla="*/ 307 h 307"/>
                <a:gd name="T6" fmla="*/ 0 w 334"/>
                <a:gd name="T7" fmla="*/ 245 h 307"/>
                <a:gd name="T8" fmla="*/ 75 w 334"/>
                <a:gd name="T9" fmla="*/ 0 h 307"/>
                <a:gd name="T10" fmla="*/ 334 w 334"/>
                <a:gd name="T11" fmla="*/ 7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307">
                  <a:moveTo>
                    <a:pt x="334" y="77"/>
                  </a:moveTo>
                  <a:lnTo>
                    <a:pt x="276" y="268"/>
                  </a:lnTo>
                  <a:lnTo>
                    <a:pt x="206" y="307"/>
                  </a:lnTo>
                  <a:lnTo>
                    <a:pt x="0" y="245"/>
                  </a:lnTo>
                  <a:lnTo>
                    <a:pt x="75" y="0"/>
                  </a:lnTo>
                  <a:lnTo>
                    <a:pt x="334" y="77"/>
                  </a:ln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ŝľíďè">
              <a:extLst>
                <a:ext uri="{FF2B5EF4-FFF2-40B4-BE49-F238E27FC236}">
                  <a16:creationId xmlns:a16="http://schemas.microsoft.com/office/drawing/2014/main" id="{32452492-4C5C-48A3-AE05-282AB0592B2B}"/>
                </a:ext>
              </a:extLst>
            </p:cNvPr>
            <p:cNvSpPr/>
            <p:nvPr/>
          </p:nvSpPr>
          <p:spPr bwMode="auto">
            <a:xfrm>
              <a:off x="7169150" y="4171951"/>
              <a:ext cx="119063" cy="92075"/>
            </a:xfrm>
            <a:custGeom>
              <a:avLst/>
              <a:gdLst>
                <a:gd name="T0" fmla="*/ 73 w 75"/>
                <a:gd name="T1" fmla="*/ 19 h 58"/>
                <a:gd name="T2" fmla="*/ 3 w 75"/>
                <a:gd name="T3" fmla="*/ 58 h 58"/>
                <a:gd name="T4" fmla="*/ 0 w 75"/>
                <a:gd name="T5" fmla="*/ 56 h 58"/>
                <a:gd name="T6" fmla="*/ 17 w 75"/>
                <a:gd name="T7" fmla="*/ 0 h 58"/>
                <a:gd name="T8" fmla="*/ 75 w 75"/>
                <a:gd name="T9" fmla="*/ 17 h 58"/>
                <a:gd name="T10" fmla="*/ 73 w 75"/>
                <a:gd name="T11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8">
                  <a:moveTo>
                    <a:pt x="73" y="19"/>
                  </a:moveTo>
                  <a:lnTo>
                    <a:pt x="3" y="58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75" y="17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CC6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ṣḻiḋe">
              <a:extLst>
                <a:ext uri="{FF2B5EF4-FFF2-40B4-BE49-F238E27FC236}">
                  <a16:creationId xmlns:a16="http://schemas.microsoft.com/office/drawing/2014/main" id="{545E6234-44C7-492E-AB5B-D3E7ECB3160A}"/>
                </a:ext>
              </a:extLst>
            </p:cNvPr>
            <p:cNvSpPr/>
            <p:nvPr/>
          </p:nvSpPr>
          <p:spPr bwMode="auto">
            <a:xfrm>
              <a:off x="5256213" y="3275013"/>
              <a:ext cx="639763" cy="669925"/>
            </a:xfrm>
            <a:custGeom>
              <a:avLst/>
              <a:gdLst>
                <a:gd name="T0" fmla="*/ 389 w 403"/>
                <a:gd name="T1" fmla="*/ 0 h 422"/>
                <a:gd name="T2" fmla="*/ 349 w 403"/>
                <a:gd name="T3" fmla="*/ 0 h 422"/>
                <a:gd name="T4" fmla="*/ 0 w 403"/>
                <a:gd name="T5" fmla="*/ 42 h 422"/>
                <a:gd name="T6" fmla="*/ 4 w 403"/>
                <a:gd name="T7" fmla="*/ 110 h 422"/>
                <a:gd name="T8" fmla="*/ 158 w 403"/>
                <a:gd name="T9" fmla="*/ 110 h 422"/>
                <a:gd name="T10" fmla="*/ 158 w 403"/>
                <a:gd name="T11" fmla="*/ 422 h 422"/>
                <a:gd name="T12" fmla="*/ 249 w 403"/>
                <a:gd name="T13" fmla="*/ 411 h 422"/>
                <a:gd name="T14" fmla="*/ 249 w 403"/>
                <a:gd name="T15" fmla="*/ 110 h 422"/>
                <a:gd name="T16" fmla="*/ 403 w 403"/>
                <a:gd name="T17" fmla="*/ 110 h 422"/>
                <a:gd name="T18" fmla="*/ 389 w 403"/>
                <a:gd name="T1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22">
                  <a:moveTo>
                    <a:pt x="389" y="0"/>
                  </a:moveTo>
                  <a:lnTo>
                    <a:pt x="349" y="0"/>
                  </a:lnTo>
                  <a:lnTo>
                    <a:pt x="0" y="42"/>
                  </a:lnTo>
                  <a:lnTo>
                    <a:pt x="4" y="110"/>
                  </a:lnTo>
                  <a:lnTo>
                    <a:pt x="158" y="110"/>
                  </a:lnTo>
                  <a:lnTo>
                    <a:pt x="158" y="422"/>
                  </a:lnTo>
                  <a:lnTo>
                    <a:pt x="249" y="411"/>
                  </a:lnTo>
                  <a:lnTo>
                    <a:pt x="249" y="110"/>
                  </a:lnTo>
                  <a:lnTo>
                    <a:pt x="403" y="110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74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$ļíḍé">
              <a:extLst>
                <a:ext uri="{FF2B5EF4-FFF2-40B4-BE49-F238E27FC236}">
                  <a16:creationId xmlns:a16="http://schemas.microsoft.com/office/drawing/2014/main" id="{CCB7F088-40E5-4EF8-BE02-39A088E0AE6B}"/>
                </a:ext>
              </a:extLst>
            </p:cNvPr>
            <p:cNvSpPr/>
            <p:nvPr/>
          </p:nvSpPr>
          <p:spPr bwMode="auto">
            <a:xfrm>
              <a:off x="5256213" y="3275013"/>
              <a:ext cx="639763" cy="669925"/>
            </a:xfrm>
            <a:custGeom>
              <a:avLst/>
              <a:gdLst>
                <a:gd name="T0" fmla="*/ 389 w 403"/>
                <a:gd name="T1" fmla="*/ 0 h 422"/>
                <a:gd name="T2" fmla="*/ 349 w 403"/>
                <a:gd name="T3" fmla="*/ 0 h 422"/>
                <a:gd name="T4" fmla="*/ 0 w 403"/>
                <a:gd name="T5" fmla="*/ 42 h 422"/>
                <a:gd name="T6" fmla="*/ 4 w 403"/>
                <a:gd name="T7" fmla="*/ 110 h 422"/>
                <a:gd name="T8" fmla="*/ 158 w 403"/>
                <a:gd name="T9" fmla="*/ 110 h 422"/>
                <a:gd name="T10" fmla="*/ 158 w 403"/>
                <a:gd name="T11" fmla="*/ 422 h 422"/>
                <a:gd name="T12" fmla="*/ 249 w 403"/>
                <a:gd name="T13" fmla="*/ 411 h 422"/>
                <a:gd name="T14" fmla="*/ 249 w 403"/>
                <a:gd name="T15" fmla="*/ 110 h 422"/>
                <a:gd name="T16" fmla="*/ 403 w 403"/>
                <a:gd name="T17" fmla="*/ 110 h 422"/>
                <a:gd name="T18" fmla="*/ 389 w 403"/>
                <a:gd name="T1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22">
                  <a:moveTo>
                    <a:pt x="389" y="0"/>
                  </a:moveTo>
                  <a:lnTo>
                    <a:pt x="349" y="0"/>
                  </a:lnTo>
                  <a:lnTo>
                    <a:pt x="0" y="42"/>
                  </a:lnTo>
                  <a:lnTo>
                    <a:pt x="4" y="110"/>
                  </a:lnTo>
                  <a:lnTo>
                    <a:pt x="158" y="110"/>
                  </a:lnTo>
                  <a:lnTo>
                    <a:pt x="158" y="422"/>
                  </a:lnTo>
                  <a:lnTo>
                    <a:pt x="249" y="411"/>
                  </a:lnTo>
                  <a:lnTo>
                    <a:pt x="249" y="110"/>
                  </a:lnTo>
                  <a:lnTo>
                    <a:pt x="403" y="110"/>
                  </a:lnTo>
                  <a:lnTo>
                    <a:pt x="3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$ḻidé">
              <a:extLst>
                <a:ext uri="{FF2B5EF4-FFF2-40B4-BE49-F238E27FC236}">
                  <a16:creationId xmlns:a16="http://schemas.microsoft.com/office/drawing/2014/main" id="{FA8C06FD-0F50-4CAE-BE11-2807778F120D}"/>
                </a:ext>
              </a:extLst>
            </p:cNvPr>
            <p:cNvSpPr/>
            <p:nvPr/>
          </p:nvSpPr>
          <p:spPr bwMode="auto">
            <a:xfrm>
              <a:off x="5810250" y="3268663"/>
              <a:ext cx="63500" cy="6350"/>
            </a:xfrm>
            <a:custGeom>
              <a:avLst/>
              <a:gdLst>
                <a:gd name="T0" fmla="*/ 40 w 40"/>
                <a:gd name="T1" fmla="*/ 0 h 4"/>
                <a:gd name="T2" fmla="*/ 0 w 40"/>
                <a:gd name="T3" fmla="*/ 4 h 4"/>
                <a:gd name="T4" fmla="*/ 40 w 40"/>
                <a:gd name="T5" fmla="*/ 4 h 4"/>
                <a:gd name="T6" fmla="*/ 40 w 4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">
                  <a:moveTo>
                    <a:pt x="40" y="0"/>
                  </a:moveTo>
                  <a:lnTo>
                    <a:pt x="0" y="4"/>
                  </a:lnTo>
                  <a:lnTo>
                    <a:pt x="40" y="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25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šľiḓe">
              <a:extLst>
                <a:ext uri="{FF2B5EF4-FFF2-40B4-BE49-F238E27FC236}">
                  <a16:creationId xmlns:a16="http://schemas.microsoft.com/office/drawing/2014/main" id="{5556300F-7A67-4219-9E6E-88A93F4B9FAC}"/>
                </a:ext>
              </a:extLst>
            </p:cNvPr>
            <p:cNvSpPr/>
            <p:nvPr/>
          </p:nvSpPr>
          <p:spPr bwMode="auto">
            <a:xfrm>
              <a:off x="5810250" y="3268663"/>
              <a:ext cx="63500" cy="6350"/>
            </a:xfrm>
            <a:custGeom>
              <a:avLst/>
              <a:gdLst>
                <a:gd name="T0" fmla="*/ 40 w 40"/>
                <a:gd name="T1" fmla="*/ 0 h 4"/>
                <a:gd name="T2" fmla="*/ 0 w 40"/>
                <a:gd name="T3" fmla="*/ 4 h 4"/>
                <a:gd name="T4" fmla="*/ 40 w 40"/>
                <a:gd name="T5" fmla="*/ 4 h 4"/>
                <a:gd name="T6" fmla="*/ 40 w 4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">
                  <a:moveTo>
                    <a:pt x="40" y="0"/>
                  </a:moveTo>
                  <a:lnTo>
                    <a:pt x="0" y="4"/>
                  </a:lnTo>
                  <a:lnTo>
                    <a:pt x="40" y="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ṣľïḍé">
              <a:extLst>
                <a:ext uri="{FF2B5EF4-FFF2-40B4-BE49-F238E27FC236}">
                  <a16:creationId xmlns:a16="http://schemas.microsoft.com/office/drawing/2014/main" id="{09D7C97D-B4BD-44D7-8ACE-AF4B497C1B86}"/>
                </a:ext>
              </a:extLst>
            </p:cNvPr>
            <p:cNvSpPr/>
            <p:nvPr/>
          </p:nvSpPr>
          <p:spPr bwMode="auto">
            <a:xfrm>
              <a:off x="5262563" y="3449638"/>
              <a:ext cx="244475" cy="501650"/>
            </a:xfrm>
            <a:custGeom>
              <a:avLst/>
              <a:gdLst>
                <a:gd name="T0" fmla="*/ 154 w 154"/>
                <a:gd name="T1" fmla="*/ 0 h 316"/>
                <a:gd name="T2" fmla="*/ 0 w 154"/>
                <a:gd name="T3" fmla="*/ 0 h 316"/>
                <a:gd name="T4" fmla="*/ 4 w 154"/>
                <a:gd name="T5" fmla="*/ 44 h 316"/>
                <a:gd name="T6" fmla="*/ 108 w 154"/>
                <a:gd name="T7" fmla="*/ 44 h 316"/>
                <a:gd name="T8" fmla="*/ 108 w 154"/>
                <a:gd name="T9" fmla="*/ 316 h 316"/>
                <a:gd name="T10" fmla="*/ 154 w 154"/>
                <a:gd name="T11" fmla="*/ 312 h 316"/>
                <a:gd name="T12" fmla="*/ 154 w 154"/>
                <a:gd name="T1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16">
                  <a:moveTo>
                    <a:pt x="154" y="0"/>
                  </a:moveTo>
                  <a:lnTo>
                    <a:pt x="0" y="0"/>
                  </a:lnTo>
                  <a:lnTo>
                    <a:pt x="4" y="44"/>
                  </a:lnTo>
                  <a:lnTo>
                    <a:pt x="108" y="44"/>
                  </a:lnTo>
                  <a:lnTo>
                    <a:pt x="108" y="316"/>
                  </a:lnTo>
                  <a:lnTo>
                    <a:pt x="154" y="31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25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ślidê">
              <a:extLst>
                <a:ext uri="{FF2B5EF4-FFF2-40B4-BE49-F238E27FC236}">
                  <a16:creationId xmlns:a16="http://schemas.microsoft.com/office/drawing/2014/main" id="{C5E65247-FC7D-4CFE-82F3-3735FAC3A7F7}"/>
                </a:ext>
              </a:extLst>
            </p:cNvPr>
            <p:cNvSpPr/>
            <p:nvPr/>
          </p:nvSpPr>
          <p:spPr bwMode="auto">
            <a:xfrm>
              <a:off x="5262563" y="3449638"/>
              <a:ext cx="244475" cy="501650"/>
            </a:xfrm>
            <a:custGeom>
              <a:avLst/>
              <a:gdLst>
                <a:gd name="T0" fmla="*/ 154 w 154"/>
                <a:gd name="T1" fmla="*/ 0 h 316"/>
                <a:gd name="T2" fmla="*/ 0 w 154"/>
                <a:gd name="T3" fmla="*/ 0 h 316"/>
                <a:gd name="T4" fmla="*/ 4 w 154"/>
                <a:gd name="T5" fmla="*/ 44 h 316"/>
                <a:gd name="T6" fmla="*/ 108 w 154"/>
                <a:gd name="T7" fmla="*/ 44 h 316"/>
                <a:gd name="T8" fmla="*/ 108 w 154"/>
                <a:gd name="T9" fmla="*/ 316 h 316"/>
                <a:gd name="T10" fmla="*/ 154 w 154"/>
                <a:gd name="T11" fmla="*/ 312 h 316"/>
                <a:gd name="T12" fmla="*/ 154 w 154"/>
                <a:gd name="T1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16">
                  <a:moveTo>
                    <a:pt x="154" y="0"/>
                  </a:moveTo>
                  <a:lnTo>
                    <a:pt x="0" y="0"/>
                  </a:lnTo>
                  <a:lnTo>
                    <a:pt x="4" y="44"/>
                  </a:lnTo>
                  <a:lnTo>
                    <a:pt x="108" y="44"/>
                  </a:lnTo>
                  <a:lnTo>
                    <a:pt x="108" y="316"/>
                  </a:lnTo>
                  <a:lnTo>
                    <a:pt x="154" y="31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ŝļídè">
              <a:extLst>
                <a:ext uri="{FF2B5EF4-FFF2-40B4-BE49-F238E27FC236}">
                  <a16:creationId xmlns:a16="http://schemas.microsoft.com/office/drawing/2014/main" id="{DEAD0196-6CE6-488C-9EA1-10FEA9DC2255}"/>
                </a:ext>
              </a:extLst>
            </p:cNvPr>
            <p:cNvSpPr/>
            <p:nvPr/>
          </p:nvSpPr>
          <p:spPr bwMode="auto">
            <a:xfrm>
              <a:off x="5268913" y="3519488"/>
              <a:ext cx="165100" cy="447675"/>
            </a:xfrm>
            <a:custGeom>
              <a:avLst/>
              <a:gdLst>
                <a:gd name="T0" fmla="*/ 104 w 104"/>
                <a:gd name="T1" fmla="*/ 0 h 282"/>
                <a:gd name="T2" fmla="*/ 0 w 104"/>
                <a:gd name="T3" fmla="*/ 0 h 282"/>
                <a:gd name="T4" fmla="*/ 19 w 104"/>
                <a:gd name="T5" fmla="*/ 282 h 282"/>
                <a:gd name="T6" fmla="*/ 104 w 104"/>
                <a:gd name="T7" fmla="*/ 272 h 282"/>
                <a:gd name="T8" fmla="*/ 104 w 104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82">
                  <a:moveTo>
                    <a:pt x="104" y="0"/>
                  </a:moveTo>
                  <a:lnTo>
                    <a:pt x="0" y="0"/>
                  </a:lnTo>
                  <a:lnTo>
                    <a:pt x="19" y="282"/>
                  </a:lnTo>
                  <a:lnTo>
                    <a:pt x="104" y="27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77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ṣľíḋé">
              <a:extLst>
                <a:ext uri="{FF2B5EF4-FFF2-40B4-BE49-F238E27FC236}">
                  <a16:creationId xmlns:a16="http://schemas.microsoft.com/office/drawing/2014/main" id="{8F86204C-6B0D-47D9-BCAB-A6919303ACEF}"/>
                </a:ext>
              </a:extLst>
            </p:cNvPr>
            <p:cNvSpPr/>
            <p:nvPr/>
          </p:nvSpPr>
          <p:spPr bwMode="auto">
            <a:xfrm>
              <a:off x="5651500" y="3449638"/>
              <a:ext cx="250825" cy="477838"/>
            </a:xfrm>
            <a:custGeom>
              <a:avLst/>
              <a:gdLst>
                <a:gd name="T0" fmla="*/ 154 w 158"/>
                <a:gd name="T1" fmla="*/ 0 h 301"/>
                <a:gd name="T2" fmla="*/ 0 w 158"/>
                <a:gd name="T3" fmla="*/ 0 h 301"/>
                <a:gd name="T4" fmla="*/ 0 w 158"/>
                <a:gd name="T5" fmla="*/ 301 h 301"/>
                <a:gd name="T6" fmla="*/ 46 w 158"/>
                <a:gd name="T7" fmla="*/ 295 h 301"/>
                <a:gd name="T8" fmla="*/ 46 w 158"/>
                <a:gd name="T9" fmla="*/ 44 h 301"/>
                <a:gd name="T10" fmla="*/ 158 w 158"/>
                <a:gd name="T11" fmla="*/ 44 h 301"/>
                <a:gd name="T12" fmla="*/ 154 w 158"/>
                <a:gd name="T1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301">
                  <a:moveTo>
                    <a:pt x="154" y="0"/>
                  </a:moveTo>
                  <a:lnTo>
                    <a:pt x="0" y="0"/>
                  </a:lnTo>
                  <a:lnTo>
                    <a:pt x="0" y="301"/>
                  </a:lnTo>
                  <a:lnTo>
                    <a:pt x="46" y="295"/>
                  </a:lnTo>
                  <a:lnTo>
                    <a:pt x="46" y="44"/>
                  </a:lnTo>
                  <a:lnTo>
                    <a:pt x="158" y="4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25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ṧļïdê">
              <a:extLst>
                <a:ext uri="{FF2B5EF4-FFF2-40B4-BE49-F238E27FC236}">
                  <a16:creationId xmlns:a16="http://schemas.microsoft.com/office/drawing/2014/main" id="{98455CB1-9734-46C9-8DEB-E5CA644A9E1A}"/>
                </a:ext>
              </a:extLst>
            </p:cNvPr>
            <p:cNvSpPr/>
            <p:nvPr/>
          </p:nvSpPr>
          <p:spPr bwMode="auto">
            <a:xfrm>
              <a:off x="5651500" y="3449638"/>
              <a:ext cx="250825" cy="477838"/>
            </a:xfrm>
            <a:custGeom>
              <a:avLst/>
              <a:gdLst>
                <a:gd name="T0" fmla="*/ 154 w 158"/>
                <a:gd name="T1" fmla="*/ 0 h 301"/>
                <a:gd name="T2" fmla="*/ 0 w 158"/>
                <a:gd name="T3" fmla="*/ 0 h 301"/>
                <a:gd name="T4" fmla="*/ 0 w 158"/>
                <a:gd name="T5" fmla="*/ 301 h 301"/>
                <a:gd name="T6" fmla="*/ 46 w 158"/>
                <a:gd name="T7" fmla="*/ 295 h 301"/>
                <a:gd name="T8" fmla="*/ 46 w 158"/>
                <a:gd name="T9" fmla="*/ 44 h 301"/>
                <a:gd name="T10" fmla="*/ 158 w 158"/>
                <a:gd name="T11" fmla="*/ 44 h 301"/>
                <a:gd name="T12" fmla="*/ 154 w 158"/>
                <a:gd name="T1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301">
                  <a:moveTo>
                    <a:pt x="154" y="0"/>
                  </a:moveTo>
                  <a:lnTo>
                    <a:pt x="0" y="0"/>
                  </a:lnTo>
                  <a:lnTo>
                    <a:pt x="0" y="301"/>
                  </a:lnTo>
                  <a:lnTo>
                    <a:pt x="46" y="295"/>
                  </a:lnTo>
                  <a:lnTo>
                    <a:pt x="46" y="44"/>
                  </a:lnTo>
                  <a:lnTo>
                    <a:pt x="158" y="44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sḻïḓé">
              <a:extLst>
                <a:ext uri="{FF2B5EF4-FFF2-40B4-BE49-F238E27FC236}">
                  <a16:creationId xmlns:a16="http://schemas.microsoft.com/office/drawing/2014/main" id="{D8201C60-877B-4130-9A25-307B53F306A9}"/>
                </a:ext>
              </a:extLst>
            </p:cNvPr>
            <p:cNvSpPr/>
            <p:nvPr/>
          </p:nvSpPr>
          <p:spPr bwMode="auto">
            <a:xfrm>
              <a:off x="5724525" y="3519488"/>
              <a:ext cx="204788" cy="398463"/>
            </a:xfrm>
            <a:custGeom>
              <a:avLst/>
              <a:gdLst>
                <a:gd name="T0" fmla="*/ 112 w 129"/>
                <a:gd name="T1" fmla="*/ 0 h 251"/>
                <a:gd name="T2" fmla="*/ 0 w 129"/>
                <a:gd name="T3" fmla="*/ 0 h 251"/>
                <a:gd name="T4" fmla="*/ 0 w 129"/>
                <a:gd name="T5" fmla="*/ 251 h 251"/>
                <a:gd name="T6" fmla="*/ 56 w 129"/>
                <a:gd name="T7" fmla="*/ 245 h 251"/>
                <a:gd name="T8" fmla="*/ 129 w 129"/>
                <a:gd name="T9" fmla="*/ 129 h 251"/>
                <a:gd name="T10" fmla="*/ 112 w 129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251">
                  <a:moveTo>
                    <a:pt x="112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56" y="245"/>
                  </a:lnTo>
                  <a:lnTo>
                    <a:pt x="129" y="12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776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$ḻïḓe">
              <a:extLst>
                <a:ext uri="{FF2B5EF4-FFF2-40B4-BE49-F238E27FC236}">
                  <a16:creationId xmlns:a16="http://schemas.microsoft.com/office/drawing/2014/main" id="{E9DF7B47-906D-499B-A879-2EA23A090BE3}"/>
                </a:ext>
              </a:extLst>
            </p:cNvPr>
            <p:cNvSpPr/>
            <p:nvPr/>
          </p:nvSpPr>
          <p:spPr bwMode="auto">
            <a:xfrm>
              <a:off x="5724525" y="3519488"/>
              <a:ext cx="204788" cy="398463"/>
            </a:xfrm>
            <a:custGeom>
              <a:avLst/>
              <a:gdLst>
                <a:gd name="T0" fmla="*/ 112 w 129"/>
                <a:gd name="T1" fmla="*/ 0 h 251"/>
                <a:gd name="T2" fmla="*/ 0 w 129"/>
                <a:gd name="T3" fmla="*/ 0 h 251"/>
                <a:gd name="T4" fmla="*/ 0 w 129"/>
                <a:gd name="T5" fmla="*/ 251 h 251"/>
                <a:gd name="T6" fmla="*/ 56 w 129"/>
                <a:gd name="T7" fmla="*/ 245 h 251"/>
                <a:gd name="T8" fmla="*/ 129 w 129"/>
                <a:gd name="T9" fmla="*/ 129 h 251"/>
                <a:gd name="T10" fmla="*/ 112 w 129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251">
                  <a:moveTo>
                    <a:pt x="112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56" y="245"/>
                  </a:lnTo>
                  <a:lnTo>
                    <a:pt x="129" y="12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1iḋè">
              <a:extLst>
                <a:ext uri="{FF2B5EF4-FFF2-40B4-BE49-F238E27FC236}">
                  <a16:creationId xmlns:a16="http://schemas.microsoft.com/office/drawing/2014/main" id="{A06B862E-E8F5-4268-A73B-BCC4EE0FE485}"/>
                </a:ext>
              </a:extLst>
            </p:cNvPr>
            <p:cNvSpPr/>
            <p:nvPr/>
          </p:nvSpPr>
          <p:spPr bwMode="auto">
            <a:xfrm>
              <a:off x="5256213" y="3268663"/>
              <a:ext cx="673100" cy="658813"/>
            </a:xfrm>
            <a:custGeom>
              <a:avLst/>
              <a:gdLst>
                <a:gd name="T0" fmla="*/ 389 w 424"/>
                <a:gd name="T1" fmla="*/ 0 h 415"/>
                <a:gd name="T2" fmla="*/ 424 w 424"/>
                <a:gd name="T3" fmla="*/ 287 h 415"/>
                <a:gd name="T4" fmla="*/ 351 w 424"/>
                <a:gd name="T5" fmla="*/ 378 h 415"/>
                <a:gd name="T6" fmla="*/ 44 w 424"/>
                <a:gd name="T7" fmla="*/ 415 h 415"/>
                <a:gd name="T8" fmla="*/ 0 w 424"/>
                <a:gd name="T9" fmla="*/ 46 h 415"/>
                <a:gd name="T10" fmla="*/ 389 w 424"/>
                <a:gd name="T1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415">
                  <a:moveTo>
                    <a:pt x="389" y="0"/>
                  </a:moveTo>
                  <a:lnTo>
                    <a:pt x="424" y="287"/>
                  </a:lnTo>
                  <a:lnTo>
                    <a:pt x="351" y="378"/>
                  </a:lnTo>
                  <a:lnTo>
                    <a:pt x="44" y="415"/>
                  </a:lnTo>
                  <a:lnTo>
                    <a:pt x="0" y="4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şḷiḍe">
              <a:extLst>
                <a:ext uri="{FF2B5EF4-FFF2-40B4-BE49-F238E27FC236}">
                  <a16:creationId xmlns:a16="http://schemas.microsoft.com/office/drawing/2014/main" id="{BD962023-0CC9-476C-9F38-C6F8CCE86420}"/>
                </a:ext>
              </a:extLst>
            </p:cNvPr>
            <p:cNvSpPr/>
            <p:nvPr/>
          </p:nvSpPr>
          <p:spPr bwMode="auto">
            <a:xfrm>
              <a:off x="5791200" y="3717926"/>
              <a:ext cx="138113" cy="150813"/>
            </a:xfrm>
            <a:custGeom>
              <a:avLst/>
              <a:gdLst>
                <a:gd name="T0" fmla="*/ 87 w 87"/>
                <a:gd name="T1" fmla="*/ 4 h 95"/>
                <a:gd name="T2" fmla="*/ 14 w 87"/>
                <a:gd name="T3" fmla="*/ 95 h 95"/>
                <a:gd name="T4" fmla="*/ 10 w 87"/>
                <a:gd name="T5" fmla="*/ 95 h 95"/>
                <a:gd name="T6" fmla="*/ 0 w 87"/>
                <a:gd name="T7" fmla="*/ 10 h 95"/>
                <a:gd name="T8" fmla="*/ 87 w 87"/>
                <a:gd name="T9" fmla="*/ 0 h 95"/>
                <a:gd name="T10" fmla="*/ 87 w 87"/>
                <a:gd name="T11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95">
                  <a:moveTo>
                    <a:pt x="87" y="4"/>
                  </a:moveTo>
                  <a:lnTo>
                    <a:pt x="14" y="95"/>
                  </a:lnTo>
                  <a:lnTo>
                    <a:pt x="10" y="95"/>
                  </a:lnTo>
                  <a:lnTo>
                    <a:pt x="0" y="10"/>
                  </a:lnTo>
                  <a:lnTo>
                    <a:pt x="87" y="0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rgbClr val="25B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šľïḑé">
              <a:extLst>
                <a:ext uri="{FF2B5EF4-FFF2-40B4-BE49-F238E27FC236}">
                  <a16:creationId xmlns:a16="http://schemas.microsoft.com/office/drawing/2014/main" id="{0ED71065-9350-4446-85E0-B252EDCEED52}"/>
                </a:ext>
              </a:extLst>
            </p:cNvPr>
            <p:cNvSpPr/>
            <p:nvPr/>
          </p:nvSpPr>
          <p:spPr bwMode="auto">
            <a:xfrm>
              <a:off x="3576638" y="4324351"/>
              <a:ext cx="957263" cy="935038"/>
            </a:xfrm>
            <a:custGeom>
              <a:avLst/>
              <a:gdLst>
                <a:gd name="T0" fmla="*/ 603 w 603"/>
                <a:gd name="T1" fmla="*/ 411 h 589"/>
                <a:gd name="T2" fmla="*/ 168 w 603"/>
                <a:gd name="T3" fmla="*/ 589 h 589"/>
                <a:gd name="T4" fmla="*/ 0 w 603"/>
                <a:gd name="T5" fmla="*/ 176 h 589"/>
                <a:gd name="T6" fmla="*/ 434 w 603"/>
                <a:gd name="T7" fmla="*/ 0 h 589"/>
                <a:gd name="T8" fmla="*/ 603 w 603"/>
                <a:gd name="T9" fmla="*/ 41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89">
                  <a:moveTo>
                    <a:pt x="603" y="411"/>
                  </a:moveTo>
                  <a:lnTo>
                    <a:pt x="168" y="589"/>
                  </a:lnTo>
                  <a:lnTo>
                    <a:pt x="0" y="176"/>
                  </a:lnTo>
                  <a:lnTo>
                    <a:pt x="434" y="0"/>
                  </a:lnTo>
                  <a:lnTo>
                    <a:pt x="603" y="411"/>
                  </a:lnTo>
                  <a:close/>
                </a:path>
              </a:pathLst>
            </a:custGeom>
            <a:solidFill>
              <a:srgbClr val="FFE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iḋê">
              <a:extLst>
                <a:ext uri="{FF2B5EF4-FFF2-40B4-BE49-F238E27FC236}">
                  <a16:creationId xmlns:a16="http://schemas.microsoft.com/office/drawing/2014/main" id="{073509ED-069F-4A5D-82BC-6E72F625B1FB}"/>
                </a:ext>
              </a:extLst>
            </p:cNvPr>
            <p:cNvSpPr/>
            <p:nvPr/>
          </p:nvSpPr>
          <p:spPr bwMode="auto">
            <a:xfrm>
              <a:off x="3668713" y="4413251"/>
              <a:ext cx="769938" cy="754063"/>
            </a:xfrm>
            <a:custGeom>
              <a:avLst/>
              <a:gdLst>
                <a:gd name="T0" fmla="*/ 485 w 485"/>
                <a:gd name="T1" fmla="*/ 332 h 475"/>
                <a:gd name="T2" fmla="*/ 135 w 485"/>
                <a:gd name="T3" fmla="*/ 475 h 475"/>
                <a:gd name="T4" fmla="*/ 0 w 485"/>
                <a:gd name="T5" fmla="*/ 143 h 475"/>
                <a:gd name="T6" fmla="*/ 349 w 485"/>
                <a:gd name="T7" fmla="*/ 0 h 475"/>
                <a:gd name="T8" fmla="*/ 485 w 485"/>
                <a:gd name="T9" fmla="*/ 33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475">
                  <a:moveTo>
                    <a:pt x="485" y="332"/>
                  </a:moveTo>
                  <a:lnTo>
                    <a:pt x="135" y="475"/>
                  </a:lnTo>
                  <a:lnTo>
                    <a:pt x="0" y="143"/>
                  </a:lnTo>
                  <a:lnTo>
                    <a:pt x="349" y="0"/>
                  </a:lnTo>
                  <a:lnTo>
                    <a:pt x="485" y="332"/>
                  </a:lnTo>
                  <a:close/>
                </a:path>
              </a:pathLst>
            </a:custGeom>
            <a:solidFill>
              <a:srgbClr val="FFE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s1ïḑê">
              <a:extLst>
                <a:ext uri="{FF2B5EF4-FFF2-40B4-BE49-F238E27FC236}">
                  <a16:creationId xmlns:a16="http://schemas.microsoft.com/office/drawing/2014/main" id="{83407DC2-9312-4D9A-AF1C-DE5D97EA03C5}"/>
                </a:ext>
              </a:extLst>
            </p:cNvPr>
            <p:cNvSpPr/>
            <p:nvPr/>
          </p:nvSpPr>
          <p:spPr bwMode="auto">
            <a:xfrm>
              <a:off x="4445000" y="6070601"/>
              <a:ext cx="447675" cy="49213"/>
            </a:xfrm>
            <a:custGeom>
              <a:avLst/>
              <a:gdLst>
                <a:gd name="T0" fmla="*/ 128 w 136"/>
                <a:gd name="T1" fmla="*/ 0 h 15"/>
                <a:gd name="T2" fmla="*/ 8 w 136"/>
                <a:gd name="T3" fmla="*/ 0 h 15"/>
                <a:gd name="T4" fmla="*/ 0 w 136"/>
                <a:gd name="T5" fmla="*/ 8 h 15"/>
                <a:gd name="T6" fmla="*/ 8 w 136"/>
                <a:gd name="T7" fmla="*/ 15 h 15"/>
                <a:gd name="T8" fmla="*/ 128 w 136"/>
                <a:gd name="T9" fmla="*/ 15 h 15"/>
                <a:gd name="T10" fmla="*/ 136 w 136"/>
                <a:gd name="T11" fmla="*/ 8 h 15"/>
                <a:gd name="T12" fmla="*/ 128 w 13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2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32" y="15"/>
                    <a:pt x="136" y="12"/>
                    <a:pt x="136" y="8"/>
                  </a:cubicBezTo>
                  <a:cubicBezTo>
                    <a:pt x="136" y="3"/>
                    <a:pt x="132" y="0"/>
                    <a:pt x="128" y="0"/>
                  </a:cubicBezTo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Sḷídê">
              <a:extLst>
                <a:ext uri="{FF2B5EF4-FFF2-40B4-BE49-F238E27FC236}">
                  <a16:creationId xmlns:a16="http://schemas.microsoft.com/office/drawing/2014/main" id="{B2CE5250-9D90-40AC-8B69-1FAD15F30255}"/>
                </a:ext>
              </a:extLst>
            </p:cNvPr>
            <p:cNvSpPr/>
            <p:nvPr/>
          </p:nvSpPr>
          <p:spPr bwMode="auto">
            <a:xfrm>
              <a:off x="4775200" y="4171951"/>
              <a:ext cx="279400" cy="319088"/>
            </a:xfrm>
            <a:custGeom>
              <a:avLst/>
              <a:gdLst>
                <a:gd name="T0" fmla="*/ 63 w 85"/>
                <a:gd name="T1" fmla="*/ 97 h 97"/>
                <a:gd name="T2" fmla="*/ 5 w 85"/>
                <a:gd name="T3" fmla="*/ 62 h 97"/>
                <a:gd name="T4" fmla="*/ 5 w 85"/>
                <a:gd name="T5" fmla="*/ 46 h 97"/>
                <a:gd name="T6" fmla="*/ 21 w 85"/>
                <a:gd name="T7" fmla="*/ 46 h 97"/>
                <a:gd name="T8" fmla="*/ 58 w 85"/>
                <a:gd name="T9" fmla="*/ 74 h 97"/>
                <a:gd name="T10" fmla="*/ 23 w 85"/>
                <a:gd name="T11" fmla="*/ 20 h 97"/>
                <a:gd name="T12" fmla="*/ 25 w 85"/>
                <a:gd name="T13" fmla="*/ 4 h 97"/>
                <a:gd name="T14" fmla="*/ 41 w 85"/>
                <a:gd name="T15" fmla="*/ 6 h 97"/>
                <a:gd name="T16" fmla="*/ 82 w 85"/>
                <a:gd name="T17" fmla="*/ 84 h 97"/>
                <a:gd name="T18" fmla="*/ 75 w 85"/>
                <a:gd name="T19" fmla="*/ 94 h 97"/>
                <a:gd name="T20" fmla="*/ 63 w 85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7">
                  <a:moveTo>
                    <a:pt x="63" y="97"/>
                  </a:moveTo>
                  <a:cubicBezTo>
                    <a:pt x="40" y="97"/>
                    <a:pt x="13" y="71"/>
                    <a:pt x="5" y="62"/>
                  </a:cubicBezTo>
                  <a:cubicBezTo>
                    <a:pt x="0" y="57"/>
                    <a:pt x="1" y="50"/>
                    <a:pt x="5" y="46"/>
                  </a:cubicBezTo>
                  <a:cubicBezTo>
                    <a:pt x="10" y="41"/>
                    <a:pt x="17" y="42"/>
                    <a:pt x="21" y="46"/>
                  </a:cubicBezTo>
                  <a:cubicBezTo>
                    <a:pt x="34" y="60"/>
                    <a:pt x="49" y="71"/>
                    <a:pt x="58" y="74"/>
                  </a:cubicBezTo>
                  <a:cubicBezTo>
                    <a:pt x="53" y="62"/>
                    <a:pt x="37" y="38"/>
                    <a:pt x="23" y="20"/>
                  </a:cubicBezTo>
                  <a:cubicBezTo>
                    <a:pt x="19" y="15"/>
                    <a:pt x="20" y="8"/>
                    <a:pt x="25" y="4"/>
                  </a:cubicBezTo>
                  <a:cubicBezTo>
                    <a:pt x="30" y="0"/>
                    <a:pt x="37" y="1"/>
                    <a:pt x="41" y="6"/>
                  </a:cubicBezTo>
                  <a:cubicBezTo>
                    <a:pt x="71" y="46"/>
                    <a:pt x="85" y="72"/>
                    <a:pt x="82" y="84"/>
                  </a:cubicBezTo>
                  <a:cubicBezTo>
                    <a:pt x="81" y="89"/>
                    <a:pt x="79" y="92"/>
                    <a:pt x="75" y="94"/>
                  </a:cubicBezTo>
                  <a:cubicBezTo>
                    <a:pt x="71" y="96"/>
                    <a:pt x="67" y="97"/>
                    <a:pt x="63" y="97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ļiḓe">
              <a:extLst>
                <a:ext uri="{FF2B5EF4-FFF2-40B4-BE49-F238E27FC236}">
                  <a16:creationId xmlns:a16="http://schemas.microsoft.com/office/drawing/2014/main" id="{653D24C5-0F0B-4D5D-BB63-88307728160E}"/>
                </a:ext>
              </a:extLst>
            </p:cNvPr>
            <p:cNvSpPr/>
            <p:nvPr/>
          </p:nvSpPr>
          <p:spPr bwMode="auto">
            <a:xfrm>
              <a:off x="4764088" y="4175126"/>
              <a:ext cx="155575" cy="85725"/>
            </a:xfrm>
            <a:custGeom>
              <a:avLst/>
              <a:gdLst>
                <a:gd name="T0" fmla="*/ 12 w 47"/>
                <a:gd name="T1" fmla="*/ 26 h 26"/>
                <a:gd name="T2" fmla="*/ 0 w 47"/>
                <a:gd name="T3" fmla="*/ 15 h 26"/>
                <a:gd name="T4" fmla="*/ 12 w 47"/>
                <a:gd name="T5" fmla="*/ 3 h 26"/>
                <a:gd name="T6" fmla="*/ 33 w 47"/>
                <a:gd name="T7" fmla="*/ 1 h 26"/>
                <a:gd name="T8" fmla="*/ 46 w 47"/>
                <a:gd name="T9" fmla="*/ 10 h 26"/>
                <a:gd name="T10" fmla="*/ 37 w 47"/>
                <a:gd name="T11" fmla="*/ 23 h 26"/>
                <a:gd name="T12" fmla="*/ 12 w 4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6">
                  <a:moveTo>
                    <a:pt x="12" y="26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8"/>
                    <a:pt x="5" y="3"/>
                    <a:pt x="12" y="3"/>
                  </a:cubicBezTo>
                  <a:cubicBezTo>
                    <a:pt x="16" y="3"/>
                    <a:pt x="27" y="2"/>
                    <a:pt x="33" y="1"/>
                  </a:cubicBezTo>
                  <a:cubicBezTo>
                    <a:pt x="39" y="0"/>
                    <a:pt x="45" y="4"/>
                    <a:pt x="46" y="10"/>
                  </a:cubicBezTo>
                  <a:cubicBezTo>
                    <a:pt x="47" y="16"/>
                    <a:pt x="43" y="22"/>
                    <a:pt x="37" y="23"/>
                  </a:cubicBezTo>
                  <a:cubicBezTo>
                    <a:pt x="35" y="23"/>
                    <a:pt x="19" y="26"/>
                    <a:pt x="12" y="26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šḷîdê">
              <a:extLst>
                <a:ext uri="{FF2B5EF4-FFF2-40B4-BE49-F238E27FC236}">
                  <a16:creationId xmlns:a16="http://schemas.microsoft.com/office/drawing/2014/main" id="{32A93D9B-4EBE-4802-BB95-59F9E54F1B25}"/>
                </a:ext>
              </a:extLst>
            </p:cNvPr>
            <p:cNvSpPr/>
            <p:nvPr/>
          </p:nvSpPr>
          <p:spPr bwMode="auto">
            <a:xfrm>
              <a:off x="4632325" y="4168776"/>
              <a:ext cx="146050" cy="260350"/>
            </a:xfrm>
            <a:custGeom>
              <a:avLst/>
              <a:gdLst>
                <a:gd name="T0" fmla="*/ 29 w 44"/>
                <a:gd name="T1" fmla="*/ 79 h 79"/>
                <a:gd name="T2" fmla="*/ 17 w 44"/>
                <a:gd name="T3" fmla="*/ 72 h 79"/>
                <a:gd name="T4" fmla="*/ 9 w 44"/>
                <a:gd name="T5" fmla="*/ 59 h 79"/>
                <a:gd name="T6" fmla="*/ 4 w 44"/>
                <a:gd name="T7" fmla="*/ 12 h 79"/>
                <a:gd name="T8" fmla="*/ 19 w 44"/>
                <a:gd name="T9" fmla="*/ 1 h 79"/>
                <a:gd name="T10" fmla="*/ 30 w 44"/>
                <a:gd name="T11" fmla="*/ 16 h 79"/>
                <a:gd name="T12" fmla="*/ 32 w 44"/>
                <a:gd name="T13" fmla="*/ 45 h 79"/>
                <a:gd name="T14" fmla="*/ 40 w 44"/>
                <a:gd name="T15" fmla="*/ 58 h 79"/>
                <a:gd name="T16" fmla="*/ 36 w 44"/>
                <a:gd name="T17" fmla="*/ 77 h 79"/>
                <a:gd name="T18" fmla="*/ 29 w 44"/>
                <a:gd name="T1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9">
                  <a:moveTo>
                    <a:pt x="29" y="79"/>
                  </a:moveTo>
                  <a:cubicBezTo>
                    <a:pt x="24" y="79"/>
                    <a:pt x="20" y="76"/>
                    <a:pt x="17" y="72"/>
                  </a:cubicBezTo>
                  <a:cubicBezTo>
                    <a:pt x="17" y="72"/>
                    <a:pt x="16" y="70"/>
                    <a:pt x="9" y="59"/>
                  </a:cubicBezTo>
                  <a:cubicBezTo>
                    <a:pt x="0" y="44"/>
                    <a:pt x="3" y="18"/>
                    <a:pt x="4" y="12"/>
                  </a:cubicBezTo>
                  <a:cubicBezTo>
                    <a:pt x="5" y="5"/>
                    <a:pt x="11" y="0"/>
                    <a:pt x="19" y="1"/>
                  </a:cubicBezTo>
                  <a:cubicBezTo>
                    <a:pt x="26" y="2"/>
                    <a:pt x="31" y="9"/>
                    <a:pt x="30" y="16"/>
                  </a:cubicBezTo>
                  <a:cubicBezTo>
                    <a:pt x="28" y="26"/>
                    <a:pt x="29" y="40"/>
                    <a:pt x="32" y="45"/>
                  </a:cubicBezTo>
                  <a:cubicBezTo>
                    <a:pt x="39" y="57"/>
                    <a:pt x="40" y="58"/>
                    <a:pt x="40" y="58"/>
                  </a:cubicBezTo>
                  <a:cubicBezTo>
                    <a:pt x="44" y="65"/>
                    <a:pt x="42" y="73"/>
                    <a:pt x="36" y="77"/>
                  </a:cubicBezTo>
                  <a:cubicBezTo>
                    <a:pt x="33" y="78"/>
                    <a:pt x="31" y="79"/>
                    <a:pt x="29" y="79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ṧļíḓê">
              <a:extLst>
                <a:ext uri="{FF2B5EF4-FFF2-40B4-BE49-F238E27FC236}">
                  <a16:creationId xmlns:a16="http://schemas.microsoft.com/office/drawing/2014/main" id="{DA93537F-4260-40E3-A848-7A6AA67A1C9E}"/>
                </a:ext>
              </a:extLst>
            </p:cNvPr>
            <p:cNvSpPr/>
            <p:nvPr/>
          </p:nvSpPr>
          <p:spPr bwMode="auto">
            <a:xfrm>
              <a:off x="4564063" y="4903788"/>
              <a:ext cx="342900" cy="204788"/>
            </a:xfrm>
            <a:custGeom>
              <a:avLst/>
              <a:gdLst>
                <a:gd name="T0" fmla="*/ 12 w 104"/>
                <a:gd name="T1" fmla="*/ 62 h 62"/>
                <a:gd name="T2" fmla="*/ 8 w 104"/>
                <a:gd name="T3" fmla="*/ 0 h 62"/>
                <a:gd name="T4" fmla="*/ 102 w 104"/>
                <a:gd name="T5" fmla="*/ 0 h 62"/>
                <a:gd name="T6" fmla="*/ 101 w 104"/>
                <a:gd name="T7" fmla="*/ 62 h 62"/>
                <a:gd name="T8" fmla="*/ 12 w 10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2">
                  <a:moveTo>
                    <a:pt x="12" y="62"/>
                  </a:moveTo>
                  <a:cubicBezTo>
                    <a:pt x="12" y="62"/>
                    <a:pt x="0" y="40"/>
                    <a:pt x="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4" y="31"/>
                    <a:pt x="101" y="62"/>
                  </a:cubicBezTo>
                  <a:lnTo>
                    <a:pt x="12" y="62"/>
                  </a:ln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$1iḋe">
              <a:extLst>
                <a:ext uri="{FF2B5EF4-FFF2-40B4-BE49-F238E27FC236}">
                  <a16:creationId xmlns:a16="http://schemas.microsoft.com/office/drawing/2014/main" id="{8060200E-90E5-4B48-8C17-797BD1077FC3}"/>
                </a:ext>
              </a:extLst>
            </p:cNvPr>
            <p:cNvSpPr/>
            <p:nvPr/>
          </p:nvSpPr>
          <p:spPr bwMode="auto">
            <a:xfrm>
              <a:off x="4543425" y="5035551"/>
              <a:ext cx="174625" cy="1031875"/>
            </a:xfrm>
            <a:custGeom>
              <a:avLst/>
              <a:gdLst>
                <a:gd name="T0" fmla="*/ 19 w 53"/>
                <a:gd name="T1" fmla="*/ 313 h 313"/>
                <a:gd name="T2" fmla="*/ 18 w 53"/>
                <a:gd name="T3" fmla="*/ 313 h 313"/>
                <a:gd name="T4" fmla="*/ 0 w 53"/>
                <a:gd name="T5" fmla="*/ 293 h 313"/>
                <a:gd name="T6" fmla="*/ 10 w 53"/>
                <a:gd name="T7" fmla="*/ 147 h 313"/>
                <a:gd name="T8" fmla="*/ 15 w 53"/>
                <a:gd name="T9" fmla="*/ 18 h 313"/>
                <a:gd name="T10" fmla="*/ 34 w 53"/>
                <a:gd name="T11" fmla="*/ 0 h 313"/>
                <a:gd name="T12" fmla="*/ 34 w 53"/>
                <a:gd name="T13" fmla="*/ 0 h 313"/>
                <a:gd name="T14" fmla="*/ 53 w 53"/>
                <a:gd name="T15" fmla="*/ 19 h 313"/>
                <a:gd name="T16" fmla="*/ 48 w 53"/>
                <a:gd name="T17" fmla="*/ 150 h 313"/>
                <a:gd name="T18" fmla="*/ 38 w 53"/>
                <a:gd name="T19" fmla="*/ 295 h 313"/>
                <a:gd name="T20" fmla="*/ 19 w 53"/>
                <a:gd name="T2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313">
                  <a:moveTo>
                    <a:pt x="19" y="313"/>
                  </a:moveTo>
                  <a:cubicBezTo>
                    <a:pt x="19" y="313"/>
                    <a:pt x="18" y="313"/>
                    <a:pt x="18" y="313"/>
                  </a:cubicBezTo>
                  <a:cubicBezTo>
                    <a:pt x="7" y="312"/>
                    <a:pt x="0" y="303"/>
                    <a:pt x="0" y="293"/>
                  </a:cubicBezTo>
                  <a:cubicBezTo>
                    <a:pt x="0" y="292"/>
                    <a:pt x="8" y="183"/>
                    <a:pt x="10" y="147"/>
                  </a:cubicBezTo>
                  <a:cubicBezTo>
                    <a:pt x="13" y="108"/>
                    <a:pt x="15" y="19"/>
                    <a:pt x="15" y="18"/>
                  </a:cubicBezTo>
                  <a:cubicBezTo>
                    <a:pt x="15" y="8"/>
                    <a:pt x="2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5" y="0"/>
                    <a:pt x="53" y="9"/>
                    <a:pt x="53" y="19"/>
                  </a:cubicBezTo>
                  <a:cubicBezTo>
                    <a:pt x="53" y="23"/>
                    <a:pt x="51" y="110"/>
                    <a:pt x="48" y="150"/>
                  </a:cubicBezTo>
                  <a:cubicBezTo>
                    <a:pt x="45" y="186"/>
                    <a:pt x="38" y="294"/>
                    <a:pt x="38" y="295"/>
                  </a:cubicBezTo>
                  <a:cubicBezTo>
                    <a:pt x="37" y="305"/>
                    <a:pt x="29" y="313"/>
                    <a:pt x="19" y="313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lïḓè">
              <a:extLst>
                <a:ext uri="{FF2B5EF4-FFF2-40B4-BE49-F238E27FC236}">
                  <a16:creationId xmlns:a16="http://schemas.microsoft.com/office/drawing/2014/main" id="{BC94E54B-257F-4C70-A0F7-5C3C00E9A7F2}"/>
                </a:ext>
              </a:extLst>
            </p:cNvPr>
            <p:cNvSpPr/>
            <p:nvPr/>
          </p:nvSpPr>
          <p:spPr bwMode="auto">
            <a:xfrm>
              <a:off x="4684713" y="5032376"/>
              <a:ext cx="215900" cy="1035050"/>
            </a:xfrm>
            <a:custGeom>
              <a:avLst/>
              <a:gdLst>
                <a:gd name="T0" fmla="*/ 20 w 65"/>
                <a:gd name="T1" fmla="*/ 314 h 314"/>
                <a:gd name="T2" fmla="*/ 16 w 65"/>
                <a:gd name="T3" fmla="*/ 314 h 314"/>
                <a:gd name="T4" fmla="*/ 2 w 65"/>
                <a:gd name="T5" fmla="*/ 291 h 314"/>
                <a:gd name="T6" fmla="*/ 25 w 65"/>
                <a:gd name="T7" fmla="*/ 136 h 314"/>
                <a:gd name="T8" fmla="*/ 27 w 65"/>
                <a:gd name="T9" fmla="*/ 19 h 314"/>
                <a:gd name="T10" fmla="*/ 46 w 65"/>
                <a:gd name="T11" fmla="*/ 1 h 314"/>
                <a:gd name="T12" fmla="*/ 64 w 65"/>
                <a:gd name="T13" fmla="*/ 20 h 314"/>
                <a:gd name="T14" fmla="*/ 63 w 65"/>
                <a:gd name="T15" fmla="*/ 135 h 314"/>
                <a:gd name="T16" fmla="*/ 39 w 65"/>
                <a:gd name="T17" fmla="*/ 299 h 314"/>
                <a:gd name="T18" fmla="*/ 20 w 65"/>
                <a:gd name="T1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314">
                  <a:moveTo>
                    <a:pt x="20" y="314"/>
                  </a:moveTo>
                  <a:cubicBezTo>
                    <a:pt x="19" y="314"/>
                    <a:pt x="18" y="314"/>
                    <a:pt x="16" y="314"/>
                  </a:cubicBezTo>
                  <a:cubicBezTo>
                    <a:pt x="6" y="311"/>
                    <a:pt x="0" y="301"/>
                    <a:pt x="2" y="291"/>
                  </a:cubicBezTo>
                  <a:cubicBezTo>
                    <a:pt x="8" y="259"/>
                    <a:pt x="25" y="168"/>
                    <a:pt x="25" y="136"/>
                  </a:cubicBezTo>
                  <a:cubicBezTo>
                    <a:pt x="24" y="99"/>
                    <a:pt x="27" y="22"/>
                    <a:pt x="27" y="19"/>
                  </a:cubicBezTo>
                  <a:cubicBezTo>
                    <a:pt x="27" y="9"/>
                    <a:pt x="36" y="0"/>
                    <a:pt x="46" y="1"/>
                  </a:cubicBezTo>
                  <a:cubicBezTo>
                    <a:pt x="57" y="1"/>
                    <a:pt x="65" y="10"/>
                    <a:pt x="64" y="20"/>
                  </a:cubicBezTo>
                  <a:cubicBezTo>
                    <a:pt x="64" y="21"/>
                    <a:pt x="62" y="99"/>
                    <a:pt x="63" y="135"/>
                  </a:cubicBezTo>
                  <a:cubicBezTo>
                    <a:pt x="63" y="179"/>
                    <a:pt x="40" y="294"/>
                    <a:pt x="39" y="299"/>
                  </a:cubicBezTo>
                  <a:cubicBezTo>
                    <a:pt x="37" y="308"/>
                    <a:pt x="29" y="314"/>
                    <a:pt x="20" y="314"/>
                  </a:cubicBezTo>
                  <a:close/>
                </a:path>
              </a:pathLst>
            </a:custGeom>
            <a:solidFill>
              <a:srgbClr val="34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ṡḷíḍé">
              <a:extLst>
                <a:ext uri="{FF2B5EF4-FFF2-40B4-BE49-F238E27FC236}">
                  <a16:creationId xmlns:a16="http://schemas.microsoft.com/office/drawing/2014/main" id="{C3E31B77-8EB0-4A10-B991-1426BEECDB5B}"/>
                </a:ext>
              </a:extLst>
            </p:cNvPr>
            <p:cNvSpPr/>
            <p:nvPr/>
          </p:nvSpPr>
          <p:spPr bwMode="auto">
            <a:xfrm>
              <a:off x="4329113" y="4337051"/>
              <a:ext cx="284163" cy="336550"/>
            </a:xfrm>
            <a:custGeom>
              <a:avLst/>
              <a:gdLst>
                <a:gd name="T0" fmla="*/ 54 w 86"/>
                <a:gd name="T1" fmla="*/ 102 h 102"/>
                <a:gd name="T2" fmla="*/ 4 w 86"/>
                <a:gd name="T3" fmla="*/ 50 h 102"/>
                <a:gd name="T4" fmla="*/ 7 w 86"/>
                <a:gd name="T5" fmla="*/ 35 h 102"/>
                <a:gd name="T6" fmla="*/ 22 w 86"/>
                <a:gd name="T7" fmla="*/ 37 h 102"/>
                <a:gd name="T8" fmla="*/ 49 w 86"/>
                <a:gd name="T9" fmla="*/ 71 h 102"/>
                <a:gd name="T10" fmla="*/ 64 w 86"/>
                <a:gd name="T11" fmla="*/ 0 h 102"/>
                <a:gd name="T12" fmla="*/ 86 w 86"/>
                <a:gd name="T13" fmla="*/ 4 h 102"/>
                <a:gd name="T14" fmla="*/ 67 w 86"/>
                <a:gd name="T15" fmla="*/ 91 h 102"/>
                <a:gd name="T16" fmla="*/ 57 w 86"/>
                <a:gd name="T17" fmla="*/ 101 h 102"/>
                <a:gd name="T18" fmla="*/ 54 w 86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2">
                  <a:moveTo>
                    <a:pt x="54" y="102"/>
                  </a:moveTo>
                  <a:cubicBezTo>
                    <a:pt x="48" y="102"/>
                    <a:pt x="37" y="96"/>
                    <a:pt x="4" y="50"/>
                  </a:cubicBezTo>
                  <a:cubicBezTo>
                    <a:pt x="0" y="45"/>
                    <a:pt x="2" y="38"/>
                    <a:pt x="7" y="35"/>
                  </a:cubicBezTo>
                  <a:cubicBezTo>
                    <a:pt x="12" y="31"/>
                    <a:pt x="19" y="32"/>
                    <a:pt x="22" y="37"/>
                  </a:cubicBezTo>
                  <a:cubicBezTo>
                    <a:pt x="31" y="49"/>
                    <a:pt x="41" y="62"/>
                    <a:pt x="49" y="71"/>
                  </a:cubicBezTo>
                  <a:cubicBezTo>
                    <a:pt x="54" y="45"/>
                    <a:pt x="64" y="0"/>
                    <a:pt x="64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70" y="78"/>
                    <a:pt x="67" y="91"/>
                  </a:cubicBezTo>
                  <a:cubicBezTo>
                    <a:pt x="66" y="96"/>
                    <a:pt x="62" y="100"/>
                    <a:pt x="57" y="101"/>
                  </a:cubicBezTo>
                  <a:cubicBezTo>
                    <a:pt x="56" y="102"/>
                    <a:pt x="55" y="102"/>
                    <a:pt x="54" y="102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liďè">
              <a:extLst>
                <a:ext uri="{FF2B5EF4-FFF2-40B4-BE49-F238E27FC236}">
                  <a16:creationId xmlns:a16="http://schemas.microsoft.com/office/drawing/2014/main" id="{31CBC4B3-FE27-4ACB-ADD8-2FB0EAA525EB}"/>
                </a:ext>
              </a:extLst>
            </p:cNvPr>
            <p:cNvSpPr/>
            <p:nvPr/>
          </p:nvSpPr>
          <p:spPr bwMode="auto">
            <a:xfrm>
              <a:off x="4567238" y="3981451"/>
              <a:ext cx="279400" cy="279400"/>
            </a:xfrm>
            <a:prstGeom prst="ellipse">
              <a:avLst/>
            </a:pr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$1iḓê">
              <a:extLst>
                <a:ext uri="{FF2B5EF4-FFF2-40B4-BE49-F238E27FC236}">
                  <a16:creationId xmlns:a16="http://schemas.microsoft.com/office/drawing/2014/main" id="{E7B2E68B-FACA-4E0B-992A-2179A0392318}"/>
                </a:ext>
              </a:extLst>
            </p:cNvPr>
            <p:cNvSpPr/>
            <p:nvPr/>
          </p:nvSpPr>
          <p:spPr bwMode="auto">
            <a:xfrm>
              <a:off x="4279900" y="4438651"/>
              <a:ext cx="134938" cy="95250"/>
            </a:xfrm>
            <a:custGeom>
              <a:avLst/>
              <a:gdLst>
                <a:gd name="T0" fmla="*/ 11 w 41"/>
                <a:gd name="T1" fmla="*/ 29 h 29"/>
                <a:gd name="T2" fmla="*/ 0 w 41"/>
                <a:gd name="T3" fmla="*/ 18 h 29"/>
                <a:gd name="T4" fmla="*/ 11 w 41"/>
                <a:gd name="T5" fmla="*/ 7 h 29"/>
                <a:gd name="T6" fmla="*/ 23 w 41"/>
                <a:gd name="T7" fmla="*/ 3 h 29"/>
                <a:gd name="T8" fmla="*/ 38 w 41"/>
                <a:gd name="T9" fmla="*/ 7 h 29"/>
                <a:gd name="T10" fmla="*/ 34 w 41"/>
                <a:gd name="T11" fmla="*/ 22 h 29"/>
                <a:gd name="T12" fmla="*/ 11 w 41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9">
                  <a:moveTo>
                    <a:pt x="11" y="29"/>
                  </a:moveTo>
                  <a:cubicBezTo>
                    <a:pt x="5" y="29"/>
                    <a:pt x="0" y="24"/>
                    <a:pt x="0" y="18"/>
                  </a:cubicBezTo>
                  <a:cubicBezTo>
                    <a:pt x="0" y="12"/>
                    <a:pt x="5" y="7"/>
                    <a:pt x="11" y="7"/>
                  </a:cubicBezTo>
                  <a:cubicBezTo>
                    <a:pt x="14" y="7"/>
                    <a:pt x="20" y="4"/>
                    <a:pt x="23" y="3"/>
                  </a:cubicBezTo>
                  <a:cubicBezTo>
                    <a:pt x="28" y="0"/>
                    <a:pt x="35" y="2"/>
                    <a:pt x="38" y="7"/>
                  </a:cubicBezTo>
                  <a:cubicBezTo>
                    <a:pt x="41" y="12"/>
                    <a:pt x="39" y="19"/>
                    <a:pt x="34" y="22"/>
                  </a:cubicBezTo>
                  <a:cubicBezTo>
                    <a:pt x="32" y="24"/>
                    <a:pt x="22" y="29"/>
                    <a:pt x="11" y="29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Sľïḍê">
              <a:extLst>
                <a:ext uri="{FF2B5EF4-FFF2-40B4-BE49-F238E27FC236}">
                  <a16:creationId xmlns:a16="http://schemas.microsoft.com/office/drawing/2014/main" id="{2E109F99-63B8-4691-A4D9-EBE92EDEAAE8}"/>
                </a:ext>
              </a:extLst>
            </p:cNvPr>
            <p:cNvSpPr/>
            <p:nvPr/>
          </p:nvSpPr>
          <p:spPr bwMode="auto">
            <a:xfrm>
              <a:off x="4530725" y="4303713"/>
              <a:ext cx="369888" cy="600075"/>
            </a:xfrm>
            <a:custGeom>
              <a:avLst/>
              <a:gdLst>
                <a:gd name="T0" fmla="*/ 1 w 112"/>
                <a:gd name="T1" fmla="*/ 11 h 182"/>
                <a:gd name="T2" fmla="*/ 18 w 112"/>
                <a:gd name="T3" fmla="*/ 182 h 182"/>
                <a:gd name="T4" fmla="*/ 112 w 112"/>
                <a:gd name="T5" fmla="*/ 182 h 182"/>
                <a:gd name="T6" fmla="*/ 98 w 112"/>
                <a:gd name="T7" fmla="*/ 7 h 182"/>
                <a:gd name="T8" fmla="*/ 88 w 112"/>
                <a:gd name="T9" fmla="*/ 0 h 182"/>
                <a:gd name="T10" fmla="*/ 10 w 112"/>
                <a:gd name="T11" fmla="*/ 0 h 182"/>
                <a:gd name="T12" fmla="*/ 1 w 112"/>
                <a:gd name="T13" fmla="*/ 1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82">
                  <a:moveTo>
                    <a:pt x="1" y="11"/>
                  </a:moveTo>
                  <a:cubicBezTo>
                    <a:pt x="7" y="49"/>
                    <a:pt x="20" y="144"/>
                    <a:pt x="18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06" y="42"/>
                    <a:pt x="98" y="7"/>
                  </a:cubicBezTo>
                  <a:cubicBezTo>
                    <a:pt x="96" y="3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6"/>
                    <a:pt x="1" y="11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$ḻîḓé">
              <a:extLst>
                <a:ext uri="{FF2B5EF4-FFF2-40B4-BE49-F238E27FC236}">
                  <a16:creationId xmlns:a16="http://schemas.microsoft.com/office/drawing/2014/main" id="{B99085FF-760C-443F-8C17-F8A358EA2E43}"/>
                </a:ext>
              </a:extLst>
            </p:cNvPr>
            <p:cNvSpPr/>
            <p:nvPr/>
          </p:nvSpPr>
          <p:spPr bwMode="auto">
            <a:xfrm>
              <a:off x="4527550" y="3984626"/>
              <a:ext cx="230188" cy="239713"/>
            </a:xfrm>
            <a:custGeom>
              <a:avLst/>
              <a:gdLst>
                <a:gd name="T0" fmla="*/ 58 w 70"/>
                <a:gd name="T1" fmla="*/ 2 h 73"/>
                <a:gd name="T2" fmla="*/ 68 w 70"/>
                <a:gd name="T3" fmla="*/ 26 h 73"/>
                <a:gd name="T4" fmla="*/ 31 w 70"/>
                <a:gd name="T5" fmla="*/ 73 h 73"/>
                <a:gd name="T6" fmla="*/ 0 w 70"/>
                <a:gd name="T7" fmla="*/ 28 h 73"/>
                <a:gd name="T8" fmla="*/ 25 w 70"/>
                <a:gd name="T9" fmla="*/ 2 h 73"/>
                <a:gd name="T10" fmla="*/ 58 w 70"/>
                <a:gd name="T1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3">
                  <a:moveTo>
                    <a:pt x="58" y="2"/>
                  </a:moveTo>
                  <a:cubicBezTo>
                    <a:pt x="67" y="5"/>
                    <a:pt x="67" y="16"/>
                    <a:pt x="68" y="26"/>
                  </a:cubicBezTo>
                  <a:cubicBezTo>
                    <a:pt x="70" y="44"/>
                    <a:pt x="58" y="73"/>
                    <a:pt x="31" y="73"/>
                  </a:cubicBezTo>
                  <a:cubicBezTo>
                    <a:pt x="15" y="73"/>
                    <a:pt x="0" y="52"/>
                    <a:pt x="0" y="28"/>
                  </a:cubicBezTo>
                  <a:cubicBezTo>
                    <a:pt x="0" y="11"/>
                    <a:pt x="11" y="4"/>
                    <a:pt x="25" y="2"/>
                  </a:cubicBezTo>
                  <a:cubicBezTo>
                    <a:pt x="33" y="1"/>
                    <a:pt x="48" y="0"/>
                    <a:pt x="58" y="2"/>
                  </a:cubicBezTo>
                  <a:close/>
                </a:path>
              </a:pathLst>
            </a:custGeom>
            <a:solidFill>
              <a:srgbClr val="29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1íḍé">
              <a:extLst>
                <a:ext uri="{FF2B5EF4-FFF2-40B4-BE49-F238E27FC236}">
                  <a16:creationId xmlns:a16="http://schemas.microsoft.com/office/drawing/2014/main" id="{C3AEE546-3E41-415E-92BE-9A2F8C5F527B}"/>
                </a:ext>
              </a:extLst>
            </p:cNvPr>
            <p:cNvSpPr/>
            <p:nvPr/>
          </p:nvSpPr>
          <p:spPr bwMode="auto">
            <a:xfrm>
              <a:off x="4784725" y="4260851"/>
              <a:ext cx="279400" cy="238125"/>
            </a:xfrm>
            <a:custGeom>
              <a:avLst/>
              <a:gdLst>
                <a:gd name="T0" fmla="*/ 60 w 85"/>
                <a:gd name="T1" fmla="*/ 72 h 72"/>
                <a:gd name="T2" fmla="*/ 0 w 85"/>
                <a:gd name="T3" fmla="*/ 36 h 72"/>
                <a:gd name="T4" fmla="*/ 20 w 85"/>
                <a:gd name="T5" fmla="*/ 18 h 72"/>
                <a:gd name="T6" fmla="*/ 20 w 85"/>
                <a:gd name="T7" fmla="*/ 18 h 72"/>
                <a:gd name="T8" fmla="*/ 51 w 85"/>
                <a:gd name="T9" fmla="*/ 42 h 72"/>
                <a:gd name="T10" fmla="*/ 33 w 85"/>
                <a:gd name="T11" fmla="*/ 15 h 72"/>
                <a:gd name="T12" fmla="*/ 55 w 85"/>
                <a:gd name="T13" fmla="*/ 0 h 72"/>
                <a:gd name="T14" fmla="*/ 81 w 85"/>
                <a:gd name="T15" fmla="*/ 59 h 72"/>
                <a:gd name="T16" fmla="*/ 72 w 85"/>
                <a:gd name="T17" fmla="*/ 69 h 72"/>
                <a:gd name="T18" fmla="*/ 60 w 85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72">
                  <a:moveTo>
                    <a:pt x="60" y="72"/>
                  </a:moveTo>
                  <a:cubicBezTo>
                    <a:pt x="36" y="72"/>
                    <a:pt x="9" y="4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30" y="28"/>
                    <a:pt x="42" y="38"/>
                    <a:pt x="51" y="42"/>
                  </a:cubicBezTo>
                  <a:cubicBezTo>
                    <a:pt x="48" y="36"/>
                    <a:pt x="42" y="28"/>
                    <a:pt x="33" y="1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8" y="34"/>
                    <a:pt x="85" y="48"/>
                    <a:pt x="81" y="59"/>
                  </a:cubicBezTo>
                  <a:cubicBezTo>
                    <a:pt x="80" y="64"/>
                    <a:pt x="76" y="67"/>
                    <a:pt x="72" y="69"/>
                  </a:cubicBezTo>
                  <a:cubicBezTo>
                    <a:pt x="68" y="71"/>
                    <a:pt x="64" y="72"/>
                    <a:pt x="60" y="72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šľiḍé">
              <a:extLst>
                <a:ext uri="{FF2B5EF4-FFF2-40B4-BE49-F238E27FC236}">
                  <a16:creationId xmlns:a16="http://schemas.microsoft.com/office/drawing/2014/main" id="{428A81E7-994D-4AAA-B7AB-B8CF46D57C9D}"/>
                </a:ext>
              </a:extLst>
            </p:cNvPr>
            <p:cNvSpPr/>
            <p:nvPr/>
          </p:nvSpPr>
          <p:spPr bwMode="auto">
            <a:xfrm>
              <a:off x="4391025" y="4330701"/>
              <a:ext cx="228600" cy="349250"/>
            </a:xfrm>
            <a:custGeom>
              <a:avLst/>
              <a:gdLst>
                <a:gd name="T0" fmla="*/ 35 w 69"/>
                <a:gd name="T1" fmla="*/ 106 h 106"/>
                <a:gd name="T2" fmla="*/ 0 w 69"/>
                <a:gd name="T3" fmla="*/ 75 h 106"/>
                <a:gd name="T4" fmla="*/ 21 w 69"/>
                <a:gd name="T5" fmla="*/ 59 h 106"/>
                <a:gd name="T6" fmla="*/ 29 w 69"/>
                <a:gd name="T7" fmla="*/ 68 h 106"/>
                <a:gd name="T8" fmla="*/ 43 w 69"/>
                <a:gd name="T9" fmla="*/ 0 h 106"/>
                <a:gd name="T10" fmla="*/ 69 w 69"/>
                <a:gd name="T11" fmla="*/ 5 h 106"/>
                <a:gd name="T12" fmla="*/ 50 w 69"/>
                <a:gd name="T13" fmla="*/ 94 h 106"/>
                <a:gd name="T14" fmla="*/ 39 w 69"/>
                <a:gd name="T15" fmla="*/ 105 h 106"/>
                <a:gd name="T16" fmla="*/ 35 w 69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06">
                  <a:moveTo>
                    <a:pt x="35" y="106"/>
                  </a:moveTo>
                  <a:cubicBezTo>
                    <a:pt x="27" y="106"/>
                    <a:pt x="18" y="98"/>
                    <a:pt x="0" y="75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3"/>
                    <a:pt x="26" y="66"/>
                    <a:pt x="29" y="68"/>
                  </a:cubicBezTo>
                  <a:cubicBezTo>
                    <a:pt x="34" y="42"/>
                    <a:pt x="43" y="0"/>
                    <a:pt x="43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5"/>
                    <a:pt x="53" y="80"/>
                    <a:pt x="50" y="94"/>
                  </a:cubicBezTo>
                  <a:cubicBezTo>
                    <a:pt x="49" y="99"/>
                    <a:pt x="45" y="104"/>
                    <a:pt x="39" y="105"/>
                  </a:cubicBezTo>
                  <a:cubicBezTo>
                    <a:pt x="38" y="105"/>
                    <a:pt x="37" y="106"/>
                    <a:pt x="35" y="106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şlîdê">
              <a:extLst>
                <a:ext uri="{FF2B5EF4-FFF2-40B4-BE49-F238E27FC236}">
                  <a16:creationId xmlns:a16="http://schemas.microsoft.com/office/drawing/2014/main" id="{77A595F1-2325-4691-8C5E-B8BE380B8E9A}"/>
                </a:ext>
              </a:extLst>
            </p:cNvPr>
            <p:cNvSpPr/>
            <p:nvPr/>
          </p:nvSpPr>
          <p:spPr bwMode="auto">
            <a:xfrm>
              <a:off x="4705350" y="4079876"/>
              <a:ext cx="46038" cy="92075"/>
            </a:xfrm>
            <a:custGeom>
              <a:avLst/>
              <a:gdLst>
                <a:gd name="T0" fmla="*/ 0 w 14"/>
                <a:gd name="T1" fmla="*/ 14 h 28"/>
                <a:gd name="T2" fmla="*/ 5 w 14"/>
                <a:gd name="T3" fmla="*/ 25 h 28"/>
                <a:gd name="T4" fmla="*/ 14 w 14"/>
                <a:gd name="T5" fmla="*/ 21 h 28"/>
                <a:gd name="T6" fmla="*/ 14 w 14"/>
                <a:gd name="T7" fmla="*/ 8 h 28"/>
                <a:gd name="T8" fmla="*/ 5 w 14"/>
                <a:gd name="T9" fmla="*/ 3 h 28"/>
                <a:gd name="T10" fmla="*/ 0 w 14"/>
                <a:gd name="T1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8">
                  <a:moveTo>
                    <a:pt x="0" y="14"/>
                  </a:moveTo>
                  <a:cubicBezTo>
                    <a:pt x="0" y="19"/>
                    <a:pt x="2" y="23"/>
                    <a:pt x="5" y="25"/>
                  </a:cubicBezTo>
                  <a:cubicBezTo>
                    <a:pt x="8" y="28"/>
                    <a:pt x="14" y="26"/>
                    <a:pt x="14" y="2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3"/>
                    <a:pt x="8" y="0"/>
                    <a:pt x="5" y="3"/>
                  </a:cubicBezTo>
                  <a:cubicBezTo>
                    <a:pt x="2" y="6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ľíḑé">
              <a:extLst>
                <a:ext uri="{FF2B5EF4-FFF2-40B4-BE49-F238E27FC236}">
                  <a16:creationId xmlns:a16="http://schemas.microsoft.com/office/drawing/2014/main" id="{7AC31E04-05AD-4FFC-82F1-8819CF9598E8}"/>
                </a:ext>
              </a:extLst>
            </p:cNvPr>
            <p:cNvSpPr/>
            <p:nvPr/>
          </p:nvSpPr>
          <p:spPr bwMode="auto">
            <a:xfrm>
              <a:off x="4537075" y="3924301"/>
              <a:ext cx="319088" cy="131763"/>
            </a:xfrm>
            <a:custGeom>
              <a:avLst/>
              <a:gdLst>
                <a:gd name="T0" fmla="*/ 65 w 97"/>
                <a:gd name="T1" fmla="*/ 4 h 40"/>
                <a:gd name="T2" fmla="*/ 6 w 97"/>
                <a:gd name="T3" fmla="*/ 17 h 40"/>
                <a:gd name="T4" fmla="*/ 13 w 97"/>
                <a:gd name="T5" fmla="*/ 37 h 40"/>
                <a:gd name="T6" fmla="*/ 67 w 97"/>
                <a:gd name="T7" fmla="*/ 39 h 40"/>
                <a:gd name="T8" fmla="*/ 94 w 97"/>
                <a:gd name="T9" fmla="*/ 23 h 40"/>
                <a:gd name="T10" fmla="*/ 65 w 97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40">
                  <a:moveTo>
                    <a:pt x="65" y="4"/>
                  </a:moveTo>
                  <a:cubicBezTo>
                    <a:pt x="35" y="0"/>
                    <a:pt x="13" y="7"/>
                    <a:pt x="6" y="17"/>
                  </a:cubicBezTo>
                  <a:cubicBezTo>
                    <a:pt x="0" y="26"/>
                    <a:pt x="5" y="34"/>
                    <a:pt x="13" y="37"/>
                  </a:cubicBezTo>
                  <a:cubicBezTo>
                    <a:pt x="13" y="37"/>
                    <a:pt x="36" y="40"/>
                    <a:pt x="67" y="39"/>
                  </a:cubicBezTo>
                  <a:cubicBezTo>
                    <a:pt x="83" y="39"/>
                    <a:pt x="92" y="29"/>
                    <a:pt x="94" y="23"/>
                  </a:cubicBezTo>
                  <a:cubicBezTo>
                    <a:pt x="97" y="15"/>
                    <a:pt x="88" y="6"/>
                    <a:pt x="65" y="4"/>
                  </a:cubicBezTo>
                  <a:close/>
                </a:path>
              </a:pathLst>
            </a:custGeom>
            <a:solidFill>
              <a:srgbClr val="29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ṩḻïḍe">
              <a:extLst>
                <a:ext uri="{FF2B5EF4-FFF2-40B4-BE49-F238E27FC236}">
                  <a16:creationId xmlns:a16="http://schemas.microsoft.com/office/drawing/2014/main" id="{B8E216FB-FBDB-4C7C-8291-E9DD115A2505}"/>
                </a:ext>
              </a:extLst>
            </p:cNvPr>
            <p:cNvSpPr/>
            <p:nvPr/>
          </p:nvSpPr>
          <p:spPr bwMode="auto">
            <a:xfrm>
              <a:off x="4922838" y="1320801"/>
              <a:ext cx="146050" cy="195263"/>
            </a:xfrm>
            <a:custGeom>
              <a:avLst/>
              <a:gdLst>
                <a:gd name="T0" fmla="*/ 21 w 44"/>
                <a:gd name="T1" fmla="*/ 7 h 59"/>
                <a:gd name="T2" fmla="*/ 11 w 44"/>
                <a:gd name="T3" fmla="*/ 49 h 59"/>
                <a:gd name="T4" fmla="*/ 32 w 44"/>
                <a:gd name="T5" fmla="*/ 39 h 59"/>
                <a:gd name="T6" fmla="*/ 21 w 44"/>
                <a:gd name="T7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9">
                  <a:moveTo>
                    <a:pt x="21" y="7"/>
                  </a:moveTo>
                  <a:cubicBezTo>
                    <a:pt x="1" y="0"/>
                    <a:pt x="0" y="34"/>
                    <a:pt x="11" y="49"/>
                  </a:cubicBezTo>
                  <a:cubicBezTo>
                    <a:pt x="17" y="59"/>
                    <a:pt x="26" y="52"/>
                    <a:pt x="32" y="39"/>
                  </a:cubicBezTo>
                  <a:cubicBezTo>
                    <a:pt x="39" y="26"/>
                    <a:pt x="44" y="15"/>
                    <a:pt x="21" y="7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ṩľîḋè">
              <a:extLst>
                <a:ext uri="{FF2B5EF4-FFF2-40B4-BE49-F238E27FC236}">
                  <a16:creationId xmlns:a16="http://schemas.microsoft.com/office/drawing/2014/main" id="{FA9EF76E-38CB-4F2D-A0EF-2C878B5A9309}"/>
                </a:ext>
              </a:extLst>
            </p:cNvPr>
            <p:cNvSpPr/>
            <p:nvPr/>
          </p:nvSpPr>
          <p:spPr bwMode="auto">
            <a:xfrm>
              <a:off x="4794250" y="1433513"/>
              <a:ext cx="149225" cy="247650"/>
            </a:xfrm>
            <a:custGeom>
              <a:avLst/>
              <a:gdLst>
                <a:gd name="T0" fmla="*/ 30 w 45"/>
                <a:gd name="T1" fmla="*/ 75 h 75"/>
                <a:gd name="T2" fmla="*/ 19 w 45"/>
                <a:gd name="T3" fmla="*/ 69 h 75"/>
                <a:gd name="T4" fmla="*/ 11 w 45"/>
                <a:gd name="T5" fmla="*/ 56 h 75"/>
                <a:gd name="T6" fmla="*/ 11 w 45"/>
                <a:gd name="T7" fmla="*/ 10 h 75"/>
                <a:gd name="T8" fmla="*/ 28 w 45"/>
                <a:gd name="T9" fmla="*/ 3 h 75"/>
                <a:gd name="T10" fmla="*/ 36 w 45"/>
                <a:gd name="T11" fmla="*/ 20 h 75"/>
                <a:gd name="T12" fmla="*/ 33 w 45"/>
                <a:gd name="T13" fmla="*/ 42 h 75"/>
                <a:gd name="T14" fmla="*/ 41 w 45"/>
                <a:gd name="T15" fmla="*/ 56 h 75"/>
                <a:gd name="T16" fmla="*/ 36 w 45"/>
                <a:gd name="T17" fmla="*/ 73 h 75"/>
                <a:gd name="T18" fmla="*/ 30 w 45"/>
                <a:gd name="T1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75">
                  <a:moveTo>
                    <a:pt x="30" y="75"/>
                  </a:moveTo>
                  <a:cubicBezTo>
                    <a:pt x="25" y="75"/>
                    <a:pt x="21" y="73"/>
                    <a:pt x="19" y="69"/>
                  </a:cubicBezTo>
                  <a:cubicBezTo>
                    <a:pt x="19" y="69"/>
                    <a:pt x="17" y="67"/>
                    <a:pt x="11" y="56"/>
                  </a:cubicBezTo>
                  <a:cubicBezTo>
                    <a:pt x="0" y="40"/>
                    <a:pt x="10" y="15"/>
                    <a:pt x="11" y="10"/>
                  </a:cubicBezTo>
                  <a:cubicBezTo>
                    <a:pt x="14" y="3"/>
                    <a:pt x="22" y="0"/>
                    <a:pt x="28" y="3"/>
                  </a:cubicBezTo>
                  <a:cubicBezTo>
                    <a:pt x="35" y="6"/>
                    <a:pt x="38" y="13"/>
                    <a:pt x="36" y="20"/>
                  </a:cubicBezTo>
                  <a:cubicBezTo>
                    <a:pt x="32" y="28"/>
                    <a:pt x="31" y="39"/>
                    <a:pt x="33" y="42"/>
                  </a:cubicBezTo>
                  <a:cubicBezTo>
                    <a:pt x="40" y="54"/>
                    <a:pt x="41" y="56"/>
                    <a:pt x="41" y="56"/>
                  </a:cubicBezTo>
                  <a:cubicBezTo>
                    <a:pt x="45" y="62"/>
                    <a:pt x="43" y="70"/>
                    <a:pt x="36" y="73"/>
                  </a:cubicBezTo>
                  <a:cubicBezTo>
                    <a:pt x="34" y="75"/>
                    <a:pt x="32" y="75"/>
                    <a:pt x="30" y="75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šḻídê">
              <a:extLst>
                <a:ext uri="{FF2B5EF4-FFF2-40B4-BE49-F238E27FC236}">
                  <a16:creationId xmlns:a16="http://schemas.microsoft.com/office/drawing/2014/main" id="{A54ADCF1-0100-410F-98FA-970A6D16EBCB}"/>
                </a:ext>
              </a:extLst>
            </p:cNvPr>
            <p:cNvSpPr/>
            <p:nvPr/>
          </p:nvSpPr>
          <p:spPr bwMode="auto">
            <a:xfrm>
              <a:off x="4672013" y="2109788"/>
              <a:ext cx="333375" cy="166688"/>
            </a:xfrm>
            <a:custGeom>
              <a:avLst/>
              <a:gdLst>
                <a:gd name="T0" fmla="*/ 11 w 101"/>
                <a:gd name="T1" fmla="*/ 51 h 51"/>
                <a:gd name="T2" fmla="*/ 7 w 101"/>
                <a:gd name="T3" fmla="*/ 0 h 51"/>
                <a:gd name="T4" fmla="*/ 99 w 101"/>
                <a:gd name="T5" fmla="*/ 0 h 51"/>
                <a:gd name="T6" fmla="*/ 99 w 101"/>
                <a:gd name="T7" fmla="*/ 51 h 51"/>
                <a:gd name="T8" fmla="*/ 11 w 1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1">
                  <a:moveTo>
                    <a:pt x="11" y="51"/>
                  </a:moveTo>
                  <a:cubicBezTo>
                    <a:pt x="11" y="51"/>
                    <a:pt x="0" y="40"/>
                    <a:pt x="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101" y="21"/>
                    <a:pt x="99" y="51"/>
                  </a:cubicBezTo>
                  <a:lnTo>
                    <a:pt x="11" y="51"/>
                  </a:ln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śḷîdè">
              <a:extLst>
                <a:ext uri="{FF2B5EF4-FFF2-40B4-BE49-F238E27FC236}">
                  <a16:creationId xmlns:a16="http://schemas.microsoft.com/office/drawing/2014/main" id="{236BE8C2-7F06-44A4-BDD8-5B845A8C1701}"/>
                </a:ext>
              </a:extLst>
            </p:cNvPr>
            <p:cNvSpPr/>
            <p:nvPr/>
          </p:nvSpPr>
          <p:spPr bwMode="auto">
            <a:xfrm>
              <a:off x="4695825" y="2155826"/>
              <a:ext cx="600075" cy="717550"/>
            </a:xfrm>
            <a:custGeom>
              <a:avLst/>
              <a:gdLst>
                <a:gd name="T0" fmla="*/ 161 w 182"/>
                <a:gd name="T1" fmla="*/ 218 h 218"/>
                <a:gd name="T2" fmla="*/ 143 w 182"/>
                <a:gd name="T3" fmla="*/ 203 h 218"/>
                <a:gd name="T4" fmla="*/ 122 w 182"/>
                <a:gd name="T5" fmla="*/ 46 h 218"/>
                <a:gd name="T6" fmla="*/ 18 w 182"/>
                <a:gd name="T7" fmla="*/ 37 h 218"/>
                <a:gd name="T8" fmla="*/ 0 w 182"/>
                <a:gd name="T9" fmla="*/ 18 h 218"/>
                <a:gd name="T10" fmla="*/ 19 w 182"/>
                <a:gd name="T11" fmla="*/ 0 h 218"/>
                <a:gd name="T12" fmla="*/ 155 w 182"/>
                <a:gd name="T13" fmla="*/ 21 h 218"/>
                <a:gd name="T14" fmla="*/ 159 w 182"/>
                <a:gd name="T15" fmla="*/ 38 h 218"/>
                <a:gd name="T16" fmla="*/ 180 w 182"/>
                <a:gd name="T17" fmla="*/ 195 h 218"/>
                <a:gd name="T18" fmla="*/ 165 w 182"/>
                <a:gd name="T19" fmla="*/ 217 h 218"/>
                <a:gd name="T20" fmla="*/ 161 w 182"/>
                <a:gd name="T21" fmla="*/ 218 h 218"/>
                <a:gd name="T22" fmla="*/ 129 w 182"/>
                <a:gd name="T23" fmla="*/ 48 h 218"/>
                <a:gd name="T24" fmla="*/ 130 w 182"/>
                <a:gd name="T25" fmla="*/ 48 h 218"/>
                <a:gd name="T26" fmla="*/ 129 w 182"/>
                <a:gd name="T27" fmla="*/ 4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18">
                  <a:moveTo>
                    <a:pt x="161" y="218"/>
                  </a:moveTo>
                  <a:cubicBezTo>
                    <a:pt x="153" y="218"/>
                    <a:pt x="145" y="211"/>
                    <a:pt x="143" y="203"/>
                  </a:cubicBezTo>
                  <a:cubicBezTo>
                    <a:pt x="141" y="190"/>
                    <a:pt x="122" y="92"/>
                    <a:pt x="122" y="46"/>
                  </a:cubicBezTo>
                  <a:cubicBezTo>
                    <a:pt x="103" y="42"/>
                    <a:pt x="57" y="38"/>
                    <a:pt x="18" y="37"/>
                  </a:cubicBezTo>
                  <a:cubicBezTo>
                    <a:pt x="8" y="37"/>
                    <a:pt x="0" y="28"/>
                    <a:pt x="0" y="18"/>
                  </a:cubicBezTo>
                  <a:cubicBezTo>
                    <a:pt x="1" y="8"/>
                    <a:pt x="9" y="0"/>
                    <a:pt x="19" y="0"/>
                  </a:cubicBezTo>
                  <a:cubicBezTo>
                    <a:pt x="140" y="3"/>
                    <a:pt x="150" y="16"/>
                    <a:pt x="155" y="21"/>
                  </a:cubicBezTo>
                  <a:cubicBezTo>
                    <a:pt x="159" y="26"/>
                    <a:pt x="160" y="32"/>
                    <a:pt x="159" y="38"/>
                  </a:cubicBezTo>
                  <a:cubicBezTo>
                    <a:pt x="156" y="61"/>
                    <a:pt x="170" y="147"/>
                    <a:pt x="180" y="195"/>
                  </a:cubicBezTo>
                  <a:cubicBezTo>
                    <a:pt x="182" y="205"/>
                    <a:pt x="175" y="215"/>
                    <a:pt x="165" y="217"/>
                  </a:cubicBezTo>
                  <a:cubicBezTo>
                    <a:pt x="164" y="217"/>
                    <a:pt x="163" y="218"/>
                    <a:pt x="161" y="218"/>
                  </a:cubicBezTo>
                  <a:close/>
                  <a:moveTo>
                    <a:pt x="129" y="48"/>
                  </a:moveTo>
                  <a:cubicBezTo>
                    <a:pt x="130" y="48"/>
                    <a:pt x="130" y="48"/>
                    <a:pt x="130" y="48"/>
                  </a:cubicBezTo>
                  <a:lnTo>
                    <a:pt x="129" y="48"/>
                  </a:ln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s1ïḑè">
              <a:extLst>
                <a:ext uri="{FF2B5EF4-FFF2-40B4-BE49-F238E27FC236}">
                  <a16:creationId xmlns:a16="http://schemas.microsoft.com/office/drawing/2014/main" id="{88A25280-7E11-4B08-B0F2-3FDE48437921}"/>
                </a:ext>
              </a:extLst>
            </p:cNvPr>
            <p:cNvSpPr/>
            <p:nvPr/>
          </p:nvSpPr>
          <p:spPr bwMode="auto">
            <a:xfrm>
              <a:off x="4856163" y="2141538"/>
              <a:ext cx="614363" cy="563563"/>
            </a:xfrm>
            <a:custGeom>
              <a:avLst/>
              <a:gdLst>
                <a:gd name="T0" fmla="*/ 86 w 186"/>
                <a:gd name="T1" fmla="*/ 171 h 171"/>
                <a:gd name="T2" fmla="*/ 74 w 186"/>
                <a:gd name="T3" fmla="*/ 167 h 171"/>
                <a:gd name="T4" fmla="*/ 72 w 186"/>
                <a:gd name="T5" fmla="*/ 141 h 171"/>
                <a:gd name="T6" fmla="*/ 144 w 186"/>
                <a:gd name="T7" fmla="*/ 45 h 171"/>
                <a:gd name="T8" fmla="*/ 19 w 186"/>
                <a:gd name="T9" fmla="*/ 37 h 171"/>
                <a:gd name="T10" fmla="*/ 0 w 186"/>
                <a:gd name="T11" fmla="*/ 19 h 171"/>
                <a:gd name="T12" fmla="*/ 18 w 186"/>
                <a:gd name="T13" fmla="*/ 0 h 171"/>
                <a:gd name="T14" fmla="*/ 88 w 186"/>
                <a:gd name="T15" fmla="*/ 2 h 171"/>
                <a:gd name="T16" fmla="*/ 180 w 186"/>
                <a:gd name="T17" fmla="*/ 25 h 171"/>
                <a:gd name="T18" fmla="*/ 184 w 186"/>
                <a:gd name="T19" fmla="*/ 47 h 171"/>
                <a:gd name="T20" fmla="*/ 100 w 186"/>
                <a:gd name="T21" fmla="*/ 165 h 171"/>
                <a:gd name="T22" fmla="*/ 86 w 186"/>
                <a:gd name="T2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171">
                  <a:moveTo>
                    <a:pt x="86" y="171"/>
                  </a:moveTo>
                  <a:cubicBezTo>
                    <a:pt x="82" y="171"/>
                    <a:pt x="77" y="170"/>
                    <a:pt x="74" y="167"/>
                  </a:cubicBezTo>
                  <a:cubicBezTo>
                    <a:pt x="66" y="160"/>
                    <a:pt x="65" y="148"/>
                    <a:pt x="72" y="141"/>
                  </a:cubicBezTo>
                  <a:cubicBezTo>
                    <a:pt x="88" y="122"/>
                    <a:pt x="129" y="74"/>
                    <a:pt x="144" y="45"/>
                  </a:cubicBezTo>
                  <a:cubicBezTo>
                    <a:pt x="122" y="39"/>
                    <a:pt x="66" y="36"/>
                    <a:pt x="19" y="37"/>
                  </a:cubicBezTo>
                  <a:cubicBezTo>
                    <a:pt x="9" y="38"/>
                    <a:pt x="1" y="29"/>
                    <a:pt x="0" y="19"/>
                  </a:cubicBezTo>
                  <a:cubicBezTo>
                    <a:pt x="0" y="9"/>
                    <a:pt x="8" y="1"/>
                    <a:pt x="18" y="0"/>
                  </a:cubicBezTo>
                  <a:cubicBezTo>
                    <a:pt x="20" y="0"/>
                    <a:pt x="53" y="0"/>
                    <a:pt x="88" y="2"/>
                  </a:cubicBezTo>
                  <a:cubicBezTo>
                    <a:pt x="153" y="5"/>
                    <a:pt x="172" y="13"/>
                    <a:pt x="180" y="25"/>
                  </a:cubicBezTo>
                  <a:cubicBezTo>
                    <a:pt x="185" y="31"/>
                    <a:pt x="186" y="39"/>
                    <a:pt x="184" y="47"/>
                  </a:cubicBezTo>
                  <a:cubicBezTo>
                    <a:pt x="171" y="85"/>
                    <a:pt x="107" y="157"/>
                    <a:pt x="100" y="165"/>
                  </a:cubicBezTo>
                  <a:cubicBezTo>
                    <a:pt x="96" y="169"/>
                    <a:pt x="91" y="171"/>
                    <a:pt x="86" y="171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ḻîḍê">
              <a:extLst>
                <a:ext uri="{FF2B5EF4-FFF2-40B4-BE49-F238E27FC236}">
                  <a16:creationId xmlns:a16="http://schemas.microsoft.com/office/drawing/2014/main" id="{7F70566B-BE5B-4FF8-822F-F76ABD49C6A0}"/>
                </a:ext>
              </a:extLst>
            </p:cNvPr>
            <p:cNvSpPr/>
            <p:nvPr/>
          </p:nvSpPr>
          <p:spPr bwMode="auto">
            <a:xfrm>
              <a:off x="4953000" y="1565276"/>
              <a:ext cx="276225" cy="563563"/>
            </a:xfrm>
            <a:custGeom>
              <a:avLst/>
              <a:gdLst>
                <a:gd name="T0" fmla="*/ 71 w 84"/>
                <a:gd name="T1" fmla="*/ 171 h 171"/>
                <a:gd name="T2" fmla="*/ 65 w 84"/>
                <a:gd name="T3" fmla="*/ 170 h 171"/>
                <a:gd name="T4" fmla="*/ 10 w 84"/>
                <a:gd name="T5" fmla="*/ 112 h 171"/>
                <a:gd name="T6" fmla="*/ 0 w 84"/>
                <a:gd name="T7" fmla="*/ 13 h 171"/>
                <a:gd name="T8" fmla="*/ 10 w 84"/>
                <a:gd name="T9" fmla="*/ 1 h 171"/>
                <a:gd name="T10" fmla="*/ 22 w 84"/>
                <a:gd name="T11" fmla="*/ 11 h 171"/>
                <a:gd name="T12" fmla="*/ 32 w 84"/>
                <a:gd name="T13" fmla="*/ 108 h 171"/>
                <a:gd name="T14" fmla="*/ 77 w 84"/>
                <a:gd name="T15" fmla="*/ 151 h 171"/>
                <a:gd name="T16" fmla="*/ 80 w 84"/>
                <a:gd name="T17" fmla="*/ 166 h 171"/>
                <a:gd name="T18" fmla="*/ 71 w 84"/>
                <a:gd name="T1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71">
                  <a:moveTo>
                    <a:pt x="71" y="171"/>
                  </a:moveTo>
                  <a:cubicBezTo>
                    <a:pt x="69" y="171"/>
                    <a:pt x="67" y="171"/>
                    <a:pt x="65" y="170"/>
                  </a:cubicBezTo>
                  <a:cubicBezTo>
                    <a:pt x="60" y="167"/>
                    <a:pt x="16" y="140"/>
                    <a:pt x="10" y="112"/>
                  </a:cubicBezTo>
                  <a:cubicBezTo>
                    <a:pt x="7" y="98"/>
                    <a:pt x="1" y="21"/>
                    <a:pt x="0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2" y="5"/>
                    <a:pt x="22" y="11"/>
                  </a:cubicBezTo>
                  <a:cubicBezTo>
                    <a:pt x="25" y="45"/>
                    <a:pt x="30" y="98"/>
                    <a:pt x="32" y="108"/>
                  </a:cubicBezTo>
                  <a:cubicBezTo>
                    <a:pt x="35" y="122"/>
                    <a:pt x="61" y="142"/>
                    <a:pt x="77" y="151"/>
                  </a:cubicBezTo>
                  <a:cubicBezTo>
                    <a:pt x="82" y="154"/>
                    <a:pt x="84" y="161"/>
                    <a:pt x="80" y="166"/>
                  </a:cubicBezTo>
                  <a:cubicBezTo>
                    <a:pt x="78" y="169"/>
                    <a:pt x="75" y="171"/>
                    <a:pt x="71" y="171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$ľiḍê">
              <a:extLst>
                <a:ext uri="{FF2B5EF4-FFF2-40B4-BE49-F238E27FC236}">
                  <a16:creationId xmlns:a16="http://schemas.microsoft.com/office/drawing/2014/main" id="{60B33150-13E1-425F-A498-28B98B69EB25}"/>
                </a:ext>
              </a:extLst>
            </p:cNvPr>
            <p:cNvSpPr/>
            <p:nvPr/>
          </p:nvSpPr>
          <p:spPr bwMode="auto">
            <a:xfrm>
              <a:off x="4695825" y="1562101"/>
              <a:ext cx="346075" cy="547688"/>
            </a:xfrm>
            <a:custGeom>
              <a:avLst/>
              <a:gdLst>
                <a:gd name="T0" fmla="*/ 92 w 105"/>
                <a:gd name="T1" fmla="*/ 166 h 166"/>
                <a:gd name="T2" fmla="*/ 0 w 105"/>
                <a:gd name="T3" fmla="*/ 166 h 166"/>
                <a:gd name="T4" fmla="*/ 2 w 105"/>
                <a:gd name="T5" fmla="*/ 11 h 166"/>
                <a:gd name="T6" fmla="*/ 11 w 105"/>
                <a:gd name="T7" fmla="*/ 0 h 166"/>
                <a:gd name="T8" fmla="*/ 88 w 105"/>
                <a:gd name="T9" fmla="*/ 0 h 166"/>
                <a:gd name="T10" fmla="*/ 97 w 105"/>
                <a:gd name="T11" fmla="*/ 7 h 166"/>
                <a:gd name="T12" fmla="*/ 92 w 105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66">
                  <a:moveTo>
                    <a:pt x="92" y="166"/>
                  </a:moveTo>
                  <a:cubicBezTo>
                    <a:pt x="0" y="166"/>
                    <a:pt x="0" y="166"/>
                    <a:pt x="0" y="166"/>
                  </a:cubicBezTo>
                  <a:cubicBezTo>
                    <a:pt x="3" y="129"/>
                    <a:pt x="9" y="48"/>
                    <a:pt x="2" y="11"/>
                  </a:cubicBezTo>
                  <a:cubicBezTo>
                    <a:pt x="1" y="5"/>
                    <a:pt x="6" y="0"/>
                    <a:pt x="11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2" y="0"/>
                    <a:pt x="96" y="3"/>
                    <a:pt x="97" y="7"/>
                  </a:cubicBezTo>
                  <a:cubicBezTo>
                    <a:pt x="105" y="40"/>
                    <a:pt x="92" y="166"/>
                    <a:pt x="92" y="166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ḷïḑe">
              <a:extLst>
                <a:ext uri="{FF2B5EF4-FFF2-40B4-BE49-F238E27FC236}">
                  <a16:creationId xmlns:a16="http://schemas.microsoft.com/office/drawing/2014/main" id="{E4EF44B4-1370-42B8-9AB2-65827427E53F}"/>
                </a:ext>
              </a:extLst>
            </p:cNvPr>
            <p:cNvSpPr/>
            <p:nvPr/>
          </p:nvSpPr>
          <p:spPr bwMode="auto">
            <a:xfrm>
              <a:off x="4583113" y="1562101"/>
              <a:ext cx="303213" cy="566738"/>
            </a:xfrm>
            <a:custGeom>
              <a:avLst/>
              <a:gdLst>
                <a:gd name="T0" fmla="*/ 79 w 92"/>
                <a:gd name="T1" fmla="*/ 172 h 172"/>
                <a:gd name="T2" fmla="*/ 73 w 92"/>
                <a:gd name="T3" fmla="*/ 171 h 172"/>
                <a:gd name="T4" fmla="*/ 1 w 92"/>
                <a:gd name="T5" fmla="*/ 107 h 172"/>
                <a:gd name="T6" fmla="*/ 35 w 92"/>
                <a:gd name="T7" fmla="*/ 9 h 172"/>
                <a:gd name="T8" fmla="*/ 49 w 92"/>
                <a:gd name="T9" fmla="*/ 3 h 172"/>
                <a:gd name="T10" fmla="*/ 55 w 92"/>
                <a:gd name="T11" fmla="*/ 17 h 172"/>
                <a:gd name="T12" fmla="*/ 23 w 92"/>
                <a:gd name="T13" fmla="*/ 105 h 172"/>
                <a:gd name="T14" fmla="*/ 85 w 92"/>
                <a:gd name="T15" fmla="*/ 152 h 172"/>
                <a:gd name="T16" fmla="*/ 89 w 92"/>
                <a:gd name="T17" fmla="*/ 167 h 172"/>
                <a:gd name="T18" fmla="*/ 79 w 92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72">
                  <a:moveTo>
                    <a:pt x="79" y="172"/>
                  </a:moveTo>
                  <a:cubicBezTo>
                    <a:pt x="77" y="172"/>
                    <a:pt x="75" y="172"/>
                    <a:pt x="73" y="171"/>
                  </a:cubicBezTo>
                  <a:cubicBezTo>
                    <a:pt x="1" y="124"/>
                    <a:pt x="1" y="113"/>
                    <a:pt x="1" y="107"/>
                  </a:cubicBezTo>
                  <a:cubicBezTo>
                    <a:pt x="0" y="93"/>
                    <a:pt x="24" y="33"/>
                    <a:pt x="35" y="9"/>
                  </a:cubicBezTo>
                  <a:cubicBezTo>
                    <a:pt x="37" y="3"/>
                    <a:pt x="43" y="0"/>
                    <a:pt x="49" y="3"/>
                  </a:cubicBezTo>
                  <a:cubicBezTo>
                    <a:pt x="55" y="5"/>
                    <a:pt x="57" y="11"/>
                    <a:pt x="55" y="17"/>
                  </a:cubicBezTo>
                  <a:cubicBezTo>
                    <a:pt x="40" y="52"/>
                    <a:pt x="25" y="94"/>
                    <a:pt x="23" y="105"/>
                  </a:cubicBezTo>
                  <a:cubicBezTo>
                    <a:pt x="29" y="113"/>
                    <a:pt x="59" y="135"/>
                    <a:pt x="85" y="152"/>
                  </a:cubicBezTo>
                  <a:cubicBezTo>
                    <a:pt x="90" y="155"/>
                    <a:pt x="92" y="162"/>
                    <a:pt x="89" y="167"/>
                  </a:cubicBezTo>
                  <a:cubicBezTo>
                    <a:pt x="86" y="171"/>
                    <a:pt x="83" y="172"/>
                    <a:pt x="79" y="172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ṣ1îďè">
              <a:extLst>
                <a:ext uri="{FF2B5EF4-FFF2-40B4-BE49-F238E27FC236}">
                  <a16:creationId xmlns:a16="http://schemas.microsoft.com/office/drawing/2014/main" id="{05D7F664-5657-4959-9D56-DBC0D337DF2D}"/>
                </a:ext>
              </a:extLst>
            </p:cNvPr>
            <p:cNvSpPr/>
            <p:nvPr/>
          </p:nvSpPr>
          <p:spPr bwMode="auto">
            <a:xfrm>
              <a:off x="4652963" y="1558926"/>
              <a:ext cx="125413" cy="158750"/>
            </a:xfrm>
            <a:custGeom>
              <a:avLst/>
              <a:gdLst>
                <a:gd name="T0" fmla="*/ 35 w 38"/>
                <a:gd name="T1" fmla="*/ 19 h 48"/>
                <a:gd name="T2" fmla="*/ 23 w 38"/>
                <a:gd name="T3" fmla="*/ 48 h 48"/>
                <a:gd name="T4" fmla="*/ 0 w 38"/>
                <a:gd name="T5" fmla="*/ 39 h 48"/>
                <a:gd name="T6" fmla="*/ 13 w 38"/>
                <a:gd name="T7" fmla="*/ 9 h 48"/>
                <a:gd name="T8" fmla="*/ 28 w 38"/>
                <a:gd name="T9" fmla="*/ 3 h 48"/>
                <a:gd name="T10" fmla="*/ 35 w 38"/>
                <a:gd name="T11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8">
                  <a:moveTo>
                    <a:pt x="35" y="19"/>
                  </a:moveTo>
                  <a:cubicBezTo>
                    <a:pt x="31" y="28"/>
                    <a:pt x="27" y="38"/>
                    <a:pt x="23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28"/>
                    <a:pt x="10" y="17"/>
                    <a:pt x="13" y="9"/>
                  </a:cubicBezTo>
                  <a:cubicBezTo>
                    <a:pt x="15" y="3"/>
                    <a:pt x="22" y="0"/>
                    <a:pt x="28" y="3"/>
                  </a:cubicBezTo>
                  <a:cubicBezTo>
                    <a:pt x="35" y="5"/>
                    <a:pt x="38" y="12"/>
                    <a:pt x="35" y="19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ślîdè">
              <a:extLst>
                <a:ext uri="{FF2B5EF4-FFF2-40B4-BE49-F238E27FC236}">
                  <a16:creationId xmlns:a16="http://schemas.microsoft.com/office/drawing/2014/main" id="{095C3E89-28A9-40E3-A690-4BF4851C4078}"/>
                </a:ext>
              </a:extLst>
            </p:cNvPr>
            <p:cNvSpPr/>
            <p:nvPr/>
          </p:nvSpPr>
          <p:spPr bwMode="auto">
            <a:xfrm>
              <a:off x="4949825" y="1558926"/>
              <a:ext cx="95250" cy="150813"/>
            </a:xfrm>
            <a:custGeom>
              <a:avLst/>
              <a:gdLst>
                <a:gd name="T0" fmla="*/ 1 w 29"/>
                <a:gd name="T1" fmla="*/ 15 h 46"/>
                <a:gd name="T2" fmla="*/ 5 w 29"/>
                <a:gd name="T3" fmla="*/ 46 h 46"/>
                <a:gd name="T4" fmla="*/ 29 w 29"/>
                <a:gd name="T5" fmla="*/ 44 h 46"/>
                <a:gd name="T6" fmla="*/ 25 w 29"/>
                <a:gd name="T7" fmla="*/ 11 h 46"/>
                <a:gd name="T8" fmla="*/ 11 w 29"/>
                <a:gd name="T9" fmla="*/ 1 h 46"/>
                <a:gd name="T10" fmla="*/ 1 w 29"/>
                <a:gd name="T11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6">
                  <a:moveTo>
                    <a:pt x="1" y="15"/>
                  </a:moveTo>
                  <a:cubicBezTo>
                    <a:pt x="2" y="25"/>
                    <a:pt x="4" y="36"/>
                    <a:pt x="5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1"/>
                    <a:pt x="26" y="20"/>
                    <a:pt x="25" y="11"/>
                  </a:cubicBezTo>
                  <a:cubicBezTo>
                    <a:pt x="24" y="5"/>
                    <a:pt x="18" y="0"/>
                    <a:pt x="11" y="1"/>
                  </a:cubicBezTo>
                  <a:cubicBezTo>
                    <a:pt x="4" y="2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ṣḻïḑê">
              <a:extLst>
                <a:ext uri="{FF2B5EF4-FFF2-40B4-BE49-F238E27FC236}">
                  <a16:creationId xmlns:a16="http://schemas.microsoft.com/office/drawing/2014/main" id="{F2E85592-BC25-437F-99FD-B5CD7D315441}"/>
                </a:ext>
              </a:extLst>
            </p:cNvPr>
            <p:cNvSpPr/>
            <p:nvPr/>
          </p:nvSpPr>
          <p:spPr bwMode="auto">
            <a:xfrm>
              <a:off x="4751388" y="1271588"/>
              <a:ext cx="296863" cy="296863"/>
            </a:xfrm>
            <a:custGeom>
              <a:avLst/>
              <a:gdLst>
                <a:gd name="T0" fmla="*/ 85 w 90"/>
                <a:gd name="T1" fmla="*/ 53 h 90"/>
                <a:gd name="T2" fmla="*/ 36 w 90"/>
                <a:gd name="T3" fmla="*/ 85 h 90"/>
                <a:gd name="T4" fmla="*/ 4 w 90"/>
                <a:gd name="T5" fmla="*/ 36 h 90"/>
                <a:gd name="T6" fmla="*/ 53 w 90"/>
                <a:gd name="T7" fmla="*/ 4 h 90"/>
                <a:gd name="T8" fmla="*/ 85 w 90"/>
                <a:gd name="T9" fmla="*/ 5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85" y="53"/>
                  </a:moveTo>
                  <a:cubicBezTo>
                    <a:pt x="80" y="75"/>
                    <a:pt x="59" y="90"/>
                    <a:pt x="36" y="85"/>
                  </a:cubicBezTo>
                  <a:cubicBezTo>
                    <a:pt x="14" y="80"/>
                    <a:pt x="0" y="58"/>
                    <a:pt x="4" y="36"/>
                  </a:cubicBezTo>
                  <a:cubicBezTo>
                    <a:pt x="9" y="14"/>
                    <a:pt x="31" y="0"/>
                    <a:pt x="53" y="4"/>
                  </a:cubicBezTo>
                  <a:cubicBezTo>
                    <a:pt x="76" y="9"/>
                    <a:pt x="90" y="31"/>
                    <a:pt x="85" y="53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ṣļïḑê">
              <a:extLst>
                <a:ext uri="{FF2B5EF4-FFF2-40B4-BE49-F238E27FC236}">
                  <a16:creationId xmlns:a16="http://schemas.microsoft.com/office/drawing/2014/main" id="{512F6F23-B55B-48EC-B440-88FF1DA9A183}"/>
                </a:ext>
              </a:extLst>
            </p:cNvPr>
            <p:cNvSpPr/>
            <p:nvPr/>
          </p:nvSpPr>
          <p:spPr bwMode="auto">
            <a:xfrm>
              <a:off x="4781550" y="1562101"/>
              <a:ext cx="153988" cy="58738"/>
            </a:xfrm>
            <a:custGeom>
              <a:avLst/>
              <a:gdLst>
                <a:gd name="T0" fmla="*/ 44 w 47"/>
                <a:gd name="T1" fmla="*/ 0 h 18"/>
                <a:gd name="T2" fmla="*/ 26 w 47"/>
                <a:gd name="T3" fmla="*/ 15 h 18"/>
                <a:gd name="T4" fmla="*/ 0 w 47"/>
                <a:gd name="T5" fmla="*/ 0 h 18"/>
                <a:gd name="T6" fmla="*/ 44 w 4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8">
                  <a:moveTo>
                    <a:pt x="44" y="0"/>
                  </a:moveTo>
                  <a:cubicBezTo>
                    <a:pt x="47" y="11"/>
                    <a:pt x="39" y="18"/>
                    <a:pt x="26" y="15"/>
                  </a:cubicBezTo>
                  <a:cubicBezTo>
                    <a:pt x="17" y="13"/>
                    <a:pt x="8" y="8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śḻïḍe">
              <a:extLst>
                <a:ext uri="{FF2B5EF4-FFF2-40B4-BE49-F238E27FC236}">
                  <a16:creationId xmlns:a16="http://schemas.microsoft.com/office/drawing/2014/main" id="{6145660F-283D-4657-9F11-F342B8A21DCF}"/>
                </a:ext>
              </a:extLst>
            </p:cNvPr>
            <p:cNvSpPr/>
            <p:nvPr/>
          </p:nvSpPr>
          <p:spPr bwMode="auto">
            <a:xfrm>
              <a:off x="4803775" y="2052638"/>
              <a:ext cx="155575" cy="106363"/>
            </a:xfrm>
            <a:custGeom>
              <a:avLst/>
              <a:gdLst>
                <a:gd name="T0" fmla="*/ 35 w 47"/>
                <a:gd name="T1" fmla="*/ 32 h 32"/>
                <a:gd name="T2" fmla="*/ 32 w 47"/>
                <a:gd name="T3" fmla="*/ 32 h 32"/>
                <a:gd name="T4" fmla="*/ 6 w 47"/>
                <a:gd name="T5" fmla="*/ 22 h 32"/>
                <a:gd name="T6" fmla="*/ 3 w 47"/>
                <a:gd name="T7" fmla="*/ 6 h 32"/>
                <a:gd name="T8" fmla="*/ 18 w 47"/>
                <a:gd name="T9" fmla="*/ 3 h 32"/>
                <a:gd name="T10" fmla="*/ 38 w 47"/>
                <a:gd name="T11" fmla="*/ 11 h 32"/>
                <a:gd name="T12" fmla="*/ 45 w 47"/>
                <a:gd name="T13" fmla="*/ 24 h 32"/>
                <a:gd name="T14" fmla="*/ 35 w 47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2">
                  <a:moveTo>
                    <a:pt x="35" y="32"/>
                  </a:moveTo>
                  <a:cubicBezTo>
                    <a:pt x="34" y="32"/>
                    <a:pt x="33" y="32"/>
                    <a:pt x="32" y="32"/>
                  </a:cubicBezTo>
                  <a:cubicBezTo>
                    <a:pt x="30" y="31"/>
                    <a:pt x="15" y="27"/>
                    <a:pt x="6" y="22"/>
                  </a:cubicBezTo>
                  <a:cubicBezTo>
                    <a:pt x="1" y="18"/>
                    <a:pt x="0" y="11"/>
                    <a:pt x="3" y="6"/>
                  </a:cubicBezTo>
                  <a:cubicBezTo>
                    <a:pt x="6" y="1"/>
                    <a:pt x="13" y="0"/>
                    <a:pt x="18" y="3"/>
                  </a:cubicBezTo>
                  <a:cubicBezTo>
                    <a:pt x="22" y="6"/>
                    <a:pt x="32" y="9"/>
                    <a:pt x="38" y="11"/>
                  </a:cubicBezTo>
                  <a:cubicBezTo>
                    <a:pt x="44" y="12"/>
                    <a:pt x="47" y="18"/>
                    <a:pt x="45" y="24"/>
                  </a:cubicBezTo>
                  <a:cubicBezTo>
                    <a:pt x="44" y="29"/>
                    <a:pt x="40" y="32"/>
                    <a:pt x="35" y="32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šļïďê">
              <a:extLst>
                <a:ext uri="{FF2B5EF4-FFF2-40B4-BE49-F238E27FC236}">
                  <a16:creationId xmlns:a16="http://schemas.microsoft.com/office/drawing/2014/main" id="{5FD626F9-80D7-4E79-AE27-95CA4C6FDF22}"/>
                </a:ext>
              </a:extLst>
            </p:cNvPr>
            <p:cNvSpPr/>
            <p:nvPr/>
          </p:nvSpPr>
          <p:spPr bwMode="auto">
            <a:xfrm>
              <a:off x="5146675" y="2070101"/>
              <a:ext cx="146050" cy="82550"/>
            </a:xfrm>
            <a:custGeom>
              <a:avLst/>
              <a:gdLst>
                <a:gd name="T0" fmla="*/ 33 w 44"/>
                <a:gd name="T1" fmla="*/ 25 h 25"/>
                <a:gd name="T2" fmla="*/ 33 w 44"/>
                <a:gd name="T3" fmla="*/ 25 h 25"/>
                <a:gd name="T4" fmla="*/ 10 w 44"/>
                <a:gd name="T5" fmla="*/ 23 h 25"/>
                <a:gd name="T6" fmla="*/ 1 w 44"/>
                <a:gd name="T7" fmla="*/ 10 h 25"/>
                <a:gd name="T8" fmla="*/ 14 w 44"/>
                <a:gd name="T9" fmla="*/ 1 h 25"/>
                <a:gd name="T10" fmla="*/ 33 w 44"/>
                <a:gd name="T11" fmla="*/ 3 h 25"/>
                <a:gd name="T12" fmla="*/ 44 w 44"/>
                <a:gd name="T13" fmla="*/ 14 h 25"/>
                <a:gd name="T14" fmla="*/ 33 w 44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5"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22" y="25"/>
                    <a:pt x="10" y="23"/>
                    <a:pt x="10" y="23"/>
                  </a:cubicBezTo>
                  <a:cubicBezTo>
                    <a:pt x="4" y="21"/>
                    <a:pt x="0" y="15"/>
                    <a:pt x="1" y="10"/>
                  </a:cubicBezTo>
                  <a:cubicBezTo>
                    <a:pt x="3" y="4"/>
                    <a:pt x="8" y="0"/>
                    <a:pt x="14" y="1"/>
                  </a:cubicBezTo>
                  <a:cubicBezTo>
                    <a:pt x="14" y="1"/>
                    <a:pt x="24" y="3"/>
                    <a:pt x="33" y="3"/>
                  </a:cubicBezTo>
                  <a:cubicBezTo>
                    <a:pt x="39" y="3"/>
                    <a:pt x="44" y="8"/>
                    <a:pt x="44" y="14"/>
                  </a:cubicBezTo>
                  <a:cubicBezTo>
                    <a:pt x="44" y="20"/>
                    <a:pt x="39" y="25"/>
                    <a:pt x="33" y="25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ṡľîḓe">
              <a:extLst>
                <a:ext uri="{FF2B5EF4-FFF2-40B4-BE49-F238E27FC236}">
                  <a16:creationId xmlns:a16="http://schemas.microsoft.com/office/drawing/2014/main" id="{EC843F4E-D8A2-4520-A988-0588214AAA95}"/>
                </a:ext>
              </a:extLst>
            </p:cNvPr>
            <p:cNvSpPr/>
            <p:nvPr/>
          </p:nvSpPr>
          <p:spPr bwMode="auto">
            <a:xfrm>
              <a:off x="4813300" y="1252538"/>
              <a:ext cx="255588" cy="128588"/>
            </a:xfrm>
            <a:custGeom>
              <a:avLst/>
              <a:gdLst>
                <a:gd name="T0" fmla="*/ 8 w 77"/>
                <a:gd name="T1" fmla="*/ 24 h 39"/>
                <a:gd name="T2" fmla="*/ 8 w 77"/>
                <a:gd name="T3" fmla="*/ 9 h 39"/>
                <a:gd name="T4" fmla="*/ 13 w 77"/>
                <a:gd name="T5" fmla="*/ 7 h 39"/>
                <a:gd name="T6" fmla="*/ 66 w 77"/>
                <a:gd name="T7" fmla="*/ 16 h 39"/>
                <a:gd name="T8" fmla="*/ 68 w 77"/>
                <a:gd name="T9" fmla="*/ 17 h 39"/>
                <a:gd name="T10" fmla="*/ 67 w 77"/>
                <a:gd name="T11" fmla="*/ 38 h 39"/>
                <a:gd name="T12" fmla="*/ 52 w 77"/>
                <a:gd name="T13" fmla="*/ 38 h 39"/>
                <a:gd name="T14" fmla="*/ 8 w 77"/>
                <a:gd name="T1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39">
                  <a:moveTo>
                    <a:pt x="8" y="24"/>
                  </a:moveTo>
                  <a:cubicBezTo>
                    <a:pt x="0" y="20"/>
                    <a:pt x="0" y="14"/>
                    <a:pt x="8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1" y="4"/>
                    <a:pt x="44" y="0"/>
                    <a:pt x="66" y="16"/>
                  </a:cubicBezTo>
                  <a:cubicBezTo>
                    <a:pt x="67" y="17"/>
                    <a:pt x="67" y="17"/>
                    <a:pt x="68" y="17"/>
                  </a:cubicBezTo>
                  <a:cubicBezTo>
                    <a:pt x="77" y="22"/>
                    <a:pt x="76" y="35"/>
                    <a:pt x="67" y="38"/>
                  </a:cubicBezTo>
                  <a:cubicBezTo>
                    <a:pt x="63" y="39"/>
                    <a:pt x="58" y="39"/>
                    <a:pt x="52" y="38"/>
                  </a:cubicBezTo>
                  <a:cubicBezTo>
                    <a:pt x="33" y="35"/>
                    <a:pt x="17" y="28"/>
                    <a:pt x="8" y="24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1iḋê">
              <a:extLst>
                <a:ext uri="{FF2B5EF4-FFF2-40B4-BE49-F238E27FC236}">
                  <a16:creationId xmlns:a16="http://schemas.microsoft.com/office/drawing/2014/main" id="{551CD61C-AE16-46CE-90C3-23BEE4A8F80E}"/>
                </a:ext>
              </a:extLst>
            </p:cNvPr>
            <p:cNvSpPr/>
            <p:nvPr/>
          </p:nvSpPr>
          <p:spPr bwMode="auto">
            <a:xfrm>
              <a:off x="4803775" y="1239838"/>
              <a:ext cx="250825" cy="114300"/>
            </a:xfrm>
            <a:custGeom>
              <a:avLst/>
              <a:gdLst>
                <a:gd name="T0" fmla="*/ 12 w 76"/>
                <a:gd name="T1" fmla="*/ 32 h 35"/>
                <a:gd name="T2" fmla="*/ 6 w 76"/>
                <a:gd name="T3" fmla="*/ 14 h 35"/>
                <a:gd name="T4" fmla="*/ 6 w 76"/>
                <a:gd name="T5" fmla="*/ 14 h 35"/>
                <a:gd name="T6" fmla="*/ 61 w 76"/>
                <a:gd name="T7" fmla="*/ 8 h 35"/>
                <a:gd name="T8" fmla="*/ 68 w 76"/>
                <a:gd name="T9" fmla="*/ 11 h 35"/>
                <a:gd name="T10" fmla="*/ 68 w 76"/>
                <a:gd name="T11" fmla="*/ 27 h 35"/>
                <a:gd name="T12" fmla="*/ 55 w 76"/>
                <a:gd name="T13" fmla="*/ 32 h 35"/>
                <a:gd name="T14" fmla="*/ 12 w 76"/>
                <a:gd name="T1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35">
                  <a:moveTo>
                    <a:pt x="12" y="32"/>
                  </a:moveTo>
                  <a:cubicBezTo>
                    <a:pt x="3" y="31"/>
                    <a:pt x="0" y="21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3" y="8"/>
                    <a:pt x="36" y="0"/>
                    <a:pt x="61" y="8"/>
                  </a:cubicBezTo>
                  <a:cubicBezTo>
                    <a:pt x="62" y="9"/>
                    <a:pt x="64" y="9"/>
                    <a:pt x="68" y="11"/>
                  </a:cubicBezTo>
                  <a:cubicBezTo>
                    <a:pt x="76" y="14"/>
                    <a:pt x="76" y="22"/>
                    <a:pt x="68" y="27"/>
                  </a:cubicBezTo>
                  <a:cubicBezTo>
                    <a:pt x="65" y="30"/>
                    <a:pt x="61" y="31"/>
                    <a:pt x="55" y="32"/>
                  </a:cubicBezTo>
                  <a:cubicBezTo>
                    <a:pt x="37" y="35"/>
                    <a:pt x="21" y="33"/>
                    <a:pt x="12" y="32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śľiḋê">
              <a:extLst>
                <a:ext uri="{FF2B5EF4-FFF2-40B4-BE49-F238E27FC236}">
                  <a16:creationId xmlns:a16="http://schemas.microsoft.com/office/drawing/2014/main" id="{1566F702-7F3C-4D0E-8248-F8C9DF40C378}"/>
                </a:ext>
              </a:extLst>
            </p:cNvPr>
            <p:cNvSpPr/>
            <p:nvPr/>
          </p:nvSpPr>
          <p:spPr bwMode="auto">
            <a:xfrm>
              <a:off x="4800600" y="1239838"/>
              <a:ext cx="146050" cy="85725"/>
            </a:xfrm>
            <a:custGeom>
              <a:avLst/>
              <a:gdLst>
                <a:gd name="T0" fmla="*/ 9 w 44"/>
                <a:gd name="T1" fmla="*/ 25 h 26"/>
                <a:gd name="T2" fmla="*/ 2 w 44"/>
                <a:gd name="T3" fmla="*/ 16 h 26"/>
                <a:gd name="T4" fmla="*/ 2 w 44"/>
                <a:gd name="T5" fmla="*/ 15 h 26"/>
                <a:gd name="T6" fmla="*/ 33 w 44"/>
                <a:gd name="T7" fmla="*/ 0 h 26"/>
                <a:gd name="T8" fmla="*/ 37 w 44"/>
                <a:gd name="T9" fmla="*/ 0 h 26"/>
                <a:gd name="T10" fmla="*/ 41 w 44"/>
                <a:gd name="T11" fmla="*/ 10 h 26"/>
                <a:gd name="T12" fmla="*/ 34 w 44"/>
                <a:gd name="T13" fmla="*/ 15 h 26"/>
                <a:gd name="T14" fmla="*/ 9 w 44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9" y="25"/>
                  </a:moveTo>
                  <a:cubicBezTo>
                    <a:pt x="4" y="26"/>
                    <a:pt x="0" y="21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1"/>
                    <a:pt x="16" y="1"/>
                    <a:pt x="33" y="0"/>
                  </a:cubicBezTo>
                  <a:cubicBezTo>
                    <a:pt x="33" y="0"/>
                    <a:pt x="35" y="0"/>
                    <a:pt x="37" y="0"/>
                  </a:cubicBezTo>
                  <a:cubicBezTo>
                    <a:pt x="42" y="0"/>
                    <a:pt x="44" y="5"/>
                    <a:pt x="41" y="10"/>
                  </a:cubicBezTo>
                  <a:cubicBezTo>
                    <a:pt x="39" y="12"/>
                    <a:pt x="37" y="14"/>
                    <a:pt x="34" y="15"/>
                  </a:cubicBezTo>
                  <a:cubicBezTo>
                    <a:pt x="24" y="21"/>
                    <a:pt x="15" y="24"/>
                    <a:pt x="9" y="25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s1iḋé">
              <a:extLst>
                <a:ext uri="{FF2B5EF4-FFF2-40B4-BE49-F238E27FC236}">
                  <a16:creationId xmlns:a16="http://schemas.microsoft.com/office/drawing/2014/main" id="{CFB3BC81-1660-42F0-AEF3-373988B79113}"/>
                </a:ext>
              </a:extLst>
            </p:cNvPr>
            <p:cNvSpPr/>
            <p:nvPr/>
          </p:nvSpPr>
          <p:spPr bwMode="auto">
            <a:xfrm>
              <a:off x="4741863" y="1301751"/>
              <a:ext cx="82550" cy="61913"/>
            </a:xfrm>
            <a:custGeom>
              <a:avLst/>
              <a:gdLst>
                <a:gd name="T0" fmla="*/ 23 w 25"/>
                <a:gd name="T1" fmla="*/ 7 h 19"/>
                <a:gd name="T2" fmla="*/ 20 w 25"/>
                <a:gd name="T3" fmla="*/ 0 h 19"/>
                <a:gd name="T4" fmla="*/ 20 w 25"/>
                <a:gd name="T5" fmla="*/ 0 h 19"/>
                <a:gd name="T6" fmla="*/ 3 w 25"/>
                <a:gd name="T7" fmla="*/ 12 h 19"/>
                <a:gd name="T8" fmla="*/ 2 w 25"/>
                <a:gd name="T9" fmla="*/ 14 h 19"/>
                <a:gd name="T10" fmla="*/ 6 w 25"/>
                <a:gd name="T11" fmla="*/ 19 h 19"/>
                <a:gd name="T12" fmla="*/ 10 w 25"/>
                <a:gd name="T13" fmla="*/ 17 h 19"/>
                <a:gd name="T14" fmla="*/ 23 w 25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9">
                  <a:moveTo>
                    <a:pt x="23" y="7"/>
                  </a:moveTo>
                  <a:cubicBezTo>
                    <a:pt x="25" y="4"/>
                    <a:pt x="23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8" y="3"/>
                    <a:pt x="3" y="12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0" y="17"/>
                    <a:pt x="2" y="19"/>
                    <a:pt x="6" y="19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6" y="13"/>
                    <a:pt x="20" y="9"/>
                    <a:pt x="23" y="7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Sḷiďe">
              <a:extLst>
                <a:ext uri="{FF2B5EF4-FFF2-40B4-BE49-F238E27FC236}">
                  <a16:creationId xmlns:a16="http://schemas.microsoft.com/office/drawing/2014/main" id="{7732A089-67B7-4503-8DD6-226754281329}"/>
                </a:ext>
              </a:extLst>
            </p:cNvPr>
            <p:cNvSpPr/>
            <p:nvPr/>
          </p:nvSpPr>
          <p:spPr bwMode="auto">
            <a:xfrm>
              <a:off x="4748213" y="1308101"/>
              <a:ext cx="76200" cy="95250"/>
            </a:xfrm>
            <a:custGeom>
              <a:avLst/>
              <a:gdLst>
                <a:gd name="T0" fmla="*/ 22 w 23"/>
                <a:gd name="T1" fmla="*/ 7 h 29"/>
                <a:gd name="T2" fmla="*/ 17 w 23"/>
                <a:gd name="T3" fmla="*/ 1 h 29"/>
                <a:gd name="T4" fmla="*/ 16 w 23"/>
                <a:gd name="T5" fmla="*/ 1 h 29"/>
                <a:gd name="T6" fmla="*/ 1 w 23"/>
                <a:gd name="T7" fmla="*/ 20 h 29"/>
                <a:gd name="T8" fmla="*/ 0 w 23"/>
                <a:gd name="T9" fmla="*/ 23 h 29"/>
                <a:gd name="T10" fmla="*/ 7 w 23"/>
                <a:gd name="T11" fmla="*/ 27 h 29"/>
                <a:gd name="T12" fmla="*/ 12 w 23"/>
                <a:gd name="T13" fmla="*/ 23 h 29"/>
                <a:gd name="T14" fmla="*/ 22 w 2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9">
                  <a:moveTo>
                    <a:pt x="22" y="7"/>
                  </a:moveTo>
                  <a:cubicBezTo>
                    <a:pt x="23" y="4"/>
                    <a:pt x="20" y="0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2"/>
                    <a:pt x="4" y="9"/>
                    <a:pt x="1" y="20"/>
                  </a:cubicBezTo>
                  <a:cubicBezTo>
                    <a:pt x="1" y="20"/>
                    <a:pt x="1" y="22"/>
                    <a:pt x="0" y="23"/>
                  </a:cubicBezTo>
                  <a:cubicBezTo>
                    <a:pt x="0" y="27"/>
                    <a:pt x="3" y="29"/>
                    <a:pt x="7" y="27"/>
                  </a:cubicBezTo>
                  <a:cubicBezTo>
                    <a:pt x="8" y="26"/>
                    <a:pt x="10" y="25"/>
                    <a:pt x="12" y="23"/>
                  </a:cubicBezTo>
                  <a:cubicBezTo>
                    <a:pt x="17" y="17"/>
                    <a:pt x="20" y="11"/>
                    <a:pt x="22" y="7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Sḷïḑè">
              <a:extLst>
                <a:ext uri="{FF2B5EF4-FFF2-40B4-BE49-F238E27FC236}">
                  <a16:creationId xmlns:a16="http://schemas.microsoft.com/office/drawing/2014/main" id="{591B0F15-DB63-48BC-96EF-76FFA783EA34}"/>
                </a:ext>
              </a:extLst>
            </p:cNvPr>
            <p:cNvSpPr/>
            <p:nvPr/>
          </p:nvSpPr>
          <p:spPr bwMode="auto">
            <a:xfrm>
              <a:off x="4754563" y="1285876"/>
              <a:ext cx="171450" cy="163513"/>
            </a:xfrm>
            <a:custGeom>
              <a:avLst/>
              <a:gdLst>
                <a:gd name="T0" fmla="*/ 32 w 52"/>
                <a:gd name="T1" fmla="*/ 8 h 50"/>
                <a:gd name="T2" fmla="*/ 13 w 52"/>
                <a:gd name="T3" fmla="*/ 47 h 50"/>
                <a:gd name="T4" fmla="*/ 3 w 52"/>
                <a:gd name="T5" fmla="*/ 26 h 50"/>
                <a:gd name="T6" fmla="*/ 32 w 52"/>
                <a:gd name="T7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0">
                  <a:moveTo>
                    <a:pt x="32" y="8"/>
                  </a:moveTo>
                  <a:cubicBezTo>
                    <a:pt x="52" y="15"/>
                    <a:pt x="31" y="42"/>
                    <a:pt x="13" y="47"/>
                  </a:cubicBezTo>
                  <a:cubicBezTo>
                    <a:pt x="2" y="50"/>
                    <a:pt x="0" y="39"/>
                    <a:pt x="3" y="26"/>
                  </a:cubicBezTo>
                  <a:cubicBezTo>
                    <a:pt x="6" y="11"/>
                    <a:pt x="9" y="0"/>
                    <a:pt x="32" y="8"/>
                  </a:cubicBezTo>
                  <a:close/>
                </a:path>
              </a:pathLst>
            </a:custGeom>
            <a:solidFill>
              <a:srgbClr val="ED7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şḻíḋè">
              <a:extLst>
                <a:ext uri="{FF2B5EF4-FFF2-40B4-BE49-F238E27FC236}">
                  <a16:creationId xmlns:a16="http://schemas.microsoft.com/office/drawing/2014/main" id="{C84B3AEE-F5D7-4B0D-9B70-30F2A9A134C5}"/>
                </a:ext>
              </a:extLst>
            </p:cNvPr>
            <p:cNvSpPr/>
            <p:nvPr/>
          </p:nvSpPr>
          <p:spPr bwMode="auto">
            <a:xfrm>
              <a:off x="5021263" y="1858963"/>
              <a:ext cx="501650" cy="312738"/>
            </a:xfrm>
            <a:custGeom>
              <a:avLst/>
              <a:gdLst>
                <a:gd name="T0" fmla="*/ 151 w 152"/>
                <a:gd name="T1" fmla="*/ 2 h 95"/>
                <a:gd name="T2" fmla="*/ 147 w 152"/>
                <a:gd name="T3" fmla="*/ 0 h 95"/>
                <a:gd name="T4" fmla="*/ 36 w 152"/>
                <a:gd name="T5" fmla="*/ 0 h 95"/>
                <a:gd name="T6" fmla="*/ 31 w 152"/>
                <a:gd name="T7" fmla="*/ 4 h 95"/>
                <a:gd name="T8" fmla="*/ 34 w 152"/>
                <a:gd name="T9" fmla="*/ 9 h 95"/>
                <a:gd name="T10" fmla="*/ 7 w 152"/>
                <a:gd name="T11" fmla="*/ 85 h 95"/>
                <a:gd name="T12" fmla="*/ 5 w 152"/>
                <a:gd name="T13" fmla="*/ 85 h 95"/>
                <a:gd name="T14" fmla="*/ 0 w 152"/>
                <a:gd name="T15" fmla="*/ 90 h 95"/>
                <a:gd name="T16" fmla="*/ 5 w 152"/>
                <a:gd name="T17" fmla="*/ 95 h 95"/>
                <a:gd name="T18" fmla="*/ 116 w 152"/>
                <a:gd name="T19" fmla="*/ 95 h 95"/>
                <a:gd name="T20" fmla="*/ 120 w 152"/>
                <a:gd name="T21" fmla="*/ 91 h 95"/>
                <a:gd name="T22" fmla="*/ 151 w 152"/>
                <a:gd name="T23" fmla="*/ 6 h 95"/>
                <a:gd name="T24" fmla="*/ 151 w 152"/>
                <a:gd name="T25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95">
                  <a:moveTo>
                    <a:pt x="151" y="2"/>
                  </a:moveTo>
                  <a:cubicBezTo>
                    <a:pt x="150" y="0"/>
                    <a:pt x="148" y="0"/>
                    <a:pt x="14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31" y="2"/>
                    <a:pt x="31" y="4"/>
                  </a:cubicBezTo>
                  <a:cubicBezTo>
                    <a:pt x="31" y="7"/>
                    <a:pt x="32" y="8"/>
                    <a:pt x="34" y="9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5"/>
                    <a:pt x="0" y="87"/>
                    <a:pt x="0" y="90"/>
                  </a:cubicBezTo>
                  <a:cubicBezTo>
                    <a:pt x="0" y="92"/>
                    <a:pt x="2" y="95"/>
                    <a:pt x="5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8" y="95"/>
                    <a:pt x="120" y="93"/>
                    <a:pt x="120" y="9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2" y="5"/>
                    <a:pt x="152" y="3"/>
                    <a:pt x="151" y="2"/>
                  </a:cubicBezTo>
                  <a:close/>
                </a:path>
              </a:pathLst>
            </a:custGeom>
            <a:solidFill>
              <a:srgbClr val="549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ś1iḓe">
              <a:extLst>
                <a:ext uri="{FF2B5EF4-FFF2-40B4-BE49-F238E27FC236}">
                  <a16:creationId xmlns:a16="http://schemas.microsoft.com/office/drawing/2014/main" id="{D1A99AAA-5DF3-4115-9C72-2EA6DCD885C0}"/>
                </a:ext>
              </a:extLst>
            </p:cNvPr>
            <p:cNvSpPr/>
            <p:nvPr/>
          </p:nvSpPr>
          <p:spPr bwMode="auto">
            <a:xfrm>
              <a:off x="4784725" y="1855788"/>
              <a:ext cx="376238" cy="315913"/>
            </a:xfrm>
            <a:custGeom>
              <a:avLst/>
              <a:gdLst>
                <a:gd name="T0" fmla="*/ 77 w 114"/>
                <a:gd name="T1" fmla="*/ 96 h 96"/>
                <a:gd name="T2" fmla="*/ 5 w 114"/>
                <a:gd name="T3" fmla="*/ 96 h 96"/>
                <a:gd name="T4" fmla="*/ 0 w 114"/>
                <a:gd name="T5" fmla="*/ 91 h 96"/>
                <a:gd name="T6" fmla="*/ 5 w 114"/>
                <a:gd name="T7" fmla="*/ 86 h 96"/>
                <a:gd name="T8" fmla="*/ 74 w 114"/>
                <a:gd name="T9" fmla="*/ 86 h 96"/>
                <a:gd name="T10" fmla="*/ 103 w 114"/>
                <a:gd name="T11" fmla="*/ 4 h 96"/>
                <a:gd name="T12" fmla="*/ 110 w 114"/>
                <a:gd name="T13" fmla="*/ 1 h 96"/>
                <a:gd name="T14" fmla="*/ 113 w 114"/>
                <a:gd name="T15" fmla="*/ 7 h 96"/>
                <a:gd name="T16" fmla="*/ 82 w 114"/>
                <a:gd name="T17" fmla="*/ 92 h 96"/>
                <a:gd name="T18" fmla="*/ 77 w 114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96">
                  <a:moveTo>
                    <a:pt x="77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3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7" y="0"/>
                    <a:pt x="110" y="1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4"/>
                    <a:pt x="79" y="96"/>
                    <a:pt x="77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ṣḷîḋé">
              <a:extLst>
                <a:ext uri="{FF2B5EF4-FFF2-40B4-BE49-F238E27FC236}">
                  <a16:creationId xmlns:a16="http://schemas.microsoft.com/office/drawing/2014/main" id="{7C93DA54-C364-4EC7-9501-3BA6F4826EF5}"/>
                </a:ext>
              </a:extLst>
            </p:cNvPr>
            <p:cNvSpPr/>
            <p:nvPr/>
          </p:nvSpPr>
          <p:spPr bwMode="auto">
            <a:xfrm>
              <a:off x="4751388" y="1384301"/>
              <a:ext cx="61913" cy="107950"/>
            </a:xfrm>
            <a:custGeom>
              <a:avLst/>
              <a:gdLst>
                <a:gd name="T0" fmla="*/ 1 w 19"/>
                <a:gd name="T1" fmla="*/ 15 h 33"/>
                <a:gd name="T2" fmla="*/ 5 w 19"/>
                <a:gd name="T3" fmla="*/ 29 h 33"/>
                <a:gd name="T4" fmla="*/ 17 w 19"/>
                <a:gd name="T5" fmla="*/ 25 h 33"/>
                <a:gd name="T6" fmla="*/ 19 w 19"/>
                <a:gd name="T7" fmla="*/ 10 h 33"/>
                <a:gd name="T8" fmla="*/ 9 w 19"/>
                <a:gd name="T9" fmla="*/ 3 h 33"/>
                <a:gd name="T10" fmla="*/ 1 w 19"/>
                <a:gd name="T11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3">
                  <a:moveTo>
                    <a:pt x="1" y="15"/>
                  </a:moveTo>
                  <a:cubicBezTo>
                    <a:pt x="0" y="20"/>
                    <a:pt x="2" y="25"/>
                    <a:pt x="5" y="29"/>
                  </a:cubicBezTo>
                  <a:cubicBezTo>
                    <a:pt x="9" y="33"/>
                    <a:pt x="16" y="30"/>
                    <a:pt x="17" y="25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3" y="0"/>
                    <a:pt x="9" y="3"/>
                  </a:cubicBezTo>
                  <a:cubicBezTo>
                    <a:pt x="5" y="6"/>
                    <a:pt x="2" y="10"/>
                    <a:pt x="1" y="15"/>
                  </a:cubicBezTo>
                  <a:close/>
                </a:path>
              </a:pathLst>
            </a:custGeom>
            <a:solidFill>
              <a:srgbClr val="FFA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1îḋé">
              <a:extLst>
                <a:ext uri="{FF2B5EF4-FFF2-40B4-BE49-F238E27FC236}">
                  <a16:creationId xmlns:a16="http://schemas.microsoft.com/office/drawing/2014/main" id="{9026B8F8-8C30-4BB5-838E-BCF539CEB171}"/>
                </a:ext>
              </a:extLst>
            </p:cNvPr>
            <p:cNvSpPr/>
            <p:nvPr/>
          </p:nvSpPr>
          <p:spPr bwMode="auto">
            <a:xfrm>
              <a:off x="5137150" y="1460501"/>
              <a:ext cx="241300" cy="39688"/>
            </a:xfrm>
            <a:prstGeom prst="rect">
              <a:avLst/>
            </a:prstGeom>
            <a:solidFill>
              <a:srgbClr val="40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lïḍe">
              <a:extLst>
                <a:ext uri="{FF2B5EF4-FFF2-40B4-BE49-F238E27FC236}">
                  <a16:creationId xmlns:a16="http://schemas.microsoft.com/office/drawing/2014/main" id="{903227F0-C457-45B3-9C2F-3F2B922D0285}"/>
                </a:ext>
              </a:extLst>
            </p:cNvPr>
            <p:cNvSpPr/>
            <p:nvPr/>
          </p:nvSpPr>
          <p:spPr bwMode="auto">
            <a:xfrm>
              <a:off x="5391150" y="1460501"/>
              <a:ext cx="14288" cy="352425"/>
            </a:xfrm>
            <a:prstGeom prst="rect">
              <a:avLst/>
            </a:prstGeom>
            <a:solidFill>
              <a:srgbClr val="B9D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sḷiḓe">
              <a:extLst>
                <a:ext uri="{FF2B5EF4-FFF2-40B4-BE49-F238E27FC236}">
                  <a16:creationId xmlns:a16="http://schemas.microsoft.com/office/drawing/2014/main" id="{A8CE640B-4BBE-497F-BF22-0D465308B7B1}"/>
                </a:ext>
              </a:extLst>
            </p:cNvPr>
            <p:cNvSpPr/>
            <p:nvPr/>
          </p:nvSpPr>
          <p:spPr bwMode="auto">
            <a:xfrm>
              <a:off x="5249863" y="1519238"/>
              <a:ext cx="128588" cy="39688"/>
            </a:xfrm>
            <a:prstGeom prst="rect">
              <a:avLst/>
            </a:prstGeom>
            <a:solidFill>
              <a:srgbClr val="40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$ḷîḍê">
              <a:extLst>
                <a:ext uri="{FF2B5EF4-FFF2-40B4-BE49-F238E27FC236}">
                  <a16:creationId xmlns:a16="http://schemas.microsoft.com/office/drawing/2014/main" id="{1C863B80-D91E-4D48-9D48-8AFE1A98C081}"/>
                </a:ext>
              </a:extLst>
            </p:cNvPr>
            <p:cNvSpPr/>
            <p:nvPr/>
          </p:nvSpPr>
          <p:spPr bwMode="auto">
            <a:xfrm>
              <a:off x="5197475" y="1574801"/>
              <a:ext cx="180975" cy="42863"/>
            </a:xfrm>
            <a:prstGeom prst="rect">
              <a:avLst/>
            </a:prstGeom>
            <a:solidFill>
              <a:srgbClr val="40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ṡlîḑè">
              <a:extLst>
                <a:ext uri="{FF2B5EF4-FFF2-40B4-BE49-F238E27FC236}">
                  <a16:creationId xmlns:a16="http://schemas.microsoft.com/office/drawing/2014/main" id="{5074A196-AAD2-4898-96E5-D3013ED1CD33}"/>
                </a:ext>
              </a:extLst>
            </p:cNvPr>
            <p:cNvSpPr/>
            <p:nvPr/>
          </p:nvSpPr>
          <p:spPr bwMode="auto">
            <a:xfrm>
              <a:off x="5345113" y="1693863"/>
              <a:ext cx="33338" cy="39688"/>
            </a:xfrm>
            <a:prstGeom prst="rect">
              <a:avLst/>
            </a:prstGeom>
            <a:solidFill>
              <a:srgbClr val="40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şḷidè">
              <a:extLst>
                <a:ext uri="{FF2B5EF4-FFF2-40B4-BE49-F238E27FC236}">
                  <a16:creationId xmlns:a16="http://schemas.microsoft.com/office/drawing/2014/main" id="{162E40E5-92AE-4D27-9D99-469BBFCA9152}"/>
                </a:ext>
              </a:extLst>
            </p:cNvPr>
            <p:cNvSpPr/>
            <p:nvPr/>
          </p:nvSpPr>
          <p:spPr bwMode="auto">
            <a:xfrm>
              <a:off x="5240338" y="1693863"/>
              <a:ext cx="82550" cy="39688"/>
            </a:xfrm>
            <a:prstGeom prst="rect">
              <a:avLst/>
            </a:prstGeom>
            <a:solidFill>
              <a:srgbClr val="40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ṣḷíḋê">
              <a:extLst>
                <a:ext uri="{FF2B5EF4-FFF2-40B4-BE49-F238E27FC236}">
                  <a16:creationId xmlns:a16="http://schemas.microsoft.com/office/drawing/2014/main" id="{7AEA0937-D393-4510-BFA0-02AC86985FDA}"/>
                </a:ext>
              </a:extLst>
            </p:cNvPr>
            <p:cNvSpPr/>
            <p:nvPr/>
          </p:nvSpPr>
          <p:spPr bwMode="auto">
            <a:xfrm>
              <a:off x="4813300" y="1684338"/>
              <a:ext cx="173038" cy="88900"/>
            </a:xfrm>
            <a:custGeom>
              <a:avLst/>
              <a:gdLst>
                <a:gd name="T0" fmla="*/ 6 w 52"/>
                <a:gd name="T1" fmla="*/ 13 h 27"/>
                <a:gd name="T2" fmla="*/ 14 w 52"/>
                <a:gd name="T3" fmla="*/ 6 h 27"/>
                <a:gd name="T4" fmla="*/ 16 w 52"/>
                <a:gd name="T5" fmla="*/ 6 h 27"/>
                <a:gd name="T6" fmla="*/ 24 w 52"/>
                <a:gd name="T7" fmla="*/ 0 h 27"/>
                <a:gd name="T8" fmla="*/ 31 w 52"/>
                <a:gd name="T9" fmla="*/ 4 h 27"/>
                <a:gd name="T10" fmla="*/ 36 w 52"/>
                <a:gd name="T11" fmla="*/ 3 h 27"/>
                <a:gd name="T12" fmla="*/ 44 w 52"/>
                <a:gd name="T13" fmla="*/ 10 h 27"/>
                <a:gd name="T14" fmla="*/ 52 w 52"/>
                <a:gd name="T15" fmla="*/ 18 h 27"/>
                <a:gd name="T16" fmla="*/ 44 w 52"/>
                <a:gd name="T17" fmla="*/ 27 h 27"/>
                <a:gd name="T18" fmla="*/ 6 w 52"/>
                <a:gd name="T19" fmla="*/ 27 h 27"/>
                <a:gd name="T20" fmla="*/ 0 w 52"/>
                <a:gd name="T21" fmla="*/ 20 h 27"/>
                <a:gd name="T22" fmla="*/ 6 w 52"/>
                <a:gd name="T2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7">
                  <a:moveTo>
                    <a:pt x="6" y="13"/>
                  </a:moveTo>
                  <a:cubicBezTo>
                    <a:pt x="6" y="9"/>
                    <a:pt x="10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7" y="3"/>
                    <a:pt x="20" y="0"/>
                    <a:pt x="24" y="0"/>
                  </a:cubicBezTo>
                  <a:cubicBezTo>
                    <a:pt x="27" y="0"/>
                    <a:pt x="29" y="2"/>
                    <a:pt x="31" y="4"/>
                  </a:cubicBezTo>
                  <a:cubicBezTo>
                    <a:pt x="32" y="4"/>
                    <a:pt x="34" y="3"/>
                    <a:pt x="36" y="3"/>
                  </a:cubicBezTo>
                  <a:cubicBezTo>
                    <a:pt x="40" y="3"/>
                    <a:pt x="43" y="6"/>
                    <a:pt x="44" y="10"/>
                  </a:cubicBezTo>
                  <a:cubicBezTo>
                    <a:pt x="49" y="10"/>
                    <a:pt x="52" y="14"/>
                    <a:pt x="52" y="18"/>
                  </a:cubicBezTo>
                  <a:cubicBezTo>
                    <a:pt x="52" y="23"/>
                    <a:pt x="48" y="27"/>
                    <a:pt x="44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3" y="27"/>
                    <a:pt x="0" y="24"/>
                    <a:pt x="0" y="20"/>
                  </a:cubicBezTo>
                  <a:cubicBezTo>
                    <a:pt x="0" y="17"/>
                    <a:pt x="2" y="14"/>
                    <a:pt x="6" y="13"/>
                  </a:cubicBezTo>
                  <a:close/>
                </a:path>
              </a:pathLst>
            </a:custGeom>
            <a:solidFill>
              <a:srgbClr val="FA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şḻïdé">
              <a:extLst>
                <a:ext uri="{FF2B5EF4-FFF2-40B4-BE49-F238E27FC236}">
                  <a16:creationId xmlns:a16="http://schemas.microsoft.com/office/drawing/2014/main" id="{A9D2A621-0283-4247-8EC5-29F27254F99F}"/>
                </a:ext>
              </a:extLst>
            </p:cNvPr>
            <p:cNvSpPr/>
            <p:nvPr/>
          </p:nvSpPr>
          <p:spPr bwMode="auto">
            <a:xfrm>
              <a:off x="5183188" y="1930401"/>
              <a:ext cx="228600" cy="188913"/>
            </a:xfrm>
            <a:custGeom>
              <a:avLst/>
              <a:gdLst>
                <a:gd name="T0" fmla="*/ 32 w 69"/>
                <a:gd name="T1" fmla="*/ 4 h 57"/>
                <a:gd name="T2" fmla="*/ 39 w 69"/>
                <a:gd name="T3" fmla="*/ 13 h 57"/>
                <a:gd name="T4" fmla="*/ 51 w 69"/>
                <a:gd name="T5" fmla="*/ 4 h 57"/>
                <a:gd name="T6" fmla="*/ 66 w 69"/>
                <a:gd name="T7" fmla="*/ 4 h 57"/>
                <a:gd name="T8" fmla="*/ 62 w 69"/>
                <a:gd name="T9" fmla="*/ 19 h 57"/>
                <a:gd name="T10" fmla="*/ 50 w 69"/>
                <a:gd name="T11" fmla="*/ 29 h 57"/>
                <a:gd name="T12" fmla="*/ 57 w 69"/>
                <a:gd name="T13" fmla="*/ 38 h 57"/>
                <a:gd name="T14" fmla="*/ 53 w 69"/>
                <a:gd name="T15" fmla="*/ 53 h 57"/>
                <a:gd name="T16" fmla="*/ 37 w 69"/>
                <a:gd name="T17" fmla="*/ 53 h 57"/>
                <a:gd name="T18" fmla="*/ 31 w 69"/>
                <a:gd name="T19" fmla="*/ 44 h 57"/>
                <a:gd name="T20" fmla="*/ 19 w 69"/>
                <a:gd name="T21" fmla="*/ 53 h 57"/>
                <a:gd name="T22" fmla="*/ 3 w 69"/>
                <a:gd name="T23" fmla="*/ 53 h 57"/>
                <a:gd name="T24" fmla="*/ 8 w 69"/>
                <a:gd name="T25" fmla="*/ 38 h 57"/>
                <a:gd name="T26" fmla="*/ 19 w 69"/>
                <a:gd name="T27" fmla="*/ 29 h 57"/>
                <a:gd name="T28" fmla="*/ 13 w 69"/>
                <a:gd name="T29" fmla="*/ 19 h 57"/>
                <a:gd name="T30" fmla="*/ 17 w 69"/>
                <a:gd name="T31" fmla="*/ 4 h 57"/>
                <a:gd name="T32" fmla="*/ 32 w 69"/>
                <a:gd name="T33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7">
                  <a:moveTo>
                    <a:pt x="32" y="4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6" y="0"/>
                    <a:pt x="63" y="0"/>
                    <a:pt x="66" y="4"/>
                  </a:cubicBezTo>
                  <a:cubicBezTo>
                    <a:pt x="69" y="8"/>
                    <a:pt x="67" y="15"/>
                    <a:pt x="62" y="1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0" y="42"/>
                    <a:pt x="58" y="49"/>
                    <a:pt x="53" y="53"/>
                  </a:cubicBezTo>
                  <a:cubicBezTo>
                    <a:pt x="47" y="57"/>
                    <a:pt x="40" y="57"/>
                    <a:pt x="37" y="5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3" y="57"/>
                    <a:pt x="6" y="57"/>
                    <a:pt x="3" y="53"/>
                  </a:cubicBezTo>
                  <a:cubicBezTo>
                    <a:pt x="0" y="49"/>
                    <a:pt x="2" y="42"/>
                    <a:pt x="8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0" y="15"/>
                    <a:pt x="12" y="8"/>
                    <a:pt x="17" y="4"/>
                  </a:cubicBezTo>
                  <a:cubicBezTo>
                    <a:pt x="22" y="0"/>
                    <a:pt x="29" y="0"/>
                    <a:pt x="32" y="4"/>
                  </a:cubicBezTo>
                  <a:close/>
                </a:path>
              </a:pathLst>
            </a:custGeom>
            <a:solidFill>
              <a:srgbClr val="97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śḻîḓe">
              <a:extLst>
                <a:ext uri="{FF2B5EF4-FFF2-40B4-BE49-F238E27FC236}">
                  <a16:creationId xmlns:a16="http://schemas.microsoft.com/office/drawing/2014/main" id="{6B3D5058-3F40-4587-8C63-9B46B1DB035D}"/>
                </a:ext>
              </a:extLst>
            </p:cNvPr>
            <p:cNvSpPr/>
            <p:nvPr/>
          </p:nvSpPr>
          <p:spPr bwMode="auto">
            <a:xfrm>
              <a:off x="3095625" y="2501901"/>
              <a:ext cx="1212850" cy="615950"/>
            </a:xfrm>
            <a:custGeom>
              <a:avLst/>
              <a:gdLst>
                <a:gd name="T0" fmla="*/ 44 w 368"/>
                <a:gd name="T1" fmla="*/ 92 h 187"/>
                <a:gd name="T2" fmla="*/ 103 w 368"/>
                <a:gd name="T3" fmla="*/ 42 h 187"/>
                <a:gd name="T4" fmla="*/ 112 w 368"/>
                <a:gd name="T5" fmla="*/ 42 h 187"/>
                <a:gd name="T6" fmla="*/ 169 w 368"/>
                <a:gd name="T7" fmla="*/ 0 h 187"/>
                <a:gd name="T8" fmla="*/ 220 w 368"/>
                <a:gd name="T9" fmla="*/ 29 h 187"/>
                <a:gd name="T10" fmla="*/ 254 w 368"/>
                <a:gd name="T11" fmla="*/ 19 h 187"/>
                <a:gd name="T12" fmla="*/ 313 w 368"/>
                <a:gd name="T13" fmla="*/ 68 h 187"/>
                <a:gd name="T14" fmla="*/ 368 w 368"/>
                <a:gd name="T15" fmla="*/ 127 h 187"/>
                <a:gd name="T16" fmla="*/ 308 w 368"/>
                <a:gd name="T17" fmla="*/ 187 h 187"/>
                <a:gd name="T18" fmla="*/ 48 w 368"/>
                <a:gd name="T19" fmla="*/ 187 h 187"/>
                <a:gd name="T20" fmla="*/ 0 w 368"/>
                <a:gd name="T21" fmla="*/ 139 h 187"/>
                <a:gd name="T22" fmla="*/ 44 w 368"/>
                <a:gd name="T23" fmla="*/ 9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8" h="187">
                  <a:moveTo>
                    <a:pt x="44" y="92"/>
                  </a:moveTo>
                  <a:cubicBezTo>
                    <a:pt x="49" y="64"/>
                    <a:pt x="73" y="42"/>
                    <a:pt x="103" y="42"/>
                  </a:cubicBezTo>
                  <a:cubicBezTo>
                    <a:pt x="106" y="42"/>
                    <a:pt x="109" y="42"/>
                    <a:pt x="112" y="42"/>
                  </a:cubicBezTo>
                  <a:cubicBezTo>
                    <a:pt x="119" y="18"/>
                    <a:pt x="142" y="0"/>
                    <a:pt x="169" y="0"/>
                  </a:cubicBezTo>
                  <a:cubicBezTo>
                    <a:pt x="191" y="0"/>
                    <a:pt x="209" y="12"/>
                    <a:pt x="220" y="29"/>
                  </a:cubicBezTo>
                  <a:cubicBezTo>
                    <a:pt x="230" y="22"/>
                    <a:pt x="241" y="19"/>
                    <a:pt x="254" y="19"/>
                  </a:cubicBezTo>
                  <a:cubicBezTo>
                    <a:pt x="283" y="19"/>
                    <a:pt x="307" y="40"/>
                    <a:pt x="313" y="68"/>
                  </a:cubicBezTo>
                  <a:cubicBezTo>
                    <a:pt x="344" y="70"/>
                    <a:pt x="368" y="95"/>
                    <a:pt x="368" y="127"/>
                  </a:cubicBezTo>
                  <a:cubicBezTo>
                    <a:pt x="368" y="160"/>
                    <a:pt x="341" y="187"/>
                    <a:pt x="308" y="187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21" y="187"/>
                    <a:pt x="0" y="166"/>
                    <a:pt x="0" y="139"/>
                  </a:cubicBezTo>
                  <a:cubicBezTo>
                    <a:pt x="0" y="114"/>
                    <a:pt x="20" y="94"/>
                    <a:pt x="44" y="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śḷidê">
              <a:extLst>
                <a:ext uri="{FF2B5EF4-FFF2-40B4-BE49-F238E27FC236}">
                  <a16:creationId xmlns:a16="http://schemas.microsoft.com/office/drawing/2014/main" id="{078E1C9D-7C49-41D0-8F53-9AF46E2BC0F2}"/>
                </a:ext>
              </a:extLst>
            </p:cNvPr>
            <p:cNvSpPr/>
            <p:nvPr/>
          </p:nvSpPr>
          <p:spPr bwMode="auto">
            <a:xfrm>
              <a:off x="3933825" y="1179513"/>
              <a:ext cx="606425" cy="306388"/>
            </a:xfrm>
            <a:custGeom>
              <a:avLst/>
              <a:gdLst>
                <a:gd name="T0" fmla="*/ 162 w 184"/>
                <a:gd name="T1" fmla="*/ 46 h 93"/>
                <a:gd name="T2" fmla="*/ 133 w 184"/>
                <a:gd name="T3" fmla="*/ 21 h 93"/>
                <a:gd name="T4" fmla="*/ 128 w 184"/>
                <a:gd name="T5" fmla="*/ 21 h 93"/>
                <a:gd name="T6" fmla="*/ 100 w 184"/>
                <a:gd name="T7" fmla="*/ 0 h 93"/>
                <a:gd name="T8" fmla="*/ 74 w 184"/>
                <a:gd name="T9" fmla="*/ 14 h 93"/>
                <a:gd name="T10" fmla="*/ 57 w 184"/>
                <a:gd name="T11" fmla="*/ 9 h 93"/>
                <a:gd name="T12" fmla="*/ 28 w 184"/>
                <a:gd name="T13" fmla="*/ 34 h 93"/>
                <a:gd name="T14" fmla="*/ 0 w 184"/>
                <a:gd name="T15" fmla="*/ 63 h 93"/>
                <a:gd name="T16" fmla="*/ 30 w 184"/>
                <a:gd name="T17" fmla="*/ 93 h 93"/>
                <a:gd name="T18" fmla="*/ 160 w 184"/>
                <a:gd name="T19" fmla="*/ 93 h 93"/>
                <a:gd name="T20" fmla="*/ 184 w 184"/>
                <a:gd name="T21" fmla="*/ 69 h 93"/>
                <a:gd name="T22" fmla="*/ 162 w 184"/>
                <a:gd name="T23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93">
                  <a:moveTo>
                    <a:pt x="162" y="46"/>
                  </a:moveTo>
                  <a:cubicBezTo>
                    <a:pt x="160" y="32"/>
                    <a:pt x="147" y="21"/>
                    <a:pt x="133" y="21"/>
                  </a:cubicBezTo>
                  <a:cubicBezTo>
                    <a:pt x="131" y="21"/>
                    <a:pt x="130" y="21"/>
                    <a:pt x="128" y="21"/>
                  </a:cubicBezTo>
                  <a:cubicBezTo>
                    <a:pt x="124" y="9"/>
                    <a:pt x="113" y="0"/>
                    <a:pt x="100" y="0"/>
                  </a:cubicBezTo>
                  <a:cubicBezTo>
                    <a:pt x="89" y="0"/>
                    <a:pt x="79" y="6"/>
                    <a:pt x="74" y="14"/>
                  </a:cubicBezTo>
                  <a:cubicBezTo>
                    <a:pt x="69" y="11"/>
                    <a:pt x="64" y="9"/>
                    <a:pt x="57" y="9"/>
                  </a:cubicBezTo>
                  <a:cubicBezTo>
                    <a:pt x="43" y="9"/>
                    <a:pt x="31" y="20"/>
                    <a:pt x="28" y="34"/>
                  </a:cubicBezTo>
                  <a:cubicBezTo>
                    <a:pt x="12" y="35"/>
                    <a:pt x="0" y="47"/>
                    <a:pt x="0" y="63"/>
                  </a:cubicBezTo>
                  <a:cubicBezTo>
                    <a:pt x="0" y="80"/>
                    <a:pt x="14" y="93"/>
                    <a:pt x="30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73" y="93"/>
                    <a:pt x="184" y="83"/>
                    <a:pt x="184" y="69"/>
                  </a:cubicBezTo>
                  <a:cubicBezTo>
                    <a:pt x="184" y="57"/>
                    <a:pt x="174" y="47"/>
                    <a:pt x="162" y="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496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的使用及改进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6FE63-026C-4261-B7A5-DEBBF9FC999C}"/>
              </a:ext>
            </a:extLst>
          </p:cNvPr>
          <p:cNvSpPr/>
          <p:nvPr/>
        </p:nvSpPr>
        <p:spPr>
          <a:xfrm>
            <a:off x="1110821" y="2090306"/>
            <a:ext cx="5597910" cy="331771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852EAA-B0C3-4E64-A247-89E18A46EC21}"/>
              </a:ext>
            </a:extLst>
          </p:cNvPr>
          <p:cNvGrpSpPr/>
          <p:nvPr/>
        </p:nvGrpSpPr>
        <p:grpSpPr>
          <a:xfrm>
            <a:off x="1110819" y="1693879"/>
            <a:ext cx="3167034" cy="416366"/>
            <a:chOff x="1303392" y="3235029"/>
            <a:chExt cx="3167034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0EC24A-A90A-4DDC-BB7D-1C9DFEE2928E}"/>
                </a:ext>
              </a:extLst>
            </p:cNvPr>
            <p:cNvSpPr/>
            <p:nvPr/>
          </p:nvSpPr>
          <p:spPr>
            <a:xfrm>
              <a:off x="1303392" y="3235029"/>
              <a:ext cx="3167034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E361C1-2B11-4473-8DB5-F9BC627DBEEC}"/>
                </a:ext>
              </a:extLst>
            </p:cNvPr>
            <p:cNvSpPr/>
            <p:nvPr/>
          </p:nvSpPr>
          <p:spPr>
            <a:xfrm>
              <a:off x="1504549" y="3252605"/>
              <a:ext cx="2965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client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（</a:t>
              </a:r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为例）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CFC254F-E19A-43D9-B660-B972AD0077C1}"/>
              </a:ext>
            </a:extLst>
          </p:cNvPr>
          <p:cNvSpPr txBox="1">
            <a:spLocks/>
          </p:cNvSpPr>
          <p:nvPr/>
        </p:nvSpPr>
        <p:spPr>
          <a:xfrm>
            <a:off x="1328536" y="2342435"/>
            <a:ext cx="5166044" cy="298721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</a:rPr>
              <a:t>选择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Jedis</a:t>
            </a:r>
            <a:r>
              <a:rPr kumimoji="1" lang="zh-CN" altLang="en-US" sz="1400" dirty="0">
                <a:solidFill>
                  <a:schemeClr val="bg1"/>
                </a:solidFill>
              </a:rPr>
              <a:t>：普通场景，简单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Redisson</a:t>
            </a:r>
            <a:r>
              <a:rPr kumimoji="1" lang="zh-CN" altLang="en-US" sz="1400" dirty="0">
                <a:solidFill>
                  <a:schemeClr val="bg1"/>
                </a:solidFill>
              </a:rPr>
              <a:t>：需要读写分离、</a:t>
            </a:r>
            <a:r>
              <a:rPr kumimoji="1" lang="en-US" altLang="zh-CN" sz="1400" dirty="0">
                <a:solidFill>
                  <a:schemeClr val="bg1"/>
                </a:solidFill>
              </a:rPr>
              <a:t>spring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session</a:t>
            </a:r>
            <a:r>
              <a:rPr kumimoji="1" lang="zh-CN" altLang="en-US" sz="1400" dirty="0">
                <a:solidFill>
                  <a:schemeClr val="bg1"/>
                </a:solidFill>
              </a:rPr>
              <a:t>集成等高级特性，相对复杂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r>
              <a:rPr kumimoji="1" lang="zh-CN" altLang="en-US" sz="1600" dirty="0">
                <a:solidFill>
                  <a:schemeClr val="bg1"/>
                </a:solidFill>
              </a:rPr>
              <a:t>改进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异常处理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主从切换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负载均衡策略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与配置中心、集群管理平台集成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9" name="7f47cdbd-5e24-4a56-89ef-764be4e41b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659F6BA-7B9B-44E9-B9E5-5C9D21995A8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374083" y="1542539"/>
            <a:ext cx="4703763" cy="4264026"/>
            <a:chOff x="3744913" y="1303338"/>
            <a:chExt cx="4703763" cy="42640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íṣḷïḋè">
              <a:extLst>
                <a:ext uri="{FF2B5EF4-FFF2-40B4-BE49-F238E27FC236}">
                  <a16:creationId xmlns:a16="http://schemas.microsoft.com/office/drawing/2014/main" id="{DCCF9550-B1CA-4C25-A352-40704A24EEDF}"/>
                </a:ext>
              </a:extLst>
            </p:cNvPr>
            <p:cNvSpPr/>
            <p:nvPr/>
          </p:nvSpPr>
          <p:spPr bwMode="auto">
            <a:xfrm>
              <a:off x="3744913" y="2344738"/>
              <a:ext cx="1190625" cy="1060450"/>
            </a:xfrm>
            <a:custGeom>
              <a:avLst/>
              <a:gdLst>
                <a:gd name="T0" fmla="*/ 0 w 361"/>
                <a:gd name="T1" fmla="*/ 298 h 322"/>
                <a:gd name="T2" fmla="*/ 70 w 361"/>
                <a:gd name="T3" fmla="*/ 165 h 322"/>
                <a:gd name="T4" fmla="*/ 77 w 361"/>
                <a:gd name="T5" fmla="*/ 161 h 322"/>
                <a:gd name="T6" fmla="*/ 171 w 361"/>
                <a:gd name="T7" fmla="*/ 16 h 322"/>
                <a:gd name="T8" fmla="*/ 242 w 361"/>
                <a:gd name="T9" fmla="*/ 18 h 322"/>
                <a:gd name="T10" fmla="*/ 244 w 361"/>
                <a:gd name="T11" fmla="*/ 20 h 322"/>
                <a:gd name="T12" fmla="*/ 247 w 361"/>
                <a:gd name="T13" fmla="*/ 22 h 322"/>
                <a:gd name="T14" fmla="*/ 249 w 361"/>
                <a:gd name="T15" fmla="*/ 24 h 322"/>
                <a:gd name="T16" fmla="*/ 251 w 361"/>
                <a:gd name="T17" fmla="*/ 26 h 322"/>
                <a:gd name="T18" fmla="*/ 254 w 361"/>
                <a:gd name="T19" fmla="*/ 28 h 322"/>
                <a:gd name="T20" fmla="*/ 256 w 361"/>
                <a:gd name="T21" fmla="*/ 30 h 322"/>
                <a:gd name="T22" fmla="*/ 258 w 361"/>
                <a:gd name="T23" fmla="*/ 32 h 322"/>
                <a:gd name="T24" fmla="*/ 261 w 361"/>
                <a:gd name="T25" fmla="*/ 33 h 322"/>
                <a:gd name="T26" fmla="*/ 279 w 361"/>
                <a:gd name="T27" fmla="*/ 58 h 322"/>
                <a:gd name="T28" fmla="*/ 323 w 361"/>
                <a:gd name="T29" fmla="*/ 61 h 322"/>
                <a:gd name="T30" fmla="*/ 326 w 361"/>
                <a:gd name="T31" fmla="*/ 63 h 322"/>
                <a:gd name="T32" fmla="*/ 328 w 361"/>
                <a:gd name="T33" fmla="*/ 65 h 322"/>
                <a:gd name="T34" fmla="*/ 331 w 361"/>
                <a:gd name="T35" fmla="*/ 66 h 322"/>
                <a:gd name="T36" fmla="*/ 333 w 361"/>
                <a:gd name="T37" fmla="*/ 68 h 322"/>
                <a:gd name="T38" fmla="*/ 335 w 361"/>
                <a:gd name="T39" fmla="*/ 70 h 322"/>
                <a:gd name="T40" fmla="*/ 338 w 361"/>
                <a:gd name="T41" fmla="*/ 72 h 322"/>
                <a:gd name="T42" fmla="*/ 340 w 361"/>
                <a:gd name="T43" fmla="*/ 74 h 322"/>
                <a:gd name="T44" fmla="*/ 342 w 361"/>
                <a:gd name="T45" fmla="*/ 76 h 322"/>
                <a:gd name="T46" fmla="*/ 361 w 361"/>
                <a:gd name="T47" fmla="*/ 125 h 322"/>
                <a:gd name="T48" fmla="*/ 361 w 361"/>
                <a:gd name="T49" fmla="*/ 132 h 322"/>
                <a:gd name="T50" fmla="*/ 22 w 361"/>
                <a:gd name="T51" fmla="*/ 322 h 322"/>
                <a:gd name="T52" fmla="*/ 21 w 361"/>
                <a:gd name="T53" fmla="*/ 319 h 322"/>
                <a:gd name="T54" fmla="*/ 19 w 361"/>
                <a:gd name="T55" fmla="*/ 320 h 322"/>
                <a:gd name="T56" fmla="*/ 19 w 361"/>
                <a:gd name="T57" fmla="*/ 317 h 322"/>
                <a:gd name="T58" fmla="*/ 17 w 361"/>
                <a:gd name="T59" fmla="*/ 318 h 322"/>
                <a:gd name="T60" fmla="*/ 17 w 361"/>
                <a:gd name="T61" fmla="*/ 315 h 322"/>
                <a:gd name="T62" fmla="*/ 14 w 361"/>
                <a:gd name="T63" fmla="*/ 317 h 322"/>
                <a:gd name="T64" fmla="*/ 14 w 361"/>
                <a:gd name="T65" fmla="*/ 313 h 322"/>
                <a:gd name="T66" fmla="*/ 12 w 361"/>
                <a:gd name="T67" fmla="*/ 315 h 322"/>
                <a:gd name="T68" fmla="*/ 12 w 361"/>
                <a:gd name="T69" fmla="*/ 311 h 322"/>
                <a:gd name="T70" fmla="*/ 10 w 361"/>
                <a:gd name="T71" fmla="*/ 313 h 322"/>
                <a:gd name="T72" fmla="*/ 10 w 361"/>
                <a:gd name="T73" fmla="*/ 309 h 322"/>
                <a:gd name="T74" fmla="*/ 7 w 361"/>
                <a:gd name="T75" fmla="*/ 311 h 322"/>
                <a:gd name="T76" fmla="*/ 7 w 361"/>
                <a:gd name="T77" fmla="*/ 307 h 322"/>
                <a:gd name="T78" fmla="*/ 5 w 361"/>
                <a:gd name="T79" fmla="*/ 309 h 322"/>
                <a:gd name="T80" fmla="*/ 5 w 361"/>
                <a:gd name="T81" fmla="*/ 305 h 322"/>
                <a:gd name="T82" fmla="*/ 3 w 361"/>
                <a:gd name="T83" fmla="*/ 307 h 322"/>
                <a:gd name="T84" fmla="*/ 3 w 361"/>
                <a:gd name="T85" fmla="*/ 303 h 322"/>
                <a:gd name="T86" fmla="*/ 0 w 361"/>
                <a:gd name="T87" fmla="*/ 305 h 322"/>
                <a:gd name="T88" fmla="*/ 0 w 361"/>
                <a:gd name="T89" fmla="*/ 2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322">
                  <a:moveTo>
                    <a:pt x="0" y="298"/>
                  </a:moveTo>
                  <a:cubicBezTo>
                    <a:pt x="0" y="246"/>
                    <a:pt x="31" y="187"/>
                    <a:pt x="70" y="165"/>
                  </a:cubicBezTo>
                  <a:cubicBezTo>
                    <a:pt x="72" y="164"/>
                    <a:pt x="75" y="163"/>
                    <a:pt x="77" y="161"/>
                  </a:cubicBezTo>
                  <a:cubicBezTo>
                    <a:pt x="89" y="101"/>
                    <a:pt x="127" y="41"/>
                    <a:pt x="171" y="16"/>
                  </a:cubicBezTo>
                  <a:cubicBezTo>
                    <a:pt x="199" y="0"/>
                    <a:pt x="224" y="2"/>
                    <a:pt x="242" y="18"/>
                  </a:cubicBezTo>
                  <a:cubicBezTo>
                    <a:pt x="243" y="18"/>
                    <a:pt x="243" y="19"/>
                    <a:pt x="244" y="20"/>
                  </a:cubicBezTo>
                  <a:cubicBezTo>
                    <a:pt x="245" y="20"/>
                    <a:pt x="246" y="21"/>
                    <a:pt x="247" y="22"/>
                  </a:cubicBezTo>
                  <a:cubicBezTo>
                    <a:pt x="247" y="22"/>
                    <a:pt x="248" y="23"/>
                    <a:pt x="249" y="24"/>
                  </a:cubicBezTo>
                  <a:cubicBezTo>
                    <a:pt x="250" y="24"/>
                    <a:pt x="251" y="25"/>
                    <a:pt x="251" y="26"/>
                  </a:cubicBezTo>
                  <a:cubicBezTo>
                    <a:pt x="252" y="26"/>
                    <a:pt x="253" y="27"/>
                    <a:pt x="254" y="28"/>
                  </a:cubicBezTo>
                  <a:cubicBezTo>
                    <a:pt x="255" y="28"/>
                    <a:pt x="255" y="29"/>
                    <a:pt x="256" y="30"/>
                  </a:cubicBezTo>
                  <a:cubicBezTo>
                    <a:pt x="257" y="30"/>
                    <a:pt x="258" y="31"/>
                    <a:pt x="258" y="32"/>
                  </a:cubicBezTo>
                  <a:cubicBezTo>
                    <a:pt x="259" y="32"/>
                    <a:pt x="260" y="33"/>
                    <a:pt x="261" y="33"/>
                  </a:cubicBezTo>
                  <a:cubicBezTo>
                    <a:pt x="268" y="39"/>
                    <a:pt x="275" y="48"/>
                    <a:pt x="279" y="58"/>
                  </a:cubicBezTo>
                  <a:cubicBezTo>
                    <a:pt x="297" y="49"/>
                    <a:pt x="313" y="51"/>
                    <a:pt x="323" y="61"/>
                  </a:cubicBezTo>
                  <a:cubicBezTo>
                    <a:pt x="324" y="61"/>
                    <a:pt x="325" y="62"/>
                    <a:pt x="326" y="63"/>
                  </a:cubicBezTo>
                  <a:cubicBezTo>
                    <a:pt x="327" y="63"/>
                    <a:pt x="327" y="64"/>
                    <a:pt x="328" y="65"/>
                  </a:cubicBezTo>
                  <a:cubicBezTo>
                    <a:pt x="329" y="65"/>
                    <a:pt x="330" y="66"/>
                    <a:pt x="331" y="66"/>
                  </a:cubicBezTo>
                  <a:cubicBezTo>
                    <a:pt x="331" y="67"/>
                    <a:pt x="332" y="68"/>
                    <a:pt x="333" y="68"/>
                  </a:cubicBezTo>
                  <a:cubicBezTo>
                    <a:pt x="334" y="69"/>
                    <a:pt x="335" y="70"/>
                    <a:pt x="335" y="70"/>
                  </a:cubicBezTo>
                  <a:cubicBezTo>
                    <a:pt x="336" y="71"/>
                    <a:pt x="337" y="72"/>
                    <a:pt x="338" y="72"/>
                  </a:cubicBezTo>
                  <a:cubicBezTo>
                    <a:pt x="339" y="73"/>
                    <a:pt x="339" y="74"/>
                    <a:pt x="340" y="74"/>
                  </a:cubicBezTo>
                  <a:cubicBezTo>
                    <a:pt x="341" y="75"/>
                    <a:pt x="342" y="76"/>
                    <a:pt x="342" y="76"/>
                  </a:cubicBezTo>
                  <a:cubicBezTo>
                    <a:pt x="354" y="85"/>
                    <a:pt x="361" y="102"/>
                    <a:pt x="361" y="125"/>
                  </a:cubicBezTo>
                  <a:cubicBezTo>
                    <a:pt x="361" y="128"/>
                    <a:pt x="361" y="130"/>
                    <a:pt x="361" y="132"/>
                  </a:cubicBezTo>
                  <a:cubicBezTo>
                    <a:pt x="22" y="322"/>
                    <a:pt x="22" y="322"/>
                    <a:pt x="22" y="322"/>
                  </a:cubicBezTo>
                  <a:cubicBezTo>
                    <a:pt x="22" y="321"/>
                    <a:pt x="22" y="320"/>
                    <a:pt x="21" y="319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9" y="319"/>
                    <a:pt x="19" y="318"/>
                    <a:pt x="19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7" y="317"/>
                    <a:pt x="17" y="316"/>
                    <a:pt x="17" y="315"/>
                  </a:cubicBezTo>
                  <a:cubicBezTo>
                    <a:pt x="14" y="317"/>
                    <a:pt x="14" y="317"/>
                    <a:pt x="14" y="317"/>
                  </a:cubicBezTo>
                  <a:cubicBezTo>
                    <a:pt x="14" y="315"/>
                    <a:pt x="14" y="314"/>
                    <a:pt x="14" y="313"/>
                  </a:cubicBezTo>
                  <a:cubicBezTo>
                    <a:pt x="12" y="315"/>
                    <a:pt x="12" y="315"/>
                    <a:pt x="12" y="315"/>
                  </a:cubicBezTo>
                  <a:cubicBezTo>
                    <a:pt x="12" y="313"/>
                    <a:pt x="12" y="312"/>
                    <a:pt x="12" y="311"/>
                  </a:cubicBezTo>
                  <a:cubicBezTo>
                    <a:pt x="10" y="313"/>
                    <a:pt x="10" y="313"/>
                    <a:pt x="10" y="313"/>
                  </a:cubicBezTo>
                  <a:cubicBezTo>
                    <a:pt x="10" y="312"/>
                    <a:pt x="10" y="310"/>
                    <a:pt x="10" y="309"/>
                  </a:cubicBezTo>
                  <a:cubicBezTo>
                    <a:pt x="7" y="311"/>
                    <a:pt x="7" y="311"/>
                    <a:pt x="7" y="311"/>
                  </a:cubicBezTo>
                  <a:cubicBezTo>
                    <a:pt x="7" y="310"/>
                    <a:pt x="7" y="308"/>
                    <a:pt x="7" y="307"/>
                  </a:cubicBezTo>
                  <a:cubicBezTo>
                    <a:pt x="5" y="309"/>
                    <a:pt x="5" y="309"/>
                    <a:pt x="5" y="309"/>
                  </a:cubicBezTo>
                  <a:cubicBezTo>
                    <a:pt x="5" y="308"/>
                    <a:pt x="5" y="307"/>
                    <a:pt x="5" y="305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6"/>
                    <a:pt x="3" y="305"/>
                    <a:pt x="3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2"/>
                    <a:pt x="0" y="300"/>
                    <a:pt x="0" y="298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1íde">
              <a:extLst>
                <a:ext uri="{FF2B5EF4-FFF2-40B4-BE49-F238E27FC236}">
                  <a16:creationId xmlns:a16="http://schemas.microsoft.com/office/drawing/2014/main" id="{BA38D676-007D-4208-893F-092861E3384B}"/>
                </a:ext>
              </a:extLst>
            </p:cNvPr>
            <p:cNvSpPr/>
            <p:nvPr/>
          </p:nvSpPr>
          <p:spPr bwMode="auto">
            <a:xfrm>
              <a:off x="3814763" y="2368551"/>
              <a:ext cx="1120775" cy="1036638"/>
            </a:xfrm>
            <a:custGeom>
              <a:avLst/>
              <a:gdLst>
                <a:gd name="T0" fmla="*/ 1 w 340"/>
                <a:gd name="T1" fmla="*/ 315 h 315"/>
                <a:gd name="T2" fmla="*/ 0 w 340"/>
                <a:gd name="T3" fmla="*/ 308 h 315"/>
                <a:gd name="T4" fmla="*/ 70 w 340"/>
                <a:gd name="T5" fmla="*/ 176 h 315"/>
                <a:gd name="T6" fmla="*/ 78 w 340"/>
                <a:gd name="T7" fmla="*/ 172 h 315"/>
                <a:gd name="T8" fmla="*/ 171 w 340"/>
                <a:gd name="T9" fmla="*/ 27 h 315"/>
                <a:gd name="T10" fmla="*/ 266 w 340"/>
                <a:gd name="T11" fmla="*/ 78 h 315"/>
                <a:gd name="T12" fmla="*/ 278 w 340"/>
                <a:gd name="T13" fmla="*/ 70 h 315"/>
                <a:gd name="T14" fmla="*/ 340 w 340"/>
                <a:gd name="T15" fmla="*/ 118 h 315"/>
                <a:gd name="T16" fmla="*/ 340 w 340"/>
                <a:gd name="T17" fmla="*/ 125 h 315"/>
                <a:gd name="T18" fmla="*/ 1 w 340"/>
                <a:gd name="T1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15">
                  <a:moveTo>
                    <a:pt x="1" y="315"/>
                  </a:moveTo>
                  <a:cubicBezTo>
                    <a:pt x="0" y="313"/>
                    <a:pt x="0" y="311"/>
                    <a:pt x="0" y="308"/>
                  </a:cubicBezTo>
                  <a:cubicBezTo>
                    <a:pt x="0" y="257"/>
                    <a:pt x="31" y="197"/>
                    <a:pt x="70" y="176"/>
                  </a:cubicBezTo>
                  <a:cubicBezTo>
                    <a:pt x="73" y="174"/>
                    <a:pt x="75" y="173"/>
                    <a:pt x="78" y="172"/>
                  </a:cubicBezTo>
                  <a:cubicBezTo>
                    <a:pt x="90" y="111"/>
                    <a:pt x="127" y="51"/>
                    <a:pt x="171" y="27"/>
                  </a:cubicBezTo>
                  <a:cubicBezTo>
                    <a:pt x="218" y="0"/>
                    <a:pt x="257" y="23"/>
                    <a:pt x="266" y="78"/>
                  </a:cubicBezTo>
                  <a:cubicBezTo>
                    <a:pt x="270" y="75"/>
                    <a:pt x="274" y="72"/>
                    <a:pt x="278" y="70"/>
                  </a:cubicBezTo>
                  <a:cubicBezTo>
                    <a:pt x="312" y="51"/>
                    <a:pt x="340" y="72"/>
                    <a:pt x="340" y="118"/>
                  </a:cubicBezTo>
                  <a:cubicBezTo>
                    <a:pt x="340" y="121"/>
                    <a:pt x="340" y="123"/>
                    <a:pt x="340" y="125"/>
                  </a:cubicBezTo>
                  <a:lnTo>
                    <a:pt x="1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1ïḋè">
              <a:extLst>
                <a:ext uri="{FF2B5EF4-FFF2-40B4-BE49-F238E27FC236}">
                  <a16:creationId xmlns:a16="http://schemas.microsoft.com/office/drawing/2014/main" id="{4C6EC016-9875-40DC-AEDC-12E9FE6B8C85}"/>
                </a:ext>
              </a:extLst>
            </p:cNvPr>
            <p:cNvSpPr/>
            <p:nvPr/>
          </p:nvSpPr>
          <p:spPr bwMode="auto">
            <a:xfrm>
              <a:off x="4606926" y="1619251"/>
              <a:ext cx="738188" cy="655638"/>
            </a:xfrm>
            <a:custGeom>
              <a:avLst/>
              <a:gdLst>
                <a:gd name="T0" fmla="*/ 0 w 224"/>
                <a:gd name="T1" fmla="*/ 184 h 199"/>
                <a:gd name="T2" fmla="*/ 43 w 224"/>
                <a:gd name="T3" fmla="*/ 102 h 199"/>
                <a:gd name="T4" fmla="*/ 48 w 224"/>
                <a:gd name="T5" fmla="*/ 100 h 199"/>
                <a:gd name="T6" fmla="*/ 106 w 224"/>
                <a:gd name="T7" fmla="*/ 10 h 199"/>
                <a:gd name="T8" fmla="*/ 150 w 224"/>
                <a:gd name="T9" fmla="*/ 11 h 199"/>
                <a:gd name="T10" fmla="*/ 152 w 224"/>
                <a:gd name="T11" fmla="*/ 12 h 199"/>
                <a:gd name="T12" fmla="*/ 153 w 224"/>
                <a:gd name="T13" fmla="*/ 13 h 199"/>
                <a:gd name="T14" fmla="*/ 154 w 224"/>
                <a:gd name="T15" fmla="*/ 14 h 199"/>
                <a:gd name="T16" fmla="*/ 156 w 224"/>
                <a:gd name="T17" fmla="*/ 16 h 199"/>
                <a:gd name="T18" fmla="*/ 157 w 224"/>
                <a:gd name="T19" fmla="*/ 17 h 199"/>
                <a:gd name="T20" fmla="*/ 159 w 224"/>
                <a:gd name="T21" fmla="*/ 18 h 199"/>
                <a:gd name="T22" fmla="*/ 160 w 224"/>
                <a:gd name="T23" fmla="*/ 19 h 199"/>
                <a:gd name="T24" fmla="*/ 162 w 224"/>
                <a:gd name="T25" fmla="*/ 20 h 199"/>
                <a:gd name="T26" fmla="*/ 173 w 224"/>
                <a:gd name="T27" fmla="*/ 36 h 199"/>
                <a:gd name="T28" fmla="*/ 201 w 224"/>
                <a:gd name="T29" fmla="*/ 37 h 199"/>
                <a:gd name="T30" fmla="*/ 202 w 224"/>
                <a:gd name="T31" fmla="*/ 38 h 199"/>
                <a:gd name="T32" fmla="*/ 203 w 224"/>
                <a:gd name="T33" fmla="*/ 40 h 199"/>
                <a:gd name="T34" fmla="*/ 205 w 224"/>
                <a:gd name="T35" fmla="*/ 41 h 199"/>
                <a:gd name="T36" fmla="*/ 206 w 224"/>
                <a:gd name="T37" fmla="*/ 42 h 199"/>
                <a:gd name="T38" fmla="*/ 208 w 224"/>
                <a:gd name="T39" fmla="*/ 43 h 199"/>
                <a:gd name="T40" fmla="*/ 209 w 224"/>
                <a:gd name="T41" fmla="*/ 44 h 199"/>
                <a:gd name="T42" fmla="*/ 211 w 224"/>
                <a:gd name="T43" fmla="*/ 46 h 199"/>
                <a:gd name="T44" fmla="*/ 212 w 224"/>
                <a:gd name="T45" fmla="*/ 47 h 199"/>
                <a:gd name="T46" fmla="*/ 224 w 224"/>
                <a:gd name="T47" fmla="*/ 77 h 199"/>
                <a:gd name="T48" fmla="*/ 224 w 224"/>
                <a:gd name="T49" fmla="*/ 82 h 199"/>
                <a:gd name="T50" fmla="*/ 14 w 224"/>
                <a:gd name="T51" fmla="*/ 199 h 199"/>
                <a:gd name="T52" fmla="*/ 14 w 224"/>
                <a:gd name="T53" fmla="*/ 197 h 199"/>
                <a:gd name="T54" fmla="*/ 12 w 224"/>
                <a:gd name="T55" fmla="*/ 198 h 199"/>
                <a:gd name="T56" fmla="*/ 12 w 224"/>
                <a:gd name="T57" fmla="*/ 196 h 199"/>
                <a:gd name="T58" fmla="*/ 11 w 224"/>
                <a:gd name="T59" fmla="*/ 197 h 199"/>
                <a:gd name="T60" fmla="*/ 11 w 224"/>
                <a:gd name="T61" fmla="*/ 195 h 199"/>
                <a:gd name="T62" fmla="*/ 9 w 224"/>
                <a:gd name="T63" fmla="*/ 195 h 199"/>
                <a:gd name="T64" fmla="*/ 9 w 224"/>
                <a:gd name="T65" fmla="*/ 193 h 199"/>
                <a:gd name="T66" fmla="*/ 8 w 224"/>
                <a:gd name="T67" fmla="*/ 194 h 199"/>
                <a:gd name="T68" fmla="*/ 8 w 224"/>
                <a:gd name="T69" fmla="*/ 192 h 199"/>
                <a:gd name="T70" fmla="*/ 6 w 224"/>
                <a:gd name="T71" fmla="*/ 193 h 199"/>
                <a:gd name="T72" fmla="*/ 6 w 224"/>
                <a:gd name="T73" fmla="*/ 191 h 199"/>
                <a:gd name="T74" fmla="*/ 5 w 224"/>
                <a:gd name="T75" fmla="*/ 192 h 199"/>
                <a:gd name="T76" fmla="*/ 5 w 224"/>
                <a:gd name="T77" fmla="*/ 190 h 199"/>
                <a:gd name="T78" fmla="*/ 4 w 224"/>
                <a:gd name="T79" fmla="*/ 191 h 199"/>
                <a:gd name="T80" fmla="*/ 3 w 224"/>
                <a:gd name="T81" fmla="*/ 189 h 199"/>
                <a:gd name="T82" fmla="*/ 2 w 224"/>
                <a:gd name="T83" fmla="*/ 189 h 199"/>
                <a:gd name="T84" fmla="*/ 2 w 224"/>
                <a:gd name="T85" fmla="*/ 187 h 199"/>
                <a:gd name="T86" fmla="*/ 1 w 224"/>
                <a:gd name="T87" fmla="*/ 188 h 199"/>
                <a:gd name="T88" fmla="*/ 0 w 224"/>
                <a:gd name="T89" fmla="*/ 18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99">
                  <a:moveTo>
                    <a:pt x="0" y="184"/>
                  </a:moveTo>
                  <a:cubicBezTo>
                    <a:pt x="0" y="152"/>
                    <a:pt x="20" y="115"/>
                    <a:pt x="43" y="102"/>
                  </a:cubicBezTo>
                  <a:cubicBezTo>
                    <a:pt x="45" y="101"/>
                    <a:pt x="47" y="100"/>
                    <a:pt x="48" y="100"/>
                  </a:cubicBezTo>
                  <a:cubicBezTo>
                    <a:pt x="56" y="62"/>
                    <a:pt x="79" y="25"/>
                    <a:pt x="106" y="10"/>
                  </a:cubicBezTo>
                  <a:cubicBezTo>
                    <a:pt x="123" y="0"/>
                    <a:pt x="139" y="1"/>
                    <a:pt x="150" y="11"/>
                  </a:cubicBezTo>
                  <a:cubicBezTo>
                    <a:pt x="151" y="11"/>
                    <a:pt x="151" y="11"/>
                    <a:pt x="152" y="12"/>
                  </a:cubicBezTo>
                  <a:cubicBezTo>
                    <a:pt x="152" y="12"/>
                    <a:pt x="153" y="13"/>
                    <a:pt x="153" y="13"/>
                  </a:cubicBezTo>
                  <a:cubicBezTo>
                    <a:pt x="153" y="13"/>
                    <a:pt x="154" y="14"/>
                    <a:pt x="154" y="14"/>
                  </a:cubicBezTo>
                  <a:cubicBezTo>
                    <a:pt x="155" y="15"/>
                    <a:pt x="155" y="15"/>
                    <a:pt x="156" y="16"/>
                  </a:cubicBezTo>
                  <a:cubicBezTo>
                    <a:pt x="156" y="16"/>
                    <a:pt x="157" y="16"/>
                    <a:pt x="157" y="17"/>
                  </a:cubicBezTo>
                  <a:cubicBezTo>
                    <a:pt x="158" y="17"/>
                    <a:pt x="158" y="18"/>
                    <a:pt x="159" y="18"/>
                  </a:cubicBezTo>
                  <a:cubicBezTo>
                    <a:pt x="159" y="18"/>
                    <a:pt x="160" y="19"/>
                    <a:pt x="160" y="19"/>
                  </a:cubicBezTo>
                  <a:cubicBezTo>
                    <a:pt x="161" y="20"/>
                    <a:pt x="161" y="20"/>
                    <a:pt x="162" y="20"/>
                  </a:cubicBezTo>
                  <a:cubicBezTo>
                    <a:pt x="166" y="24"/>
                    <a:pt x="170" y="29"/>
                    <a:pt x="173" y="36"/>
                  </a:cubicBezTo>
                  <a:cubicBezTo>
                    <a:pt x="184" y="30"/>
                    <a:pt x="194" y="31"/>
                    <a:pt x="201" y="37"/>
                  </a:cubicBezTo>
                  <a:cubicBezTo>
                    <a:pt x="201" y="38"/>
                    <a:pt x="202" y="38"/>
                    <a:pt x="202" y="38"/>
                  </a:cubicBezTo>
                  <a:cubicBezTo>
                    <a:pt x="203" y="39"/>
                    <a:pt x="203" y="39"/>
                    <a:pt x="203" y="40"/>
                  </a:cubicBezTo>
                  <a:cubicBezTo>
                    <a:pt x="204" y="40"/>
                    <a:pt x="204" y="40"/>
                    <a:pt x="205" y="41"/>
                  </a:cubicBezTo>
                  <a:cubicBezTo>
                    <a:pt x="205" y="41"/>
                    <a:pt x="206" y="42"/>
                    <a:pt x="206" y="42"/>
                  </a:cubicBezTo>
                  <a:cubicBezTo>
                    <a:pt x="207" y="42"/>
                    <a:pt x="207" y="43"/>
                    <a:pt x="208" y="43"/>
                  </a:cubicBezTo>
                  <a:cubicBezTo>
                    <a:pt x="208" y="44"/>
                    <a:pt x="209" y="44"/>
                    <a:pt x="209" y="44"/>
                  </a:cubicBezTo>
                  <a:cubicBezTo>
                    <a:pt x="210" y="45"/>
                    <a:pt x="210" y="45"/>
                    <a:pt x="211" y="46"/>
                  </a:cubicBezTo>
                  <a:cubicBezTo>
                    <a:pt x="211" y="46"/>
                    <a:pt x="212" y="46"/>
                    <a:pt x="212" y="47"/>
                  </a:cubicBezTo>
                  <a:cubicBezTo>
                    <a:pt x="219" y="52"/>
                    <a:pt x="224" y="63"/>
                    <a:pt x="224" y="77"/>
                  </a:cubicBezTo>
                  <a:cubicBezTo>
                    <a:pt x="224" y="79"/>
                    <a:pt x="224" y="80"/>
                    <a:pt x="224" y="82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ubicBezTo>
                    <a:pt x="12" y="198"/>
                    <a:pt x="12" y="198"/>
                    <a:pt x="12" y="198"/>
                  </a:cubicBezTo>
                  <a:cubicBezTo>
                    <a:pt x="12" y="197"/>
                    <a:pt x="12" y="197"/>
                    <a:pt x="12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6"/>
                    <a:pt x="11" y="195"/>
                    <a:pt x="11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4"/>
                    <a:pt x="9" y="193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194"/>
                    <a:pt x="8" y="193"/>
                    <a:pt x="8" y="19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2"/>
                    <a:pt x="6" y="192"/>
                    <a:pt x="6" y="191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5" y="191"/>
                    <a:pt x="5" y="190"/>
                    <a:pt x="5" y="190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3" y="190"/>
                    <a:pt x="3" y="189"/>
                    <a:pt x="3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9"/>
                    <a:pt x="2" y="188"/>
                    <a:pt x="2" y="187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" y="187"/>
                    <a:pt x="0" y="185"/>
                    <a:pt x="0" y="18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ŝlîḋè">
              <a:extLst>
                <a:ext uri="{FF2B5EF4-FFF2-40B4-BE49-F238E27FC236}">
                  <a16:creationId xmlns:a16="http://schemas.microsoft.com/office/drawing/2014/main" id="{33689643-116F-4090-8DBC-67EFAB69C1AA}"/>
                </a:ext>
              </a:extLst>
            </p:cNvPr>
            <p:cNvSpPr/>
            <p:nvPr/>
          </p:nvSpPr>
          <p:spPr bwMode="auto">
            <a:xfrm>
              <a:off x="4652963" y="1633538"/>
              <a:ext cx="692150" cy="641350"/>
            </a:xfrm>
            <a:custGeom>
              <a:avLst/>
              <a:gdLst>
                <a:gd name="T0" fmla="*/ 0 w 210"/>
                <a:gd name="T1" fmla="*/ 195 h 195"/>
                <a:gd name="T2" fmla="*/ 0 w 210"/>
                <a:gd name="T3" fmla="*/ 191 h 195"/>
                <a:gd name="T4" fmla="*/ 43 w 210"/>
                <a:gd name="T5" fmla="*/ 109 h 195"/>
                <a:gd name="T6" fmla="*/ 48 w 210"/>
                <a:gd name="T7" fmla="*/ 106 h 195"/>
                <a:gd name="T8" fmla="*/ 105 w 210"/>
                <a:gd name="T9" fmla="*/ 16 h 195"/>
                <a:gd name="T10" fmla="*/ 164 w 210"/>
                <a:gd name="T11" fmla="*/ 48 h 195"/>
                <a:gd name="T12" fmla="*/ 171 w 210"/>
                <a:gd name="T13" fmla="*/ 43 h 195"/>
                <a:gd name="T14" fmla="*/ 210 w 210"/>
                <a:gd name="T15" fmla="*/ 73 h 195"/>
                <a:gd name="T16" fmla="*/ 210 w 210"/>
                <a:gd name="T17" fmla="*/ 78 h 195"/>
                <a:gd name="T18" fmla="*/ 0 w 210"/>
                <a:gd name="T1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95">
                  <a:moveTo>
                    <a:pt x="0" y="195"/>
                  </a:moveTo>
                  <a:cubicBezTo>
                    <a:pt x="0" y="194"/>
                    <a:pt x="0" y="192"/>
                    <a:pt x="0" y="191"/>
                  </a:cubicBezTo>
                  <a:cubicBezTo>
                    <a:pt x="0" y="159"/>
                    <a:pt x="19" y="122"/>
                    <a:pt x="43" y="109"/>
                  </a:cubicBezTo>
                  <a:cubicBezTo>
                    <a:pt x="44" y="108"/>
                    <a:pt x="46" y="107"/>
                    <a:pt x="48" y="106"/>
                  </a:cubicBezTo>
                  <a:cubicBezTo>
                    <a:pt x="55" y="69"/>
                    <a:pt x="78" y="32"/>
                    <a:pt x="105" y="16"/>
                  </a:cubicBezTo>
                  <a:cubicBezTo>
                    <a:pt x="134" y="0"/>
                    <a:pt x="159" y="14"/>
                    <a:pt x="164" y="48"/>
                  </a:cubicBezTo>
                  <a:cubicBezTo>
                    <a:pt x="167" y="46"/>
                    <a:pt x="169" y="45"/>
                    <a:pt x="171" y="43"/>
                  </a:cubicBezTo>
                  <a:cubicBezTo>
                    <a:pt x="193" y="31"/>
                    <a:pt x="210" y="45"/>
                    <a:pt x="210" y="73"/>
                  </a:cubicBezTo>
                  <a:cubicBezTo>
                    <a:pt x="210" y="75"/>
                    <a:pt x="210" y="76"/>
                    <a:pt x="210" y="78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1ïḋé">
              <a:extLst>
                <a:ext uri="{FF2B5EF4-FFF2-40B4-BE49-F238E27FC236}">
                  <a16:creationId xmlns:a16="http://schemas.microsoft.com/office/drawing/2014/main" id="{4A24D5EA-E094-4FAF-B12A-5E7FCED40D58}"/>
                </a:ext>
              </a:extLst>
            </p:cNvPr>
            <p:cNvSpPr/>
            <p:nvPr/>
          </p:nvSpPr>
          <p:spPr bwMode="auto">
            <a:xfrm>
              <a:off x="4038601" y="3863976"/>
              <a:ext cx="511175" cy="339725"/>
            </a:xfrm>
            <a:custGeom>
              <a:avLst/>
              <a:gdLst>
                <a:gd name="T0" fmla="*/ 0 w 322"/>
                <a:gd name="T1" fmla="*/ 27 h 214"/>
                <a:gd name="T2" fmla="*/ 322 w 322"/>
                <a:gd name="T3" fmla="*/ 214 h 214"/>
                <a:gd name="T4" fmla="*/ 322 w 322"/>
                <a:gd name="T5" fmla="*/ 187 h 214"/>
                <a:gd name="T6" fmla="*/ 0 w 322"/>
                <a:gd name="T7" fmla="*/ 0 h 214"/>
                <a:gd name="T8" fmla="*/ 0 w 322"/>
                <a:gd name="T9" fmla="*/ 2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14">
                  <a:moveTo>
                    <a:pt x="0" y="27"/>
                  </a:moveTo>
                  <a:lnTo>
                    <a:pt x="322" y="214"/>
                  </a:lnTo>
                  <a:lnTo>
                    <a:pt x="322" y="187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$ļïdé">
              <a:extLst>
                <a:ext uri="{FF2B5EF4-FFF2-40B4-BE49-F238E27FC236}">
                  <a16:creationId xmlns:a16="http://schemas.microsoft.com/office/drawing/2014/main" id="{717E0D82-C060-4053-9867-ADDCD36FC0FC}"/>
                </a:ext>
              </a:extLst>
            </p:cNvPr>
            <p:cNvSpPr/>
            <p:nvPr/>
          </p:nvSpPr>
          <p:spPr bwMode="auto">
            <a:xfrm>
              <a:off x="4038601" y="3484563"/>
              <a:ext cx="1168400" cy="676275"/>
            </a:xfrm>
            <a:custGeom>
              <a:avLst/>
              <a:gdLst>
                <a:gd name="T0" fmla="*/ 0 w 736"/>
                <a:gd name="T1" fmla="*/ 239 h 426"/>
                <a:gd name="T2" fmla="*/ 414 w 736"/>
                <a:gd name="T3" fmla="*/ 0 h 426"/>
                <a:gd name="T4" fmla="*/ 736 w 736"/>
                <a:gd name="T5" fmla="*/ 187 h 426"/>
                <a:gd name="T6" fmla="*/ 322 w 736"/>
                <a:gd name="T7" fmla="*/ 426 h 426"/>
                <a:gd name="T8" fmla="*/ 0 w 736"/>
                <a:gd name="T9" fmla="*/ 2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426">
                  <a:moveTo>
                    <a:pt x="0" y="239"/>
                  </a:moveTo>
                  <a:lnTo>
                    <a:pt x="414" y="0"/>
                  </a:lnTo>
                  <a:lnTo>
                    <a:pt x="736" y="187"/>
                  </a:lnTo>
                  <a:lnTo>
                    <a:pt x="322" y="426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D9C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ļîḑe">
              <a:extLst>
                <a:ext uri="{FF2B5EF4-FFF2-40B4-BE49-F238E27FC236}">
                  <a16:creationId xmlns:a16="http://schemas.microsoft.com/office/drawing/2014/main" id="{362599BF-2248-4464-9785-79E6FE689689}"/>
                </a:ext>
              </a:extLst>
            </p:cNvPr>
            <p:cNvSpPr/>
            <p:nvPr/>
          </p:nvSpPr>
          <p:spPr bwMode="auto">
            <a:xfrm>
              <a:off x="4549776" y="3781426"/>
              <a:ext cx="657225" cy="422275"/>
            </a:xfrm>
            <a:custGeom>
              <a:avLst/>
              <a:gdLst>
                <a:gd name="T0" fmla="*/ 0 w 414"/>
                <a:gd name="T1" fmla="*/ 266 h 266"/>
                <a:gd name="T2" fmla="*/ 414 w 414"/>
                <a:gd name="T3" fmla="*/ 27 h 266"/>
                <a:gd name="T4" fmla="*/ 414 w 414"/>
                <a:gd name="T5" fmla="*/ 0 h 266"/>
                <a:gd name="T6" fmla="*/ 0 w 414"/>
                <a:gd name="T7" fmla="*/ 239 h 266"/>
                <a:gd name="T8" fmla="*/ 0 w 414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66">
                  <a:moveTo>
                    <a:pt x="0" y="266"/>
                  </a:moveTo>
                  <a:lnTo>
                    <a:pt x="414" y="27"/>
                  </a:lnTo>
                  <a:lnTo>
                    <a:pt x="414" y="0"/>
                  </a:lnTo>
                  <a:lnTo>
                    <a:pt x="0" y="239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C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lïdè">
              <a:extLst>
                <a:ext uri="{FF2B5EF4-FFF2-40B4-BE49-F238E27FC236}">
                  <a16:creationId xmlns:a16="http://schemas.microsoft.com/office/drawing/2014/main" id="{C3541BC7-DB7A-4443-B78B-8C2E4B7DC6A4}"/>
                </a:ext>
              </a:extLst>
            </p:cNvPr>
            <p:cNvSpPr/>
            <p:nvPr/>
          </p:nvSpPr>
          <p:spPr bwMode="auto">
            <a:xfrm>
              <a:off x="4038601" y="3695701"/>
              <a:ext cx="511175" cy="336550"/>
            </a:xfrm>
            <a:custGeom>
              <a:avLst/>
              <a:gdLst>
                <a:gd name="T0" fmla="*/ 0 w 322"/>
                <a:gd name="T1" fmla="*/ 27 h 212"/>
                <a:gd name="T2" fmla="*/ 322 w 322"/>
                <a:gd name="T3" fmla="*/ 212 h 212"/>
                <a:gd name="T4" fmla="*/ 322 w 322"/>
                <a:gd name="T5" fmla="*/ 185 h 212"/>
                <a:gd name="T6" fmla="*/ 0 w 322"/>
                <a:gd name="T7" fmla="*/ 0 h 212"/>
                <a:gd name="T8" fmla="*/ 0 w 322"/>
                <a:gd name="T9" fmla="*/ 2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12">
                  <a:moveTo>
                    <a:pt x="0" y="27"/>
                  </a:moveTo>
                  <a:lnTo>
                    <a:pt x="322" y="212"/>
                  </a:lnTo>
                  <a:lnTo>
                    <a:pt x="322" y="185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ş1íďè">
              <a:extLst>
                <a:ext uri="{FF2B5EF4-FFF2-40B4-BE49-F238E27FC236}">
                  <a16:creationId xmlns:a16="http://schemas.microsoft.com/office/drawing/2014/main" id="{3981B3B0-9F5B-4C8C-8925-2D10B5DAC8F5}"/>
                </a:ext>
              </a:extLst>
            </p:cNvPr>
            <p:cNvSpPr/>
            <p:nvPr/>
          </p:nvSpPr>
          <p:spPr bwMode="auto">
            <a:xfrm>
              <a:off x="4038601" y="3316288"/>
              <a:ext cx="1168400" cy="673100"/>
            </a:xfrm>
            <a:custGeom>
              <a:avLst/>
              <a:gdLst>
                <a:gd name="T0" fmla="*/ 736 w 736"/>
                <a:gd name="T1" fmla="*/ 185 h 424"/>
                <a:gd name="T2" fmla="*/ 322 w 736"/>
                <a:gd name="T3" fmla="*/ 424 h 424"/>
                <a:gd name="T4" fmla="*/ 0 w 736"/>
                <a:gd name="T5" fmla="*/ 239 h 424"/>
                <a:gd name="T6" fmla="*/ 414 w 736"/>
                <a:gd name="T7" fmla="*/ 0 h 424"/>
                <a:gd name="T8" fmla="*/ 736 w 736"/>
                <a:gd name="T9" fmla="*/ 18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424">
                  <a:moveTo>
                    <a:pt x="736" y="185"/>
                  </a:moveTo>
                  <a:lnTo>
                    <a:pt x="322" y="424"/>
                  </a:lnTo>
                  <a:lnTo>
                    <a:pt x="0" y="239"/>
                  </a:lnTo>
                  <a:lnTo>
                    <a:pt x="414" y="0"/>
                  </a:lnTo>
                  <a:lnTo>
                    <a:pt x="736" y="185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ľíḍè">
              <a:extLst>
                <a:ext uri="{FF2B5EF4-FFF2-40B4-BE49-F238E27FC236}">
                  <a16:creationId xmlns:a16="http://schemas.microsoft.com/office/drawing/2014/main" id="{60B52EF9-AADD-43F1-8B6B-9A6B87FD2C91}"/>
                </a:ext>
              </a:extLst>
            </p:cNvPr>
            <p:cNvSpPr/>
            <p:nvPr/>
          </p:nvSpPr>
          <p:spPr bwMode="auto">
            <a:xfrm>
              <a:off x="4549776" y="3609976"/>
              <a:ext cx="657225" cy="422275"/>
            </a:xfrm>
            <a:custGeom>
              <a:avLst/>
              <a:gdLst>
                <a:gd name="T0" fmla="*/ 0 w 414"/>
                <a:gd name="T1" fmla="*/ 266 h 266"/>
                <a:gd name="T2" fmla="*/ 414 w 414"/>
                <a:gd name="T3" fmla="*/ 27 h 266"/>
                <a:gd name="T4" fmla="*/ 414 w 414"/>
                <a:gd name="T5" fmla="*/ 0 h 266"/>
                <a:gd name="T6" fmla="*/ 0 w 414"/>
                <a:gd name="T7" fmla="*/ 239 h 266"/>
                <a:gd name="T8" fmla="*/ 0 w 414"/>
                <a:gd name="T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66">
                  <a:moveTo>
                    <a:pt x="0" y="266"/>
                  </a:moveTo>
                  <a:lnTo>
                    <a:pt x="414" y="27"/>
                  </a:lnTo>
                  <a:lnTo>
                    <a:pt x="414" y="0"/>
                  </a:lnTo>
                  <a:lnTo>
                    <a:pt x="0" y="239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C9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íḓê">
              <a:extLst>
                <a:ext uri="{FF2B5EF4-FFF2-40B4-BE49-F238E27FC236}">
                  <a16:creationId xmlns:a16="http://schemas.microsoft.com/office/drawing/2014/main" id="{BEC7E9B4-0912-4912-9899-1C5250FEE8F4}"/>
                </a:ext>
              </a:extLst>
            </p:cNvPr>
            <p:cNvSpPr/>
            <p:nvPr/>
          </p:nvSpPr>
          <p:spPr bwMode="auto">
            <a:xfrm>
              <a:off x="3992563" y="3652838"/>
              <a:ext cx="1214438" cy="508000"/>
            </a:xfrm>
            <a:custGeom>
              <a:avLst/>
              <a:gdLst>
                <a:gd name="T0" fmla="*/ 14 w 368"/>
                <a:gd name="T1" fmla="*/ 26 h 154"/>
                <a:gd name="T2" fmla="*/ 14 w 368"/>
                <a:gd name="T3" fmla="*/ 26 h 154"/>
                <a:gd name="T4" fmla="*/ 9 w 368"/>
                <a:gd name="T5" fmla="*/ 58 h 154"/>
                <a:gd name="T6" fmla="*/ 14 w 368"/>
                <a:gd name="T7" fmla="*/ 64 h 154"/>
                <a:gd name="T8" fmla="*/ 169 w 368"/>
                <a:gd name="T9" fmla="*/ 154 h 154"/>
                <a:gd name="T10" fmla="*/ 368 w 368"/>
                <a:gd name="T11" fmla="*/ 39 h 154"/>
                <a:gd name="T12" fmla="*/ 368 w 368"/>
                <a:gd name="T13" fmla="*/ 0 h 154"/>
                <a:gd name="T14" fmla="*/ 169 w 368"/>
                <a:gd name="T15" fmla="*/ 115 h 154"/>
                <a:gd name="T16" fmla="*/ 14 w 368"/>
                <a:gd name="T17" fmla="*/ 2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54"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3" y="33"/>
                    <a:pt x="0" y="48"/>
                    <a:pt x="9" y="58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368" y="39"/>
                    <a:pt x="368" y="39"/>
                    <a:pt x="368" y="39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169" y="115"/>
                    <a:pt x="169" y="115"/>
                    <a:pt x="169" y="115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ļíḓê">
              <a:extLst>
                <a:ext uri="{FF2B5EF4-FFF2-40B4-BE49-F238E27FC236}">
                  <a16:creationId xmlns:a16="http://schemas.microsoft.com/office/drawing/2014/main" id="{AD25E3E5-AA30-44FE-A68D-36CE2DC6DEDF}"/>
                </a:ext>
              </a:extLst>
            </p:cNvPr>
            <p:cNvSpPr/>
            <p:nvPr/>
          </p:nvSpPr>
          <p:spPr bwMode="auto">
            <a:xfrm>
              <a:off x="3992563" y="3738563"/>
              <a:ext cx="557213" cy="422275"/>
            </a:xfrm>
            <a:custGeom>
              <a:avLst/>
              <a:gdLst>
                <a:gd name="T0" fmla="*/ 14 w 169"/>
                <a:gd name="T1" fmla="*/ 0 h 128"/>
                <a:gd name="T2" fmla="*/ 9 w 169"/>
                <a:gd name="T3" fmla="*/ 32 h 128"/>
                <a:gd name="T4" fmla="*/ 14 w 169"/>
                <a:gd name="T5" fmla="*/ 38 h 128"/>
                <a:gd name="T6" fmla="*/ 169 w 169"/>
                <a:gd name="T7" fmla="*/ 128 h 128"/>
                <a:gd name="T8" fmla="*/ 169 w 169"/>
                <a:gd name="T9" fmla="*/ 89 h 128"/>
                <a:gd name="T10" fmla="*/ 14 w 169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8">
                  <a:moveTo>
                    <a:pt x="14" y="0"/>
                  </a:moveTo>
                  <a:cubicBezTo>
                    <a:pt x="3" y="7"/>
                    <a:pt x="0" y="22"/>
                    <a:pt x="9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69" y="89"/>
                    <a:pt x="169" y="89"/>
                    <a:pt x="169" y="89"/>
                  </a:cubicBez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1iḋe">
              <a:extLst>
                <a:ext uri="{FF2B5EF4-FFF2-40B4-BE49-F238E27FC236}">
                  <a16:creationId xmlns:a16="http://schemas.microsoft.com/office/drawing/2014/main" id="{5EDF89D5-4F05-4EDF-93CD-A812CB327FA5}"/>
                </a:ext>
              </a:extLst>
            </p:cNvPr>
            <p:cNvSpPr/>
            <p:nvPr/>
          </p:nvSpPr>
          <p:spPr bwMode="auto">
            <a:xfrm>
              <a:off x="3956051" y="3695701"/>
              <a:ext cx="82550" cy="211138"/>
            </a:xfrm>
            <a:custGeom>
              <a:avLst/>
              <a:gdLst>
                <a:gd name="T0" fmla="*/ 22 w 25"/>
                <a:gd name="T1" fmla="*/ 2 h 64"/>
                <a:gd name="T2" fmla="*/ 25 w 25"/>
                <a:gd name="T3" fmla="*/ 0 h 64"/>
                <a:gd name="T4" fmla="*/ 25 w 25"/>
                <a:gd name="T5" fmla="*/ 13 h 64"/>
                <a:gd name="T6" fmla="*/ 20 w 25"/>
                <a:gd name="T7" fmla="*/ 45 h 64"/>
                <a:gd name="T8" fmla="*/ 25 w 25"/>
                <a:gd name="T9" fmla="*/ 51 h 64"/>
                <a:gd name="T10" fmla="*/ 25 w 25"/>
                <a:gd name="T11" fmla="*/ 64 h 64"/>
                <a:gd name="T12" fmla="*/ 14 w 25"/>
                <a:gd name="T13" fmla="*/ 52 h 64"/>
                <a:gd name="T14" fmla="*/ 22 w 25"/>
                <a:gd name="T1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4">
                  <a:moveTo>
                    <a:pt x="22" y="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4" y="20"/>
                    <a:pt x="11" y="35"/>
                    <a:pt x="20" y="45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0" y="37"/>
                    <a:pt x="4" y="13"/>
                    <a:pt x="22" y="2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ṥḻïḓe">
              <a:extLst>
                <a:ext uri="{FF2B5EF4-FFF2-40B4-BE49-F238E27FC236}">
                  <a16:creationId xmlns:a16="http://schemas.microsoft.com/office/drawing/2014/main" id="{451DA87B-5AE9-460D-85B1-B9EA52770EF4}"/>
                </a:ext>
              </a:extLst>
            </p:cNvPr>
            <p:cNvSpPr/>
            <p:nvPr/>
          </p:nvSpPr>
          <p:spPr bwMode="auto">
            <a:xfrm>
              <a:off x="4295776" y="3465513"/>
              <a:ext cx="657225" cy="379413"/>
            </a:xfrm>
            <a:custGeom>
              <a:avLst/>
              <a:gdLst>
                <a:gd name="T0" fmla="*/ 0 w 414"/>
                <a:gd name="T1" fmla="*/ 160 h 239"/>
                <a:gd name="T2" fmla="*/ 275 w 414"/>
                <a:gd name="T3" fmla="*/ 0 h 239"/>
                <a:gd name="T4" fmla="*/ 414 w 414"/>
                <a:gd name="T5" fmla="*/ 79 h 239"/>
                <a:gd name="T6" fmla="*/ 139 w 414"/>
                <a:gd name="T7" fmla="*/ 239 h 239"/>
                <a:gd name="T8" fmla="*/ 0 w 414"/>
                <a:gd name="T9" fmla="*/ 16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39">
                  <a:moveTo>
                    <a:pt x="0" y="160"/>
                  </a:moveTo>
                  <a:lnTo>
                    <a:pt x="275" y="0"/>
                  </a:lnTo>
                  <a:lnTo>
                    <a:pt x="414" y="79"/>
                  </a:lnTo>
                  <a:lnTo>
                    <a:pt x="139" y="239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ślíḋè">
              <a:extLst>
                <a:ext uri="{FF2B5EF4-FFF2-40B4-BE49-F238E27FC236}">
                  <a16:creationId xmlns:a16="http://schemas.microsoft.com/office/drawing/2014/main" id="{8533F008-D5BF-46A4-9BCB-C328663781BE}"/>
                </a:ext>
              </a:extLst>
            </p:cNvPr>
            <p:cNvSpPr/>
            <p:nvPr/>
          </p:nvSpPr>
          <p:spPr bwMode="auto">
            <a:xfrm>
              <a:off x="6375401" y="5067301"/>
              <a:ext cx="1249363" cy="339725"/>
            </a:xfrm>
            <a:custGeom>
              <a:avLst/>
              <a:gdLst>
                <a:gd name="T0" fmla="*/ 781 w 787"/>
                <a:gd name="T1" fmla="*/ 214 h 214"/>
                <a:gd name="T2" fmla="*/ 781 w 787"/>
                <a:gd name="T3" fmla="*/ 214 h 214"/>
                <a:gd name="T4" fmla="*/ 779 w 787"/>
                <a:gd name="T5" fmla="*/ 214 h 214"/>
                <a:gd name="T6" fmla="*/ 781 w 787"/>
                <a:gd name="T7" fmla="*/ 214 h 214"/>
                <a:gd name="T8" fmla="*/ 785 w 787"/>
                <a:gd name="T9" fmla="*/ 209 h 214"/>
                <a:gd name="T10" fmla="*/ 783 w 787"/>
                <a:gd name="T11" fmla="*/ 211 h 214"/>
                <a:gd name="T12" fmla="*/ 785 w 787"/>
                <a:gd name="T13" fmla="*/ 209 h 214"/>
                <a:gd name="T14" fmla="*/ 785 w 787"/>
                <a:gd name="T15" fmla="*/ 209 h 214"/>
                <a:gd name="T16" fmla="*/ 787 w 787"/>
                <a:gd name="T17" fmla="*/ 205 h 214"/>
                <a:gd name="T18" fmla="*/ 787 w 787"/>
                <a:gd name="T19" fmla="*/ 207 h 214"/>
                <a:gd name="T20" fmla="*/ 787 w 787"/>
                <a:gd name="T21" fmla="*/ 205 h 214"/>
                <a:gd name="T22" fmla="*/ 787 w 787"/>
                <a:gd name="T23" fmla="*/ 205 h 214"/>
                <a:gd name="T24" fmla="*/ 282 w 787"/>
                <a:gd name="T25" fmla="*/ 93 h 214"/>
                <a:gd name="T26" fmla="*/ 282 w 787"/>
                <a:gd name="T27" fmla="*/ 93 h 214"/>
                <a:gd name="T28" fmla="*/ 282 w 787"/>
                <a:gd name="T29" fmla="*/ 93 h 214"/>
                <a:gd name="T30" fmla="*/ 282 w 787"/>
                <a:gd name="T31" fmla="*/ 93 h 214"/>
                <a:gd name="T32" fmla="*/ 284 w 787"/>
                <a:gd name="T33" fmla="*/ 91 h 214"/>
                <a:gd name="T34" fmla="*/ 284 w 787"/>
                <a:gd name="T35" fmla="*/ 91 h 214"/>
                <a:gd name="T36" fmla="*/ 284 w 787"/>
                <a:gd name="T37" fmla="*/ 91 h 214"/>
                <a:gd name="T38" fmla="*/ 4 w 787"/>
                <a:gd name="T39" fmla="*/ 91 h 214"/>
                <a:gd name="T40" fmla="*/ 6 w 787"/>
                <a:gd name="T41" fmla="*/ 91 h 214"/>
                <a:gd name="T42" fmla="*/ 4 w 787"/>
                <a:gd name="T43" fmla="*/ 91 h 214"/>
                <a:gd name="T44" fmla="*/ 2 w 787"/>
                <a:gd name="T45" fmla="*/ 87 h 214"/>
                <a:gd name="T46" fmla="*/ 2 w 787"/>
                <a:gd name="T47" fmla="*/ 89 h 214"/>
                <a:gd name="T48" fmla="*/ 2 w 787"/>
                <a:gd name="T49" fmla="*/ 89 h 214"/>
                <a:gd name="T50" fmla="*/ 2 w 787"/>
                <a:gd name="T51" fmla="*/ 87 h 214"/>
                <a:gd name="T52" fmla="*/ 0 w 787"/>
                <a:gd name="T53" fmla="*/ 85 h 214"/>
                <a:gd name="T54" fmla="*/ 2 w 787"/>
                <a:gd name="T55" fmla="*/ 85 h 214"/>
                <a:gd name="T56" fmla="*/ 0 w 787"/>
                <a:gd name="T57" fmla="*/ 85 h 214"/>
                <a:gd name="T58" fmla="*/ 220 w 787"/>
                <a:gd name="T59" fmla="*/ 56 h 214"/>
                <a:gd name="T60" fmla="*/ 220 w 787"/>
                <a:gd name="T61" fmla="*/ 56 h 214"/>
                <a:gd name="T62" fmla="*/ 220 w 787"/>
                <a:gd name="T63" fmla="*/ 56 h 214"/>
                <a:gd name="T64" fmla="*/ 361 w 787"/>
                <a:gd name="T65" fmla="*/ 4 h 214"/>
                <a:gd name="T66" fmla="*/ 361 w 787"/>
                <a:gd name="T67" fmla="*/ 4 h 214"/>
                <a:gd name="T68" fmla="*/ 361 w 787"/>
                <a:gd name="T69" fmla="*/ 4 h 214"/>
                <a:gd name="T70" fmla="*/ 361 w 787"/>
                <a:gd name="T71" fmla="*/ 4 h 214"/>
                <a:gd name="T72" fmla="*/ 361 w 787"/>
                <a:gd name="T73" fmla="*/ 2 h 214"/>
                <a:gd name="T74" fmla="*/ 361 w 787"/>
                <a:gd name="T75" fmla="*/ 2 h 214"/>
                <a:gd name="T76" fmla="*/ 361 w 787"/>
                <a:gd name="T77" fmla="*/ 2 h 214"/>
                <a:gd name="T78" fmla="*/ 361 w 787"/>
                <a:gd name="T79" fmla="*/ 2 h 214"/>
                <a:gd name="T80" fmla="*/ 359 w 787"/>
                <a:gd name="T81" fmla="*/ 0 h 214"/>
                <a:gd name="T82" fmla="*/ 359 w 787"/>
                <a:gd name="T83" fmla="*/ 2 h 214"/>
                <a:gd name="T84" fmla="*/ 361 w 787"/>
                <a:gd name="T85" fmla="*/ 2 h 214"/>
                <a:gd name="T86" fmla="*/ 359 w 787"/>
                <a:gd name="T87" fmla="*/ 0 h 214"/>
                <a:gd name="T88" fmla="*/ 359 w 787"/>
                <a:gd name="T89" fmla="*/ 0 h 214"/>
                <a:gd name="T90" fmla="*/ 359 w 787"/>
                <a:gd name="T91" fmla="*/ 0 h 214"/>
                <a:gd name="T92" fmla="*/ 359 w 787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7" h="214">
                  <a:moveTo>
                    <a:pt x="781" y="214"/>
                  </a:moveTo>
                  <a:lnTo>
                    <a:pt x="781" y="214"/>
                  </a:lnTo>
                  <a:lnTo>
                    <a:pt x="779" y="214"/>
                  </a:lnTo>
                  <a:lnTo>
                    <a:pt x="781" y="214"/>
                  </a:lnTo>
                  <a:close/>
                  <a:moveTo>
                    <a:pt x="785" y="209"/>
                  </a:moveTo>
                  <a:lnTo>
                    <a:pt x="783" y="211"/>
                  </a:lnTo>
                  <a:lnTo>
                    <a:pt x="785" y="209"/>
                  </a:lnTo>
                  <a:lnTo>
                    <a:pt x="785" y="209"/>
                  </a:lnTo>
                  <a:close/>
                  <a:moveTo>
                    <a:pt x="787" y="205"/>
                  </a:moveTo>
                  <a:lnTo>
                    <a:pt x="787" y="207"/>
                  </a:lnTo>
                  <a:lnTo>
                    <a:pt x="787" y="205"/>
                  </a:lnTo>
                  <a:lnTo>
                    <a:pt x="787" y="205"/>
                  </a:lnTo>
                  <a:close/>
                  <a:moveTo>
                    <a:pt x="282" y="93"/>
                  </a:moveTo>
                  <a:lnTo>
                    <a:pt x="282" y="93"/>
                  </a:lnTo>
                  <a:lnTo>
                    <a:pt x="282" y="93"/>
                  </a:lnTo>
                  <a:lnTo>
                    <a:pt x="282" y="93"/>
                  </a:lnTo>
                  <a:close/>
                  <a:moveTo>
                    <a:pt x="284" y="91"/>
                  </a:moveTo>
                  <a:lnTo>
                    <a:pt x="284" y="91"/>
                  </a:lnTo>
                  <a:lnTo>
                    <a:pt x="284" y="91"/>
                  </a:lnTo>
                  <a:close/>
                  <a:moveTo>
                    <a:pt x="4" y="91"/>
                  </a:moveTo>
                  <a:lnTo>
                    <a:pt x="6" y="91"/>
                  </a:lnTo>
                  <a:lnTo>
                    <a:pt x="4" y="91"/>
                  </a:lnTo>
                  <a:close/>
                  <a:moveTo>
                    <a:pt x="2" y="87"/>
                  </a:moveTo>
                  <a:lnTo>
                    <a:pt x="2" y="89"/>
                  </a:lnTo>
                  <a:lnTo>
                    <a:pt x="2" y="89"/>
                  </a:lnTo>
                  <a:lnTo>
                    <a:pt x="2" y="87"/>
                  </a:lnTo>
                  <a:close/>
                  <a:moveTo>
                    <a:pt x="0" y="85"/>
                  </a:moveTo>
                  <a:lnTo>
                    <a:pt x="2" y="85"/>
                  </a:lnTo>
                  <a:lnTo>
                    <a:pt x="0" y="85"/>
                  </a:lnTo>
                  <a:close/>
                  <a:moveTo>
                    <a:pt x="220" y="56"/>
                  </a:moveTo>
                  <a:lnTo>
                    <a:pt x="220" y="56"/>
                  </a:lnTo>
                  <a:lnTo>
                    <a:pt x="220" y="56"/>
                  </a:lnTo>
                  <a:close/>
                  <a:moveTo>
                    <a:pt x="361" y="4"/>
                  </a:moveTo>
                  <a:lnTo>
                    <a:pt x="361" y="4"/>
                  </a:lnTo>
                  <a:lnTo>
                    <a:pt x="361" y="4"/>
                  </a:lnTo>
                  <a:lnTo>
                    <a:pt x="361" y="4"/>
                  </a:lnTo>
                  <a:close/>
                  <a:moveTo>
                    <a:pt x="361" y="2"/>
                  </a:moveTo>
                  <a:lnTo>
                    <a:pt x="361" y="2"/>
                  </a:lnTo>
                  <a:lnTo>
                    <a:pt x="361" y="2"/>
                  </a:lnTo>
                  <a:lnTo>
                    <a:pt x="361" y="2"/>
                  </a:lnTo>
                  <a:close/>
                  <a:moveTo>
                    <a:pt x="359" y="0"/>
                  </a:moveTo>
                  <a:lnTo>
                    <a:pt x="359" y="2"/>
                  </a:lnTo>
                  <a:lnTo>
                    <a:pt x="361" y="2"/>
                  </a:lnTo>
                  <a:lnTo>
                    <a:pt x="359" y="0"/>
                  </a:lnTo>
                  <a:close/>
                  <a:moveTo>
                    <a:pt x="359" y="0"/>
                  </a:moveTo>
                  <a:lnTo>
                    <a:pt x="359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B7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íḋê">
              <a:extLst>
                <a:ext uri="{FF2B5EF4-FFF2-40B4-BE49-F238E27FC236}">
                  <a16:creationId xmlns:a16="http://schemas.microsoft.com/office/drawing/2014/main" id="{B9F698E1-752D-4E36-A354-5B40AB8DD88E}"/>
                </a:ext>
              </a:extLst>
            </p:cNvPr>
            <p:cNvSpPr/>
            <p:nvPr/>
          </p:nvSpPr>
          <p:spPr bwMode="auto">
            <a:xfrm>
              <a:off x="6375401" y="5067301"/>
              <a:ext cx="1249363" cy="339725"/>
            </a:xfrm>
            <a:custGeom>
              <a:avLst/>
              <a:gdLst>
                <a:gd name="T0" fmla="*/ 781 w 787"/>
                <a:gd name="T1" fmla="*/ 214 h 214"/>
                <a:gd name="T2" fmla="*/ 781 w 787"/>
                <a:gd name="T3" fmla="*/ 214 h 214"/>
                <a:gd name="T4" fmla="*/ 779 w 787"/>
                <a:gd name="T5" fmla="*/ 214 h 214"/>
                <a:gd name="T6" fmla="*/ 781 w 787"/>
                <a:gd name="T7" fmla="*/ 214 h 214"/>
                <a:gd name="T8" fmla="*/ 785 w 787"/>
                <a:gd name="T9" fmla="*/ 209 h 214"/>
                <a:gd name="T10" fmla="*/ 783 w 787"/>
                <a:gd name="T11" fmla="*/ 211 h 214"/>
                <a:gd name="T12" fmla="*/ 785 w 787"/>
                <a:gd name="T13" fmla="*/ 209 h 214"/>
                <a:gd name="T14" fmla="*/ 785 w 787"/>
                <a:gd name="T15" fmla="*/ 209 h 214"/>
                <a:gd name="T16" fmla="*/ 787 w 787"/>
                <a:gd name="T17" fmla="*/ 205 h 214"/>
                <a:gd name="T18" fmla="*/ 787 w 787"/>
                <a:gd name="T19" fmla="*/ 207 h 214"/>
                <a:gd name="T20" fmla="*/ 787 w 787"/>
                <a:gd name="T21" fmla="*/ 205 h 214"/>
                <a:gd name="T22" fmla="*/ 787 w 787"/>
                <a:gd name="T23" fmla="*/ 205 h 214"/>
                <a:gd name="T24" fmla="*/ 282 w 787"/>
                <a:gd name="T25" fmla="*/ 93 h 214"/>
                <a:gd name="T26" fmla="*/ 282 w 787"/>
                <a:gd name="T27" fmla="*/ 93 h 214"/>
                <a:gd name="T28" fmla="*/ 282 w 787"/>
                <a:gd name="T29" fmla="*/ 93 h 214"/>
                <a:gd name="T30" fmla="*/ 282 w 787"/>
                <a:gd name="T31" fmla="*/ 93 h 214"/>
                <a:gd name="T32" fmla="*/ 284 w 787"/>
                <a:gd name="T33" fmla="*/ 91 h 214"/>
                <a:gd name="T34" fmla="*/ 284 w 787"/>
                <a:gd name="T35" fmla="*/ 91 h 214"/>
                <a:gd name="T36" fmla="*/ 284 w 787"/>
                <a:gd name="T37" fmla="*/ 91 h 214"/>
                <a:gd name="T38" fmla="*/ 4 w 787"/>
                <a:gd name="T39" fmla="*/ 91 h 214"/>
                <a:gd name="T40" fmla="*/ 6 w 787"/>
                <a:gd name="T41" fmla="*/ 91 h 214"/>
                <a:gd name="T42" fmla="*/ 4 w 787"/>
                <a:gd name="T43" fmla="*/ 91 h 214"/>
                <a:gd name="T44" fmla="*/ 2 w 787"/>
                <a:gd name="T45" fmla="*/ 87 h 214"/>
                <a:gd name="T46" fmla="*/ 2 w 787"/>
                <a:gd name="T47" fmla="*/ 89 h 214"/>
                <a:gd name="T48" fmla="*/ 2 w 787"/>
                <a:gd name="T49" fmla="*/ 89 h 214"/>
                <a:gd name="T50" fmla="*/ 2 w 787"/>
                <a:gd name="T51" fmla="*/ 87 h 214"/>
                <a:gd name="T52" fmla="*/ 0 w 787"/>
                <a:gd name="T53" fmla="*/ 85 h 214"/>
                <a:gd name="T54" fmla="*/ 2 w 787"/>
                <a:gd name="T55" fmla="*/ 85 h 214"/>
                <a:gd name="T56" fmla="*/ 0 w 787"/>
                <a:gd name="T57" fmla="*/ 85 h 214"/>
                <a:gd name="T58" fmla="*/ 220 w 787"/>
                <a:gd name="T59" fmla="*/ 56 h 214"/>
                <a:gd name="T60" fmla="*/ 220 w 787"/>
                <a:gd name="T61" fmla="*/ 56 h 214"/>
                <a:gd name="T62" fmla="*/ 220 w 787"/>
                <a:gd name="T63" fmla="*/ 56 h 214"/>
                <a:gd name="T64" fmla="*/ 361 w 787"/>
                <a:gd name="T65" fmla="*/ 4 h 214"/>
                <a:gd name="T66" fmla="*/ 361 w 787"/>
                <a:gd name="T67" fmla="*/ 4 h 214"/>
                <a:gd name="T68" fmla="*/ 361 w 787"/>
                <a:gd name="T69" fmla="*/ 4 h 214"/>
                <a:gd name="T70" fmla="*/ 361 w 787"/>
                <a:gd name="T71" fmla="*/ 4 h 214"/>
                <a:gd name="T72" fmla="*/ 361 w 787"/>
                <a:gd name="T73" fmla="*/ 2 h 214"/>
                <a:gd name="T74" fmla="*/ 361 w 787"/>
                <a:gd name="T75" fmla="*/ 2 h 214"/>
                <a:gd name="T76" fmla="*/ 361 w 787"/>
                <a:gd name="T77" fmla="*/ 2 h 214"/>
                <a:gd name="T78" fmla="*/ 361 w 787"/>
                <a:gd name="T79" fmla="*/ 2 h 214"/>
                <a:gd name="T80" fmla="*/ 359 w 787"/>
                <a:gd name="T81" fmla="*/ 0 h 214"/>
                <a:gd name="T82" fmla="*/ 359 w 787"/>
                <a:gd name="T83" fmla="*/ 2 h 214"/>
                <a:gd name="T84" fmla="*/ 361 w 787"/>
                <a:gd name="T85" fmla="*/ 2 h 214"/>
                <a:gd name="T86" fmla="*/ 359 w 787"/>
                <a:gd name="T87" fmla="*/ 0 h 214"/>
                <a:gd name="T88" fmla="*/ 359 w 787"/>
                <a:gd name="T89" fmla="*/ 0 h 214"/>
                <a:gd name="T90" fmla="*/ 359 w 787"/>
                <a:gd name="T91" fmla="*/ 0 h 214"/>
                <a:gd name="T92" fmla="*/ 359 w 787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7" h="214">
                  <a:moveTo>
                    <a:pt x="781" y="214"/>
                  </a:moveTo>
                  <a:lnTo>
                    <a:pt x="781" y="214"/>
                  </a:lnTo>
                  <a:lnTo>
                    <a:pt x="779" y="214"/>
                  </a:lnTo>
                  <a:lnTo>
                    <a:pt x="781" y="214"/>
                  </a:lnTo>
                  <a:moveTo>
                    <a:pt x="785" y="209"/>
                  </a:moveTo>
                  <a:lnTo>
                    <a:pt x="783" y="211"/>
                  </a:lnTo>
                  <a:lnTo>
                    <a:pt x="785" y="209"/>
                  </a:lnTo>
                  <a:lnTo>
                    <a:pt x="785" y="209"/>
                  </a:lnTo>
                  <a:moveTo>
                    <a:pt x="787" y="205"/>
                  </a:moveTo>
                  <a:lnTo>
                    <a:pt x="787" y="207"/>
                  </a:lnTo>
                  <a:lnTo>
                    <a:pt x="787" y="205"/>
                  </a:lnTo>
                  <a:lnTo>
                    <a:pt x="787" y="205"/>
                  </a:lnTo>
                  <a:moveTo>
                    <a:pt x="282" y="93"/>
                  </a:moveTo>
                  <a:lnTo>
                    <a:pt x="282" y="93"/>
                  </a:lnTo>
                  <a:lnTo>
                    <a:pt x="282" y="93"/>
                  </a:lnTo>
                  <a:lnTo>
                    <a:pt x="282" y="93"/>
                  </a:lnTo>
                  <a:moveTo>
                    <a:pt x="284" y="91"/>
                  </a:moveTo>
                  <a:lnTo>
                    <a:pt x="284" y="91"/>
                  </a:lnTo>
                  <a:lnTo>
                    <a:pt x="284" y="91"/>
                  </a:lnTo>
                  <a:moveTo>
                    <a:pt x="4" y="91"/>
                  </a:moveTo>
                  <a:lnTo>
                    <a:pt x="6" y="91"/>
                  </a:lnTo>
                  <a:lnTo>
                    <a:pt x="4" y="91"/>
                  </a:lnTo>
                  <a:moveTo>
                    <a:pt x="2" y="87"/>
                  </a:moveTo>
                  <a:lnTo>
                    <a:pt x="2" y="89"/>
                  </a:lnTo>
                  <a:lnTo>
                    <a:pt x="2" y="89"/>
                  </a:lnTo>
                  <a:lnTo>
                    <a:pt x="2" y="87"/>
                  </a:lnTo>
                  <a:moveTo>
                    <a:pt x="0" y="85"/>
                  </a:moveTo>
                  <a:lnTo>
                    <a:pt x="2" y="85"/>
                  </a:lnTo>
                  <a:lnTo>
                    <a:pt x="0" y="85"/>
                  </a:lnTo>
                  <a:moveTo>
                    <a:pt x="220" y="56"/>
                  </a:moveTo>
                  <a:lnTo>
                    <a:pt x="220" y="56"/>
                  </a:lnTo>
                  <a:lnTo>
                    <a:pt x="220" y="56"/>
                  </a:lnTo>
                  <a:moveTo>
                    <a:pt x="361" y="4"/>
                  </a:moveTo>
                  <a:lnTo>
                    <a:pt x="361" y="4"/>
                  </a:lnTo>
                  <a:lnTo>
                    <a:pt x="361" y="4"/>
                  </a:lnTo>
                  <a:lnTo>
                    <a:pt x="361" y="4"/>
                  </a:lnTo>
                  <a:moveTo>
                    <a:pt x="361" y="2"/>
                  </a:moveTo>
                  <a:lnTo>
                    <a:pt x="361" y="2"/>
                  </a:lnTo>
                  <a:lnTo>
                    <a:pt x="361" y="2"/>
                  </a:lnTo>
                  <a:lnTo>
                    <a:pt x="361" y="2"/>
                  </a:lnTo>
                  <a:moveTo>
                    <a:pt x="359" y="0"/>
                  </a:moveTo>
                  <a:lnTo>
                    <a:pt x="359" y="2"/>
                  </a:lnTo>
                  <a:lnTo>
                    <a:pt x="361" y="2"/>
                  </a:lnTo>
                  <a:lnTo>
                    <a:pt x="359" y="0"/>
                  </a:lnTo>
                  <a:moveTo>
                    <a:pt x="359" y="0"/>
                  </a:moveTo>
                  <a:lnTo>
                    <a:pt x="359" y="0"/>
                  </a:lnTo>
                  <a:lnTo>
                    <a:pt x="3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Sľíḍè">
              <a:extLst>
                <a:ext uri="{FF2B5EF4-FFF2-40B4-BE49-F238E27FC236}">
                  <a16:creationId xmlns:a16="http://schemas.microsoft.com/office/drawing/2014/main" id="{52C04553-F20C-4655-AEDE-96734AC54A1A}"/>
                </a:ext>
              </a:extLst>
            </p:cNvPr>
            <p:cNvSpPr/>
            <p:nvPr/>
          </p:nvSpPr>
          <p:spPr bwMode="auto">
            <a:xfrm>
              <a:off x="4454526" y="1936751"/>
              <a:ext cx="3359150" cy="3630613"/>
            </a:xfrm>
            <a:custGeom>
              <a:avLst/>
              <a:gdLst>
                <a:gd name="T0" fmla="*/ 994 w 1018"/>
                <a:gd name="T1" fmla="*/ 301 h 1102"/>
                <a:gd name="T2" fmla="*/ 482 w 1018"/>
                <a:gd name="T3" fmla="*/ 7 h 1102"/>
                <a:gd name="T4" fmla="*/ 450 w 1018"/>
                <a:gd name="T5" fmla="*/ 2 h 1102"/>
                <a:gd name="T6" fmla="*/ 422 w 1018"/>
                <a:gd name="T7" fmla="*/ 23 h 1102"/>
                <a:gd name="T8" fmla="*/ 421 w 1018"/>
                <a:gd name="T9" fmla="*/ 499 h 1102"/>
                <a:gd name="T10" fmla="*/ 466 w 1018"/>
                <a:gd name="T11" fmla="*/ 525 h 1102"/>
                <a:gd name="T12" fmla="*/ 1 w 1018"/>
                <a:gd name="T13" fmla="*/ 752 h 1102"/>
                <a:gd name="T14" fmla="*/ 0 w 1018"/>
                <a:gd name="T15" fmla="*/ 770 h 1102"/>
                <a:gd name="T16" fmla="*/ 11 w 1018"/>
                <a:gd name="T17" fmla="*/ 789 h 1102"/>
                <a:gd name="T18" fmla="*/ 536 w 1018"/>
                <a:gd name="T19" fmla="*/ 1093 h 1102"/>
                <a:gd name="T20" fmla="*/ 584 w 1018"/>
                <a:gd name="T21" fmla="*/ 1093 h 1102"/>
                <a:gd name="T22" fmla="*/ 1010 w 1018"/>
                <a:gd name="T23" fmla="*/ 847 h 1102"/>
                <a:gd name="T24" fmla="*/ 1017 w 1018"/>
                <a:gd name="T25" fmla="*/ 834 h 1102"/>
                <a:gd name="T26" fmla="*/ 1018 w 1018"/>
                <a:gd name="T27" fmla="*/ 342 h 1102"/>
                <a:gd name="T28" fmla="*/ 994 w 1018"/>
                <a:gd name="T29" fmla="*/ 3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8" h="1102">
                  <a:moveTo>
                    <a:pt x="994" y="301"/>
                  </a:moveTo>
                  <a:cubicBezTo>
                    <a:pt x="482" y="7"/>
                    <a:pt x="482" y="7"/>
                    <a:pt x="482" y="7"/>
                  </a:cubicBezTo>
                  <a:cubicBezTo>
                    <a:pt x="472" y="2"/>
                    <a:pt x="461" y="0"/>
                    <a:pt x="450" y="2"/>
                  </a:cubicBezTo>
                  <a:cubicBezTo>
                    <a:pt x="436" y="5"/>
                    <a:pt x="422" y="10"/>
                    <a:pt x="422" y="23"/>
                  </a:cubicBezTo>
                  <a:cubicBezTo>
                    <a:pt x="421" y="499"/>
                    <a:pt x="421" y="499"/>
                    <a:pt x="421" y="499"/>
                  </a:cubicBezTo>
                  <a:cubicBezTo>
                    <a:pt x="466" y="525"/>
                    <a:pt x="466" y="525"/>
                    <a:pt x="466" y="525"/>
                  </a:cubicBezTo>
                  <a:cubicBezTo>
                    <a:pt x="452" y="532"/>
                    <a:pt x="2" y="751"/>
                    <a:pt x="1" y="752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0" y="778"/>
                    <a:pt x="4" y="785"/>
                    <a:pt x="11" y="789"/>
                  </a:cubicBezTo>
                  <a:cubicBezTo>
                    <a:pt x="88" y="834"/>
                    <a:pt x="536" y="1093"/>
                    <a:pt x="536" y="1093"/>
                  </a:cubicBezTo>
                  <a:cubicBezTo>
                    <a:pt x="551" y="1102"/>
                    <a:pt x="569" y="1102"/>
                    <a:pt x="584" y="1093"/>
                  </a:cubicBezTo>
                  <a:cubicBezTo>
                    <a:pt x="1010" y="847"/>
                    <a:pt x="1010" y="847"/>
                    <a:pt x="1010" y="847"/>
                  </a:cubicBezTo>
                  <a:cubicBezTo>
                    <a:pt x="1014" y="844"/>
                    <a:pt x="1017" y="839"/>
                    <a:pt x="1017" y="834"/>
                  </a:cubicBezTo>
                  <a:cubicBezTo>
                    <a:pt x="1018" y="342"/>
                    <a:pt x="1018" y="342"/>
                    <a:pt x="1018" y="342"/>
                  </a:cubicBezTo>
                  <a:cubicBezTo>
                    <a:pt x="1018" y="325"/>
                    <a:pt x="1009" y="309"/>
                    <a:pt x="994" y="301"/>
                  </a:cubicBezTo>
                  <a:close/>
                </a:path>
              </a:pathLst>
            </a:custGeom>
            <a:solidFill>
              <a:srgbClr val="0058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liḑè">
              <a:extLst>
                <a:ext uri="{FF2B5EF4-FFF2-40B4-BE49-F238E27FC236}">
                  <a16:creationId xmlns:a16="http://schemas.microsoft.com/office/drawing/2014/main" id="{29DBCC0E-A60D-4A32-88AB-C90C9A6C8E53}"/>
                </a:ext>
              </a:extLst>
            </p:cNvPr>
            <p:cNvSpPr/>
            <p:nvPr/>
          </p:nvSpPr>
          <p:spPr bwMode="auto">
            <a:xfrm>
              <a:off x="5840413" y="1946276"/>
              <a:ext cx="1924050" cy="2735263"/>
            </a:xfrm>
            <a:custGeom>
              <a:avLst/>
              <a:gdLst>
                <a:gd name="T0" fmla="*/ 583 w 583"/>
                <a:gd name="T1" fmla="*/ 830 h 830"/>
                <a:gd name="T2" fmla="*/ 1 w 583"/>
                <a:gd name="T3" fmla="*/ 498 h 830"/>
                <a:gd name="T4" fmla="*/ 0 w 583"/>
                <a:gd name="T5" fmla="*/ 22 h 830"/>
                <a:gd name="T6" fmla="*/ 26 w 583"/>
                <a:gd name="T7" fmla="*/ 7 h 830"/>
                <a:gd name="T8" fmla="*/ 563 w 583"/>
                <a:gd name="T9" fmla="*/ 314 h 830"/>
                <a:gd name="T10" fmla="*/ 582 w 583"/>
                <a:gd name="T11" fmla="*/ 347 h 830"/>
                <a:gd name="T12" fmla="*/ 583 w 583"/>
                <a:gd name="T13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830">
                  <a:moveTo>
                    <a:pt x="583" y="830"/>
                  </a:moveTo>
                  <a:cubicBezTo>
                    <a:pt x="1" y="498"/>
                    <a:pt x="1" y="498"/>
                    <a:pt x="1" y="49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4" y="0"/>
                    <a:pt x="26" y="7"/>
                  </a:cubicBezTo>
                  <a:cubicBezTo>
                    <a:pt x="563" y="314"/>
                    <a:pt x="563" y="314"/>
                    <a:pt x="563" y="314"/>
                  </a:cubicBezTo>
                  <a:cubicBezTo>
                    <a:pt x="575" y="321"/>
                    <a:pt x="582" y="333"/>
                    <a:pt x="582" y="347"/>
                  </a:cubicBezTo>
                  <a:lnTo>
                    <a:pt x="583" y="830"/>
                  </a:lnTo>
                  <a:close/>
                </a:path>
              </a:pathLst>
            </a:custGeom>
            <a:solidFill>
              <a:srgbClr val="0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ľiḍê">
              <a:extLst>
                <a:ext uri="{FF2B5EF4-FFF2-40B4-BE49-F238E27FC236}">
                  <a16:creationId xmlns:a16="http://schemas.microsoft.com/office/drawing/2014/main" id="{EBEAE45D-AEDE-4AAB-8221-F0C412F0E503}"/>
                </a:ext>
              </a:extLst>
            </p:cNvPr>
            <p:cNvSpPr/>
            <p:nvPr/>
          </p:nvSpPr>
          <p:spPr bwMode="auto">
            <a:xfrm>
              <a:off x="5919788" y="2060576"/>
              <a:ext cx="1758950" cy="2482850"/>
            </a:xfrm>
            <a:custGeom>
              <a:avLst/>
              <a:gdLst>
                <a:gd name="T0" fmla="*/ 0 w 1108"/>
                <a:gd name="T1" fmla="*/ 0 h 1564"/>
                <a:gd name="T2" fmla="*/ 1106 w 1108"/>
                <a:gd name="T3" fmla="*/ 634 h 1564"/>
                <a:gd name="T4" fmla="*/ 1108 w 1108"/>
                <a:gd name="T5" fmla="*/ 1564 h 1564"/>
                <a:gd name="T6" fmla="*/ 0 w 1108"/>
                <a:gd name="T7" fmla="*/ 926 h 1564"/>
                <a:gd name="T8" fmla="*/ 0 w 1108"/>
                <a:gd name="T9" fmla="*/ 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1564">
                  <a:moveTo>
                    <a:pt x="0" y="0"/>
                  </a:moveTo>
                  <a:lnTo>
                    <a:pt x="1106" y="634"/>
                  </a:lnTo>
                  <a:lnTo>
                    <a:pt x="1108" y="1564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ṩḷîḓè">
              <a:extLst>
                <a:ext uri="{FF2B5EF4-FFF2-40B4-BE49-F238E27FC236}">
                  <a16:creationId xmlns:a16="http://schemas.microsoft.com/office/drawing/2014/main" id="{11A0405C-7D13-4542-84C9-42DF0A863F01}"/>
                </a:ext>
              </a:extLst>
            </p:cNvPr>
            <p:cNvSpPr/>
            <p:nvPr/>
          </p:nvSpPr>
          <p:spPr bwMode="auto">
            <a:xfrm>
              <a:off x="4448176" y="3573463"/>
              <a:ext cx="3313113" cy="1928813"/>
            </a:xfrm>
            <a:custGeom>
              <a:avLst/>
              <a:gdLst>
                <a:gd name="T0" fmla="*/ 1004 w 1004"/>
                <a:gd name="T1" fmla="*/ 336 h 585"/>
                <a:gd name="T2" fmla="*/ 423 w 1004"/>
                <a:gd name="T3" fmla="*/ 0 h 585"/>
                <a:gd name="T4" fmla="*/ 11 w 1004"/>
                <a:gd name="T5" fmla="*/ 238 h 585"/>
                <a:gd name="T6" fmla="*/ 11 w 1004"/>
                <a:gd name="T7" fmla="*/ 269 h 585"/>
                <a:gd name="T8" fmla="*/ 547 w 1004"/>
                <a:gd name="T9" fmla="*/ 578 h 585"/>
                <a:gd name="T10" fmla="*/ 585 w 1004"/>
                <a:gd name="T11" fmla="*/ 578 h 585"/>
                <a:gd name="T12" fmla="*/ 1004 w 1004"/>
                <a:gd name="T13" fmla="*/ 336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585">
                  <a:moveTo>
                    <a:pt x="1004" y="336"/>
                  </a:moveTo>
                  <a:cubicBezTo>
                    <a:pt x="423" y="0"/>
                    <a:pt x="423" y="0"/>
                    <a:pt x="423" y="0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0" y="245"/>
                    <a:pt x="0" y="262"/>
                    <a:pt x="11" y="269"/>
                  </a:cubicBezTo>
                  <a:cubicBezTo>
                    <a:pt x="547" y="578"/>
                    <a:pt x="547" y="578"/>
                    <a:pt x="547" y="578"/>
                  </a:cubicBezTo>
                  <a:cubicBezTo>
                    <a:pt x="559" y="585"/>
                    <a:pt x="573" y="585"/>
                    <a:pt x="585" y="578"/>
                  </a:cubicBezTo>
                  <a:lnTo>
                    <a:pt x="1004" y="3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ľiḋê">
              <a:extLst>
                <a:ext uri="{FF2B5EF4-FFF2-40B4-BE49-F238E27FC236}">
                  <a16:creationId xmlns:a16="http://schemas.microsoft.com/office/drawing/2014/main" id="{DC02639E-1CC0-49BF-8E55-EF0BE0F80943}"/>
                </a:ext>
              </a:extLst>
            </p:cNvPr>
            <p:cNvSpPr/>
            <p:nvPr/>
          </p:nvSpPr>
          <p:spPr bwMode="auto">
            <a:xfrm>
              <a:off x="7229476" y="4657726"/>
              <a:ext cx="195263" cy="112713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ṩliḑe">
              <a:extLst>
                <a:ext uri="{FF2B5EF4-FFF2-40B4-BE49-F238E27FC236}">
                  <a16:creationId xmlns:a16="http://schemas.microsoft.com/office/drawing/2014/main" id="{88D1D815-11C1-42DC-9420-CB047704CA4A}"/>
                </a:ext>
              </a:extLst>
            </p:cNvPr>
            <p:cNvSpPr/>
            <p:nvPr/>
          </p:nvSpPr>
          <p:spPr bwMode="auto">
            <a:xfrm>
              <a:off x="7091363" y="4578351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1ídè">
              <a:extLst>
                <a:ext uri="{FF2B5EF4-FFF2-40B4-BE49-F238E27FC236}">
                  <a16:creationId xmlns:a16="http://schemas.microsoft.com/office/drawing/2014/main" id="{AE9E2BAC-B87F-408D-AD19-7966A3E032FB}"/>
                </a:ext>
              </a:extLst>
            </p:cNvPr>
            <p:cNvSpPr/>
            <p:nvPr/>
          </p:nvSpPr>
          <p:spPr bwMode="auto">
            <a:xfrm>
              <a:off x="6948488" y="4497388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ṡḷïḋé">
              <a:extLst>
                <a:ext uri="{FF2B5EF4-FFF2-40B4-BE49-F238E27FC236}">
                  <a16:creationId xmlns:a16="http://schemas.microsoft.com/office/drawing/2014/main" id="{793D4A83-51FE-4E89-A983-8B6DB0CA6E80}"/>
                </a:ext>
              </a:extLst>
            </p:cNvPr>
            <p:cNvSpPr/>
            <p:nvPr/>
          </p:nvSpPr>
          <p:spPr bwMode="auto">
            <a:xfrm>
              <a:off x="6807201" y="4418013"/>
              <a:ext cx="190500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30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şľiďê">
              <a:extLst>
                <a:ext uri="{FF2B5EF4-FFF2-40B4-BE49-F238E27FC236}">
                  <a16:creationId xmlns:a16="http://schemas.microsoft.com/office/drawing/2014/main" id="{1F346EA9-084C-48F1-84EB-AF27C1CE9E65}"/>
                </a:ext>
              </a:extLst>
            </p:cNvPr>
            <p:cNvSpPr/>
            <p:nvPr/>
          </p:nvSpPr>
          <p:spPr bwMode="auto">
            <a:xfrm>
              <a:off x="6665913" y="4335463"/>
              <a:ext cx="193675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šliďè">
              <a:extLst>
                <a:ext uri="{FF2B5EF4-FFF2-40B4-BE49-F238E27FC236}">
                  <a16:creationId xmlns:a16="http://schemas.microsoft.com/office/drawing/2014/main" id="{E71F3819-CA83-4111-AAA3-90CB795CAFA0}"/>
                </a:ext>
              </a:extLst>
            </p:cNvPr>
            <p:cNvSpPr/>
            <p:nvPr/>
          </p:nvSpPr>
          <p:spPr bwMode="auto">
            <a:xfrm>
              <a:off x="6526213" y="4256088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líḍe">
              <a:extLst>
                <a:ext uri="{FF2B5EF4-FFF2-40B4-BE49-F238E27FC236}">
                  <a16:creationId xmlns:a16="http://schemas.microsoft.com/office/drawing/2014/main" id="{CFA37BA5-FA09-4175-9888-60BB1DA8992A}"/>
                </a:ext>
              </a:extLst>
            </p:cNvPr>
            <p:cNvSpPr/>
            <p:nvPr/>
          </p:nvSpPr>
          <p:spPr bwMode="auto">
            <a:xfrm>
              <a:off x="6384926" y="4173538"/>
              <a:ext cx="190500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ḻiḍê">
              <a:extLst>
                <a:ext uri="{FF2B5EF4-FFF2-40B4-BE49-F238E27FC236}">
                  <a16:creationId xmlns:a16="http://schemas.microsoft.com/office/drawing/2014/main" id="{47A24B49-8BBB-413B-9A6E-4F52EB881D7C}"/>
                </a:ext>
              </a:extLst>
            </p:cNvPr>
            <p:cNvSpPr/>
            <p:nvPr/>
          </p:nvSpPr>
          <p:spPr bwMode="auto">
            <a:xfrm>
              <a:off x="6242051" y="4094163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30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9"/>
                    <a:pt x="41" y="6"/>
                    <a:pt x="30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ľîḑè">
              <a:extLst>
                <a:ext uri="{FF2B5EF4-FFF2-40B4-BE49-F238E27FC236}">
                  <a16:creationId xmlns:a16="http://schemas.microsoft.com/office/drawing/2014/main" id="{68FECAD9-2394-45B7-9285-021F7BB9403A}"/>
                </a:ext>
              </a:extLst>
            </p:cNvPr>
            <p:cNvSpPr/>
            <p:nvPr/>
          </p:nvSpPr>
          <p:spPr bwMode="auto">
            <a:xfrm>
              <a:off x="6100763" y="4011613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ṧḻîdè">
              <a:extLst>
                <a:ext uri="{FF2B5EF4-FFF2-40B4-BE49-F238E27FC236}">
                  <a16:creationId xmlns:a16="http://schemas.microsoft.com/office/drawing/2014/main" id="{1665D53A-EDB2-419E-A6E8-284188B2D35B}"/>
                </a:ext>
              </a:extLst>
            </p:cNvPr>
            <p:cNvSpPr/>
            <p:nvPr/>
          </p:nvSpPr>
          <p:spPr bwMode="auto">
            <a:xfrm>
              <a:off x="5962651" y="3930651"/>
              <a:ext cx="190500" cy="111125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0" y="27"/>
                    <a:pt x="46" y="24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ṥļîďê">
              <a:extLst>
                <a:ext uri="{FF2B5EF4-FFF2-40B4-BE49-F238E27FC236}">
                  <a16:creationId xmlns:a16="http://schemas.microsoft.com/office/drawing/2014/main" id="{A849B039-6B6F-437C-91BD-5A4A04193D27}"/>
                </a:ext>
              </a:extLst>
            </p:cNvPr>
            <p:cNvSpPr/>
            <p:nvPr/>
          </p:nvSpPr>
          <p:spPr bwMode="auto">
            <a:xfrm>
              <a:off x="5819776" y="3851276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ṧļîḋè">
              <a:extLst>
                <a:ext uri="{FF2B5EF4-FFF2-40B4-BE49-F238E27FC236}">
                  <a16:creationId xmlns:a16="http://schemas.microsoft.com/office/drawing/2014/main" id="{10BB9AAF-EACC-451A-99D0-D7D16C2D2515}"/>
                </a:ext>
              </a:extLst>
            </p:cNvPr>
            <p:cNvSpPr/>
            <p:nvPr/>
          </p:nvSpPr>
          <p:spPr bwMode="auto">
            <a:xfrm>
              <a:off x="5678488" y="3768726"/>
              <a:ext cx="195263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4"/>
                    <a:pt x="18" y="27"/>
                    <a:pt x="29" y="33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ṥḻîḑè">
              <a:extLst>
                <a:ext uri="{FF2B5EF4-FFF2-40B4-BE49-F238E27FC236}">
                  <a16:creationId xmlns:a16="http://schemas.microsoft.com/office/drawing/2014/main" id="{329795AE-AEF7-4C92-BF64-8A5A002FAE00}"/>
                </a:ext>
              </a:extLst>
            </p:cNvPr>
            <p:cNvSpPr/>
            <p:nvPr/>
          </p:nvSpPr>
          <p:spPr bwMode="auto">
            <a:xfrm>
              <a:off x="7094538" y="4737101"/>
              <a:ext cx="193675" cy="109538"/>
            </a:xfrm>
            <a:custGeom>
              <a:avLst/>
              <a:gdLst>
                <a:gd name="T0" fmla="*/ 0 w 59"/>
                <a:gd name="T1" fmla="*/ 16 h 33"/>
                <a:gd name="T2" fmla="*/ 29 w 59"/>
                <a:gd name="T3" fmla="*/ 33 h 33"/>
                <a:gd name="T4" fmla="*/ 59 w 59"/>
                <a:gd name="T5" fmla="*/ 16 h 33"/>
                <a:gd name="T6" fmla="*/ 30 w 59"/>
                <a:gd name="T7" fmla="*/ 0 h 33"/>
                <a:gd name="T8" fmla="*/ 0 w 5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9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ļîḍê">
              <a:extLst>
                <a:ext uri="{FF2B5EF4-FFF2-40B4-BE49-F238E27FC236}">
                  <a16:creationId xmlns:a16="http://schemas.microsoft.com/office/drawing/2014/main" id="{A5989AFA-89E6-4B40-9362-8597E4DBA3A0}"/>
                </a:ext>
              </a:extLst>
            </p:cNvPr>
            <p:cNvSpPr/>
            <p:nvPr/>
          </p:nvSpPr>
          <p:spPr bwMode="auto">
            <a:xfrm>
              <a:off x="6954838" y="4654551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ŝlïḍe">
              <a:extLst>
                <a:ext uri="{FF2B5EF4-FFF2-40B4-BE49-F238E27FC236}">
                  <a16:creationId xmlns:a16="http://schemas.microsoft.com/office/drawing/2014/main" id="{F1C983F5-AC93-4EE3-A4D0-7B259DBB7285}"/>
                </a:ext>
              </a:extLst>
            </p:cNvPr>
            <p:cNvSpPr/>
            <p:nvPr/>
          </p:nvSpPr>
          <p:spPr bwMode="auto">
            <a:xfrm>
              <a:off x="6813551" y="4572001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ṡļïḓê">
              <a:extLst>
                <a:ext uri="{FF2B5EF4-FFF2-40B4-BE49-F238E27FC236}">
                  <a16:creationId xmlns:a16="http://schemas.microsoft.com/office/drawing/2014/main" id="{504B60DA-C06D-46F5-8C8A-5334D6C3E9E3}"/>
                </a:ext>
              </a:extLst>
            </p:cNvPr>
            <p:cNvSpPr/>
            <p:nvPr/>
          </p:nvSpPr>
          <p:spPr bwMode="auto">
            <a:xfrm>
              <a:off x="6672263" y="4492626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ṣḻiḋé">
              <a:extLst>
                <a:ext uri="{FF2B5EF4-FFF2-40B4-BE49-F238E27FC236}">
                  <a16:creationId xmlns:a16="http://schemas.microsoft.com/office/drawing/2014/main" id="{BB538E79-51F9-4F7B-B4F2-A87019D4843A}"/>
                </a:ext>
              </a:extLst>
            </p:cNvPr>
            <p:cNvSpPr/>
            <p:nvPr/>
          </p:nvSpPr>
          <p:spPr bwMode="auto">
            <a:xfrm>
              <a:off x="6529388" y="4411663"/>
              <a:ext cx="195263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ḷïḍe">
              <a:extLst>
                <a:ext uri="{FF2B5EF4-FFF2-40B4-BE49-F238E27FC236}">
                  <a16:creationId xmlns:a16="http://schemas.microsoft.com/office/drawing/2014/main" id="{630C7CA2-8AA7-4E5D-B4F1-2F907643C106}"/>
                </a:ext>
              </a:extLst>
            </p:cNvPr>
            <p:cNvSpPr/>
            <p:nvPr/>
          </p:nvSpPr>
          <p:spPr bwMode="auto">
            <a:xfrm>
              <a:off x="6391276" y="433228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1îďè">
              <a:extLst>
                <a:ext uri="{FF2B5EF4-FFF2-40B4-BE49-F238E27FC236}">
                  <a16:creationId xmlns:a16="http://schemas.microsoft.com/office/drawing/2014/main" id="{AB72C1D3-729B-4BFB-A60A-32C5DE6FA479}"/>
                </a:ext>
              </a:extLst>
            </p:cNvPr>
            <p:cNvSpPr/>
            <p:nvPr/>
          </p:nvSpPr>
          <p:spPr bwMode="auto">
            <a:xfrm>
              <a:off x="6249988" y="4249738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1ïdè">
              <a:extLst>
                <a:ext uri="{FF2B5EF4-FFF2-40B4-BE49-F238E27FC236}">
                  <a16:creationId xmlns:a16="http://schemas.microsoft.com/office/drawing/2014/main" id="{7BA56BD0-211B-491F-953B-7633A8B0C927}"/>
                </a:ext>
              </a:extLst>
            </p:cNvPr>
            <p:cNvSpPr/>
            <p:nvPr/>
          </p:nvSpPr>
          <p:spPr bwMode="auto">
            <a:xfrm>
              <a:off x="6107113" y="4170363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ľîďê">
              <a:extLst>
                <a:ext uri="{FF2B5EF4-FFF2-40B4-BE49-F238E27FC236}">
                  <a16:creationId xmlns:a16="http://schemas.microsoft.com/office/drawing/2014/main" id="{8D2342F1-789D-4CB7-B8EB-1BB65CAA78A5}"/>
                </a:ext>
              </a:extLst>
            </p:cNvPr>
            <p:cNvSpPr/>
            <p:nvPr/>
          </p:nvSpPr>
          <p:spPr bwMode="auto">
            <a:xfrm>
              <a:off x="5965826" y="4087813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śḷïde">
              <a:extLst>
                <a:ext uri="{FF2B5EF4-FFF2-40B4-BE49-F238E27FC236}">
                  <a16:creationId xmlns:a16="http://schemas.microsoft.com/office/drawing/2014/main" id="{CD0EFA43-E275-42D9-8BE9-3F0E8C44D15A}"/>
                </a:ext>
              </a:extLst>
            </p:cNvPr>
            <p:cNvSpPr/>
            <p:nvPr/>
          </p:nvSpPr>
          <p:spPr bwMode="auto">
            <a:xfrm>
              <a:off x="5827713" y="4008438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ŝľïḋe">
              <a:extLst>
                <a:ext uri="{FF2B5EF4-FFF2-40B4-BE49-F238E27FC236}">
                  <a16:creationId xmlns:a16="http://schemas.microsoft.com/office/drawing/2014/main" id="{8F1C0C47-110A-4EB8-8259-173E422E9C1E}"/>
                </a:ext>
              </a:extLst>
            </p:cNvPr>
            <p:cNvSpPr/>
            <p:nvPr/>
          </p:nvSpPr>
          <p:spPr bwMode="auto">
            <a:xfrm>
              <a:off x="5684838" y="3925888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liḍè">
              <a:extLst>
                <a:ext uri="{FF2B5EF4-FFF2-40B4-BE49-F238E27FC236}">
                  <a16:creationId xmlns:a16="http://schemas.microsoft.com/office/drawing/2014/main" id="{47F41E3E-BA0D-4A76-88A5-CB42F06C99F7}"/>
                </a:ext>
              </a:extLst>
            </p:cNvPr>
            <p:cNvSpPr/>
            <p:nvPr/>
          </p:nvSpPr>
          <p:spPr bwMode="auto">
            <a:xfrm>
              <a:off x="5543551" y="3848101"/>
              <a:ext cx="257175" cy="144463"/>
            </a:xfrm>
            <a:custGeom>
              <a:avLst/>
              <a:gdLst>
                <a:gd name="T0" fmla="*/ 0 w 78"/>
                <a:gd name="T1" fmla="*/ 16 h 44"/>
                <a:gd name="T2" fmla="*/ 49 w 78"/>
                <a:gd name="T3" fmla="*/ 44 h 44"/>
                <a:gd name="T4" fmla="*/ 78 w 78"/>
                <a:gd name="T5" fmla="*/ 27 h 44"/>
                <a:gd name="T6" fmla="*/ 29 w 78"/>
                <a:gd name="T7" fmla="*/ 0 h 44"/>
                <a:gd name="T8" fmla="*/ 0 w 78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16"/>
                  </a:moveTo>
                  <a:cubicBezTo>
                    <a:pt x="20" y="27"/>
                    <a:pt x="29" y="33"/>
                    <a:pt x="49" y="44"/>
                  </a:cubicBezTo>
                  <a:cubicBezTo>
                    <a:pt x="60" y="37"/>
                    <a:pt x="66" y="34"/>
                    <a:pt x="78" y="27"/>
                  </a:cubicBezTo>
                  <a:cubicBezTo>
                    <a:pt x="59" y="16"/>
                    <a:pt x="49" y="11"/>
                    <a:pt x="29" y="0"/>
                  </a:cubicBezTo>
                  <a:cubicBezTo>
                    <a:pt x="18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ļidê">
              <a:extLst>
                <a:ext uri="{FF2B5EF4-FFF2-40B4-BE49-F238E27FC236}">
                  <a16:creationId xmlns:a16="http://schemas.microsoft.com/office/drawing/2014/main" id="{B3256BD4-7C98-468B-9854-AC9A38232D73}"/>
                </a:ext>
              </a:extLst>
            </p:cNvPr>
            <p:cNvSpPr/>
            <p:nvPr/>
          </p:nvSpPr>
          <p:spPr bwMode="auto">
            <a:xfrm>
              <a:off x="6896101" y="4776788"/>
              <a:ext cx="257175" cy="144463"/>
            </a:xfrm>
            <a:custGeom>
              <a:avLst/>
              <a:gdLst>
                <a:gd name="T0" fmla="*/ 0 w 78"/>
                <a:gd name="T1" fmla="*/ 16 h 44"/>
                <a:gd name="T2" fmla="*/ 48 w 78"/>
                <a:gd name="T3" fmla="*/ 44 h 44"/>
                <a:gd name="T4" fmla="*/ 78 w 78"/>
                <a:gd name="T5" fmla="*/ 27 h 44"/>
                <a:gd name="T6" fmla="*/ 29 w 78"/>
                <a:gd name="T7" fmla="*/ 0 h 44"/>
                <a:gd name="T8" fmla="*/ 0 w 78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16"/>
                  </a:moveTo>
                  <a:cubicBezTo>
                    <a:pt x="19" y="27"/>
                    <a:pt x="29" y="33"/>
                    <a:pt x="48" y="44"/>
                  </a:cubicBezTo>
                  <a:cubicBezTo>
                    <a:pt x="60" y="37"/>
                    <a:pt x="66" y="34"/>
                    <a:pt x="78" y="27"/>
                  </a:cubicBezTo>
                  <a:cubicBezTo>
                    <a:pt x="58" y="16"/>
                    <a:pt x="49" y="11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ŝľîḑè">
              <a:extLst>
                <a:ext uri="{FF2B5EF4-FFF2-40B4-BE49-F238E27FC236}">
                  <a16:creationId xmlns:a16="http://schemas.microsoft.com/office/drawing/2014/main" id="{307AF8F4-80EB-4673-92F2-53B554BDA5F5}"/>
                </a:ext>
              </a:extLst>
            </p:cNvPr>
            <p:cNvSpPr/>
            <p:nvPr/>
          </p:nvSpPr>
          <p:spPr bwMode="auto">
            <a:xfrm>
              <a:off x="6819901" y="4730751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8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8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lïďe">
              <a:extLst>
                <a:ext uri="{FF2B5EF4-FFF2-40B4-BE49-F238E27FC236}">
                  <a16:creationId xmlns:a16="http://schemas.microsoft.com/office/drawing/2014/main" id="{52359636-BF27-41AE-ADD0-5C443CFE0922}"/>
                </a:ext>
              </a:extLst>
            </p:cNvPr>
            <p:cNvSpPr/>
            <p:nvPr/>
          </p:nvSpPr>
          <p:spPr bwMode="auto">
            <a:xfrm>
              <a:off x="6678613" y="4651376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ṩḻiḋe">
              <a:extLst>
                <a:ext uri="{FF2B5EF4-FFF2-40B4-BE49-F238E27FC236}">
                  <a16:creationId xmlns:a16="http://schemas.microsoft.com/office/drawing/2014/main" id="{3E44AF26-CD63-479E-96D2-499AE20A1CA8}"/>
                </a:ext>
              </a:extLst>
            </p:cNvPr>
            <p:cNvSpPr/>
            <p:nvPr/>
          </p:nvSpPr>
          <p:spPr bwMode="auto">
            <a:xfrm>
              <a:off x="6535738" y="4568826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ïḓé">
              <a:extLst>
                <a:ext uri="{FF2B5EF4-FFF2-40B4-BE49-F238E27FC236}">
                  <a16:creationId xmlns:a16="http://schemas.microsoft.com/office/drawing/2014/main" id="{A069692D-38CE-4D55-A358-336B989590EB}"/>
                </a:ext>
              </a:extLst>
            </p:cNvPr>
            <p:cNvSpPr/>
            <p:nvPr/>
          </p:nvSpPr>
          <p:spPr bwMode="auto">
            <a:xfrm>
              <a:off x="6394451" y="4489451"/>
              <a:ext cx="195263" cy="109538"/>
            </a:xfrm>
            <a:custGeom>
              <a:avLst/>
              <a:gdLst>
                <a:gd name="T0" fmla="*/ 0 w 59"/>
                <a:gd name="T1" fmla="*/ 16 h 33"/>
                <a:gd name="T2" fmla="*/ 29 w 59"/>
                <a:gd name="T3" fmla="*/ 33 h 33"/>
                <a:gd name="T4" fmla="*/ 59 w 59"/>
                <a:gd name="T5" fmla="*/ 16 h 33"/>
                <a:gd name="T6" fmla="*/ 30 w 59"/>
                <a:gd name="T7" fmla="*/ 0 h 33"/>
                <a:gd name="T8" fmla="*/ 0 w 5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9" y="16"/>
                  </a:cubicBezTo>
                  <a:cubicBezTo>
                    <a:pt x="47" y="10"/>
                    <a:pt x="41" y="6"/>
                    <a:pt x="30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ṡļiḑê">
              <a:extLst>
                <a:ext uri="{FF2B5EF4-FFF2-40B4-BE49-F238E27FC236}">
                  <a16:creationId xmlns:a16="http://schemas.microsoft.com/office/drawing/2014/main" id="{74C40934-6D33-41D5-B338-F4EA3D739CF9}"/>
                </a:ext>
              </a:extLst>
            </p:cNvPr>
            <p:cNvSpPr/>
            <p:nvPr/>
          </p:nvSpPr>
          <p:spPr bwMode="auto">
            <a:xfrm>
              <a:off x="6256338" y="4408488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1" y="23"/>
                    <a:pt x="17" y="27"/>
                    <a:pt x="29" y="33"/>
                  </a:cubicBezTo>
                  <a:cubicBezTo>
                    <a:pt x="40" y="27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7"/>
                    <a:pt x="11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ŝlidè">
              <a:extLst>
                <a:ext uri="{FF2B5EF4-FFF2-40B4-BE49-F238E27FC236}">
                  <a16:creationId xmlns:a16="http://schemas.microsoft.com/office/drawing/2014/main" id="{48DF3CCA-A6C1-4EBF-BEA8-11315F8B858F}"/>
                </a:ext>
              </a:extLst>
            </p:cNvPr>
            <p:cNvSpPr/>
            <p:nvPr/>
          </p:nvSpPr>
          <p:spPr bwMode="auto">
            <a:xfrm>
              <a:off x="6113463" y="4329113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9"/>
                    <a:pt x="41" y="6"/>
                    <a:pt x="29" y="0"/>
                  </a:cubicBezTo>
                  <a:cubicBezTo>
                    <a:pt x="17" y="6"/>
                    <a:pt x="12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1iḓé">
              <a:extLst>
                <a:ext uri="{FF2B5EF4-FFF2-40B4-BE49-F238E27FC236}">
                  <a16:creationId xmlns:a16="http://schemas.microsoft.com/office/drawing/2014/main" id="{A47A715A-3EEA-43D1-904C-0F1DE4A59CDA}"/>
                </a:ext>
              </a:extLst>
            </p:cNvPr>
            <p:cNvSpPr/>
            <p:nvPr/>
          </p:nvSpPr>
          <p:spPr bwMode="auto">
            <a:xfrm>
              <a:off x="5972176" y="4246563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ļiḓê">
              <a:extLst>
                <a:ext uri="{FF2B5EF4-FFF2-40B4-BE49-F238E27FC236}">
                  <a16:creationId xmlns:a16="http://schemas.microsoft.com/office/drawing/2014/main" id="{FADF310D-1A12-49BB-A9FA-0EA8C5EC0B99}"/>
                </a:ext>
              </a:extLst>
            </p:cNvPr>
            <p:cNvSpPr/>
            <p:nvPr/>
          </p:nvSpPr>
          <p:spPr bwMode="auto">
            <a:xfrm>
              <a:off x="5830888" y="4164013"/>
              <a:ext cx="193675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ḷíḍe">
              <a:extLst>
                <a:ext uri="{FF2B5EF4-FFF2-40B4-BE49-F238E27FC236}">
                  <a16:creationId xmlns:a16="http://schemas.microsoft.com/office/drawing/2014/main" id="{05EC4E74-F75B-4C16-B786-CB6C571B34C0}"/>
                </a:ext>
              </a:extLst>
            </p:cNvPr>
            <p:cNvSpPr/>
            <p:nvPr/>
          </p:nvSpPr>
          <p:spPr bwMode="auto">
            <a:xfrm>
              <a:off x="5691188" y="4084638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0" y="7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Sḻïḓe">
              <a:extLst>
                <a:ext uri="{FF2B5EF4-FFF2-40B4-BE49-F238E27FC236}">
                  <a16:creationId xmlns:a16="http://schemas.microsoft.com/office/drawing/2014/main" id="{DE2847BF-CB82-4D6D-8CC7-DDF76A40FF0D}"/>
                </a:ext>
              </a:extLst>
            </p:cNvPr>
            <p:cNvSpPr/>
            <p:nvPr/>
          </p:nvSpPr>
          <p:spPr bwMode="auto">
            <a:xfrm>
              <a:off x="5549901" y="4002088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1" y="24"/>
                    <a:pt x="17" y="27"/>
                    <a:pt x="29" y="34"/>
                  </a:cubicBezTo>
                  <a:cubicBezTo>
                    <a:pt x="40" y="27"/>
                    <a:pt x="46" y="24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1iḍe">
              <a:extLst>
                <a:ext uri="{FF2B5EF4-FFF2-40B4-BE49-F238E27FC236}">
                  <a16:creationId xmlns:a16="http://schemas.microsoft.com/office/drawing/2014/main" id="{6CC1E0E8-80C0-4F10-873D-302E96151684}"/>
                </a:ext>
              </a:extLst>
            </p:cNvPr>
            <p:cNvSpPr/>
            <p:nvPr/>
          </p:nvSpPr>
          <p:spPr bwMode="auto">
            <a:xfrm>
              <a:off x="5408613" y="3922713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7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śľîḍê">
              <a:extLst>
                <a:ext uri="{FF2B5EF4-FFF2-40B4-BE49-F238E27FC236}">
                  <a16:creationId xmlns:a16="http://schemas.microsoft.com/office/drawing/2014/main" id="{13D9DDF2-9B69-45B5-B746-E855B57DEA6E}"/>
                </a:ext>
              </a:extLst>
            </p:cNvPr>
            <p:cNvSpPr/>
            <p:nvPr/>
          </p:nvSpPr>
          <p:spPr bwMode="auto">
            <a:xfrm>
              <a:off x="6823076" y="4889501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ṣliḓé">
              <a:extLst>
                <a:ext uri="{FF2B5EF4-FFF2-40B4-BE49-F238E27FC236}">
                  <a16:creationId xmlns:a16="http://schemas.microsoft.com/office/drawing/2014/main" id="{F94D909D-2FEB-4AE7-A5CC-06D267EAB8D1}"/>
                </a:ext>
              </a:extLst>
            </p:cNvPr>
            <p:cNvSpPr/>
            <p:nvPr/>
          </p:nvSpPr>
          <p:spPr bwMode="auto">
            <a:xfrm>
              <a:off x="6681788" y="4806951"/>
              <a:ext cx="195263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ṧļîḑé">
              <a:extLst>
                <a:ext uri="{FF2B5EF4-FFF2-40B4-BE49-F238E27FC236}">
                  <a16:creationId xmlns:a16="http://schemas.microsoft.com/office/drawing/2014/main" id="{22E3C278-5CAE-4AB9-8BDB-D9953418B903}"/>
                </a:ext>
              </a:extLst>
            </p:cNvPr>
            <p:cNvSpPr/>
            <p:nvPr/>
          </p:nvSpPr>
          <p:spPr bwMode="auto">
            <a:xfrm>
              <a:off x="6543676" y="4727576"/>
              <a:ext cx="190500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ľiďe">
              <a:extLst>
                <a:ext uri="{FF2B5EF4-FFF2-40B4-BE49-F238E27FC236}">
                  <a16:creationId xmlns:a16="http://schemas.microsoft.com/office/drawing/2014/main" id="{180D5A52-6DA2-4335-8CDF-CF0C992E69D9}"/>
                </a:ext>
              </a:extLst>
            </p:cNvPr>
            <p:cNvSpPr/>
            <p:nvPr/>
          </p:nvSpPr>
          <p:spPr bwMode="auto">
            <a:xfrm>
              <a:off x="6400801" y="4645026"/>
              <a:ext cx="192088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ṣḷïḑè">
              <a:extLst>
                <a:ext uri="{FF2B5EF4-FFF2-40B4-BE49-F238E27FC236}">
                  <a16:creationId xmlns:a16="http://schemas.microsoft.com/office/drawing/2014/main" id="{99417ABA-4068-40BE-AE99-751BC7B6C498}"/>
                </a:ext>
              </a:extLst>
            </p:cNvPr>
            <p:cNvSpPr/>
            <p:nvPr/>
          </p:nvSpPr>
          <p:spPr bwMode="auto">
            <a:xfrm>
              <a:off x="6259513" y="4565651"/>
              <a:ext cx="190500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ḷíḍé">
              <a:extLst>
                <a:ext uri="{FF2B5EF4-FFF2-40B4-BE49-F238E27FC236}">
                  <a16:creationId xmlns:a16="http://schemas.microsoft.com/office/drawing/2014/main" id="{A4EF9AF1-5D45-47B3-BB13-154FE3B388A4}"/>
                </a:ext>
              </a:extLst>
            </p:cNvPr>
            <p:cNvSpPr/>
            <p:nvPr/>
          </p:nvSpPr>
          <p:spPr bwMode="auto">
            <a:xfrm>
              <a:off x="6116638" y="4483101"/>
              <a:ext cx="195263" cy="109538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ľïḋé">
              <a:extLst>
                <a:ext uri="{FF2B5EF4-FFF2-40B4-BE49-F238E27FC236}">
                  <a16:creationId xmlns:a16="http://schemas.microsoft.com/office/drawing/2014/main" id="{8FDB158C-D059-457F-A869-C87528BFB474}"/>
                </a:ext>
              </a:extLst>
            </p:cNvPr>
            <p:cNvSpPr/>
            <p:nvPr/>
          </p:nvSpPr>
          <p:spPr bwMode="auto">
            <a:xfrm>
              <a:off x="5978526" y="4403726"/>
              <a:ext cx="192088" cy="109538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lidê">
              <a:extLst>
                <a:ext uri="{FF2B5EF4-FFF2-40B4-BE49-F238E27FC236}">
                  <a16:creationId xmlns:a16="http://schemas.microsoft.com/office/drawing/2014/main" id="{9290E647-8890-4C5F-B323-2AFCBF69301B}"/>
                </a:ext>
              </a:extLst>
            </p:cNvPr>
            <p:cNvSpPr/>
            <p:nvPr/>
          </p:nvSpPr>
          <p:spPr bwMode="auto">
            <a:xfrm>
              <a:off x="5837238" y="4322763"/>
              <a:ext cx="190500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ļíďè">
              <a:extLst>
                <a:ext uri="{FF2B5EF4-FFF2-40B4-BE49-F238E27FC236}">
                  <a16:creationId xmlns:a16="http://schemas.microsoft.com/office/drawing/2014/main" id="{AB1D5A46-D57C-43D1-865B-3D51225F4C89}"/>
                </a:ext>
              </a:extLst>
            </p:cNvPr>
            <p:cNvSpPr/>
            <p:nvPr/>
          </p:nvSpPr>
          <p:spPr bwMode="auto">
            <a:xfrm>
              <a:off x="5694363" y="424338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2" y="23"/>
                    <a:pt x="18" y="26"/>
                    <a:pt x="29" y="33"/>
                  </a:cubicBezTo>
                  <a:cubicBezTo>
                    <a:pt x="41" y="26"/>
                    <a:pt x="47" y="23"/>
                    <a:pt x="58" y="16"/>
                  </a:cubicBezTo>
                  <a:cubicBezTo>
                    <a:pt x="47" y="10"/>
                    <a:pt x="41" y="6"/>
                    <a:pt x="29" y="0"/>
                  </a:cubicBezTo>
                  <a:cubicBezTo>
                    <a:pt x="18" y="6"/>
                    <a:pt x="12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ṧľídê">
              <a:extLst>
                <a:ext uri="{FF2B5EF4-FFF2-40B4-BE49-F238E27FC236}">
                  <a16:creationId xmlns:a16="http://schemas.microsoft.com/office/drawing/2014/main" id="{D31A29BA-537F-4729-B2ED-16AED3A714D4}"/>
                </a:ext>
              </a:extLst>
            </p:cNvPr>
            <p:cNvSpPr/>
            <p:nvPr/>
          </p:nvSpPr>
          <p:spPr bwMode="auto">
            <a:xfrm>
              <a:off x="5553076" y="4160838"/>
              <a:ext cx="195263" cy="107950"/>
            </a:xfrm>
            <a:custGeom>
              <a:avLst/>
              <a:gdLst>
                <a:gd name="T0" fmla="*/ 0 w 59"/>
                <a:gd name="T1" fmla="*/ 17 h 33"/>
                <a:gd name="T2" fmla="*/ 29 w 59"/>
                <a:gd name="T3" fmla="*/ 33 h 33"/>
                <a:gd name="T4" fmla="*/ 59 w 59"/>
                <a:gd name="T5" fmla="*/ 17 h 33"/>
                <a:gd name="T6" fmla="*/ 30 w 59"/>
                <a:gd name="T7" fmla="*/ 0 h 33"/>
                <a:gd name="T8" fmla="*/ 0 w 59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0" y="17"/>
                  </a:moveTo>
                  <a:cubicBezTo>
                    <a:pt x="12" y="23"/>
                    <a:pt x="18" y="27"/>
                    <a:pt x="29" y="33"/>
                  </a:cubicBezTo>
                  <a:cubicBezTo>
                    <a:pt x="41" y="27"/>
                    <a:pt x="47" y="23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1îḑê">
              <a:extLst>
                <a:ext uri="{FF2B5EF4-FFF2-40B4-BE49-F238E27FC236}">
                  <a16:creationId xmlns:a16="http://schemas.microsoft.com/office/drawing/2014/main" id="{85BDE375-3D7C-49D8-880A-5E02A8B36941}"/>
                </a:ext>
              </a:extLst>
            </p:cNvPr>
            <p:cNvSpPr/>
            <p:nvPr/>
          </p:nvSpPr>
          <p:spPr bwMode="auto">
            <a:xfrm>
              <a:off x="5351463" y="4044951"/>
              <a:ext cx="254000" cy="146050"/>
            </a:xfrm>
            <a:custGeom>
              <a:avLst/>
              <a:gdLst>
                <a:gd name="T0" fmla="*/ 0 w 77"/>
                <a:gd name="T1" fmla="*/ 17 h 44"/>
                <a:gd name="T2" fmla="*/ 48 w 77"/>
                <a:gd name="T3" fmla="*/ 44 h 44"/>
                <a:gd name="T4" fmla="*/ 77 w 77"/>
                <a:gd name="T5" fmla="*/ 27 h 44"/>
                <a:gd name="T6" fmla="*/ 30 w 77"/>
                <a:gd name="T7" fmla="*/ 0 h 44"/>
                <a:gd name="T8" fmla="*/ 0 w 77"/>
                <a:gd name="T9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17"/>
                  </a:moveTo>
                  <a:cubicBezTo>
                    <a:pt x="19" y="27"/>
                    <a:pt x="29" y="33"/>
                    <a:pt x="48" y="44"/>
                  </a:cubicBezTo>
                  <a:cubicBezTo>
                    <a:pt x="59" y="37"/>
                    <a:pt x="65" y="34"/>
                    <a:pt x="77" y="27"/>
                  </a:cubicBezTo>
                  <a:cubicBezTo>
                    <a:pt x="58" y="16"/>
                    <a:pt x="49" y="11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ṩľidê">
              <a:extLst>
                <a:ext uri="{FF2B5EF4-FFF2-40B4-BE49-F238E27FC236}">
                  <a16:creationId xmlns:a16="http://schemas.microsoft.com/office/drawing/2014/main" id="{EEEFC863-9488-4F4F-894B-ECFD8BA8D39A}"/>
                </a:ext>
              </a:extLst>
            </p:cNvPr>
            <p:cNvSpPr/>
            <p:nvPr/>
          </p:nvSpPr>
          <p:spPr bwMode="auto">
            <a:xfrm>
              <a:off x="5272088" y="3998913"/>
              <a:ext cx="192088" cy="109538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7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ṡḻîde">
              <a:extLst>
                <a:ext uri="{FF2B5EF4-FFF2-40B4-BE49-F238E27FC236}">
                  <a16:creationId xmlns:a16="http://schemas.microsoft.com/office/drawing/2014/main" id="{9670D33E-21F3-47F2-8242-3B545C41BF86}"/>
                </a:ext>
              </a:extLst>
            </p:cNvPr>
            <p:cNvSpPr/>
            <p:nvPr/>
          </p:nvSpPr>
          <p:spPr bwMode="auto">
            <a:xfrm>
              <a:off x="6669088" y="4975226"/>
              <a:ext cx="193675" cy="111125"/>
            </a:xfrm>
            <a:custGeom>
              <a:avLst/>
              <a:gdLst>
                <a:gd name="T0" fmla="*/ 0 w 59"/>
                <a:gd name="T1" fmla="*/ 17 h 34"/>
                <a:gd name="T2" fmla="*/ 29 w 59"/>
                <a:gd name="T3" fmla="*/ 34 h 34"/>
                <a:gd name="T4" fmla="*/ 59 w 59"/>
                <a:gd name="T5" fmla="*/ 17 h 34"/>
                <a:gd name="T6" fmla="*/ 30 w 59"/>
                <a:gd name="T7" fmla="*/ 0 h 34"/>
                <a:gd name="T8" fmla="*/ 0 w 5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9" y="17"/>
                  </a:cubicBezTo>
                  <a:cubicBezTo>
                    <a:pt x="47" y="10"/>
                    <a:pt x="41" y="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śļïḋè">
              <a:extLst>
                <a:ext uri="{FF2B5EF4-FFF2-40B4-BE49-F238E27FC236}">
                  <a16:creationId xmlns:a16="http://schemas.microsoft.com/office/drawing/2014/main" id="{710EC8C3-D4CD-43C6-8393-D06AE4F9499E}"/>
                </a:ext>
              </a:extLst>
            </p:cNvPr>
            <p:cNvSpPr/>
            <p:nvPr/>
          </p:nvSpPr>
          <p:spPr bwMode="auto">
            <a:xfrm>
              <a:off x="6529388" y="4895851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7"/>
                  </a:cubicBezTo>
                  <a:cubicBezTo>
                    <a:pt x="46" y="10"/>
                    <a:pt x="41" y="7"/>
                    <a:pt x="29" y="0"/>
                  </a:cubicBezTo>
                  <a:cubicBezTo>
                    <a:pt x="17" y="7"/>
                    <a:pt x="11" y="10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$ḻíḑé">
              <a:extLst>
                <a:ext uri="{FF2B5EF4-FFF2-40B4-BE49-F238E27FC236}">
                  <a16:creationId xmlns:a16="http://schemas.microsoft.com/office/drawing/2014/main" id="{82CBA2F9-19D2-44BA-BEB8-AE0CFFF8EA0E}"/>
                </a:ext>
              </a:extLst>
            </p:cNvPr>
            <p:cNvSpPr/>
            <p:nvPr/>
          </p:nvSpPr>
          <p:spPr bwMode="auto">
            <a:xfrm>
              <a:off x="6388101" y="4813301"/>
              <a:ext cx="190500" cy="111125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7" y="27"/>
                    <a:pt x="29" y="34"/>
                  </a:cubicBezTo>
                  <a:cubicBezTo>
                    <a:pt x="41" y="27"/>
                    <a:pt x="46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7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ḻíďe">
              <a:extLst>
                <a:ext uri="{FF2B5EF4-FFF2-40B4-BE49-F238E27FC236}">
                  <a16:creationId xmlns:a16="http://schemas.microsoft.com/office/drawing/2014/main" id="{773411D7-8153-4EA0-955F-9F5D727DB719}"/>
                </a:ext>
              </a:extLst>
            </p:cNvPr>
            <p:cNvSpPr/>
            <p:nvPr/>
          </p:nvSpPr>
          <p:spPr bwMode="auto">
            <a:xfrm>
              <a:off x="5540376" y="4329113"/>
              <a:ext cx="896938" cy="514350"/>
            </a:xfrm>
            <a:custGeom>
              <a:avLst/>
              <a:gdLst>
                <a:gd name="T0" fmla="*/ 0 w 272"/>
                <a:gd name="T1" fmla="*/ 17 h 156"/>
                <a:gd name="T2" fmla="*/ 243 w 272"/>
                <a:gd name="T3" fmla="*/ 156 h 156"/>
                <a:gd name="T4" fmla="*/ 272 w 272"/>
                <a:gd name="T5" fmla="*/ 139 h 156"/>
                <a:gd name="T6" fmla="*/ 30 w 272"/>
                <a:gd name="T7" fmla="*/ 0 h 156"/>
                <a:gd name="T8" fmla="*/ 0 w 272"/>
                <a:gd name="T9" fmla="*/ 1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0" y="17"/>
                  </a:moveTo>
                  <a:cubicBezTo>
                    <a:pt x="81" y="63"/>
                    <a:pt x="162" y="110"/>
                    <a:pt x="243" y="156"/>
                  </a:cubicBezTo>
                  <a:cubicBezTo>
                    <a:pt x="255" y="149"/>
                    <a:pt x="261" y="146"/>
                    <a:pt x="272" y="139"/>
                  </a:cubicBezTo>
                  <a:cubicBezTo>
                    <a:pt x="192" y="93"/>
                    <a:pt x="111" y="47"/>
                    <a:pt x="30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liḋé">
              <a:extLst>
                <a:ext uri="{FF2B5EF4-FFF2-40B4-BE49-F238E27FC236}">
                  <a16:creationId xmlns:a16="http://schemas.microsoft.com/office/drawing/2014/main" id="{474665D6-2C4D-4233-B335-8DBC119000DC}"/>
                </a:ext>
              </a:extLst>
            </p:cNvPr>
            <p:cNvSpPr/>
            <p:nvPr/>
          </p:nvSpPr>
          <p:spPr bwMode="auto">
            <a:xfrm>
              <a:off x="5400676" y="4249738"/>
              <a:ext cx="192088" cy="107950"/>
            </a:xfrm>
            <a:custGeom>
              <a:avLst/>
              <a:gdLst>
                <a:gd name="T0" fmla="*/ 0 w 58"/>
                <a:gd name="T1" fmla="*/ 16 h 33"/>
                <a:gd name="T2" fmla="*/ 29 w 58"/>
                <a:gd name="T3" fmla="*/ 33 h 33"/>
                <a:gd name="T4" fmla="*/ 58 w 58"/>
                <a:gd name="T5" fmla="*/ 16 h 33"/>
                <a:gd name="T6" fmla="*/ 29 w 58"/>
                <a:gd name="T7" fmla="*/ 0 h 33"/>
                <a:gd name="T8" fmla="*/ 0 w 5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6"/>
                  </a:moveTo>
                  <a:cubicBezTo>
                    <a:pt x="11" y="23"/>
                    <a:pt x="17" y="26"/>
                    <a:pt x="29" y="33"/>
                  </a:cubicBezTo>
                  <a:cubicBezTo>
                    <a:pt x="40" y="26"/>
                    <a:pt x="46" y="23"/>
                    <a:pt x="58" y="16"/>
                  </a:cubicBezTo>
                  <a:cubicBezTo>
                    <a:pt x="46" y="10"/>
                    <a:pt x="41" y="6"/>
                    <a:pt x="29" y="0"/>
                  </a:cubicBezTo>
                  <a:cubicBezTo>
                    <a:pt x="17" y="6"/>
                    <a:pt x="11" y="9"/>
                    <a:pt x="0" y="16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1ïďé">
              <a:extLst>
                <a:ext uri="{FF2B5EF4-FFF2-40B4-BE49-F238E27FC236}">
                  <a16:creationId xmlns:a16="http://schemas.microsoft.com/office/drawing/2014/main" id="{47FBE83C-7D9A-42A4-A7F3-19B8B0F1A71C}"/>
                </a:ext>
              </a:extLst>
            </p:cNvPr>
            <p:cNvSpPr/>
            <p:nvPr/>
          </p:nvSpPr>
          <p:spPr bwMode="auto">
            <a:xfrm>
              <a:off x="5259388" y="4167188"/>
              <a:ext cx="192088" cy="107950"/>
            </a:xfrm>
            <a:custGeom>
              <a:avLst/>
              <a:gdLst>
                <a:gd name="T0" fmla="*/ 0 w 58"/>
                <a:gd name="T1" fmla="*/ 17 h 33"/>
                <a:gd name="T2" fmla="*/ 29 w 58"/>
                <a:gd name="T3" fmla="*/ 33 h 33"/>
                <a:gd name="T4" fmla="*/ 58 w 58"/>
                <a:gd name="T5" fmla="*/ 17 h 33"/>
                <a:gd name="T6" fmla="*/ 29 w 58"/>
                <a:gd name="T7" fmla="*/ 0 h 33"/>
                <a:gd name="T8" fmla="*/ 0 w 5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0" y="17"/>
                  </a:moveTo>
                  <a:cubicBezTo>
                    <a:pt x="12" y="23"/>
                    <a:pt x="17" y="27"/>
                    <a:pt x="29" y="33"/>
                  </a:cubicBezTo>
                  <a:cubicBezTo>
                    <a:pt x="41" y="27"/>
                    <a:pt x="46" y="23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ļíḑé">
              <a:extLst>
                <a:ext uri="{FF2B5EF4-FFF2-40B4-BE49-F238E27FC236}">
                  <a16:creationId xmlns:a16="http://schemas.microsoft.com/office/drawing/2014/main" id="{4C49B513-6645-42D6-BD86-8E0F4E93B29E}"/>
                </a:ext>
              </a:extLst>
            </p:cNvPr>
            <p:cNvSpPr/>
            <p:nvPr/>
          </p:nvSpPr>
          <p:spPr bwMode="auto">
            <a:xfrm>
              <a:off x="5118101" y="4084638"/>
              <a:ext cx="190500" cy="112713"/>
            </a:xfrm>
            <a:custGeom>
              <a:avLst/>
              <a:gdLst>
                <a:gd name="T0" fmla="*/ 0 w 58"/>
                <a:gd name="T1" fmla="*/ 17 h 34"/>
                <a:gd name="T2" fmla="*/ 29 w 58"/>
                <a:gd name="T3" fmla="*/ 34 h 34"/>
                <a:gd name="T4" fmla="*/ 58 w 58"/>
                <a:gd name="T5" fmla="*/ 17 h 34"/>
                <a:gd name="T6" fmla="*/ 29 w 58"/>
                <a:gd name="T7" fmla="*/ 0 h 34"/>
                <a:gd name="T8" fmla="*/ 0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0" y="17"/>
                  </a:moveTo>
                  <a:cubicBezTo>
                    <a:pt x="12" y="24"/>
                    <a:pt x="18" y="27"/>
                    <a:pt x="29" y="34"/>
                  </a:cubicBezTo>
                  <a:cubicBezTo>
                    <a:pt x="41" y="27"/>
                    <a:pt x="47" y="24"/>
                    <a:pt x="58" y="17"/>
                  </a:cubicBezTo>
                  <a:cubicBezTo>
                    <a:pt x="47" y="10"/>
                    <a:pt x="41" y="7"/>
                    <a:pt x="29" y="0"/>
                  </a:cubicBezTo>
                  <a:cubicBezTo>
                    <a:pt x="18" y="7"/>
                    <a:pt x="12" y="10"/>
                    <a:pt x="0" y="17"/>
                  </a:cubicBezTo>
                  <a:close/>
                </a:path>
              </a:pathLst>
            </a:custGeom>
            <a:solidFill>
              <a:srgbClr val="D3E5E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śḷîḓè">
              <a:extLst>
                <a:ext uri="{FF2B5EF4-FFF2-40B4-BE49-F238E27FC236}">
                  <a16:creationId xmlns:a16="http://schemas.microsoft.com/office/drawing/2014/main" id="{0FAAB8CD-3D35-4A75-9EC6-9DD302EA1C77}"/>
                </a:ext>
              </a:extLst>
            </p:cNvPr>
            <p:cNvSpPr/>
            <p:nvPr/>
          </p:nvSpPr>
          <p:spPr bwMode="auto">
            <a:xfrm>
              <a:off x="5160963" y="4503738"/>
              <a:ext cx="1035050" cy="609600"/>
            </a:xfrm>
            <a:custGeom>
              <a:avLst/>
              <a:gdLst>
                <a:gd name="T0" fmla="*/ 652 w 652"/>
                <a:gd name="T1" fmla="*/ 238 h 384"/>
                <a:gd name="T2" fmla="*/ 237 w 652"/>
                <a:gd name="T3" fmla="*/ 0 h 384"/>
                <a:gd name="T4" fmla="*/ 0 w 652"/>
                <a:gd name="T5" fmla="*/ 145 h 384"/>
                <a:gd name="T6" fmla="*/ 415 w 652"/>
                <a:gd name="T7" fmla="*/ 384 h 384"/>
                <a:gd name="T8" fmla="*/ 652 w 652"/>
                <a:gd name="T9" fmla="*/ 23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84">
                  <a:moveTo>
                    <a:pt x="652" y="238"/>
                  </a:moveTo>
                  <a:lnTo>
                    <a:pt x="237" y="0"/>
                  </a:lnTo>
                  <a:lnTo>
                    <a:pt x="0" y="145"/>
                  </a:lnTo>
                  <a:lnTo>
                    <a:pt x="415" y="384"/>
                  </a:lnTo>
                  <a:lnTo>
                    <a:pt x="652" y="238"/>
                  </a:lnTo>
                  <a:close/>
                </a:path>
              </a:pathLst>
            </a:custGeom>
            <a:solidFill>
              <a:srgbClr val="CAE0E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ṣḻïďê">
              <a:extLst>
                <a:ext uri="{FF2B5EF4-FFF2-40B4-BE49-F238E27FC236}">
                  <a16:creationId xmlns:a16="http://schemas.microsoft.com/office/drawing/2014/main" id="{F9D9E090-1F34-4936-B2F1-B475B3F9B66F}"/>
                </a:ext>
              </a:extLst>
            </p:cNvPr>
            <p:cNvSpPr/>
            <p:nvPr/>
          </p:nvSpPr>
          <p:spPr bwMode="auto">
            <a:xfrm>
              <a:off x="6718301" y="4964113"/>
              <a:ext cx="550863" cy="346075"/>
            </a:xfrm>
            <a:custGeom>
              <a:avLst/>
              <a:gdLst>
                <a:gd name="T0" fmla="*/ 21 w 347"/>
                <a:gd name="T1" fmla="*/ 214 h 218"/>
                <a:gd name="T2" fmla="*/ 21 w 347"/>
                <a:gd name="T3" fmla="*/ 202 h 218"/>
                <a:gd name="T4" fmla="*/ 347 w 347"/>
                <a:gd name="T5" fmla="*/ 17 h 218"/>
                <a:gd name="T6" fmla="*/ 347 w 347"/>
                <a:gd name="T7" fmla="*/ 0 h 218"/>
                <a:gd name="T8" fmla="*/ 0 w 347"/>
                <a:gd name="T9" fmla="*/ 200 h 218"/>
                <a:gd name="T10" fmla="*/ 6 w 347"/>
                <a:gd name="T11" fmla="*/ 210 h 218"/>
                <a:gd name="T12" fmla="*/ 14 w 347"/>
                <a:gd name="T13" fmla="*/ 218 h 218"/>
                <a:gd name="T14" fmla="*/ 21 w 347"/>
                <a:gd name="T15" fmla="*/ 2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18">
                  <a:moveTo>
                    <a:pt x="21" y="214"/>
                  </a:moveTo>
                  <a:lnTo>
                    <a:pt x="21" y="202"/>
                  </a:lnTo>
                  <a:lnTo>
                    <a:pt x="347" y="17"/>
                  </a:lnTo>
                  <a:lnTo>
                    <a:pt x="347" y="0"/>
                  </a:lnTo>
                  <a:lnTo>
                    <a:pt x="0" y="200"/>
                  </a:lnTo>
                  <a:lnTo>
                    <a:pt x="6" y="210"/>
                  </a:lnTo>
                  <a:lnTo>
                    <a:pt x="14" y="218"/>
                  </a:lnTo>
                  <a:lnTo>
                    <a:pt x="21" y="214"/>
                  </a:lnTo>
                  <a:close/>
                </a:path>
              </a:pathLst>
            </a:custGeom>
            <a:solidFill>
              <a:srgbClr val="474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ļîdê">
              <a:extLst>
                <a:ext uri="{FF2B5EF4-FFF2-40B4-BE49-F238E27FC236}">
                  <a16:creationId xmlns:a16="http://schemas.microsoft.com/office/drawing/2014/main" id="{D631653A-E847-49E5-B944-EEDC3E1F56A3}"/>
                </a:ext>
              </a:extLst>
            </p:cNvPr>
            <p:cNvSpPr/>
            <p:nvPr/>
          </p:nvSpPr>
          <p:spPr bwMode="auto">
            <a:xfrm>
              <a:off x="5999163" y="2403476"/>
              <a:ext cx="379413" cy="1252538"/>
            </a:xfrm>
            <a:custGeom>
              <a:avLst/>
              <a:gdLst>
                <a:gd name="T0" fmla="*/ 239 w 239"/>
                <a:gd name="T1" fmla="*/ 137 h 789"/>
                <a:gd name="T2" fmla="*/ 239 w 239"/>
                <a:gd name="T3" fmla="*/ 789 h 789"/>
                <a:gd name="T4" fmla="*/ 0 w 239"/>
                <a:gd name="T5" fmla="*/ 652 h 789"/>
                <a:gd name="T6" fmla="*/ 2 w 239"/>
                <a:gd name="T7" fmla="*/ 0 h 789"/>
                <a:gd name="T8" fmla="*/ 239 w 239"/>
                <a:gd name="T9" fmla="*/ 13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789">
                  <a:moveTo>
                    <a:pt x="239" y="137"/>
                  </a:moveTo>
                  <a:lnTo>
                    <a:pt x="239" y="789"/>
                  </a:lnTo>
                  <a:lnTo>
                    <a:pt x="0" y="652"/>
                  </a:lnTo>
                  <a:lnTo>
                    <a:pt x="2" y="0"/>
                  </a:lnTo>
                  <a:lnTo>
                    <a:pt x="239" y="137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ṥ1ïḋé">
              <a:extLst>
                <a:ext uri="{FF2B5EF4-FFF2-40B4-BE49-F238E27FC236}">
                  <a16:creationId xmlns:a16="http://schemas.microsoft.com/office/drawing/2014/main" id="{A14E745A-CB36-4468-AC48-F1386B249973}"/>
                </a:ext>
              </a:extLst>
            </p:cNvPr>
            <p:cNvSpPr/>
            <p:nvPr/>
          </p:nvSpPr>
          <p:spPr bwMode="auto">
            <a:xfrm>
              <a:off x="6816726" y="3419476"/>
              <a:ext cx="719138" cy="903288"/>
            </a:xfrm>
            <a:custGeom>
              <a:avLst/>
              <a:gdLst>
                <a:gd name="T0" fmla="*/ 2 w 453"/>
                <a:gd name="T1" fmla="*/ 0 h 569"/>
                <a:gd name="T2" fmla="*/ 453 w 453"/>
                <a:gd name="T3" fmla="*/ 259 h 569"/>
                <a:gd name="T4" fmla="*/ 453 w 453"/>
                <a:gd name="T5" fmla="*/ 569 h 569"/>
                <a:gd name="T6" fmla="*/ 0 w 453"/>
                <a:gd name="T7" fmla="*/ 309 h 569"/>
                <a:gd name="T8" fmla="*/ 2 w 453"/>
                <a:gd name="T9" fmla="*/ 0 h 569"/>
                <a:gd name="T10" fmla="*/ 193 w 453"/>
                <a:gd name="T11" fmla="*/ 330 h 569"/>
                <a:gd name="T12" fmla="*/ 248 w 453"/>
                <a:gd name="T13" fmla="*/ 305 h 569"/>
                <a:gd name="T14" fmla="*/ 193 w 453"/>
                <a:gd name="T15" fmla="*/ 216 h 569"/>
                <a:gd name="T16" fmla="*/ 193 w 453"/>
                <a:gd name="T17" fmla="*/ 33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69">
                  <a:moveTo>
                    <a:pt x="2" y="0"/>
                  </a:moveTo>
                  <a:lnTo>
                    <a:pt x="453" y="259"/>
                  </a:lnTo>
                  <a:lnTo>
                    <a:pt x="453" y="569"/>
                  </a:lnTo>
                  <a:lnTo>
                    <a:pt x="0" y="309"/>
                  </a:lnTo>
                  <a:lnTo>
                    <a:pt x="2" y="0"/>
                  </a:lnTo>
                  <a:close/>
                  <a:moveTo>
                    <a:pt x="193" y="330"/>
                  </a:moveTo>
                  <a:lnTo>
                    <a:pt x="248" y="305"/>
                  </a:lnTo>
                  <a:lnTo>
                    <a:pt x="193" y="216"/>
                  </a:lnTo>
                  <a:lnTo>
                    <a:pt x="193" y="33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líḓé">
              <a:extLst>
                <a:ext uri="{FF2B5EF4-FFF2-40B4-BE49-F238E27FC236}">
                  <a16:creationId xmlns:a16="http://schemas.microsoft.com/office/drawing/2014/main" id="{39808F35-1F33-4697-9BB0-C09C7D0DE16D}"/>
                </a:ext>
              </a:extLst>
            </p:cNvPr>
            <p:cNvSpPr/>
            <p:nvPr/>
          </p:nvSpPr>
          <p:spPr bwMode="auto">
            <a:xfrm>
              <a:off x="6816726" y="3419476"/>
              <a:ext cx="719138" cy="903288"/>
            </a:xfrm>
            <a:custGeom>
              <a:avLst/>
              <a:gdLst>
                <a:gd name="T0" fmla="*/ 2 w 453"/>
                <a:gd name="T1" fmla="*/ 0 h 569"/>
                <a:gd name="T2" fmla="*/ 453 w 453"/>
                <a:gd name="T3" fmla="*/ 259 h 569"/>
                <a:gd name="T4" fmla="*/ 453 w 453"/>
                <a:gd name="T5" fmla="*/ 569 h 569"/>
                <a:gd name="T6" fmla="*/ 0 w 453"/>
                <a:gd name="T7" fmla="*/ 309 h 569"/>
                <a:gd name="T8" fmla="*/ 2 w 453"/>
                <a:gd name="T9" fmla="*/ 0 h 569"/>
                <a:gd name="T10" fmla="*/ 193 w 453"/>
                <a:gd name="T11" fmla="*/ 330 h 569"/>
                <a:gd name="T12" fmla="*/ 248 w 453"/>
                <a:gd name="T13" fmla="*/ 305 h 569"/>
                <a:gd name="T14" fmla="*/ 193 w 453"/>
                <a:gd name="T15" fmla="*/ 216 h 569"/>
                <a:gd name="T16" fmla="*/ 193 w 453"/>
                <a:gd name="T17" fmla="*/ 33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69">
                  <a:moveTo>
                    <a:pt x="2" y="0"/>
                  </a:moveTo>
                  <a:lnTo>
                    <a:pt x="453" y="259"/>
                  </a:lnTo>
                  <a:lnTo>
                    <a:pt x="453" y="569"/>
                  </a:lnTo>
                  <a:lnTo>
                    <a:pt x="0" y="309"/>
                  </a:lnTo>
                  <a:lnTo>
                    <a:pt x="2" y="0"/>
                  </a:lnTo>
                  <a:moveTo>
                    <a:pt x="193" y="330"/>
                  </a:moveTo>
                  <a:lnTo>
                    <a:pt x="248" y="305"/>
                  </a:lnTo>
                  <a:lnTo>
                    <a:pt x="193" y="216"/>
                  </a:lnTo>
                  <a:lnTo>
                    <a:pt x="193" y="3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ḷidé">
              <a:extLst>
                <a:ext uri="{FF2B5EF4-FFF2-40B4-BE49-F238E27FC236}">
                  <a16:creationId xmlns:a16="http://schemas.microsoft.com/office/drawing/2014/main" id="{BDAE44F4-A614-47B0-964D-1E5056D14EE1}"/>
                </a:ext>
              </a:extLst>
            </p:cNvPr>
            <p:cNvSpPr/>
            <p:nvPr/>
          </p:nvSpPr>
          <p:spPr bwMode="auto">
            <a:xfrm>
              <a:off x="6440488" y="3067051"/>
              <a:ext cx="1101725" cy="692150"/>
            </a:xfrm>
            <a:custGeom>
              <a:avLst/>
              <a:gdLst>
                <a:gd name="T0" fmla="*/ 694 w 694"/>
                <a:gd name="T1" fmla="*/ 400 h 436"/>
                <a:gd name="T2" fmla="*/ 694 w 694"/>
                <a:gd name="T3" fmla="*/ 436 h 436"/>
                <a:gd name="T4" fmla="*/ 0 w 694"/>
                <a:gd name="T5" fmla="*/ 35 h 436"/>
                <a:gd name="T6" fmla="*/ 0 w 694"/>
                <a:gd name="T7" fmla="*/ 0 h 436"/>
                <a:gd name="T8" fmla="*/ 694 w 694"/>
                <a:gd name="T9" fmla="*/ 40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0"/>
                  </a:moveTo>
                  <a:lnTo>
                    <a:pt x="694" y="436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ľïdé">
              <a:extLst>
                <a:ext uri="{FF2B5EF4-FFF2-40B4-BE49-F238E27FC236}">
                  <a16:creationId xmlns:a16="http://schemas.microsoft.com/office/drawing/2014/main" id="{A8660959-85DF-4AFD-831D-9F6C7D2EEFD9}"/>
                </a:ext>
              </a:extLst>
            </p:cNvPr>
            <p:cNvSpPr/>
            <p:nvPr/>
          </p:nvSpPr>
          <p:spPr bwMode="auto">
            <a:xfrm>
              <a:off x="6440488" y="2963863"/>
              <a:ext cx="1101725" cy="692150"/>
            </a:xfrm>
            <a:custGeom>
              <a:avLst/>
              <a:gdLst>
                <a:gd name="T0" fmla="*/ 694 w 694"/>
                <a:gd name="T1" fmla="*/ 401 h 436"/>
                <a:gd name="T2" fmla="*/ 694 w 694"/>
                <a:gd name="T3" fmla="*/ 436 h 436"/>
                <a:gd name="T4" fmla="*/ 0 w 694"/>
                <a:gd name="T5" fmla="*/ 36 h 436"/>
                <a:gd name="T6" fmla="*/ 0 w 694"/>
                <a:gd name="T7" fmla="*/ 0 h 436"/>
                <a:gd name="T8" fmla="*/ 694 w 694"/>
                <a:gd name="T9" fmla="*/ 40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1"/>
                  </a:moveTo>
                  <a:lnTo>
                    <a:pt x="694" y="4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694" y="401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ŝḷiďe">
              <a:extLst>
                <a:ext uri="{FF2B5EF4-FFF2-40B4-BE49-F238E27FC236}">
                  <a16:creationId xmlns:a16="http://schemas.microsoft.com/office/drawing/2014/main" id="{4E302E50-213C-47D4-8730-5BCD76F36BC8}"/>
                </a:ext>
              </a:extLst>
            </p:cNvPr>
            <p:cNvSpPr/>
            <p:nvPr/>
          </p:nvSpPr>
          <p:spPr bwMode="auto">
            <a:xfrm>
              <a:off x="5922963" y="2268538"/>
              <a:ext cx="1719263" cy="2201863"/>
            </a:xfrm>
            <a:custGeom>
              <a:avLst/>
              <a:gdLst>
                <a:gd name="T0" fmla="*/ 2 w 1083"/>
                <a:gd name="T1" fmla="*/ 0 h 1387"/>
                <a:gd name="T2" fmla="*/ 1083 w 1083"/>
                <a:gd name="T3" fmla="*/ 625 h 1387"/>
                <a:gd name="T4" fmla="*/ 1081 w 1083"/>
                <a:gd name="T5" fmla="*/ 1387 h 1387"/>
                <a:gd name="T6" fmla="*/ 0 w 1083"/>
                <a:gd name="T7" fmla="*/ 764 h 1387"/>
                <a:gd name="T8" fmla="*/ 2 w 1083"/>
                <a:gd name="T9" fmla="*/ 0 h 1387"/>
                <a:gd name="T10" fmla="*/ 287 w 1083"/>
                <a:gd name="T11" fmla="*/ 874 h 1387"/>
                <a:gd name="T12" fmla="*/ 287 w 1083"/>
                <a:gd name="T13" fmla="*/ 222 h 1387"/>
                <a:gd name="T14" fmla="*/ 50 w 1083"/>
                <a:gd name="T15" fmla="*/ 85 h 1387"/>
                <a:gd name="T16" fmla="*/ 48 w 1083"/>
                <a:gd name="T17" fmla="*/ 737 h 1387"/>
                <a:gd name="T18" fmla="*/ 287 w 1083"/>
                <a:gd name="T19" fmla="*/ 874 h 1387"/>
                <a:gd name="T20" fmla="*/ 1016 w 1083"/>
                <a:gd name="T21" fmla="*/ 1294 h 1387"/>
                <a:gd name="T22" fmla="*/ 1016 w 1083"/>
                <a:gd name="T23" fmla="*/ 984 h 1387"/>
                <a:gd name="T24" fmla="*/ 565 w 1083"/>
                <a:gd name="T25" fmla="*/ 725 h 1387"/>
                <a:gd name="T26" fmla="*/ 563 w 1083"/>
                <a:gd name="T27" fmla="*/ 1034 h 1387"/>
                <a:gd name="T28" fmla="*/ 1016 w 1083"/>
                <a:gd name="T29" fmla="*/ 1294 h 1387"/>
                <a:gd name="T30" fmla="*/ 540 w 1083"/>
                <a:gd name="T31" fmla="*/ 1020 h 1387"/>
                <a:gd name="T32" fmla="*/ 540 w 1083"/>
                <a:gd name="T33" fmla="*/ 710 h 1387"/>
                <a:gd name="T34" fmla="*/ 326 w 1083"/>
                <a:gd name="T35" fmla="*/ 586 h 1387"/>
                <a:gd name="T36" fmla="*/ 324 w 1083"/>
                <a:gd name="T37" fmla="*/ 897 h 1387"/>
                <a:gd name="T38" fmla="*/ 540 w 1083"/>
                <a:gd name="T39" fmla="*/ 1020 h 1387"/>
                <a:gd name="T40" fmla="*/ 1020 w 1083"/>
                <a:gd name="T41" fmla="*/ 810 h 1387"/>
                <a:gd name="T42" fmla="*/ 1020 w 1083"/>
                <a:gd name="T43" fmla="*/ 775 h 1387"/>
                <a:gd name="T44" fmla="*/ 326 w 1083"/>
                <a:gd name="T45" fmla="*/ 374 h 1387"/>
                <a:gd name="T46" fmla="*/ 326 w 1083"/>
                <a:gd name="T47" fmla="*/ 409 h 1387"/>
                <a:gd name="T48" fmla="*/ 1020 w 1083"/>
                <a:gd name="T49" fmla="*/ 810 h 1387"/>
                <a:gd name="T50" fmla="*/ 1020 w 1083"/>
                <a:gd name="T51" fmla="*/ 679 h 1387"/>
                <a:gd name="T52" fmla="*/ 1020 w 1083"/>
                <a:gd name="T53" fmla="*/ 644 h 1387"/>
                <a:gd name="T54" fmla="*/ 326 w 1083"/>
                <a:gd name="T55" fmla="*/ 245 h 1387"/>
                <a:gd name="T56" fmla="*/ 326 w 1083"/>
                <a:gd name="T57" fmla="*/ 281 h 1387"/>
                <a:gd name="T58" fmla="*/ 1020 w 1083"/>
                <a:gd name="T59" fmla="*/ 679 h 1387"/>
                <a:gd name="T60" fmla="*/ 1020 w 1083"/>
                <a:gd name="T61" fmla="*/ 874 h 1387"/>
                <a:gd name="T62" fmla="*/ 1020 w 1083"/>
                <a:gd name="T63" fmla="*/ 839 h 1387"/>
                <a:gd name="T64" fmla="*/ 326 w 1083"/>
                <a:gd name="T65" fmla="*/ 438 h 1387"/>
                <a:gd name="T66" fmla="*/ 326 w 1083"/>
                <a:gd name="T67" fmla="*/ 474 h 1387"/>
                <a:gd name="T68" fmla="*/ 1020 w 1083"/>
                <a:gd name="T69" fmla="*/ 874 h 1387"/>
                <a:gd name="T70" fmla="*/ 1020 w 1083"/>
                <a:gd name="T71" fmla="*/ 743 h 1387"/>
                <a:gd name="T72" fmla="*/ 1020 w 1083"/>
                <a:gd name="T73" fmla="*/ 710 h 1387"/>
                <a:gd name="T74" fmla="*/ 326 w 1083"/>
                <a:gd name="T75" fmla="*/ 310 h 1387"/>
                <a:gd name="T76" fmla="*/ 326 w 1083"/>
                <a:gd name="T77" fmla="*/ 345 h 1387"/>
                <a:gd name="T78" fmla="*/ 1020 w 1083"/>
                <a:gd name="T79" fmla="*/ 743 h 1387"/>
                <a:gd name="T80" fmla="*/ 1020 w 1083"/>
                <a:gd name="T81" fmla="*/ 939 h 1387"/>
                <a:gd name="T82" fmla="*/ 1020 w 1083"/>
                <a:gd name="T83" fmla="*/ 903 h 1387"/>
                <a:gd name="T84" fmla="*/ 326 w 1083"/>
                <a:gd name="T85" fmla="*/ 503 h 1387"/>
                <a:gd name="T86" fmla="*/ 326 w 1083"/>
                <a:gd name="T87" fmla="*/ 538 h 1387"/>
                <a:gd name="T88" fmla="*/ 1020 w 1083"/>
                <a:gd name="T89" fmla="*/ 939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3" h="1387">
                  <a:moveTo>
                    <a:pt x="2" y="0"/>
                  </a:moveTo>
                  <a:lnTo>
                    <a:pt x="1083" y="625"/>
                  </a:lnTo>
                  <a:lnTo>
                    <a:pt x="1081" y="1387"/>
                  </a:lnTo>
                  <a:lnTo>
                    <a:pt x="0" y="764"/>
                  </a:lnTo>
                  <a:lnTo>
                    <a:pt x="2" y="0"/>
                  </a:lnTo>
                  <a:close/>
                  <a:moveTo>
                    <a:pt x="287" y="874"/>
                  </a:moveTo>
                  <a:lnTo>
                    <a:pt x="287" y="222"/>
                  </a:lnTo>
                  <a:lnTo>
                    <a:pt x="50" y="85"/>
                  </a:lnTo>
                  <a:lnTo>
                    <a:pt x="48" y="737"/>
                  </a:lnTo>
                  <a:lnTo>
                    <a:pt x="287" y="874"/>
                  </a:lnTo>
                  <a:close/>
                  <a:moveTo>
                    <a:pt x="1016" y="1294"/>
                  </a:moveTo>
                  <a:lnTo>
                    <a:pt x="1016" y="984"/>
                  </a:lnTo>
                  <a:lnTo>
                    <a:pt x="565" y="725"/>
                  </a:lnTo>
                  <a:lnTo>
                    <a:pt x="563" y="1034"/>
                  </a:lnTo>
                  <a:lnTo>
                    <a:pt x="1016" y="1294"/>
                  </a:lnTo>
                  <a:close/>
                  <a:moveTo>
                    <a:pt x="540" y="1020"/>
                  </a:moveTo>
                  <a:lnTo>
                    <a:pt x="540" y="710"/>
                  </a:lnTo>
                  <a:lnTo>
                    <a:pt x="326" y="586"/>
                  </a:lnTo>
                  <a:lnTo>
                    <a:pt x="324" y="897"/>
                  </a:lnTo>
                  <a:lnTo>
                    <a:pt x="540" y="1020"/>
                  </a:lnTo>
                  <a:close/>
                  <a:moveTo>
                    <a:pt x="1020" y="810"/>
                  </a:moveTo>
                  <a:lnTo>
                    <a:pt x="1020" y="775"/>
                  </a:lnTo>
                  <a:lnTo>
                    <a:pt x="326" y="374"/>
                  </a:lnTo>
                  <a:lnTo>
                    <a:pt x="326" y="409"/>
                  </a:lnTo>
                  <a:lnTo>
                    <a:pt x="1020" y="810"/>
                  </a:lnTo>
                  <a:close/>
                  <a:moveTo>
                    <a:pt x="1020" y="679"/>
                  </a:moveTo>
                  <a:lnTo>
                    <a:pt x="1020" y="644"/>
                  </a:lnTo>
                  <a:lnTo>
                    <a:pt x="326" y="245"/>
                  </a:lnTo>
                  <a:lnTo>
                    <a:pt x="326" y="281"/>
                  </a:lnTo>
                  <a:lnTo>
                    <a:pt x="1020" y="679"/>
                  </a:lnTo>
                  <a:close/>
                  <a:moveTo>
                    <a:pt x="1020" y="874"/>
                  </a:moveTo>
                  <a:lnTo>
                    <a:pt x="1020" y="839"/>
                  </a:lnTo>
                  <a:lnTo>
                    <a:pt x="326" y="438"/>
                  </a:lnTo>
                  <a:lnTo>
                    <a:pt x="326" y="474"/>
                  </a:lnTo>
                  <a:lnTo>
                    <a:pt x="1020" y="874"/>
                  </a:lnTo>
                  <a:close/>
                  <a:moveTo>
                    <a:pt x="1020" y="743"/>
                  </a:moveTo>
                  <a:lnTo>
                    <a:pt x="1020" y="710"/>
                  </a:lnTo>
                  <a:lnTo>
                    <a:pt x="326" y="310"/>
                  </a:lnTo>
                  <a:lnTo>
                    <a:pt x="326" y="345"/>
                  </a:lnTo>
                  <a:lnTo>
                    <a:pt x="1020" y="743"/>
                  </a:lnTo>
                  <a:close/>
                  <a:moveTo>
                    <a:pt x="1020" y="939"/>
                  </a:moveTo>
                  <a:lnTo>
                    <a:pt x="1020" y="903"/>
                  </a:lnTo>
                  <a:lnTo>
                    <a:pt x="326" y="503"/>
                  </a:lnTo>
                  <a:lnTo>
                    <a:pt x="326" y="538"/>
                  </a:lnTo>
                  <a:lnTo>
                    <a:pt x="1020" y="939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šḻîḑê">
              <a:extLst>
                <a:ext uri="{FF2B5EF4-FFF2-40B4-BE49-F238E27FC236}">
                  <a16:creationId xmlns:a16="http://schemas.microsoft.com/office/drawing/2014/main" id="{CDF15C1B-414E-4352-B013-4E38A31D37C7}"/>
                </a:ext>
              </a:extLst>
            </p:cNvPr>
            <p:cNvSpPr/>
            <p:nvPr/>
          </p:nvSpPr>
          <p:spPr bwMode="auto">
            <a:xfrm>
              <a:off x="5922963" y="2268538"/>
              <a:ext cx="1719263" cy="2201863"/>
            </a:xfrm>
            <a:custGeom>
              <a:avLst/>
              <a:gdLst>
                <a:gd name="T0" fmla="*/ 2 w 1083"/>
                <a:gd name="T1" fmla="*/ 0 h 1387"/>
                <a:gd name="T2" fmla="*/ 1083 w 1083"/>
                <a:gd name="T3" fmla="*/ 625 h 1387"/>
                <a:gd name="T4" fmla="*/ 1081 w 1083"/>
                <a:gd name="T5" fmla="*/ 1387 h 1387"/>
                <a:gd name="T6" fmla="*/ 0 w 1083"/>
                <a:gd name="T7" fmla="*/ 764 h 1387"/>
                <a:gd name="T8" fmla="*/ 2 w 1083"/>
                <a:gd name="T9" fmla="*/ 0 h 1387"/>
                <a:gd name="T10" fmla="*/ 287 w 1083"/>
                <a:gd name="T11" fmla="*/ 874 h 1387"/>
                <a:gd name="T12" fmla="*/ 287 w 1083"/>
                <a:gd name="T13" fmla="*/ 222 h 1387"/>
                <a:gd name="T14" fmla="*/ 50 w 1083"/>
                <a:gd name="T15" fmla="*/ 85 h 1387"/>
                <a:gd name="T16" fmla="*/ 48 w 1083"/>
                <a:gd name="T17" fmla="*/ 737 h 1387"/>
                <a:gd name="T18" fmla="*/ 287 w 1083"/>
                <a:gd name="T19" fmla="*/ 874 h 1387"/>
                <a:gd name="T20" fmla="*/ 1016 w 1083"/>
                <a:gd name="T21" fmla="*/ 1294 h 1387"/>
                <a:gd name="T22" fmla="*/ 1016 w 1083"/>
                <a:gd name="T23" fmla="*/ 984 h 1387"/>
                <a:gd name="T24" fmla="*/ 565 w 1083"/>
                <a:gd name="T25" fmla="*/ 725 h 1387"/>
                <a:gd name="T26" fmla="*/ 563 w 1083"/>
                <a:gd name="T27" fmla="*/ 1034 h 1387"/>
                <a:gd name="T28" fmla="*/ 1016 w 1083"/>
                <a:gd name="T29" fmla="*/ 1294 h 1387"/>
                <a:gd name="T30" fmla="*/ 540 w 1083"/>
                <a:gd name="T31" fmla="*/ 1020 h 1387"/>
                <a:gd name="T32" fmla="*/ 540 w 1083"/>
                <a:gd name="T33" fmla="*/ 710 h 1387"/>
                <a:gd name="T34" fmla="*/ 326 w 1083"/>
                <a:gd name="T35" fmla="*/ 586 h 1387"/>
                <a:gd name="T36" fmla="*/ 324 w 1083"/>
                <a:gd name="T37" fmla="*/ 897 h 1387"/>
                <a:gd name="T38" fmla="*/ 540 w 1083"/>
                <a:gd name="T39" fmla="*/ 1020 h 1387"/>
                <a:gd name="T40" fmla="*/ 1020 w 1083"/>
                <a:gd name="T41" fmla="*/ 810 h 1387"/>
                <a:gd name="T42" fmla="*/ 1020 w 1083"/>
                <a:gd name="T43" fmla="*/ 775 h 1387"/>
                <a:gd name="T44" fmla="*/ 326 w 1083"/>
                <a:gd name="T45" fmla="*/ 374 h 1387"/>
                <a:gd name="T46" fmla="*/ 326 w 1083"/>
                <a:gd name="T47" fmla="*/ 409 h 1387"/>
                <a:gd name="T48" fmla="*/ 1020 w 1083"/>
                <a:gd name="T49" fmla="*/ 810 h 1387"/>
                <a:gd name="T50" fmla="*/ 1020 w 1083"/>
                <a:gd name="T51" fmla="*/ 679 h 1387"/>
                <a:gd name="T52" fmla="*/ 1020 w 1083"/>
                <a:gd name="T53" fmla="*/ 644 h 1387"/>
                <a:gd name="T54" fmla="*/ 326 w 1083"/>
                <a:gd name="T55" fmla="*/ 245 h 1387"/>
                <a:gd name="T56" fmla="*/ 326 w 1083"/>
                <a:gd name="T57" fmla="*/ 281 h 1387"/>
                <a:gd name="T58" fmla="*/ 1020 w 1083"/>
                <a:gd name="T59" fmla="*/ 679 h 1387"/>
                <a:gd name="T60" fmla="*/ 1020 w 1083"/>
                <a:gd name="T61" fmla="*/ 874 h 1387"/>
                <a:gd name="T62" fmla="*/ 1020 w 1083"/>
                <a:gd name="T63" fmla="*/ 839 h 1387"/>
                <a:gd name="T64" fmla="*/ 326 w 1083"/>
                <a:gd name="T65" fmla="*/ 438 h 1387"/>
                <a:gd name="T66" fmla="*/ 326 w 1083"/>
                <a:gd name="T67" fmla="*/ 474 h 1387"/>
                <a:gd name="T68" fmla="*/ 1020 w 1083"/>
                <a:gd name="T69" fmla="*/ 874 h 1387"/>
                <a:gd name="T70" fmla="*/ 1020 w 1083"/>
                <a:gd name="T71" fmla="*/ 743 h 1387"/>
                <a:gd name="T72" fmla="*/ 1020 w 1083"/>
                <a:gd name="T73" fmla="*/ 710 h 1387"/>
                <a:gd name="T74" fmla="*/ 326 w 1083"/>
                <a:gd name="T75" fmla="*/ 310 h 1387"/>
                <a:gd name="T76" fmla="*/ 326 w 1083"/>
                <a:gd name="T77" fmla="*/ 345 h 1387"/>
                <a:gd name="T78" fmla="*/ 1020 w 1083"/>
                <a:gd name="T79" fmla="*/ 743 h 1387"/>
                <a:gd name="T80" fmla="*/ 1020 w 1083"/>
                <a:gd name="T81" fmla="*/ 939 h 1387"/>
                <a:gd name="T82" fmla="*/ 1020 w 1083"/>
                <a:gd name="T83" fmla="*/ 903 h 1387"/>
                <a:gd name="T84" fmla="*/ 326 w 1083"/>
                <a:gd name="T85" fmla="*/ 503 h 1387"/>
                <a:gd name="T86" fmla="*/ 326 w 1083"/>
                <a:gd name="T87" fmla="*/ 538 h 1387"/>
                <a:gd name="T88" fmla="*/ 1020 w 1083"/>
                <a:gd name="T89" fmla="*/ 939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3" h="1387">
                  <a:moveTo>
                    <a:pt x="2" y="0"/>
                  </a:moveTo>
                  <a:lnTo>
                    <a:pt x="1083" y="625"/>
                  </a:lnTo>
                  <a:lnTo>
                    <a:pt x="1081" y="1387"/>
                  </a:lnTo>
                  <a:lnTo>
                    <a:pt x="0" y="764"/>
                  </a:lnTo>
                  <a:lnTo>
                    <a:pt x="2" y="0"/>
                  </a:lnTo>
                  <a:moveTo>
                    <a:pt x="287" y="874"/>
                  </a:moveTo>
                  <a:lnTo>
                    <a:pt x="287" y="222"/>
                  </a:lnTo>
                  <a:lnTo>
                    <a:pt x="50" y="85"/>
                  </a:lnTo>
                  <a:lnTo>
                    <a:pt x="48" y="737"/>
                  </a:lnTo>
                  <a:lnTo>
                    <a:pt x="287" y="874"/>
                  </a:lnTo>
                  <a:moveTo>
                    <a:pt x="1016" y="1294"/>
                  </a:moveTo>
                  <a:lnTo>
                    <a:pt x="1016" y="984"/>
                  </a:lnTo>
                  <a:lnTo>
                    <a:pt x="565" y="725"/>
                  </a:lnTo>
                  <a:lnTo>
                    <a:pt x="563" y="1034"/>
                  </a:lnTo>
                  <a:lnTo>
                    <a:pt x="1016" y="1294"/>
                  </a:lnTo>
                  <a:moveTo>
                    <a:pt x="540" y="1020"/>
                  </a:moveTo>
                  <a:lnTo>
                    <a:pt x="540" y="710"/>
                  </a:lnTo>
                  <a:lnTo>
                    <a:pt x="326" y="586"/>
                  </a:lnTo>
                  <a:lnTo>
                    <a:pt x="324" y="897"/>
                  </a:lnTo>
                  <a:lnTo>
                    <a:pt x="540" y="1020"/>
                  </a:lnTo>
                  <a:moveTo>
                    <a:pt x="1020" y="810"/>
                  </a:moveTo>
                  <a:lnTo>
                    <a:pt x="1020" y="775"/>
                  </a:lnTo>
                  <a:lnTo>
                    <a:pt x="326" y="374"/>
                  </a:lnTo>
                  <a:lnTo>
                    <a:pt x="326" y="409"/>
                  </a:lnTo>
                  <a:lnTo>
                    <a:pt x="1020" y="810"/>
                  </a:lnTo>
                  <a:moveTo>
                    <a:pt x="1020" y="679"/>
                  </a:moveTo>
                  <a:lnTo>
                    <a:pt x="1020" y="644"/>
                  </a:lnTo>
                  <a:lnTo>
                    <a:pt x="326" y="245"/>
                  </a:lnTo>
                  <a:lnTo>
                    <a:pt x="326" y="281"/>
                  </a:lnTo>
                  <a:lnTo>
                    <a:pt x="1020" y="679"/>
                  </a:lnTo>
                  <a:moveTo>
                    <a:pt x="1020" y="874"/>
                  </a:moveTo>
                  <a:lnTo>
                    <a:pt x="1020" y="839"/>
                  </a:lnTo>
                  <a:lnTo>
                    <a:pt x="326" y="438"/>
                  </a:lnTo>
                  <a:lnTo>
                    <a:pt x="326" y="474"/>
                  </a:lnTo>
                  <a:lnTo>
                    <a:pt x="1020" y="874"/>
                  </a:lnTo>
                  <a:moveTo>
                    <a:pt x="1020" y="743"/>
                  </a:moveTo>
                  <a:lnTo>
                    <a:pt x="1020" y="710"/>
                  </a:lnTo>
                  <a:lnTo>
                    <a:pt x="326" y="310"/>
                  </a:lnTo>
                  <a:lnTo>
                    <a:pt x="326" y="345"/>
                  </a:lnTo>
                  <a:lnTo>
                    <a:pt x="1020" y="743"/>
                  </a:lnTo>
                  <a:moveTo>
                    <a:pt x="1020" y="939"/>
                  </a:moveTo>
                  <a:lnTo>
                    <a:pt x="1020" y="903"/>
                  </a:lnTo>
                  <a:lnTo>
                    <a:pt x="326" y="503"/>
                  </a:lnTo>
                  <a:lnTo>
                    <a:pt x="326" y="538"/>
                  </a:lnTo>
                  <a:lnTo>
                    <a:pt x="1020" y="9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ṩ1iḋé">
              <a:extLst>
                <a:ext uri="{FF2B5EF4-FFF2-40B4-BE49-F238E27FC236}">
                  <a16:creationId xmlns:a16="http://schemas.microsoft.com/office/drawing/2014/main" id="{B25D1B52-742B-472E-8E49-E56E7F3FF57F}"/>
                </a:ext>
              </a:extLst>
            </p:cNvPr>
            <p:cNvSpPr/>
            <p:nvPr/>
          </p:nvSpPr>
          <p:spPr bwMode="auto">
            <a:xfrm>
              <a:off x="6437313" y="3198813"/>
              <a:ext cx="342900" cy="688975"/>
            </a:xfrm>
            <a:custGeom>
              <a:avLst/>
              <a:gdLst>
                <a:gd name="T0" fmla="*/ 216 w 216"/>
                <a:gd name="T1" fmla="*/ 124 h 434"/>
                <a:gd name="T2" fmla="*/ 216 w 216"/>
                <a:gd name="T3" fmla="*/ 434 h 434"/>
                <a:gd name="T4" fmla="*/ 0 w 216"/>
                <a:gd name="T5" fmla="*/ 311 h 434"/>
                <a:gd name="T6" fmla="*/ 2 w 216"/>
                <a:gd name="T7" fmla="*/ 0 h 434"/>
                <a:gd name="T8" fmla="*/ 216 w 216"/>
                <a:gd name="T9" fmla="*/ 1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34">
                  <a:moveTo>
                    <a:pt x="216" y="124"/>
                  </a:moveTo>
                  <a:lnTo>
                    <a:pt x="216" y="434"/>
                  </a:lnTo>
                  <a:lnTo>
                    <a:pt x="0" y="311"/>
                  </a:lnTo>
                  <a:lnTo>
                    <a:pt x="2" y="0"/>
                  </a:lnTo>
                  <a:lnTo>
                    <a:pt x="216" y="124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ŝḻíďe">
              <a:extLst>
                <a:ext uri="{FF2B5EF4-FFF2-40B4-BE49-F238E27FC236}">
                  <a16:creationId xmlns:a16="http://schemas.microsoft.com/office/drawing/2014/main" id="{09402D4C-052B-4176-8676-EE8DCB11CDB6}"/>
                </a:ext>
              </a:extLst>
            </p:cNvPr>
            <p:cNvSpPr/>
            <p:nvPr/>
          </p:nvSpPr>
          <p:spPr bwMode="auto">
            <a:xfrm>
              <a:off x="6440488" y="2862263"/>
              <a:ext cx="1101725" cy="692150"/>
            </a:xfrm>
            <a:custGeom>
              <a:avLst/>
              <a:gdLst>
                <a:gd name="T0" fmla="*/ 694 w 694"/>
                <a:gd name="T1" fmla="*/ 401 h 436"/>
                <a:gd name="T2" fmla="*/ 694 w 694"/>
                <a:gd name="T3" fmla="*/ 436 h 436"/>
                <a:gd name="T4" fmla="*/ 0 w 694"/>
                <a:gd name="T5" fmla="*/ 35 h 436"/>
                <a:gd name="T6" fmla="*/ 0 w 694"/>
                <a:gd name="T7" fmla="*/ 0 h 436"/>
                <a:gd name="T8" fmla="*/ 694 w 694"/>
                <a:gd name="T9" fmla="*/ 40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6">
                  <a:moveTo>
                    <a:pt x="694" y="401"/>
                  </a:moveTo>
                  <a:lnTo>
                    <a:pt x="694" y="436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1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ḷïḍe">
              <a:extLst>
                <a:ext uri="{FF2B5EF4-FFF2-40B4-BE49-F238E27FC236}">
                  <a16:creationId xmlns:a16="http://schemas.microsoft.com/office/drawing/2014/main" id="{9C79F687-DEED-45BF-82D2-D46D52F12FFE}"/>
                </a:ext>
              </a:extLst>
            </p:cNvPr>
            <p:cNvSpPr/>
            <p:nvPr/>
          </p:nvSpPr>
          <p:spPr bwMode="auto">
            <a:xfrm>
              <a:off x="6440488" y="2760663"/>
              <a:ext cx="1101725" cy="687388"/>
            </a:xfrm>
            <a:custGeom>
              <a:avLst/>
              <a:gdLst>
                <a:gd name="T0" fmla="*/ 694 w 694"/>
                <a:gd name="T1" fmla="*/ 400 h 433"/>
                <a:gd name="T2" fmla="*/ 694 w 694"/>
                <a:gd name="T3" fmla="*/ 433 h 433"/>
                <a:gd name="T4" fmla="*/ 0 w 694"/>
                <a:gd name="T5" fmla="*/ 35 h 433"/>
                <a:gd name="T6" fmla="*/ 0 w 694"/>
                <a:gd name="T7" fmla="*/ 0 h 433"/>
                <a:gd name="T8" fmla="*/ 694 w 694"/>
                <a:gd name="T9" fmla="*/ 40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3">
                  <a:moveTo>
                    <a:pt x="694" y="400"/>
                  </a:moveTo>
                  <a:lnTo>
                    <a:pt x="694" y="433"/>
                  </a:lnTo>
                  <a:lnTo>
                    <a:pt x="0" y="35"/>
                  </a:lnTo>
                  <a:lnTo>
                    <a:pt x="0" y="0"/>
                  </a:lnTo>
                  <a:lnTo>
                    <a:pt x="694" y="400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ṧľídè">
              <a:extLst>
                <a:ext uri="{FF2B5EF4-FFF2-40B4-BE49-F238E27FC236}">
                  <a16:creationId xmlns:a16="http://schemas.microsoft.com/office/drawing/2014/main" id="{15BEFAAA-7A55-4FEB-9C89-AC9FAD3C2CC3}"/>
                </a:ext>
              </a:extLst>
            </p:cNvPr>
            <p:cNvSpPr/>
            <p:nvPr/>
          </p:nvSpPr>
          <p:spPr bwMode="auto">
            <a:xfrm>
              <a:off x="6440488" y="2657476"/>
              <a:ext cx="1101725" cy="688975"/>
            </a:xfrm>
            <a:custGeom>
              <a:avLst/>
              <a:gdLst>
                <a:gd name="T0" fmla="*/ 694 w 694"/>
                <a:gd name="T1" fmla="*/ 399 h 434"/>
                <a:gd name="T2" fmla="*/ 694 w 694"/>
                <a:gd name="T3" fmla="*/ 434 h 434"/>
                <a:gd name="T4" fmla="*/ 0 w 694"/>
                <a:gd name="T5" fmla="*/ 36 h 434"/>
                <a:gd name="T6" fmla="*/ 0 w 694"/>
                <a:gd name="T7" fmla="*/ 0 h 434"/>
                <a:gd name="T8" fmla="*/ 694 w 694"/>
                <a:gd name="T9" fmla="*/ 39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434">
                  <a:moveTo>
                    <a:pt x="694" y="399"/>
                  </a:moveTo>
                  <a:lnTo>
                    <a:pt x="694" y="434"/>
                  </a:lnTo>
                  <a:lnTo>
                    <a:pt x="0" y="36"/>
                  </a:lnTo>
                  <a:lnTo>
                    <a:pt x="0" y="0"/>
                  </a:lnTo>
                  <a:lnTo>
                    <a:pt x="694" y="399"/>
                  </a:lnTo>
                  <a:close/>
                </a:path>
              </a:pathLst>
            </a:custGeom>
            <a:solidFill>
              <a:srgbClr val="CFE5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$liḍê">
              <a:extLst>
                <a:ext uri="{FF2B5EF4-FFF2-40B4-BE49-F238E27FC236}">
                  <a16:creationId xmlns:a16="http://schemas.microsoft.com/office/drawing/2014/main" id="{26DF3F92-5219-4600-A46D-48A802FB260D}"/>
                </a:ext>
              </a:extLst>
            </p:cNvPr>
            <p:cNvSpPr/>
            <p:nvPr/>
          </p:nvSpPr>
          <p:spPr bwMode="auto">
            <a:xfrm>
              <a:off x="7123113" y="3762376"/>
              <a:ext cx="87313" cy="180975"/>
            </a:xfrm>
            <a:custGeom>
              <a:avLst/>
              <a:gdLst>
                <a:gd name="T0" fmla="*/ 0 w 55"/>
                <a:gd name="T1" fmla="*/ 0 h 114"/>
                <a:gd name="T2" fmla="*/ 55 w 55"/>
                <a:gd name="T3" fmla="*/ 89 h 114"/>
                <a:gd name="T4" fmla="*/ 0 w 55"/>
                <a:gd name="T5" fmla="*/ 114 h 114"/>
                <a:gd name="T6" fmla="*/ 0 w 5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4">
                  <a:moveTo>
                    <a:pt x="0" y="0"/>
                  </a:moveTo>
                  <a:lnTo>
                    <a:pt x="55" y="89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ślîḍé">
              <a:extLst>
                <a:ext uri="{FF2B5EF4-FFF2-40B4-BE49-F238E27FC236}">
                  <a16:creationId xmlns:a16="http://schemas.microsoft.com/office/drawing/2014/main" id="{98205B90-3441-4254-9693-4982A8781B02}"/>
                </a:ext>
              </a:extLst>
            </p:cNvPr>
            <p:cNvSpPr/>
            <p:nvPr/>
          </p:nvSpPr>
          <p:spPr bwMode="auto">
            <a:xfrm>
              <a:off x="5443538" y="2798763"/>
              <a:ext cx="244475" cy="265113"/>
            </a:xfrm>
            <a:custGeom>
              <a:avLst/>
              <a:gdLst>
                <a:gd name="T0" fmla="*/ 8 w 74"/>
                <a:gd name="T1" fmla="*/ 14 h 80"/>
                <a:gd name="T2" fmla="*/ 4 w 74"/>
                <a:gd name="T3" fmla="*/ 19 h 80"/>
                <a:gd name="T4" fmla="*/ 2 w 74"/>
                <a:gd name="T5" fmla="*/ 23 h 80"/>
                <a:gd name="T6" fmla="*/ 1 w 74"/>
                <a:gd name="T7" fmla="*/ 26 h 80"/>
                <a:gd name="T8" fmla="*/ 1 w 74"/>
                <a:gd name="T9" fmla="*/ 29 h 80"/>
                <a:gd name="T10" fmla="*/ 1 w 74"/>
                <a:gd name="T11" fmla="*/ 34 h 80"/>
                <a:gd name="T12" fmla="*/ 1 w 74"/>
                <a:gd name="T13" fmla="*/ 36 h 80"/>
                <a:gd name="T14" fmla="*/ 1 w 74"/>
                <a:gd name="T15" fmla="*/ 40 h 80"/>
                <a:gd name="T16" fmla="*/ 3 w 74"/>
                <a:gd name="T17" fmla="*/ 44 h 80"/>
                <a:gd name="T18" fmla="*/ 4 w 74"/>
                <a:gd name="T19" fmla="*/ 49 h 80"/>
                <a:gd name="T20" fmla="*/ 7 w 74"/>
                <a:gd name="T21" fmla="*/ 54 h 80"/>
                <a:gd name="T22" fmla="*/ 14 w 74"/>
                <a:gd name="T23" fmla="*/ 65 h 80"/>
                <a:gd name="T24" fmla="*/ 16 w 74"/>
                <a:gd name="T25" fmla="*/ 68 h 80"/>
                <a:gd name="T26" fmla="*/ 19 w 74"/>
                <a:gd name="T27" fmla="*/ 71 h 80"/>
                <a:gd name="T28" fmla="*/ 23 w 74"/>
                <a:gd name="T29" fmla="*/ 74 h 80"/>
                <a:gd name="T30" fmla="*/ 26 w 74"/>
                <a:gd name="T31" fmla="*/ 76 h 80"/>
                <a:gd name="T32" fmla="*/ 29 w 74"/>
                <a:gd name="T33" fmla="*/ 78 h 80"/>
                <a:gd name="T34" fmla="*/ 32 w 74"/>
                <a:gd name="T35" fmla="*/ 79 h 80"/>
                <a:gd name="T36" fmla="*/ 35 w 74"/>
                <a:gd name="T37" fmla="*/ 80 h 80"/>
                <a:gd name="T38" fmla="*/ 38 w 74"/>
                <a:gd name="T39" fmla="*/ 80 h 80"/>
                <a:gd name="T40" fmla="*/ 41 w 74"/>
                <a:gd name="T41" fmla="*/ 80 h 80"/>
                <a:gd name="T42" fmla="*/ 45 w 74"/>
                <a:gd name="T43" fmla="*/ 78 h 80"/>
                <a:gd name="T44" fmla="*/ 71 w 74"/>
                <a:gd name="T45" fmla="*/ 61 h 80"/>
                <a:gd name="T46" fmla="*/ 73 w 74"/>
                <a:gd name="T47" fmla="*/ 57 h 80"/>
                <a:gd name="T48" fmla="*/ 74 w 74"/>
                <a:gd name="T49" fmla="*/ 54 h 80"/>
                <a:gd name="T50" fmla="*/ 74 w 74"/>
                <a:gd name="T51" fmla="*/ 51 h 80"/>
                <a:gd name="T52" fmla="*/ 74 w 74"/>
                <a:gd name="T53" fmla="*/ 46 h 80"/>
                <a:gd name="T54" fmla="*/ 74 w 74"/>
                <a:gd name="T55" fmla="*/ 42 h 80"/>
                <a:gd name="T56" fmla="*/ 73 w 74"/>
                <a:gd name="T57" fmla="*/ 39 h 80"/>
                <a:gd name="T58" fmla="*/ 72 w 74"/>
                <a:gd name="T59" fmla="*/ 36 h 80"/>
                <a:gd name="T60" fmla="*/ 71 w 74"/>
                <a:gd name="T61" fmla="*/ 31 h 80"/>
                <a:gd name="T62" fmla="*/ 68 w 74"/>
                <a:gd name="T63" fmla="*/ 26 h 80"/>
                <a:gd name="T64" fmla="*/ 61 w 74"/>
                <a:gd name="T65" fmla="*/ 15 h 80"/>
                <a:gd name="T66" fmla="*/ 59 w 74"/>
                <a:gd name="T67" fmla="*/ 12 h 80"/>
                <a:gd name="T68" fmla="*/ 56 w 74"/>
                <a:gd name="T69" fmla="*/ 9 h 80"/>
                <a:gd name="T70" fmla="*/ 52 w 74"/>
                <a:gd name="T71" fmla="*/ 6 h 80"/>
                <a:gd name="T72" fmla="*/ 49 w 74"/>
                <a:gd name="T73" fmla="*/ 4 h 80"/>
                <a:gd name="T74" fmla="*/ 46 w 74"/>
                <a:gd name="T75" fmla="*/ 2 h 80"/>
                <a:gd name="T76" fmla="*/ 43 w 74"/>
                <a:gd name="T77" fmla="*/ 1 h 80"/>
                <a:gd name="T78" fmla="*/ 40 w 74"/>
                <a:gd name="T79" fmla="*/ 0 h 80"/>
                <a:gd name="T80" fmla="*/ 36 w 74"/>
                <a:gd name="T81" fmla="*/ 0 h 80"/>
                <a:gd name="T82" fmla="*/ 34 w 74"/>
                <a:gd name="T83" fmla="*/ 0 h 80"/>
                <a:gd name="T84" fmla="*/ 30 w 74"/>
                <a:gd name="T85" fmla="*/ 2 h 80"/>
                <a:gd name="T86" fmla="*/ 32 w 74"/>
                <a:gd name="T87" fmla="*/ 20 h 80"/>
                <a:gd name="T88" fmla="*/ 38 w 74"/>
                <a:gd name="T89" fmla="*/ 26 h 80"/>
                <a:gd name="T90" fmla="*/ 47 w 74"/>
                <a:gd name="T91" fmla="*/ 38 h 80"/>
                <a:gd name="T92" fmla="*/ 49 w 74"/>
                <a:gd name="T93" fmla="*/ 45 h 80"/>
                <a:gd name="T94" fmla="*/ 52 w 74"/>
                <a:gd name="T95" fmla="*/ 52 h 80"/>
                <a:gd name="T96" fmla="*/ 53 w 74"/>
                <a:gd name="T97" fmla="*/ 61 h 80"/>
                <a:gd name="T98" fmla="*/ 51 w 74"/>
                <a:gd name="T99" fmla="*/ 65 h 80"/>
                <a:gd name="T100" fmla="*/ 43 w 74"/>
                <a:gd name="T101" fmla="*/ 60 h 80"/>
                <a:gd name="T102" fmla="*/ 36 w 74"/>
                <a:gd name="T103" fmla="*/ 54 h 80"/>
                <a:gd name="T104" fmla="*/ 29 w 74"/>
                <a:gd name="T105" fmla="*/ 42 h 80"/>
                <a:gd name="T106" fmla="*/ 24 w 74"/>
                <a:gd name="T107" fmla="*/ 32 h 80"/>
                <a:gd name="T108" fmla="*/ 22 w 74"/>
                <a:gd name="T109" fmla="*/ 22 h 80"/>
                <a:gd name="T110" fmla="*/ 24 w 74"/>
                <a:gd name="T111" fmla="*/ 1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0">
                  <a:moveTo>
                    <a:pt x="25" y="5"/>
                  </a:moveTo>
                  <a:cubicBezTo>
                    <a:pt x="25" y="5"/>
                    <a:pt x="24" y="5"/>
                    <a:pt x="24" y="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6" y="10"/>
                    <a:pt x="15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6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9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1" y="34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1"/>
                    <a:pt x="2" y="41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5" y="50"/>
                    <a:pt x="5" y="51"/>
                  </a:cubicBezTo>
                  <a:cubicBezTo>
                    <a:pt x="5" y="51"/>
                    <a:pt x="5" y="52"/>
                    <a:pt x="6" y="52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8" y="56"/>
                    <a:pt x="8" y="57"/>
                  </a:cubicBezTo>
                  <a:cubicBezTo>
                    <a:pt x="9" y="58"/>
                    <a:pt x="9" y="59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2"/>
                    <a:pt x="12" y="63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6"/>
                    <a:pt x="15" y="66"/>
                    <a:pt x="15" y="66"/>
                  </a:cubicBezTo>
                  <a:cubicBezTo>
                    <a:pt x="15" y="67"/>
                    <a:pt x="16" y="67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1"/>
                    <a:pt x="20" y="72"/>
                    <a:pt x="20" y="7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4"/>
                    <a:pt x="23" y="74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5" y="75"/>
                    <a:pt x="25" y="75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8" y="80"/>
                    <a:pt x="38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3" y="79"/>
                    <a:pt x="43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5"/>
                    <a:pt x="68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1" y="62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1"/>
                    <a:pt x="72" y="60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3" y="59"/>
                    <a:pt x="73" y="58"/>
                    <a:pt x="73" y="58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4" y="56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0"/>
                  </a:cubicBezTo>
                  <a:cubicBezTo>
                    <a:pt x="74" y="50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7"/>
                    <a:pt x="74" y="47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4"/>
                    <a:pt x="74" y="44"/>
                  </a:cubicBezTo>
                  <a:cubicBezTo>
                    <a:pt x="74" y="43"/>
                    <a:pt x="74" y="43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1"/>
                  </a:cubicBezTo>
                  <a:cubicBezTo>
                    <a:pt x="74" y="41"/>
                    <a:pt x="73" y="40"/>
                    <a:pt x="73" y="40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7"/>
                    <a:pt x="73" y="37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2" y="34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69" y="27"/>
                    <a:pt x="69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7" y="24"/>
                    <a:pt x="66" y="22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3" y="17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4"/>
                    <a:pt x="60" y="14"/>
                    <a:pt x="60" y="14"/>
                  </a:cubicBezTo>
                  <a:cubicBezTo>
                    <a:pt x="60" y="13"/>
                    <a:pt x="59" y="13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8"/>
                    <a:pt x="54" y="8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2" y="6"/>
                    <a:pt x="52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5"/>
                    <a:pt x="50" y="5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0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lnTo>
                    <a:pt x="25" y="5"/>
                  </a:ln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30" y="19"/>
                    <a:pt x="31" y="19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21"/>
                    <a:pt x="34" y="21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8" y="26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9"/>
                    <a:pt x="42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6" y="36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40"/>
                  </a:cubicBezTo>
                  <a:cubicBezTo>
                    <a:pt x="48" y="40"/>
                    <a:pt x="48" y="41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50" y="47"/>
                    <a:pt x="51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50"/>
                    <a:pt x="51" y="51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3"/>
                    <a:pt x="52" y="54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3" y="57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60"/>
                    <a:pt x="53" y="61"/>
                  </a:cubicBezTo>
                  <a:cubicBezTo>
                    <a:pt x="53" y="62"/>
                    <a:pt x="53" y="63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2" y="65"/>
                    <a:pt x="52" y="66"/>
                  </a:cubicBezTo>
                  <a:cubicBezTo>
                    <a:pt x="52" y="66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49" y="64"/>
                    <a:pt x="48" y="64"/>
                  </a:cubicBezTo>
                  <a:cubicBezTo>
                    <a:pt x="47" y="63"/>
                    <a:pt x="46" y="63"/>
                    <a:pt x="46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1"/>
                    <a:pt x="44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2" y="59"/>
                    <a:pt x="41" y="59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39" y="56"/>
                    <a:pt x="38" y="56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7" y="54"/>
                    <a:pt x="36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1"/>
                    <a:pt x="33" y="49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6"/>
                    <a:pt x="29" y="44"/>
                    <a:pt x="29" y="42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6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4"/>
                    <a:pt x="25" y="33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3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5"/>
                    <a:pt x="22" y="24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0"/>
                    <a:pt x="22" y="19"/>
                  </a:cubicBezTo>
                  <a:cubicBezTo>
                    <a:pt x="22" y="18"/>
                    <a:pt x="22" y="17"/>
                    <a:pt x="22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4"/>
                  </a:cubicBezTo>
                  <a:cubicBezTo>
                    <a:pt x="23" y="14"/>
                    <a:pt x="23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6" y="16"/>
                    <a:pt x="27" y="16"/>
                  </a:cubicBezTo>
                  <a:cubicBezTo>
                    <a:pt x="28" y="17"/>
                    <a:pt x="28" y="17"/>
                    <a:pt x="29" y="18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$ḷïďè">
              <a:extLst>
                <a:ext uri="{FF2B5EF4-FFF2-40B4-BE49-F238E27FC236}">
                  <a16:creationId xmlns:a16="http://schemas.microsoft.com/office/drawing/2014/main" id="{F40057B9-55C4-44B6-9E98-89947FD067BE}"/>
                </a:ext>
              </a:extLst>
            </p:cNvPr>
            <p:cNvSpPr/>
            <p:nvPr/>
          </p:nvSpPr>
          <p:spPr bwMode="auto">
            <a:xfrm>
              <a:off x="5345113" y="2667001"/>
              <a:ext cx="446088" cy="528638"/>
            </a:xfrm>
            <a:custGeom>
              <a:avLst/>
              <a:gdLst>
                <a:gd name="T0" fmla="*/ 50 w 135"/>
                <a:gd name="T1" fmla="*/ 0 h 160"/>
                <a:gd name="T2" fmla="*/ 42 w 135"/>
                <a:gd name="T3" fmla="*/ 2 h 160"/>
                <a:gd name="T4" fmla="*/ 33 w 135"/>
                <a:gd name="T5" fmla="*/ 7 h 160"/>
                <a:gd name="T6" fmla="*/ 16 w 135"/>
                <a:gd name="T7" fmla="*/ 17 h 160"/>
                <a:gd name="T8" fmla="*/ 6 w 135"/>
                <a:gd name="T9" fmla="*/ 26 h 160"/>
                <a:gd name="T10" fmla="*/ 2 w 135"/>
                <a:gd name="T11" fmla="*/ 35 h 160"/>
                <a:gd name="T12" fmla="*/ 1 w 135"/>
                <a:gd name="T13" fmla="*/ 42 h 160"/>
                <a:gd name="T14" fmla="*/ 0 w 135"/>
                <a:gd name="T15" fmla="*/ 53 h 160"/>
                <a:gd name="T16" fmla="*/ 0 w 135"/>
                <a:gd name="T17" fmla="*/ 61 h 160"/>
                <a:gd name="T18" fmla="*/ 2 w 135"/>
                <a:gd name="T19" fmla="*/ 73 h 160"/>
                <a:gd name="T20" fmla="*/ 4 w 135"/>
                <a:gd name="T21" fmla="*/ 82 h 160"/>
                <a:gd name="T22" fmla="*/ 9 w 135"/>
                <a:gd name="T23" fmla="*/ 95 h 160"/>
                <a:gd name="T24" fmla="*/ 15 w 135"/>
                <a:gd name="T25" fmla="*/ 108 h 160"/>
                <a:gd name="T26" fmla="*/ 29 w 135"/>
                <a:gd name="T27" fmla="*/ 127 h 160"/>
                <a:gd name="T28" fmla="*/ 37 w 135"/>
                <a:gd name="T29" fmla="*/ 137 h 160"/>
                <a:gd name="T30" fmla="*/ 45 w 135"/>
                <a:gd name="T31" fmla="*/ 144 h 160"/>
                <a:gd name="T32" fmla="*/ 53 w 135"/>
                <a:gd name="T33" fmla="*/ 150 h 160"/>
                <a:gd name="T34" fmla="*/ 61 w 135"/>
                <a:gd name="T35" fmla="*/ 154 h 160"/>
                <a:gd name="T36" fmla="*/ 67 w 135"/>
                <a:gd name="T37" fmla="*/ 157 h 160"/>
                <a:gd name="T38" fmla="*/ 72 w 135"/>
                <a:gd name="T39" fmla="*/ 158 h 160"/>
                <a:gd name="T40" fmla="*/ 77 w 135"/>
                <a:gd name="T41" fmla="*/ 159 h 160"/>
                <a:gd name="T42" fmla="*/ 82 w 135"/>
                <a:gd name="T43" fmla="*/ 160 h 160"/>
                <a:gd name="T44" fmla="*/ 88 w 135"/>
                <a:gd name="T45" fmla="*/ 159 h 160"/>
                <a:gd name="T46" fmla="*/ 95 w 135"/>
                <a:gd name="T47" fmla="*/ 157 h 160"/>
                <a:gd name="T48" fmla="*/ 119 w 135"/>
                <a:gd name="T49" fmla="*/ 143 h 160"/>
                <a:gd name="T50" fmla="*/ 128 w 135"/>
                <a:gd name="T51" fmla="*/ 134 h 160"/>
                <a:gd name="T52" fmla="*/ 132 w 135"/>
                <a:gd name="T53" fmla="*/ 125 h 160"/>
                <a:gd name="T54" fmla="*/ 134 w 135"/>
                <a:gd name="T55" fmla="*/ 118 h 160"/>
                <a:gd name="T56" fmla="*/ 135 w 135"/>
                <a:gd name="T57" fmla="*/ 107 h 160"/>
                <a:gd name="T58" fmla="*/ 135 w 135"/>
                <a:gd name="T59" fmla="*/ 98 h 160"/>
                <a:gd name="T60" fmla="*/ 133 w 135"/>
                <a:gd name="T61" fmla="*/ 87 h 160"/>
                <a:gd name="T62" fmla="*/ 131 w 135"/>
                <a:gd name="T63" fmla="*/ 78 h 160"/>
                <a:gd name="T64" fmla="*/ 126 w 135"/>
                <a:gd name="T65" fmla="*/ 65 h 160"/>
                <a:gd name="T66" fmla="*/ 120 w 135"/>
                <a:gd name="T67" fmla="*/ 52 h 160"/>
                <a:gd name="T68" fmla="*/ 106 w 135"/>
                <a:gd name="T69" fmla="*/ 33 h 160"/>
                <a:gd name="T70" fmla="*/ 98 w 135"/>
                <a:gd name="T71" fmla="*/ 23 h 160"/>
                <a:gd name="T72" fmla="*/ 90 w 135"/>
                <a:gd name="T73" fmla="*/ 16 h 160"/>
                <a:gd name="T74" fmla="*/ 81 w 135"/>
                <a:gd name="T75" fmla="*/ 10 h 160"/>
                <a:gd name="T76" fmla="*/ 74 w 135"/>
                <a:gd name="T77" fmla="*/ 6 h 160"/>
                <a:gd name="T78" fmla="*/ 67 w 135"/>
                <a:gd name="T79" fmla="*/ 3 h 160"/>
                <a:gd name="T80" fmla="*/ 63 w 135"/>
                <a:gd name="T81" fmla="*/ 2 h 160"/>
                <a:gd name="T82" fmla="*/ 58 w 135"/>
                <a:gd name="T83" fmla="*/ 1 h 160"/>
                <a:gd name="T84" fmla="*/ 68 w 135"/>
                <a:gd name="T85" fmla="*/ 28 h 160"/>
                <a:gd name="T86" fmla="*/ 82 w 135"/>
                <a:gd name="T87" fmla="*/ 42 h 160"/>
                <a:gd name="T88" fmla="*/ 97 w 135"/>
                <a:gd name="T89" fmla="*/ 63 h 160"/>
                <a:gd name="T90" fmla="*/ 106 w 135"/>
                <a:gd name="T91" fmla="*/ 83 h 160"/>
                <a:gd name="T92" fmla="*/ 112 w 135"/>
                <a:gd name="T93" fmla="*/ 105 h 160"/>
                <a:gd name="T94" fmla="*/ 113 w 135"/>
                <a:gd name="T95" fmla="*/ 126 h 160"/>
                <a:gd name="T96" fmla="*/ 109 w 135"/>
                <a:gd name="T97" fmla="*/ 142 h 160"/>
                <a:gd name="T98" fmla="*/ 103 w 135"/>
                <a:gd name="T99" fmla="*/ 147 h 160"/>
                <a:gd name="T100" fmla="*/ 96 w 135"/>
                <a:gd name="T101" fmla="*/ 146 h 160"/>
                <a:gd name="T102" fmla="*/ 87 w 135"/>
                <a:gd name="T103" fmla="*/ 143 h 160"/>
                <a:gd name="T104" fmla="*/ 78 w 135"/>
                <a:gd name="T105" fmla="*/ 139 h 160"/>
                <a:gd name="T106" fmla="*/ 61 w 135"/>
                <a:gd name="T107" fmla="*/ 126 h 160"/>
                <a:gd name="T108" fmla="*/ 46 w 135"/>
                <a:gd name="T109" fmla="*/ 109 h 160"/>
                <a:gd name="T110" fmla="*/ 33 w 135"/>
                <a:gd name="T111" fmla="*/ 88 h 160"/>
                <a:gd name="T112" fmla="*/ 25 w 135"/>
                <a:gd name="T113" fmla="*/ 68 h 160"/>
                <a:gd name="T114" fmla="*/ 21 w 135"/>
                <a:gd name="T115" fmla="*/ 47 h 160"/>
                <a:gd name="T116" fmla="*/ 24 w 135"/>
                <a:gd name="T117" fmla="*/ 23 h 160"/>
                <a:gd name="T118" fmla="*/ 29 w 135"/>
                <a:gd name="T119" fmla="*/ 13 h 160"/>
                <a:gd name="T120" fmla="*/ 35 w 135"/>
                <a:gd name="T121" fmla="*/ 13 h 160"/>
                <a:gd name="T122" fmla="*/ 43 w 135"/>
                <a:gd name="T123" fmla="*/ 15 h 160"/>
                <a:gd name="T124" fmla="*/ 51 w 135"/>
                <a:gd name="T125" fmla="*/ 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" h="160">
                  <a:moveTo>
                    <a:pt x="55" y="0"/>
                  </a:move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1"/>
                    <a:pt x="48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4" y="2"/>
                    <a:pt x="43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1" y="3"/>
                    <a:pt x="41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2" y="8"/>
                    <a:pt x="31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2"/>
                    <a:pt x="24" y="12"/>
                    <a:pt x="23" y="13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4" y="18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1"/>
                    <a:pt x="10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2"/>
                    <a:pt x="3" y="33"/>
                    <a:pt x="3" y="34"/>
                  </a:cubicBezTo>
                  <a:cubicBezTo>
                    <a:pt x="3" y="34"/>
                    <a:pt x="3" y="34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4"/>
                    <a:pt x="0" y="45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5"/>
                    <a:pt x="0" y="56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0" y="65"/>
                    <a:pt x="1" y="66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9"/>
                    <a:pt x="1" y="70"/>
                  </a:cubicBezTo>
                  <a:cubicBezTo>
                    <a:pt x="1" y="71"/>
                    <a:pt x="2" y="72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6"/>
                    <a:pt x="3" y="76"/>
                  </a:cubicBezTo>
                  <a:cubicBezTo>
                    <a:pt x="3" y="77"/>
                    <a:pt x="3" y="79"/>
                    <a:pt x="3" y="80"/>
                  </a:cubicBezTo>
                  <a:cubicBezTo>
                    <a:pt x="4" y="80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3"/>
                    <a:pt x="5" y="83"/>
                  </a:cubicBezTo>
                  <a:cubicBezTo>
                    <a:pt x="5" y="84"/>
                    <a:pt x="5" y="86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7" y="89"/>
                    <a:pt x="7" y="89"/>
                  </a:cubicBezTo>
                  <a:cubicBezTo>
                    <a:pt x="7" y="90"/>
                    <a:pt x="7" y="91"/>
                    <a:pt x="7" y="91"/>
                  </a:cubicBezTo>
                  <a:cubicBezTo>
                    <a:pt x="8" y="92"/>
                    <a:pt x="8" y="94"/>
                    <a:pt x="9" y="95"/>
                  </a:cubicBezTo>
                  <a:cubicBezTo>
                    <a:pt x="9" y="95"/>
                    <a:pt x="9" y="95"/>
                    <a:pt x="9" y="96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8"/>
                    <a:pt x="11" y="99"/>
                    <a:pt x="11" y="100"/>
                  </a:cubicBezTo>
                  <a:cubicBezTo>
                    <a:pt x="12" y="101"/>
                    <a:pt x="12" y="102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4" y="105"/>
                    <a:pt x="14" y="106"/>
                    <a:pt x="15" y="108"/>
                  </a:cubicBezTo>
                  <a:cubicBezTo>
                    <a:pt x="16" y="108"/>
                    <a:pt x="16" y="109"/>
                    <a:pt x="16" y="109"/>
                  </a:cubicBezTo>
                  <a:cubicBezTo>
                    <a:pt x="17" y="112"/>
                    <a:pt x="19" y="114"/>
                    <a:pt x="20" y="116"/>
                  </a:cubicBezTo>
                  <a:cubicBezTo>
                    <a:pt x="20" y="116"/>
                    <a:pt x="21" y="117"/>
                    <a:pt x="21" y="117"/>
                  </a:cubicBezTo>
                  <a:cubicBezTo>
                    <a:pt x="22" y="119"/>
                    <a:pt x="23" y="120"/>
                    <a:pt x="24" y="122"/>
                  </a:cubicBezTo>
                  <a:cubicBezTo>
                    <a:pt x="25" y="123"/>
                    <a:pt x="25" y="123"/>
                    <a:pt x="26" y="124"/>
                  </a:cubicBezTo>
                  <a:cubicBezTo>
                    <a:pt x="27" y="125"/>
                    <a:pt x="28" y="126"/>
                    <a:pt x="29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9"/>
                    <a:pt x="30" y="129"/>
                    <a:pt x="31" y="130"/>
                  </a:cubicBezTo>
                  <a:cubicBezTo>
                    <a:pt x="32" y="131"/>
                    <a:pt x="33" y="132"/>
                    <a:pt x="33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4"/>
                    <a:pt x="35" y="134"/>
                    <a:pt x="35" y="135"/>
                  </a:cubicBezTo>
                  <a:cubicBezTo>
                    <a:pt x="36" y="135"/>
                    <a:pt x="36" y="136"/>
                    <a:pt x="37" y="137"/>
                  </a:cubicBezTo>
                  <a:cubicBezTo>
                    <a:pt x="38" y="137"/>
                    <a:pt x="38" y="138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1" y="141"/>
                    <a:pt x="42" y="141"/>
                    <a:pt x="43" y="142"/>
                  </a:cubicBezTo>
                  <a:cubicBezTo>
                    <a:pt x="44" y="143"/>
                    <a:pt x="44" y="143"/>
                    <a:pt x="45" y="143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7" y="145"/>
                    <a:pt x="48" y="146"/>
                    <a:pt x="48" y="147"/>
                  </a:cubicBezTo>
                  <a:cubicBezTo>
                    <a:pt x="49" y="147"/>
                    <a:pt x="50" y="147"/>
                    <a:pt x="50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52" y="149"/>
                    <a:pt x="53" y="149"/>
                    <a:pt x="53" y="150"/>
                  </a:cubicBezTo>
                  <a:cubicBezTo>
                    <a:pt x="54" y="150"/>
                    <a:pt x="55" y="151"/>
                    <a:pt x="56" y="151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2"/>
                    <a:pt x="58" y="152"/>
                    <a:pt x="58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61" y="154"/>
                    <a:pt x="61" y="154"/>
                    <a:pt x="62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4" y="155"/>
                    <a:pt x="64" y="156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6" y="156"/>
                    <a:pt x="67" y="157"/>
                    <a:pt x="67" y="157"/>
                  </a:cubicBezTo>
                  <a:cubicBezTo>
                    <a:pt x="68" y="157"/>
                    <a:pt x="68" y="157"/>
                    <a:pt x="68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69" y="157"/>
                    <a:pt x="69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2" y="158"/>
                    <a:pt x="72" y="158"/>
                    <a:pt x="72" y="158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6" y="159"/>
                    <a:pt x="76" y="159"/>
                    <a:pt x="7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80" y="160"/>
                    <a:pt x="80" y="160"/>
                    <a:pt x="80" y="160"/>
                  </a:cubicBezTo>
                  <a:cubicBezTo>
                    <a:pt x="81" y="160"/>
                    <a:pt x="81" y="160"/>
                    <a:pt x="82" y="160"/>
                  </a:cubicBezTo>
                  <a:cubicBezTo>
                    <a:pt x="82" y="160"/>
                    <a:pt x="82" y="160"/>
                    <a:pt x="82" y="160"/>
                  </a:cubicBezTo>
                  <a:cubicBezTo>
                    <a:pt x="83" y="160"/>
                    <a:pt x="83" y="160"/>
                    <a:pt x="83" y="160"/>
                  </a:cubicBezTo>
                  <a:cubicBezTo>
                    <a:pt x="83" y="160"/>
                    <a:pt x="84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6" y="159"/>
                    <a:pt x="87" y="159"/>
                    <a:pt x="88" y="159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90" y="159"/>
                    <a:pt x="91" y="158"/>
                    <a:pt x="92" y="158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3" y="158"/>
                    <a:pt x="94" y="157"/>
                    <a:pt x="94" y="157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6"/>
                    <a:pt x="96" y="156"/>
                    <a:pt x="97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2"/>
                    <a:pt x="121" y="142"/>
                    <a:pt x="122" y="141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39"/>
                    <a:pt x="124" y="139"/>
                    <a:pt x="125" y="138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6"/>
                    <a:pt x="127" y="135"/>
                    <a:pt x="128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29" y="132"/>
                    <a:pt x="130" y="131"/>
                    <a:pt x="131" y="130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1" y="128"/>
                    <a:pt x="132" y="127"/>
                    <a:pt x="132" y="126"/>
                  </a:cubicBezTo>
                  <a:cubicBezTo>
                    <a:pt x="132" y="126"/>
                    <a:pt x="132" y="125"/>
                    <a:pt x="132" y="125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2"/>
                    <a:pt x="134" y="121"/>
                    <a:pt x="134" y="120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4" y="117"/>
                    <a:pt x="135" y="116"/>
                    <a:pt x="135" y="115"/>
                  </a:cubicBezTo>
                  <a:cubicBezTo>
                    <a:pt x="135" y="114"/>
                    <a:pt x="135" y="114"/>
                    <a:pt x="135" y="113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5" y="111"/>
                    <a:pt x="135" y="110"/>
                    <a:pt x="135" y="110"/>
                  </a:cubicBezTo>
                  <a:cubicBezTo>
                    <a:pt x="135" y="109"/>
                    <a:pt x="135" y="108"/>
                    <a:pt x="135" y="10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6"/>
                    <a:pt x="135" y="105"/>
                    <a:pt x="135" y="104"/>
                  </a:cubicBezTo>
                  <a:cubicBezTo>
                    <a:pt x="135" y="103"/>
                    <a:pt x="135" y="102"/>
                    <a:pt x="135" y="101"/>
                  </a:cubicBezTo>
                  <a:cubicBezTo>
                    <a:pt x="135" y="101"/>
                    <a:pt x="135" y="100"/>
                    <a:pt x="135" y="100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5" y="98"/>
                    <a:pt x="135" y="97"/>
                    <a:pt x="135" y="96"/>
                  </a:cubicBezTo>
                  <a:cubicBezTo>
                    <a:pt x="134" y="95"/>
                    <a:pt x="134" y="94"/>
                    <a:pt x="13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2"/>
                    <a:pt x="134" y="91"/>
                    <a:pt x="134" y="90"/>
                  </a:cubicBezTo>
                  <a:cubicBezTo>
                    <a:pt x="133" y="89"/>
                    <a:pt x="133" y="88"/>
                    <a:pt x="133" y="87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2" y="85"/>
                    <a:pt x="132" y="84"/>
                    <a:pt x="132" y="84"/>
                  </a:cubicBezTo>
                  <a:cubicBezTo>
                    <a:pt x="132" y="83"/>
                    <a:pt x="132" y="81"/>
                    <a:pt x="131" y="80"/>
                  </a:cubicBezTo>
                  <a:cubicBezTo>
                    <a:pt x="131" y="80"/>
                    <a:pt x="131" y="79"/>
                    <a:pt x="131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78"/>
                    <a:pt x="130" y="77"/>
                    <a:pt x="130" y="77"/>
                  </a:cubicBezTo>
                  <a:cubicBezTo>
                    <a:pt x="130" y="75"/>
                    <a:pt x="129" y="74"/>
                    <a:pt x="129" y="73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8" y="70"/>
                    <a:pt x="128" y="69"/>
                    <a:pt x="127" y="68"/>
                  </a:cubicBezTo>
                  <a:cubicBezTo>
                    <a:pt x="127" y="67"/>
                    <a:pt x="126" y="66"/>
                    <a:pt x="126" y="65"/>
                  </a:cubicBezTo>
                  <a:cubicBezTo>
                    <a:pt x="126" y="65"/>
                    <a:pt x="126" y="64"/>
                    <a:pt x="125" y="64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2"/>
                    <a:pt x="124" y="61"/>
                    <a:pt x="123" y="60"/>
                  </a:cubicBezTo>
                  <a:cubicBezTo>
                    <a:pt x="123" y="59"/>
                    <a:pt x="123" y="58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1" y="55"/>
                    <a:pt x="120" y="54"/>
                    <a:pt x="120" y="52"/>
                  </a:cubicBezTo>
                  <a:cubicBezTo>
                    <a:pt x="119" y="52"/>
                    <a:pt x="119" y="51"/>
                    <a:pt x="119" y="51"/>
                  </a:cubicBezTo>
                  <a:cubicBezTo>
                    <a:pt x="117" y="48"/>
                    <a:pt x="116" y="46"/>
                    <a:pt x="115" y="44"/>
                  </a:cubicBezTo>
                  <a:cubicBezTo>
                    <a:pt x="114" y="44"/>
                    <a:pt x="114" y="43"/>
                    <a:pt x="114" y="43"/>
                  </a:cubicBezTo>
                  <a:cubicBezTo>
                    <a:pt x="113" y="41"/>
                    <a:pt x="112" y="40"/>
                    <a:pt x="110" y="38"/>
                  </a:cubicBezTo>
                  <a:cubicBezTo>
                    <a:pt x="110" y="37"/>
                    <a:pt x="109" y="37"/>
                    <a:pt x="109" y="36"/>
                  </a:cubicBezTo>
                  <a:cubicBezTo>
                    <a:pt x="108" y="35"/>
                    <a:pt x="107" y="34"/>
                    <a:pt x="106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1"/>
                    <a:pt x="104" y="31"/>
                    <a:pt x="104" y="30"/>
                  </a:cubicBezTo>
                  <a:cubicBezTo>
                    <a:pt x="103" y="29"/>
                    <a:pt x="102" y="28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6"/>
                    <a:pt x="100" y="26"/>
                    <a:pt x="100" y="25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7" y="23"/>
                    <a:pt x="96" y="22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19"/>
                    <a:pt x="93" y="18"/>
                    <a:pt x="92" y="18"/>
                  </a:cubicBezTo>
                  <a:cubicBezTo>
                    <a:pt x="91" y="17"/>
                    <a:pt x="91" y="17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8" y="15"/>
                    <a:pt x="87" y="14"/>
                    <a:pt x="86" y="13"/>
                  </a:cubicBezTo>
                  <a:cubicBezTo>
                    <a:pt x="86" y="13"/>
                    <a:pt x="85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1"/>
                    <a:pt x="82" y="10"/>
                    <a:pt x="81" y="10"/>
                  </a:cubicBezTo>
                  <a:cubicBezTo>
                    <a:pt x="81" y="9"/>
                    <a:pt x="80" y="9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7" y="7"/>
                    <a:pt x="77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8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6" y="1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62" y="24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6"/>
                    <a:pt x="66" y="27"/>
                    <a:pt x="68" y="28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70" y="30"/>
                    <a:pt x="72" y="32"/>
                    <a:pt x="73" y="33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5"/>
                    <a:pt x="77" y="37"/>
                    <a:pt x="78" y="38"/>
                  </a:cubicBezTo>
                  <a:cubicBezTo>
                    <a:pt x="79" y="38"/>
                    <a:pt x="79" y="39"/>
                    <a:pt x="79" y="39"/>
                  </a:cubicBezTo>
                  <a:cubicBezTo>
                    <a:pt x="80" y="40"/>
                    <a:pt x="81" y="41"/>
                    <a:pt x="82" y="42"/>
                  </a:cubicBezTo>
                  <a:cubicBezTo>
                    <a:pt x="83" y="43"/>
                    <a:pt x="84" y="44"/>
                    <a:pt x="84" y="45"/>
                  </a:cubicBezTo>
                  <a:cubicBezTo>
                    <a:pt x="85" y="46"/>
                    <a:pt x="86" y="47"/>
                    <a:pt x="87" y="48"/>
                  </a:cubicBezTo>
                  <a:cubicBezTo>
                    <a:pt x="88" y="49"/>
                    <a:pt x="88" y="50"/>
                    <a:pt x="89" y="51"/>
                  </a:cubicBezTo>
                  <a:cubicBezTo>
                    <a:pt x="90" y="52"/>
                    <a:pt x="91" y="54"/>
                    <a:pt x="92" y="56"/>
                  </a:cubicBezTo>
                  <a:cubicBezTo>
                    <a:pt x="93" y="56"/>
                    <a:pt x="93" y="56"/>
                    <a:pt x="93" y="57"/>
                  </a:cubicBezTo>
                  <a:cubicBezTo>
                    <a:pt x="94" y="59"/>
                    <a:pt x="96" y="61"/>
                    <a:pt x="97" y="63"/>
                  </a:cubicBezTo>
                  <a:cubicBezTo>
                    <a:pt x="97" y="64"/>
                    <a:pt x="98" y="64"/>
                    <a:pt x="98" y="65"/>
                  </a:cubicBezTo>
                  <a:cubicBezTo>
                    <a:pt x="99" y="67"/>
                    <a:pt x="100" y="68"/>
                    <a:pt x="101" y="70"/>
                  </a:cubicBezTo>
                  <a:cubicBezTo>
                    <a:pt x="101" y="71"/>
                    <a:pt x="101" y="71"/>
                    <a:pt x="102" y="72"/>
                  </a:cubicBezTo>
                  <a:cubicBezTo>
                    <a:pt x="102" y="74"/>
                    <a:pt x="103" y="75"/>
                    <a:pt x="104" y="76"/>
                  </a:cubicBezTo>
                  <a:cubicBezTo>
                    <a:pt x="104" y="77"/>
                    <a:pt x="104" y="77"/>
                    <a:pt x="104" y="78"/>
                  </a:cubicBezTo>
                  <a:cubicBezTo>
                    <a:pt x="105" y="80"/>
                    <a:pt x="106" y="81"/>
                    <a:pt x="106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8" y="87"/>
                    <a:pt x="108" y="89"/>
                    <a:pt x="109" y="91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0" y="94"/>
                    <a:pt x="110" y="96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2" y="101"/>
                    <a:pt x="112" y="103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08"/>
                    <a:pt x="113" y="110"/>
                    <a:pt x="113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21"/>
                    <a:pt x="113" y="123"/>
                    <a:pt x="113" y="125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3" y="128"/>
                    <a:pt x="113" y="130"/>
                    <a:pt x="112" y="131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4"/>
                    <a:pt x="112" y="135"/>
                    <a:pt x="111" y="137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0" y="139"/>
                    <a:pt x="110" y="140"/>
                    <a:pt x="109" y="142"/>
                  </a:cubicBezTo>
                  <a:cubicBezTo>
                    <a:pt x="109" y="142"/>
                    <a:pt x="109" y="142"/>
                    <a:pt x="109" y="142"/>
                  </a:cubicBezTo>
                  <a:cubicBezTo>
                    <a:pt x="108" y="144"/>
                    <a:pt x="108" y="145"/>
                    <a:pt x="107" y="146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5" y="147"/>
                    <a:pt x="10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7"/>
                    <a:pt x="102" y="147"/>
                    <a:pt x="102" y="147"/>
                  </a:cubicBezTo>
                  <a:cubicBezTo>
                    <a:pt x="102" y="147"/>
                    <a:pt x="101" y="147"/>
                    <a:pt x="101" y="147"/>
                  </a:cubicBezTo>
                  <a:cubicBezTo>
                    <a:pt x="100" y="147"/>
                    <a:pt x="100" y="147"/>
                    <a:pt x="99" y="147"/>
                  </a:cubicBezTo>
                  <a:cubicBezTo>
                    <a:pt x="99" y="147"/>
                    <a:pt x="99" y="147"/>
                    <a:pt x="98" y="147"/>
                  </a:cubicBezTo>
                  <a:cubicBezTo>
                    <a:pt x="98" y="147"/>
                    <a:pt x="97" y="146"/>
                    <a:pt x="97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94" y="146"/>
                    <a:pt x="93" y="146"/>
                    <a:pt x="93" y="146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1" y="145"/>
                    <a:pt x="91" y="145"/>
                    <a:pt x="90" y="145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44"/>
                    <a:pt x="88" y="144"/>
                    <a:pt x="87" y="143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6" y="143"/>
                    <a:pt x="85" y="143"/>
                    <a:pt x="84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2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0"/>
                    <a:pt x="79" y="140"/>
                    <a:pt x="78" y="139"/>
                  </a:cubicBezTo>
                  <a:cubicBezTo>
                    <a:pt x="76" y="138"/>
                    <a:pt x="74" y="137"/>
                    <a:pt x="72" y="136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0" y="134"/>
                    <a:pt x="69" y="133"/>
                    <a:pt x="67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5" y="130"/>
                    <a:pt x="63" y="128"/>
                    <a:pt x="61" y="127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59" y="125"/>
                    <a:pt x="58" y="123"/>
                    <a:pt x="57" y="122"/>
                  </a:cubicBezTo>
                  <a:cubicBezTo>
                    <a:pt x="56" y="122"/>
                    <a:pt x="56" y="121"/>
                    <a:pt x="56" y="121"/>
                  </a:cubicBezTo>
                  <a:cubicBezTo>
                    <a:pt x="55" y="120"/>
                    <a:pt x="54" y="119"/>
                    <a:pt x="53" y="118"/>
                  </a:cubicBezTo>
                  <a:cubicBezTo>
                    <a:pt x="52" y="117"/>
                    <a:pt x="51" y="116"/>
                    <a:pt x="51" y="115"/>
                  </a:cubicBezTo>
                  <a:cubicBezTo>
                    <a:pt x="50" y="114"/>
                    <a:pt x="49" y="113"/>
                    <a:pt x="48" y="111"/>
                  </a:cubicBezTo>
                  <a:cubicBezTo>
                    <a:pt x="47" y="111"/>
                    <a:pt x="47" y="110"/>
                    <a:pt x="46" y="109"/>
                  </a:cubicBezTo>
                  <a:cubicBezTo>
                    <a:pt x="45" y="108"/>
                    <a:pt x="44" y="106"/>
                    <a:pt x="43" y="105"/>
                  </a:cubicBezTo>
                  <a:cubicBezTo>
                    <a:pt x="42" y="104"/>
                    <a:pt x="42" y="104"/>
                    <a:pt x="42" y="103"/>
                  </a:cubicBezTo>
                  <a:cubicBezTo>
                    <a:pt x="40" y="101"/>
                    <a:pt x="39" y="99"/>
                    <a:pt x="38" y="97"/>
                  </a:cubicBezTo>
                  <a:cubicBezTo>
                    <a:pt x="37" y="96"/>
                    <a:pt x="37" y="96"/>
                    <a:pt x="37" y="95"/>
                  </a:cubicBezTo>
                  <a:cubicBezTo>
                    <a:pt x="36" y="93"/>
                    <a:pt x="35" y="92"/>
                    <a:pt x="34" y="90"/>
                  </a:cubicBezTo>
                  <a:cubicBezTo>
                    <a:pt x="34" y="89"/>
                    <a:pt x="33" y="89"/>
                    <a:pt x="33" y="88"/>
                  </a:cubicBezTo>
                  <a:cubicBezTo>
                    <a:pt x="32" y="86"/>
                    <a:pt x="32" y="85"/>
                    <a:pt x="31" y="83"/>
                  </a:cubicBezTo>
                  <a:cubicBezTo>
                    <a:pt x="31" y="83"/>
                    <a:pt x="31" y="82"/>
                    <a:pt x="30" y="82"/>
                  </a:cubicBezTo>
                  <a:cubicBezTo>
                    <a:pt x="30" y="80"/>
                    <a:pt x="29" y="78"/>
                    <a:pt x="28" y="77"/>
                  </a:cubicBezTo>
                  <a:cubicBezTo>
                    <a:pt x="28" y="76"/>
                    <a:pt x="28" y="76"/>
                    <a:pt x="28" y="75"/>
                  </a:cubicBezTo>
                  <a:cubicBezTo>
                    <a:pt x="27" y="73"/>
                    <a:pt x="26" y="71"/>
                    <a:pt x="26" y="6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66"/>
                    <a:pt x="24" y="64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59"/>
                    <a:pt x="23" y="57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2"/>
                    <a:pt x="22" y="50"/>
                    <a:pt x="22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1" y="43"/>
                    <a:pt x="21" y="41"/>
                  </a:cubicBezTo>
                  <a:cubicBezTo>
                    <a:pt x="21" y="39"/>
                    <a:pt x="21" y="37"/>
                    <a:pt x="21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2"/>
                    <a:pt x="22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6"/>
                    <a:pt x="23" y="25"/>
                    <a:pt x="24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5" y="2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6"/>
                    <a:pt x="27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3"/>
                    <a:pt x="37" y="13"/>
                  </a:cubicBezTo>
                  <a:cubicBezTo>
                    <a:pt x="37" y="13"/>
                    <a:pt x="37" y="13"/>
                    <a:pt x="38" y="14"/>
                  </a:cubicBezTo>
                  <a:cubicBezTo>
                    <a:pt x="38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4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6"/>
                    <a:pt x="47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7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2" y="18"/>
                    <a:pt x="53" y="19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20"/>
                    <a:pt x="56" y="20"/>
                    <a:pt x="57" y="21"/>
                  </a:cubicBezTo>
                  <a:cubicBezTo>
                    <a:pt x="59" y="22"/>
                    <a:pt x="61" y="23"/>
                    <a:pt x="62" y="24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ṩḻîde">
              <a:extLst>
                <a:ext uri="{FF2B5EF4-FFF2-40B4-BE49-F238E27FC236}">
                  <a16:creationId xmlns:a16="http://schemas.microsoft.com/office/drawing/2014/main" id="{9688450B-696A-4826-BD2E-CA5EE4054B76}"/>
                </a:ext>
              </a:extLst>
            </p:cNvPr>
            <p:cNvSpPr/>
            <p:nvPr/>
          </p:nvSpPr>
          <p:spPr bwMode="auto">
            <a:xfrm>
              <a:off x="5240338" y="2411413"/>
              <a:ext cx="752475" cy="1014413"/>
            </a:xfrm>
            <a:custGeom>
              <a:avLst/>
              <a:gdLst>
                <a:gd name="T0" fmla="*/ 226 w 228"/>
                <a:gd name="T1" fmla="*/ 191 h 308"/>
                <a:gd name="T2" fmla="*/ 220 w 228"/>
                <a:gd name="T3" fmla="*/ 164 h 308"/>
                <a:gd name="T4" fmla="*/ 206 w 228"/>
                <a:gd name="T5" fmla="*/ 127 h 308"/>
                <a:gd name="T6" fmla="*/ 184 w 228"/>
                <a:gd name="T7" fmla="*/ 89 h 308"/>
                <a:gd name="T8" fmla="*/ 158 w 228"/>
                <a:gd name="T9" fmla="*/ 55 h 308"/>
                <a:gd name="T10" fmla="*/ 132 w 228"/>
                <a:gd name="T11" fmla="*/ 31 h 308"/>
                <a:gd name="T12" fmla="*/ 107 w 228"/>
                <a:gd name="T13" fmla="*/ 14 h 308"/>
                <a:gd name="T14" fmla="*/ 83 w 228"/>
                <a:gd name="T15" fmla="*/ 4 h 308"/>
                <a:gd name="T16" fmla="*/ 63 w 228"/>
                <a:gd name="T17" fmla="*/ 0 h 308"/>
                <a:gd name="T18" fmla="*/ 40 w 228"/>
                <a:gd name="T19" fmla="*/ 2 h 308"/>
                <a:gd name="T20" fmla="*/ 18 w 228"/>
                <a:gd name="T21" fmla="*/ 15 h 308"/>
                <a:gd name="T22" fmla="*/ 50 w 228"/>
                <a:gd name="T23" fmla="*/ 14 h 308"/>
                <a:gd name="T24" fmla="*/ 82 w 228"/>
                <a:gd name="T25" fmla="*/ 25 h 308"/>
                <a:gd name="T26" fmla="*/ 121 w 228"/>
                <a:gd name="T27" fmla="*/ 52 h 308"/>
                <a:gd name="T28" fmla="*/ 141 w 228"/>
                <a:gd name="T29" fmla="*/ 73 h 308"/>
                <a:gd name="T30" fmla="*/ 123 w 228"/>
                <a:gd name="T31" fmla="*/ 58 h 308"/>
                <a:gd name="T32" fmla="*/ 105 w 228"/>
                <a:gd name="T33" fmla="*/ 47 h 308"/>
                <a:gd name="T34" fmla="*/ 89 w 228"/>
                <a:gd name="T35" fmla="*/ 40 h 308"/>
                <a:gd name="T36" fmla="*/ 73 w 228"/>
                <a:gd name="T37" fmla="*/ 38 h 308"/>
                <a:gd name="T38" fmla="*/ 56 w 228"/>
                <a:gd name="T39" fmla="*/ 40 h 308"/>
                <a:gd name="T40" fmla="*/ 26 w 228"/>
                <a:gd name="T41" fmla="*/ 56 h 308"/>
                <a:gd name="T42" fmla="*/ 7 w 228"/>
                <a:gd name="T43" fmla="*/ 77 h 308"/>
                <a:gd name="T44" fmla="*/ 1 w 228"/>
                <a:gd name="T45" fmla="*/ 96 h 308"/>
                <a:gd name="T46" fmla="*/ 0 w 228"/>
                <a:gd name="T47" fmla="*/ 117 h 308"/>
                <a:gd name="T48" fmla="*/ 2 w 228"/>
                <a:gd name="T49" fmla="*/ 135 h 308"/>
                <a:gd name="T50" fmla="*/ 7 w 228"/>
                <a:gd name="T51" fmla="*/ 158 h 308"/>
                <a:gd name="T52" fmla="*/ 20 w 228"/>
                <a:gd name="T53" fmla="*/ 190 h 308"/>
                <a:gd name="T54" fmla="*/ 52 w 228"/>
                <a:gd name="T55" fmla="*/ 236 h 308"/>
                <a:gd name="T56" fmla="*/ 71 w 228"/>
                <a:gd name="T57" fmla="*/ 254 h 308"/>
                <a:gd name="T58" fmla="*/ 88 w 228"/>
                <a:gd name="T59" fmla="*/ 266 h 308"/>
                <a:gd name="T60" fmla="*/ 107 w 228"/>
                <a:gd name="T61" fmla="*/ 275 h 308"/>
                <a:gd name="T62" fmla="*/ 124 w 228"/>
                <a:gd name="T63" fmla="*/ 278 h 308"/>
                <a:gd name="T64" fmla="*/ 139 w 228"/>
                <a:gd name="T65" fmla="*/ 277 h 308"/>
                <a:gd name="T66" fmla="*/ 178 w 228"/>
                <a:gd name="T67" fmla="*/ 257 h 308"/>
                <a:gd name="T68" fmla="*/ 194 w 228"/>
                <a:gd name="T69" fmla="*/ 234 h 308"/>
                <a:gd name="T70" fmla="*/ 198 w 228"/>
                <a:gd name="T71" fmla="*/ 216 h 308"/>
                <a:gd name="T72" fmla="*/ 199 w 228"/>
                <a:gd name="T73" fmla="*/ 195 h 308"/>
                <a:gd name="T74" fmla="*/ 196 w 228"/>
                <a:gd name="T75" fmla="*/ 174 h 308"/>
                <a:gd name="T76" fmla="*/ 193 w 228"/>
                <a:gd name="T77" fmla="*/ 161 h 308"/>
                <a:gd name="T78" fmla="*/ 204 w 228"/>
                <a:gd name="T79" fmla="*/ 204 h 308"/>
                <a:gd name="T80" fmla="*/ 205 w 228"/>
                <a:gd name="T81" fmla="*/ 251 h 308"/>
                <a:gd name="T82" fmla="*/ 192 w 228"/>
                <a:gd name="T83" fmla="*/ 288 h 308"/>
                <a:gd name="T84" fmla="*/ 172 w 228"/>
                <a:gd name="T85" fmla="*/ 308 h 308"/>
                <a:gd name="T86" fmla="*/ 209 w 228"/>
                <a:gd name="T87" fmla="*/ 283 h 308"/>
                <a:gd name="T88" fmla="*/ 224 w 228"/>
                <a:gd name="T89" fmla="*/ 255 h 308"/>
                <a:gd name="T90" fmla="*/ 228 w 228"/>
                <a:gd name="T91" fmla="*/ 231 h 308"/>
                <a:gd name="T92" fmla="*/ 104 w 228"/>
                <a:gd name="T93" fmla="*/ 72 h 308"/>
                <a:gd name="T94" fmla="*/ 139 w 228"/>
                <a:gd name="T95" fmla="*/ 109 h 308"/>
                <a:gd name="T96" fmla="*/ 167 w 228"/>
                <a:gd name="T97" fmla="*/ 162 h 308"/>
                <a:gd name="T98" fmla="*/ 176 w 228"/>
                <a:gd name="T99" fmla="*/ 194 h 308"/>
                <a:gd name="T100" fmla="*/ 176 w 228"/>
                <a:gd name="T101" fmla="*/ 230 h 308"/>
                <a:gd name="T102" fmla="*/ 163 w 228"/>
                <a:gd name="T103" fmla="*/ 262 h 308"/>
                <a:gd name="T104" fmla="*/ 141 w 228"/>
                <a:gd name="T105" fmla="*/ 265 h 308"/>
                <a:gd name="T106" fmla="*/ 115 w 228"/>
                <a:gd name="T107" fmla="*/ 257 h 308"/>
                <a:gd name="T108" fmla="*/ 86 w 228"/>
                <a:gd name="T109" fmla="*/ 236 h 308"/>
                <a:gd name="T110" fmla="*/ 48 w 228"/>
                <a:gd name="T111" fmla="*/ 188 h 308"/>
                <a:gd name="T112" fmla="*/ 28 w 228"/>
                <a:gd name="T113" fmla="*/ 143 h 308"/>
                <a:gd name="T114" fmla="*/ 22 w 228"/>
                <a:gd name="T115" fmla="*/ 110 h 308"/>
                <a:gd name="T116" fmla="*/ 24 w 228"/>
                <a:gd name="T117" fmla="*/ 78 h 308"/>
                <a:gd name="T118" fmla="*/ 38 w 228"/>
                <a:gd name="T119" fmla="*/ 51 h 308"/>
                <a:gd name="T120" fmla="*/ 62 w 228"/>
                <a:gd name="T121" fmla="*/ 51 h 308"/>
                <a:gd name="T122" fmla="*/ 89 w 228"/>
                <a:gd name="T123" fmla="*/ 6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308">
                  <a:moveTo>
                    <a:pt x="228" y="214"/>
                  </a:moveTo>
                  <a:cubicBezTo>
                    <a:pt x="228" y="213"/>
                    <a:pt x="228" y="213"/>
                    <a:pt x="228" y="213"/>
                  </a:cubicBezTo>
                  <a:cubicBezTo>
                    <a:pt x="228" y="213"/>
                    <a:pt x="228" y="212"/>
                    <a:pt x="228" y="211"/>
                  </a:cubicBezTo>
                  <a:cubicBezTo>
                    <a:pt x="228" y="210"/>
                    <a:pt x="228" y="210"/>
                    <a:pt x="228" y="209"/>
                  </a:cubicBezTo>
                  <a:cubicBezTo>
                    <a:pt x="228" y="208"/>
                    <a:pt x="228" y="207"/>
                    <a:pt x="228" y="207"/>
                  </a:cubicBezTo>
                  <a:cubicBezTo>
                    <a:pt x="228" y="206"/>
                    <a:pt x="228" y="205"/>
                    <a:pt x="228" y="205"/>
                  </a:cubicBezTo>
                  <a:cubicBezTo>
                    <a:pt x="227" y="204"/>
                    <a:pt x="227" y="204"/>
                    <a:pt x="227" y="203"/>
                  </a:cubicBezTo>
                  <a:cubicBezTo>
                    <a:pt x="227" y="202"/>
                    <a:pt x="227" y="201"/>
                    <a:pt x="227" y="200"/>
                  </a:cubicBezTo>
                  <a:cubicBezTo>
                    <a:pt x="227" y="199"/>
                    <a:pt x="227" y="199"/>
                    <a:pt x="227" y="198"/>
                  </a:cubicBezTo>
                  <a:cubicBezTo>
                    <a:pt x="227" y="197"/>
                    <a:pt x="227" y="197"/>
                    <a:pt x="227" y="197"/>
                  </a:cubicBezTo>
                  <a:cubicBezTo>
                    <a:pt x="227" y="195"/>
                    <a:pt x="226" y="193"/>
                    <a:pt x="226" y="191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226" y="189"/>
                    <a:pt x="225" y="187"/>
                    <a:pt x="225" y="185"/>
                  </a:cubicBezTo>
                  <a:cubicBezTo>
                    <a:pt x="225" y="184"/>
                    <a:pt x="225" y="184"/>
                    <a:pt x="225" y="184"/>
                  </a:cubicBezTo>
                  <a:cubicBezTo>
                    <a:pt x="225" y="184"/>
                    <a:pt x="224" y="183"/>
                    <a:pt x="224" y="182"/>
                  </a:cubicBezTo>
                  <a:cubicBezTo>
                    <a:pt x="224" y="181"/>
                    <a:pt x="224" y="180"/>
                    <a:pt x="224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3" y="177"/>
                    <a:pt x="223" y="176"/>
                    <a:pt x="223" y="175"/>
                  </a:cubicBezTo>
                  <a:cubicBezTo>
                    <a:pt x="222" y="174"/>
                    <a:pt x="222" y="173"/>
                    <a:pt x="222" y="172"/>
                  </a:cubicBezTo>
                  <a:cubicBezTo>
                    <a:pt x="222" y="172"/>
                    <a:pt x="222" y="171"/>
                    <a:pt x="222" y="171"/>
                  </a:cubicBezTo>
                  <a:cubicBezTo>
                    <a:pt x="221" y="169"/>
                    <a:pt x="221" y="168"/>
                    <a:pt x="221" y="167"/>
                  </a:cubicBezTo>
                  <a:cubicBezTo>
                    <a:pt x="220" y="167"/>
                    <a:pt x="220" y="166"/>
                    <a:pt x="220" y="165"/>
                  </a:cubicBezTo>
                  <a:cubicBezTo>
                    <a:pt x="220" y="165"/>
                    <a:pt x="220" y="164"/>
                    <a:pt x="220" y="164"/>
                  </a:cubicBezTo>
                  <a:cubicBezTo>
                    <a:pt x="219" y="162"/>
                    <a:pt x="219" y="161"/>
                    <a:pt x="218" y="160"/>
                  </a:cubicBezTo>
                  <a:cubicBezTo>
                    <a:pt x="218" y="159"/>
                    <a:pt x="218" y="159"/>
                    <a:pt x="218" y="158"/>
                  </a:cubicBezTo>
                  <a:cubicBezTo>
                    <a:pt x="218" y="157"/>
                    <a:pt x="218" y="157"/>
                    <a:pt x="217" y="156"/>
                  </a:cubicBezTo>
                  <a:cubicBezTo>
                    <a:pt x="217" y="155"/>
                    <a:pt x="216" y="153"/>
                    <a:pt x="216" y="152"/>
                  </a:cubicBezTo>
                  <a:cubicBezTo>
                    <a:pt x="216" y="151"/>
                    <a:pt x="215" y="151"/>
                    <a:pt x="215" y="150"/>
                  </a:cubicBezTo>
                  <a:cubicBezTo>
                    <a:pt x="215" y="150"/>
                    <a:pt x="215" y="149"/>
                    <a:pt x="215" y="149"/>
                  </a:cubicBezTo>
                  <a:cubicBezTo>
                    <a:pt x="214" y="147"/>
                    <a:pt x="213" y="145"/>
                    <a:pt x="212" y="143"/>
                  </a:cubicBezTo>
                  <a:cubicBezTo>
                    <a:pt x="212" y="142"/>
                    <a:pt x="212" y="141"/>
                    <a:pt x="212" y="141"/>
                  </a:cubicBezTo>
                  <a:cubicBezTo>
                    <a:pt x="212" y="140"/>
                    <a:pt x="212" y="140"/>
                    <a:pt x="212" y="140"/>
                  </a:cubicBezTo>
                  <a:cubicBezTo>
                    <a:pt x="210" y="137"/>
                    <a:pt x="209" y="134"/>
                    <a:pt x="208" y="131"/>
                  </a:cubicBezTo>
                  <a:cubicBezTo>
                    <a:pt x="207" y="130"/>
                    <a:pt x="207" y="130"/>
                    <a:pt x="207" y="130"/>
                  </a:cubicBezTo>
                  <a:cubicBezTo>
                    <a:pt x="207" y="129"/>
                    <a:pt x="206" y="128"/>
                    <a:pt x="206" y="127"/>
                  </a:cubicBezTo>
                  <a:cubicBezTo>
                    <a:pt x="206" y="126"/>
                    <a:pt x="205" y="125"/>
                    <a:pt x="205" y="124"/>
                  </a:cubicBezTo>
                  <a:cubicBezTo>
                    <a:pt x="204" y="123"/>
                    <a:pt x="203" y="122"/>
                    <a:pt x="203" y="120"/>
                  </a:cubicBezTo>
                  <a:cubicBezTo>
                    <a:pt x="202" y="119"/>
                    <a:pt x="202" y="118"/>
                    <a:pt x="201" y="117"/>
                  </a:cubicBezTo>
                  <a:cubicBezTo>
                    <a:pt x="201" y="117"/>
                    <a:pt x="201" y="117"/>
                    <a:pt x="201" y="117"/>
                  </a:cubicBezTo>
                  <a:cubicBezTo>
                    <a:pt x="200" y="116"/>
                    <a:pt x="200" y="114"/>
                    <a:pt x="199" y="113"/>
                  </a:cubicBezTo>
                  <a:cubicBezTo>
                    <a:pt x="199" y="112"/>
                    <a:pt x="198" y="111"/>
                    <a:pt x="198" y="111"/>
                  </a:cubicBezTo>
                  <a:cubicBezTo>
                    <a:pt x="197" y="109"/>
                    <a:pt x="196" y="108"/>
                    <a:pt x="195" y="106"/>
                  </a:cubicBezTo>
                  <a:cubicBezTo>
                    <a:pt x="195" y="105"/>
                    <a:pt x="194" y="105"/>
                    <a:pt x="194" y="104"/>
                  </a:cubicBezTo>
                  <a:cubicBezTo>
                    <a:pt x="193" y="102"/>
                    <a:pt x="192" y="100"/>
                    <a:pt x="191" y="99"/>
                  </a:cubicBezTo>
                  <a:cubicBezTo>
                    <a:pt x="190" y="98"/>
                    <a:pt x="190" y="98"/>
                    <a:pt x="190" y="97"/>
                  </a:cubicBezTo>
                  <a:cubicBezTo>
                    <a:pt x="188" y="95"/>
                    <a:pt x="187" y="93"/>
                    <a:pt x="186" y="91"/>
                  </a:cubicBezTo>
                  <a:cubicBezTo>
                    <a:pt x="185" y="90"/>
                    <a:pt x="185" y="89"/>
                    <a:pt x="184" y="89"/>
                  </a:cubicBezTo>
                  <a:cubicBezTo>
                    <a:pt x="183" y="87"/>
                    <a:pt x="182" y="86"/>
                    <a:pt x="181" y="84"/>
                  </a:cubicBezTo>
                  <a:cubicBezTo>
                    <a:pt x="181" y="83"/>
                    <a:pt x="180" y="82"/>
                    <a:pt x="180" y="82"/>
                  </a:cubicBezTo>
                  <a:cubicBezTo>
                    <a:pt x="179" y="80"/>
                    <a:pt x="178" y="79"/>
                    <a:pt x="177" y="78"/>
                  </a:cubicBezTo>
                  <a:cubicBezTo>
                    <a:pt x="176" y="77"/>
                    <a:pt x="176" y="76"/>
                    <a:pt x="175" y="75"/>
                  </a:cubicBezTo>
                  <a:cubicBezTo>
                    <a:pt x="174" y="74"/>
                    <a:pt x="173" y="73"/>
                    <a:pt x="172" y="72"/>
                  </a:cubicBezTo>
                  <a:cubicBezTo>
                    <a:pt x="172" y="71"/>
                    <a:pt x="171" y="70"/>
                    <a:pt x="170" y="69"/>
                  </a:cubicBezTo>
                  <a:cubicBezTo>
                    <a:pt x="169" y="68"/>
                    <a:pt x="169" y="67"/>
                    <a:pt x="168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5"/>
                    <a:pt x="166" y="64"/>
                    <a:pt x="165" y="63"/>
                  </a:cubicBezTo>
                  <a:cubicBezTo>
                    <a:pt x="164" y="62"/>
                    <a:pt x="163" y="61"/>
                    <a:pt x="162" y="60"/>
                  </a:cubicBezTo>
                  <a:cubicBezTo>
                    <a:pt x="162" y="59"/>
                    <a:pt x="161" y="58"/>
                    <a:pt x="160" y="57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8" y="54"/>
                    <a:pt x="158" y="54"/>
                  </a:cubicBezTo>
                  <a:cubicBezTo>
                    <a:pt x="155" y="52"/>
                    <a:pt x="153" y="50"/>
                    <a:pt x="151" y="48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5"/>
                    <a:pt x="146" y="43"/>
                    <a:pt x="145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4" y="41"/>
                    <a:pt x="143" y="40"/>
                    <a:pt x="142" y="40"/>
                  </a:cubicBezTo>
                  <a:cubicBezTo>
                    <a:pt x="141" y="38"/>
                    <a:pt x="140" y="37"/>
                    <a:pt x="139" y="3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7" y="35"/>
                    <a:pt x="137" y="35"/>
                    <a:pt x="136" y="34"/>
                  </a:cubicBezTo>
                  <a:cubicBezTo>
                    <a:pt x="135" y="33"/>
                    <a:pt x="134" y="33"/>
                    <a:pt x="133" y="32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0"/>
                    <a:pt x="131" y="30"/>
                    <a:pt x="130" y="29"/>
                  </a:cubicBezTo>
                  <a:cubicBezTo>
                    <a:pt x="129" y="29"/>
                    <a:pt x="129" y="28"/>
                    <a:pt x="128" y="28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6" y="26"/>
                    <a:pt x="125" y="26"/>
                    <a:pt x="124" y="25"/>
                  </a:cubicBezTo>
                  <a:cubicBezTo>
                    <a:pt x="124" y="24"/>
                    <a:pt x="123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0" y="22"/>
                    <a:pt x="118" y="21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3" y="18"/>
                    <a:pt x="112" y="17"/>
                  </a:cubicBezTo>
                  <a:cubicBezTo>
                    <a:pt x="111" y="17"/>
                    <a:pt x="111" y="16"/>
                    <a:pt x="111" y="16"/>
                  </a:cubicBezTo>
                  <a:cubicBezTo>
                    <a:pt x="109" y="15"/>
                    <a:pt x="108" y="15"/>
                    <a:pt x="107" y="14"/>
                  </a:cubicBezTo>
                  <a:cubicBezTo>
                    <a:pt x="106" y="14"/>
                    <a:pt x="106" y="14"/>
                    <a:pt x="105" y="13"/>
                  </a:cubicBezTo>
                  <a:cubicBezTo>
                    <a:pt x="105" y="13"/>
                    <a:pt x="104" y="13"/>
                    <a:pt x="103" y="12"/>
                  </a:cubicBezTo>
                  <a:cubicBezTo>
                    <a:pt x="103" y="12"/>
                    <a:pt x="103" y="12"/>
                    <a:pt x="102" y="12"/>
                  </a:cubicBezTo>
                  <a:cubicBezTo>
                    <a:pt x="101" y="11"/>
                    <a:pt x="100" y="11"/>
                    <a:pt x="100" y="10"/>
                  </a:cubicBezTo>
                  <a:cubicBezTo>
                    <a:pt x="99" y="10"/>
                    <a:pt x="99" y="10"/>
                    <a:pt x="98" y="10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6" y="9"/>
                    <a:pt x="94" y="8"/>
                    <a:pt x="93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89" y="6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6" y="5"/>
                    <a:pt x="85" y="5"/>
                  </a:cubicBezTo>
                  <a:cubicBezTo>
                    <a:pt x="85" y="4"/>
                    <a:pt x="84" y="4"/>
                    <a:pt x="83" y="4"/>
                  </a:cubicBezTo>
                  <a:cubicBezTo>
                    <a:pt x="83" y="4"/>
                    <a:pt x="82" y="4"/>
                    <a:pt x="82" y="4"/>
                  </a:cubicBezTo>
                  <a:cubicBezTo>
                    <a:pt x="81" y="3"/>
                    <a:pt x="80" y="3"/>
                    <a:pt x="80" y="3"/>
                  </a:cubicBezTo>
                  <a:cubicBezTo>
                    <a:pt x="79" y="3"/>
                    <a:pt x="79" y="3"/>
                    <a:pt x="78" y="3"/>
                  </a:cubicBezTo>
                  <a:cubicBezTo>
                    <a:pt x="78" y="2"/>
                    <a:pt x="77" y="2"/>
                    <a:pt x="76" y="2"/>
                  </a:cubicBezTo>
                  <a:cubicBezTo>
                    <a:pt x="76" y="2"/>
                    <a:pt x="75" y="2"/>
                    <a:pt x="74" y="2"/>
                  </a:cubicBezTo>
                  <a:cubicBezTo>
                    <a:pt x="74" y="2"/>
                    <a:pt x="74" y="2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0" y="1"/>
                    <a:pt x="69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6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7" y="1"/>
                    <a:pt x="46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2" y="2"/>
                    <a:pt x="41" y="2"/>
                    <a:pt x="40" y="2"/>
                  </a:cubicBezTo>
                  <a:cubicBezTo>
                    <a:pt x="39" y="2"/>
                    <a:pt x="39" y="3"/>
                    <a:pt x="38" y="3"/>
                  </a:cubicBezTo>
                  <a:cubicBezTo>
                    <a:pt x="38" y="3"/>
                    <a:pt x="37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4" y="5"/>
                    <a:pt x="33" y="5"/>
                  </a:cubicBezTo>
                  <a:cubicBezTo>
                    <a:pt x="32" y="5"/>
                    <a:pt x="32" y="5"/>
                    <a:pt x="31" y="6"/>
                  </a:cubicBezTo>
                  <a:cubicBezTo>
                    <a:pt x="30" y="6"/>
                    <a:pt x="28" y="7"/>
                    <a:pt x="27" y="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8" y="19"/>
                    <a:pt x="9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2" y="17"/>
                    <a:pt x="13" y="17"/>
                    <a:pt x="14" y="16"/>
                  </a:cubicBezTo>
                  <a:cubicBezTo>
                    <a:pt x="15" y="16"/>
                    <a:pt x="16" y="16"/>
                    <a:pt x="17" y="15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9" y="15"/>
                    <a:pt x="20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6" y="13"/>
                    <a:pt x="27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3"/>
                    <a:pt x="30" y="13"/>
                    <a:pt x="31" y="13"/>
                  </a:cubicBezTo>
                  <a:cubicBezTo>
                    <a:pt x="32" y="13"/>
                    <a:pt x="33" y="13"/>
                    <a:pt x="34" y="13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3"/>
                    <a:pt x="40" y="13"/>
                  </a:cubicBezTo>
                  <a:cubicBezTo>
                    <a:pt x="40" y="13"/>
                    <a:pt x="41" y="13"/>
                    <a:pt x="42" y="13"/>
                  </a:cubicBezTo>
                  <a:cubicBezTo>
                    <a:pt x="43" y="13"/>
                    <a:pt x="44" y="13"/>
                    <a:pt x="45" y="13"/>
                  </a:cubicBezTo>
                  <a:cubicBezTo>
                    <a:pt x="46" y="13"/>
                    <a:pt x="46" y="13"/>
                    <a:pt x="47" y="13"/>
                  </a:cubicBezTo>
                  <a:cubicBezTo>
                    <a:pt x="48" y="13"/>
                    <a:pt x="49" y="14"/>
                    <a:pt x="50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3" y="14"/>
                    <a:pt x="54" y="15"/>
                    <a:pt x="55" y="15"/>
                  </a:cubicBezTo>
                  <a:cubicBezTo>
                    <a:pt x="56" y="15"/>
                    <a:pt x="57" y="15"/>
                    <a:pt x="58" y="16"/>
                  </a:cubicBezTo>
                  <a:cubicBezTo>
                    <a:pt x="59" y="16"/>
                    <a:pt x="60" y="16"/>
                    <a:pt x="60" y="16"/>
                  </a:cubicBezTo>
                  <a:cubicBezTo>
                    <a:pt x="61" y="16"/>
                    <a:pt x="63" y="17"/>
                    <a:pt x="64" y="17"/>
                  </a:cubicBezTo>
                  <a:cubicBezTo>
                    <a:pt x="64" y="17"/>
                    <a:pt x="65" y="18"/>
                    <a:pt x="66" y="18"/>
                  </a:cubicBezTo>
                  <a:cubicBezTo>
                    <a:pt x="67" y="18"/>
                    <a:pt x="69" y="19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21"/>
                    <a:pt x="75" y="21"/>
                    <a:pt x="76" y="22"/>
                  </a:cubicBezTo>
                  <a:cubicBezTo>
                    <a:pt x="77" y="22"/>
                    <a:pt x="77" y="23"/>
                    <a:pt x="78" y="23"/>
                  </a:cubicBezTo>
                  <a:cubicBezTo>
                    <a:pt x="79" y="24"/>
                    <a:pt x="81" y="24"/>
                    <a:pt x="82" y="25"/>
                  </a:cubicBezTo>
                  <a:cubicBezTo>
                    <a:pt x="83" y="25"/>
                    <a:pt x="83" y="25"/>
                    <a:pt x="84" y="26"/>
                  </a:cubicBezTo>
                  <a:cubicBezTo>
                    <a:pt x="86" y="27"/>
                    <a:pt x="87" y="28"/>
                    <a:pt x="89" y="29"/>
                  </a:cubicBezTo>
                  <a:cubicBezTo>
                    <a:pt x="91" y="30"/>
                    <a:pt x="93" y="31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7" y="34"/>
                    <a:pt x="99" y="35"/>
                    <a:pt x="101" y="36"/>
                  </a:cubicBezTo>
                  <a:cubicBezTo>
                    <a:pt x="101" y="37"/>
                    <a:pt x="102" y="37"/>
                    <a:pt x="103" y="37"/>
                  </a:cubicBezTo>
                  <a:cubicBezTo>
                    <a:pt x="104" y="38"/>
                    <a:pt x="105" y="39"/>
                    <a:pt x="106" y="40"/>
                  </a:cubicBezTo>
                  <a:cubicBezTo>
                    <a:pt x="107" y="41"/>
                    <a:pt x="108" y="41"/>
                    <a:pt x="109" y="42"/>
                  </a:cubicBezTo>
                  <a:cubicBezTo>
                    <a:pt x="110" y="43"/>
                    <a:pt x="111" y="44"/>
                    <a:pt x="112" y="44"/>
                  </a:cubicBezTo>
                  <a:cubicBezTo>
                    <a:pt x="113" y="45"/>
                    <a:pt x="114" y="46"/>
                    <a:pt x="115" y="47"/>
                  </a:cubicBezTo>
                  <a:cubicBezTo>
                    <a:pt x="115" y="47"/>
                    <a:pt x="116" y="48"/>
                    <a:pt x="117" y="49"/>
                  </a:cubicBezTo>
                  <a:cubicBezTo>
                    <a:pt x="119" y="50"/>
                    <a:pt x="120" y="51"/>
                    <a:pt x="121" y="52"/>
                  </a:cubicBezTo>
                  <a:cubicBezTo>
                    <a:pt x="122" y="53"/>
                    <a:pt x="122" y="54"/>
                    <a:pt x="123" y="54"/>
                  </a:cubicBezTo>
                  <a:cubicBezTo>
                    <a:pt x="125" y="56"/>
                    <a:pt x="126" y="57"/>
                    <a:pt x="128" y="59"/>
                  </a:cubicBezTo>
                  <a:cubicBezTo>
                    <a:pt x="128" y="59"/>
                    <a:pt x="129" y="60"/>
                    <a:pt x="129" y="60"/>
                  </a:cubicBezTo>
                  <a:cubicBezTo>
                    <a:pt x="132" y="62"/>
                    <a:pt x="134" y="65"/>
                    <a:pt x="136" y="67"/>
                  </a:cubicBezTo>
                  <a:cubicBezTo>
                    <a:pt x="137" y="68"/>
                    <a:pt x="138" y="69"/>
                    <a:pt x="139" y="70"/>
                  </a:cubicBezTo>
                  <a:cubicBezTo>
                    <a:pt x="139" y="71"/>
                    <a:pt x="140" y="72"/>
                    <a:pt x="141" y="72"/>
                  </a:cubicBezTo>
                  <a:cubicBezTo>
                    <a:pt x="142" y="73"/>
                    <a:pt x="143" y="75"/>
                    <a:pt x="144" y="76"/>
                  </a:cubicBezTo>
                  <a:cubicBezTo>
                    <a:pt x="144" y="76"/>
                    <a:pt x="145" y="77"/>
                    <a:pt x="146" y="78"/>
                  </a:cubicBezTo>
                  <a:cubicBezTo>
                    <a:pt x="146" y="79"/>
                    <a:pt x="147" y="79"/>
                    <a:pt x="147" y="80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4" y="77"/>
                    <a:pt x="143" y="75"/>
                    <a:pt x="141" y="73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9" y="71"/>
                    <a:pt x="137" y="70"/>
                    <a:pt x="136" y="69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5" y="68"/>
                    <a:pt x="135" y="68"/>
                    <a:pt x="134" y="67"/>
                  </a:cubicBezTo>
                  <a:cubicBezTo>
                    <a:pt x="134" y="66"/>
                    <a:pt x="133" y="66"/>
                    <a:pt x="132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0" y="64"/>
                    <a:pt x="130" y="63"/>
                  </a:cubicBezTo>
                  <a:cubicBezTo>
                    <a:pt x="129" y="63"/>
                    <a:pt x="128" y="62"/>
                    <a:pt x="128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6" y="60"/>
                    <a:pt x="126" y="60"/>
                    <a:pt x="125" y="60"/>
                  </a:cubicBezTo>
                  <a:cubicBezTo>
                    <a:pt x="125" y="59"/>
                    <a:pt x="124" y="59"/>
                    <a:pt x="123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2" y="57"/>
                    <a:pt x="121" y="57"/>
                    <a:pt x="121" y="56"/>
                  </a:cubicBezTo>
                  <a:cubicBezTo>
                    <a:pt x="120" y="56"/>
                    <a:pt x="120" y="56"/>
                    <a:pt x="119" y="55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8" y="54"/>
                    <a:pt x="116" y="53"/>
                    <a:pt x="115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4" y="52"/>
                    <a:pt x="113" y="51"/>
                    <a:pt x="111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49"/>
                    <a:pt x="109" y="49"/>
                    <a:pt x="108" y="4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6" y="47"/>
                    <a:pt x="106" y="47"/>
                    <a:pt x="105" y="47"/>
                  </a:cubicBezTo>
                  <a:cubicBezTo>
                    <a:pt x="105" y="47"/>
                    <a:pt x="104" y="46"/>
                    <a:pt x="104" y="46"/>
                  </a:cubicBezTo>
                  <a:cubicBezTo>
                    <a:pt x="103" y="46"/>
                    <a:pt x="103" y="46"/>
                    <a:pt x="102" y="45"/>
                  </a:cubicBezTo>
                  <a:cubicBezTo>
                    <a:pt x="102" y="45"/>
                    <a:pt x="101" y="45"/>
                    <a:pt x="101" y="4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99" y="44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6" y="42"/>
                    <a:pt x="94" y="42"/>
                    <a:pt x="93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1"/>
                    <a:pt x="90" y="41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7" y="40"/>
                    <a:pt x="86" y="40"/>
                    <a:pt x="86" y="39"/>
                  </a:cubicBezTo>
                  <a:cubicBezTo>
                    <a:pt x="86" y="39"/>
                    <a:pt x="85" y="39"/>
                    <a:pt x="85" y="39"/>
                  </a:cubicBezTo>
                  <a:cubicBezTo>
                    <a:pt x="84" y="39"/>
                    <a:pt x="84" y="39"/>
                    <a:pt x="83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1" y="38"/>
                    <a:pt x="81" y="38"/>
                  </a:cubicBezTo>
                  <a:cubicBezTo>
                    <a:pt x="80" y="38"/>
                    <a:pt x="80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38"/>
                    <a:pt x="78" y="38"/>
                    <a:pt x="77" y="38"/>
                  </a:cubicBezTo>
                  <a:cubicBezTo>
                    <a:pt x="76" y="38"/>
                    <a:pt x="76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4" y="38"/>
                    <a:pt x="74" y="38"/>
                    <a:pt x="73" y="38"/>
                  </a:cubicBezTo>
                  <a:cubicBezTo>
                    <a:pt x="73" y="38"/>
                    <a:pt x="72" y="37"/>
                    <a:pt x="71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8" y="38"/>
                    <a:pt x="67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4" y="38"/>
                    <a:pt x="62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9" y="39"/>
                    <a:pt x="58" y="39"/>
                    <a:pt x="57" y="39"/>
                  </a:cubicBezTo>
                  <a:cubicBezTo>
                    <a:pt x="57" y="39"/>
                    <a:pt x="56" y="39"/>
                    <a:pt x="56" y="40"/>
                  </a:cubicBezTo>
                  <a:cubicBezTo>
                    <a:pt x="56" y="40"/>
                    <a:pt x="55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41"/>
                    <a:pt x="53" y="41"/>
                    <a:pt x="52" y="41"/>
                  </a:cubicBezTo>
                  <a:cubicBezTo>
                    <a:pt x="51" y="41"/>
                    <a:pt x="51" y="42"/>
                    <a:pt x="51" y="42"/>
                  </a:cubicBezTo>
                  <a:cubicBezTo>
                    <a:pt x="49" y="42"/>
                    <a:pt x="48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4" y="57"/>
                    <a:pt x="23" y="58"/>
                    <a:pt x="22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18" y="61"/>
                    <a:pt x="17" y="62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4"/>
                    <a:pt x="15" y="65"/>
                    <a:pt x="14" y="6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8"/>
                    <a:pt x="11" y="70"/>
                    <a:pt x="10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8" y="75"/>
                    <a:pt x="7" y="76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6" y="79"/>
                    <a:pt x="6" y="80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5"/>
                    <a:pt x="4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3" y="90"/>
                    <a:pt x="2" y="9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4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1" y="96"/>
                    <a:pt x="1" y="97"/>
                    <a:pt x="1" y="97"/>
                  </a:cubicBezTo>
                  <a:cubicBezTo>
                    <a:pt x="1" y="98"/>
                    <a:pt x="1" y="98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0" y="101"/>
                    <a:pt x="0" y="102"/>
                  </a:cubicBezTo>
                  <a:cubicBezTo>
                    <a:pt x="0" y="102"/>
                    <a:pt x="0" y="103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7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0" y="111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6"/>
                    <a:pt x="0" y="11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23"/>
                    <a:pt x="0" y="124"/>
                    <a:pt x="0" y="124"/>
                  </a:cubicBezTo>
                  <a:cubicBezTo>
                    <a:pt x="0" y="125"/>
                    <a:pt x="0" y="125"/>
                    <a:pt x="0" y="126"/>
                  </a:cubicBezTo>
                  <a:cubicBezTo>
                    <a:pt x="0" y="126"/>
                    <a:pt x="1" y="127"/>
                    <a:pt x="1" y="12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1"/>
                    <a:pt x="1" y="133"/>
                    <a:pt x="2" y="134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6"/>
                    <a:pt x="2" y="138"/>
                    <a:pt x="2" y="13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3" y="140"/>
                    <a:pt x="3" y="141"/>
                    <a:pt x="3" y="141"/>
                  </a:cubicBezTo>
                  <a:cubicBezTo>
                    <a:pt x="3" y="142"/>
                    <a:pt x="3" y="143"/>
                    <a:pt x="3" y="144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6"/>
                    <a:pt x="4" y="146"/>
                    <a:pt x="4" y="147"/>
                  </a:cubicBezTo>
                  <a:cubicBezTo>
                    <a:pt x="4" y="148"/>
                    <a:pt x="4" y="148"/>
                    <a:pt x="4" y="149"/>
                  </a:cubicBezTo>
                  <a:cubicBezTo>
                    <a:pt x="5" y="149"/>
                    <a:pt x="5" y="150"/>
                    <a:pt x="5" y="150"/>
                  </a:cubicBezTo>
                  <a:cubicBezTo>
                    <a:pt x="5" y="151"/>
                    <a:pt x="5" y="152"/>
                    <a:pt x="5" y="153"/>
                  </a:cubicBezTo>
                  <a:cubicBezTo>
                    <a:pt x="6" y="153"/>
                    <a:pt x="6" y="153"/>
                    <a:pt x="6" y="154"/>
                  </a:cubicBezTo>
                  <a:cubicBezTo>
                    <a:pt x="6" y="154"/>
                    <a:pt x="6" y="155"/>
                    <a:pt x="6" y="155"/>
                  </a:cubicBezTo>
                  <a:cubicBezTo>
                    <a:pt x="7" y="156"/>
                    <a:pt x="7" y="157"/>
                    <a:pt x="7" y="158"/>
                  </a:cubicBezTo>
                  <a:cubicBezTo>
                    <a:pt x="7" y="159"/>
                    <a:pt x="7" y="159"/>
                    <a:pt x="8" y="160"/>
                  </a:cubicBezTo>
                  <a:cubicBezTo>
                    <a:pt x="8" y="160"/>
                    <a:pt x="8" y="160"/>
                    <a:pt x="8" y="161"/>
                  </a:cubicBezTo>
                  <a:cubicBezTo>
                    <a:pt x="8" y="162"/>
                    <a:pt x="9" y="163"/>
                    <a:pt x="9" y="164"/>
                  </a:cubicBezTo>
                  <a:cubicBezTo>
                    <a:pt x="9" y="164"/>
                    <a:pt x="9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1" y="170"/>
                    <a:pt x="12" y="171"/>
                  </a:cubicBezTo>
                  <a:cubicBezTo>
                    <a:pt x="12" y="171"/>
                    <a:pt x="12" y="172"/>
                    <a:pt x="12" y="172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3" y="175"/>
                    <a:pt x="14" y="177"/>
                    <a:pt x="15" y="180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7" y="184"/>
                    <a:pt x="19" y="187"/>
                    <a:pt x="20" y="190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2" y="194"/>
                    <a:pt x="24" y="197"/>
                    <a:pt x="26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4"/>
                    <a:pt x="30" y="207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4" y="213"/>
                    <a:pt x="36" y="216"/>
                    <a:pt x="38" y="219"/>
                  </a:cubicBezTo>
                  <a:cubicBezTo>
                    <a:pt x="38" y="220"/>
                    <a:pt x="38" y="220"/>
                    <a:pt x="38" y="220"/>
                  </a:cubicBezTo>
                  <a:cubicBezTo>
                    <a:pt x="40" y="222"/>
                    <a:pt x="42" y="225"/>
                    <a:pt x="45" y="228"/>
                  </a:cubicBezTo>
                  <a:cubicBezTo>
                    <a:pt x="45" y="228"/>
                    <a:pt x="45" y="228"/>
                    <a:pt x="45" y="228"/>
                  </a:cubicBezTo>
                  <a:cubicBezTo>
                    <a:pt x="45" y="229"/>
                    <a:pt x="45" y="229"/>
                    <a:pt x="45" y="229"/>
                  </a:cubicBezTo>
                  <a:cubicBezTo>
                    <a:pt x="47" y="231"/>
                    <a:pt x="50" y="234"/>
                    <a:pt x="52" y="236"/>
                  </a:cubicBezTo>
                  <a:cubicBezTo>
                    <a:pt x="52" y="237"/>
                    <a:pt x="52" y="237"/>
                    <a:pt x="52" y="237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5" y="239"/>
                    <a:pt x="56" y="241"/>
                    <a:pt x="58" y="243"/>
                  </a:cubicBezTo>
                  <a:cubicBezTo>
                    <a:pt x="58" y="243"/>
                    <a:pt x="58" y="243"/>
                    <a:pt x="58" y="243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60" y="245"/>
                    <a:pt x="61" y="246"/>
                    <a:pt x="63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4" y="248"/>
                    <a:pt x="64" y="249"/>
                  </a:cubicBezTo>
                  <a:cubicBezTo>
                    <a:pt x="65" y="249"/>
                    <a:pt x="66" y="250"/>
                    <a:pt x="67" y="251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52"/>
                    <a:pt x="69" y="252"/>
                    <a:pt x="69" y="253"/>
                  </a:cubicBezTo>
                  <a:cubicBezTo>
                    <a:pt x="70" y="253"/>
                    <a:pt x="70" y="254"/>
                    <a:pt x="71" y="254"/>
                  </a:cubicBezTo>
                  <a:cubicBezTo>
                    <a:pt x="72" y="255"/>
                    <a:pt x="72" y="255"/>
                    <a:pt x="72" y="255"/>
                  </a:cubicBezTo>
                  <a:cubicBezTo>
                    <a:pt x="72" y="255"/>
                    <a:pt x="73" y="256"/>
                    <a:pt x="74" y="256"/>
                  </a:cubicBezTo>
                  <a:cubicBezTo>
                    <a:pt x="74" y="257"/>
                    <a:pt x="75" y="257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7" y="259"/>
                    <a:pt x="77" y="259"/>
                    <a:pt x="78" y="260"/>
                  </a:cubicBezTo>
                  <a:cubicBezTo>
                    <a:pt x="79" y="260"/>
                    <a:pt x="79" y="260"/>
                    <a:pt x="80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2"/>
                    <a:pt x="82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5" y="264"/>
                    <a:pt x="86" y="265"/>
                    <a:pt x="87" y="266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9" y="267"/>
                    <a:pt x="90" y="267"/>
                    <a:pt x="91" y="268"/>
                  </a:cubicBezTo>
                  <a:cubicBezTo>
                    <a:pt x="92" y="268"/>
                    <a:pt x="92" y="268"/>
                    <a:pt x="92" y="268"/>
                  </a:cubicBezTo>
                  <a:cubicBezTo>
                    <a:pt x="93" y="269"/>
                    <a:pt x="93" y="269"/>
                    <a:pt x="94" y="269"/>
                  </a:cubicBezTo>
                  <a:cubicBezTo>
                    <a:pt x="94" y="269"/>
                    <a:pt x="94" y="270"/>
                    <a:pt x="95" y="270"/>
                  </a:cubicBezTo>
                  <a:cubicBezTo>
                    <a:pt x="95" y="270"/>
                    <a:pt x="96" y="270"/>
                    <a:pt x="97" y="271"/>
                  </a:cubicBezTo>
                  <a:cubicBezTo>
                    <a:pt x="97" y="271"/>
                    <a:pt x="97" y="271"/>
                    <a:pt x="98" y="271"/>
                  </a:cubicBezTo>
                  <a:cubicBezTo>
                    <a:pt x="98" y="271"/>
                    <a:pt x="98" y="271"/>
                    <a:pt x="98" y="271"/>
                  </a:cubicBezTo>
                  <a:cubicBezTo>
                    <a:pt x="100" y="272"/>
                    <a:pt x="101" y="272"/>
                    <a:pt x="102" y="273"/>
                  </a:cubicBezTo>
                  <a:cubicBezTo>
                    <a:pt x="102" y="273"/>
                    <a:pt x="102" y="273"/>
                    <a:pt x="102" y="273"/>
                  </a:cubicBezTo>
                  <a:cubicBezTo>
                    <a:pt x="103" y="273"/>
                    <a:pt x="104" y="274"/>
                    <a:pt x="106" y="274"/>
                  </a:cubicBezTo>
                  <a:cubicBezTo>
                    <a:pt x="106" y="274"/>
                    <a:pt x="106" y="274"/>
                    <a:pt x="106" y="274"/>
                  </a:cubicBezTo>
                  <a:cubicBezTo>
                    <a:pt x="106" y="275"/>
                    <a:pt x="107" y="275"/>
                    <a:pt x="107" y="275"/>
                  </a:cubicBezTo>
                  <a:cubicBezTo>
                    <a:pt x="108" y="275"/>
                    <a:pt x="108" y="275"/>
                    <a:pt x="109" y="275"/>
                  </a:cubicBezTo>
                  <a:cubicBezTo>
                    <a:pt x="110" y="276"/>
                    <a:pt x="110" y="276"/>
                    <a:pt x="110" y="276"/>
                  </a:cubicBezTo>
                  <a:cubicBezTo>
                    <a:pt x="110" y="276"/>
                    <a:pt x="111" y="276"/>
                    <a:pt x="112" y="276"/>
                  </a:cubicBezTo>
                  <a:cubicBezTo>
                    <a:pt x="112" y="276"/>
                    <a:pt x="112" y="276"/>
                    <a:pt x="113" y="276"/>
                  </a:cubicBezTo>
                  <a:cubicBezTo>
                    <a:pt x="113" y="277"/>
                    <a:pt x="114" y="277"/>
                    <a:pt x="114" y="277"/>
                  </a:cubicBezTo>
                  <a:cubicBezTo>
                    <a:pt x="115" y="277"/>
                    <a:pt x="115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7" y="277"/>
                    <a:pt x="117" y="277"/>
                    <a:pt x="118" y="278"/>
                  </a:cubicBezTo>
                  <a:cubicBezTo>
                    <a:pt x="118" y="278"/>
                    <a:pt x="119" y="278"/>
                    <a:pt x="120" y="278"/>
                  </a:cubicBezTo>
                  <a:cubicBezTo>
                    <a:pt x="120" y="278"/>
                    <a:pt x="120" y="278"/>
                    <a:pt x="120" y="278"/>
                  </a:cubicBezTo>
                  <a:cubicBezTo>
                    <a:pt x="121" y="278"/>
                    <a:pt x="121" y="278"/>
                    <a:pt x="122" y="278"/>
                  </a:cubicBezTo>
                  <a:cubicBezTo>
                    <a:pt x="122" y="278"/>
                    <a:pt x="123" y="278"/>
                    <a:pt x="124" y="278"/>
                  </a:cubicBezTo>
                  <a:cubicBezTo>
                    <a:pt x="124" y="278"/>
                    <a:pt x="124" y="278"/>
                    <a:pt x="124" y="278"/>
                  </a:cubicBezTo>
                  <a:cubicBezTo>
                    <a:pt x="125" y="278"/>
                    <a:pt x="125" y="278"/>
                    <a:pt x="126" y="278"/>
                  </a:cubicBezTo>
                  <a:cubicBezTo>
                    <a:pt x="126" y="278"/>
                    <a:pt x="127" y="278"/>
                    <a:pt x="128" y="278"/>
                  </a:cubicBezTo>
                  <a:cubicBezTo>
                    <a:pt x="128" y="278"/>
                    <a:pt x="128" y="278"/>
                    <a:pt x="128" y="278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30" y="278"/>
                    <a:pt x="131" y="278"/>
                    <a:pt x="132" y="278"/>
                  </a:cubicBezTo>
                  <a:cubicBezTo>
                    <a:pt x="133" y="278"/>
                    <a:pt x="133" y="278"/>
                    <a:pt x="133" y="278"/>
                  </a:cubicBezTo>
                  <a:cubicBezTo>
                    <a:pt x="134" y="278"/>
                    <a:pt x="134" y="278"/>
                    <a:pt x="134" y="278"/>
                  </a:cubicBezTo>
                  <a:cubicBezTo>
                    <a:pt x="135" y="278"/>
                    <a:pt x="136" y="278"/>
                    <a:pt x="138" y="278"/>
                  </a:cubicBezTo>
                  <a:cubicBezTo>
                    <a:pt x="138" y="278"/>
                    <a:pt x="138" y="278"/>
                    <a:pt x="138" y="278"/>
                  </a:cubicBezTo>
                  <a:cubicBezTo>
                    <a:pt x="138" y="277"/>
                    <a:pt x="138" y="277"/>
                    <a:pt x="138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40" y="277"/>
                    <a:pt x="141" y="277"/>
                    <a:pt x="142" y="277"/>
                  </a:cubicBezTo>
                  <a:cubicBezTo>
                    <a:pt x="142" y="277"/>
                    <a:pt x="142" y="276"/>
                    <a:pt x="143" y="276"/>
                  </a:cubicBezTo>
                  <a:cubicBezTo>
                    <a:pt x="143" y="276"/>
                    <a:pt x="144" y="276"/>
                    <a:pt x="144" y="27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146" y="275"/>
                    <a:pt x="146" y="275"/>
                    <a:pt x="147" y="275"/>
                  </a:cubicBezTo>
                  <a:cubicBezTo>
                    <a:pt x="147" y="275"/>
                    <a:pt x="148" y="274"/>
                    <a:pt x="148" y="274"/>
                  </a:cubicBezTo>
                  <a:cubicBezTo>
                    <a:pt x="149" y="274"/>
                    <a:pt x="150" y="273"/>
                    <a:pt x="152" y="272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73" y="260"/>
                    <a:pt x="173" y="260"/>
                    <a:pt x="173" y="260"/>
                  </a:cubicBezTo>
                  <a:cubicBezTo>
                    <a:pt x="174" y="259"/>
                    <a:pt x="176" y="258"/>
                    <a:pt x="177" y="257"/>
                  </a:cubicBezTo>
                  <a:cubicBezTo>
                    <a:pt x="178" y="257"/>
                    <a:pt x="178" y="257"/>
                    <a:pt x="178" y="257"/>
                  </a:cubicBezTo>
                  <a:cubicBezTo>
                    <a:pt x="179" y="256"/>
                    <a:pt x="180" y="255"/>
                    <a:pt x="182" y="254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3" y="252"/>
                    <a:pt x="184" y="251"/>
                    <a:pt x="185" y="250"/>
                  </a:cubicBezTo>
                  <a:cubicBezTo>
                    <a:pt x="186" y="249"/>
                    <a:pt x="186" y="249"/>
                    <a:pt x="186" y="249"/>
                  </a:cubicBezTo>
                  <a:cubicBezTo>
                    <a:pt x="187" y="248"/>
                    <a:pt x="188" y="246"/>
                    <a:pt x="188" y="245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9" y="244"/>
                    <a:pt x="190" y="243"/>
                    <a:pt x="190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1" y="241"/>
                    <a:pt x="191" y="240"/>
                    <a:pt x="192" y="239"/>
                  </a:cubicBezTo>
                  <a:cubicBezTo>
                    <a:pt x="192" y="239"/>
                    <a:pt x="192" y="239"/>
                    <a:pt x="192" y="239"/>
                  </a:cubicBezTo>
                  <a:cubicBezTo>
                    <a:pt x="193" y="237"/>
                    <a:pt x="193" y="236"/>
                    <a:pt x="194" y="234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5" y="232"/>
                    <a:pt x="195" y="231"/>
                    <a:pt x="195" y="230"/>
                  </a:cubicBezTo>
                  <a:cubicBezTo>
                    <a:pt x="196" y="229"/>
                    <a:pt x="196" y="229"/>
                    <a:pt x="196" y="229"/>
                  </a:cubicBezTo>
                  <a:cubicBezTo>
                    <a:pt x="196" y="229"/>
                    <a:pt x="196" y="228"/>
                    <a:pt x="196" y="228"/>
                  </a:cubicBezTo>
                  <a:cubicBezTo>
                    <a:pt x="196" y="227"/>
                    <a:pt x="196" y="226"/>
                    <a:pt x="196" y="226"/>
                  </a:cubicBezTo>
                  <a:cubicBezTo>
                    <a:pt x="197" y="225"/>
                    <a:pt x="197" y="225"/>
                    <a:pt x="197" y="225"/>
                  </a:cubicBezTo>
                  <a:cubicBezTo>
                    <a:pt x="197" y="224"/>
                    <a:pt x="197" y="224"/>
                    <a:pt x="197" y="223"/>
                  </a:cubicBezTo>
                  <a:cubicBezTo>
                    <a:pt x="197" y="223"/>
                    <a:pt x="197" y="222"/>
                    <a:pt x="197" y="221"/>
                  </a:cubicBezTo>
                  <a:cubicBezTo>
                    <a:pt x="197" y="221"/>
                    <a:pt x="198" y="221"/>
                    <a:pt x="198" y="220"/>
                  </a:cubicBezTo>
                  <a:cubicBezTo>
                    <a:pt x="198" y="220"/>
                    <a:pt x="198" y="219"/>
                    <a:pt x="198" y="219"/>
                  </a:cubicBezTo>
                  <a:cubicBezTo>
                    <a:pt x="198" y="218"/>
                    <a:pt x="198" y="218"/>
                    <a:pt x="198" y="217"/>
                  </a:cubicBezTo>
                  <a:cubicBezTo>
                    <a:pt x="198" y="216"/>
                    <a:pt x="198" y="216"/>
                    <a:pt x="198" y="216"/>
                  </a:cubicBezTo>
                  <a:cubicBezTo>
                    <a:pt x="198" y="215"/>
                    <a:pt x="198" y="215"/>
                    <a:pt x="198" y="214"/>
                  </a:cubicBezTo>
                  <a:cubicBezTo>
                    <a:pt x="198" y="214"/>
                    <a:pt x="199" y="213"/>
                    <a:pt x="199" y="212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1"/>
                    <a:pt x="199" y="210"/>
                    <a:pt x="199" y="209"/>
                  </a:cubicBezTo>
                  <a:cubicBezTo>
                    <a:pt x="199" y="209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6"/>
                    <a:pt x="199" y="205"/>
                    <a:pt x="199" y="203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9" y="202"/>
                    <a:pt x="199" y="200"/>
                    <a:pt x="199" y="199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8"/>
                    <a:pt x="199" y="197"/>
                    <a:pt x="199" y="197"/>
                  </a:cubicBezTo>
                  <a:cubicBezTo>
                    <a:pt x="199" y="196"/>
                    <a:pt x="199" y="195"/>
                    <a:pt x="199" y="195"/>
                  </a:cubicBezTo>
                  <a:cubicBezTo>
                    <a:pt x="199" y="194"/>
                    <a:pt x="199" y="194"/>
                    <a:pt x="199" y="193"/>
                  </a:cubicBezTo>
                  <a:cubicBezTo>
                    <a:pt x="199" y="193"/>
                    <a:pt x="199" y="192"/>
                    <a:pt x="199" y="191"/>
                  </a:cubicBezTo>
                  <a:cubicBezTo>
                    <a:pt x="198" y="191"/>
                    <a:pt x="198" y="191"/>
                    <a:pt x="198" y="190"/>
                  </a:cubicBezTo>
                  <a:cubicBezTo>
                    <a:pt x="198" y="190"/>
                    <a:pt x="198" y="189"/>
                    <a:pt x="198" y="188"/>
                  </a:cubicBezTo>
                  <a:cubicBezTo>
                    <a:pt x="198" y="187"/>
                    <a:pt x="198" y="187"/>
                    <a:pt x="198" y="186"/>
                  </a:cubicBezTo>
                  <a:cubicBezTo>
                    <a:pt x="198" y="186"/>
                    <a:pt x="198" y="186"/>
                    <a:pt x="198" y="186"/>
                  </a:cubicBezTo>
                  <a:cubicBezTo>
                    <a:pt x="198" y="184"/>
                    <a:pt x="198" y="183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0"/>
                    <a:pt x="197" y="178"/>
                    <a:pt x="197" y="177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6" y="176"/>
                    <a:pt x="196" y="175"/>
                    <a:pt x="196" y="174"/>
                  </a:cubicBezTo>
                  <a:cubicBezTo>
                    <a:pt x="196" y="174"/>
                    <a:pt x="196" y="173"/>
                    <a:pt x="196" y="172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95" y="170"/>
                    <a:pt x="195" y="170"/>
                    <a:pt x="195" y="169"/>
                  </a:cubicBezTo>
                  <a:cubicBezTo>
                    <a:pt x="195" y="168"/>
                    <a:pt x="195" y="168"/>
                    <a:pt x="194" y="167"/>
                  </a:cubicBezTo>
                  <a:cubicBezTo>
                    <a:pt x="194" y="167"/>
                    <a:pt x="194" y="166"/>
                    <a:pt x="194" y="166"/>
                  </a:cubicBezTo>
                  <a:cubicBezTo>
                    <a:pt x="194" y="165"/>
                    <a:pt x="194" y="164"/>
                    <a:pt x="193" y="163"/>
                  </a:cubicBezTo>
                  <a:cubicBezTo>
                    <a:pt x="193" y="163"/>
                    <a:pt x="193" y="162"/>
                    <a:pt x="193" y="162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192" y="160"/>
                    <a:pt x="192" y="159"/>
                    <a:pt x="192" y="158"/>
                  </a:cubicBezTo>
                  <a:cubicBezTo>
                    <a:pt x="192" y="157"/>
                    <a:pt x="191" y="157"/>
                    <a:pt x="191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58"/>
                    <a:pt x="193" y="159"/>
                    <a:pt x="193" y="161"/>
                  </a:cubicBezTo>
                  <a:cubicBezTo>
                    <a:pt x="194" y="162"/>
                    <a:pt x="194" y="163"/>
                    <a:pt x="194" y="165"/>
                  </a:cubicBezTo>
                  <a:cubicBezTo>
                    <a:pt x="195" y="166"/>
                    <a:pt x="195" y="167"/>
                    <a:pt x="196" y="169"/>
                  </a:cubicBezTo>
                  <a:cubicBezTo>
                    <a:pt x="196" y="170"/>
                    <a:pt x="196" y="171"/>
                    <a:pt x="197" y="172"/>
                  </a:cubicBezTo>
                  <a:cubicBezTo>
                    <a:pt x="197" y="174"/>
                    <a:pt x="198" y="175"/>
                    <a:pt x="198" y="176"/>
                  </a:cubicBezTo>
                  <a:cubicBezTo>
                    <a:pt x="198" y="177"/>
                    <a:pt x="199" y="179"/>
                    <a:pt x="199" y="180"/>
                  </a:cubicBezTo>
                  <a:cubicBezTo>
                    <a:pt x="199" y="181"/>
                    <a:pt x="200" y="182"/>
                    <a:pt x="200" y="183"/>
                  </a:cubicBezTo>
                  <a:cubicBezTo>
                    <a:pt x="200" y="185"/>
                    <a:pt x="201" y="186"/>
                    <a:pt x="201" y="187"/>
                  </a:cubicBezTo>
                  <a:cubicBezTo>
                    <a:pt x="201" y="188"/>
                    <a:pt x="201" y="189"/>
                    <a:pt x="202" y="190"/>
                  </a:cubicBezTo>
                  <a:cubicBezTo>
                    <a:pt x="202" y="192"/>
                    <a:pt x="202" y="193"/>
                    <a:pt x="203" y="194"/>
                  </a:cubicBezTo>
                  <a:cubicBezTo>
                    <a:pt x="203" y="195"/>
                    <a:pt x="203" y="196"/>
                    <a:pt x="203" y="197"/>
                  </a:cubicBezTo>
                  <a:cubicBezTo>
                    <a:pt x="203" y="199"/>
                    <a:pt x="204" y="201"/>
                    <a:pt x="204" y="203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205" y="206"/>
                    <a:pt x="205" y="208"/>
                    <a:pt x="205" y="210"/>
                  </a:cubicBezTo>
                  <a:cubicBezTo>
                    <a:pt x="205" y="211"/>
                    <a:pt x="205" y="212"/>
                    <a:pt x="205" y="212"/>
                  </a:cubicBezTo>
                  <a:cubicBezTo>
                    <a:pt x="206" y="214"/>
                    <a:pt x="206" y="216"/>
                    <a:pt x="206" y="217"/>
                  </a:cubicBezTo>
                  <a:cubicBezTo>
                    <a:pt x="206" y="218"/>
                    <a:pt x="206" y="219"/>
                    <a:pt x="206" y="219"/>
                  </a:cubicBezTo>
                  <a:cubicBezTo>
                    <a:pt x="206" y="221"/>
                    <a:pt x="206" y="222"/>
                    <a:pt x="206" y="224"/>
                  </a:cubicBezTo>
                  <a:cubicBezTo>
                    <a:pt x="206" y="225"/>
                    <a:pt x="206" y="225"/>
                    <a:pt x="206" y="226"/>
                  </a:cubicBezTo>
                  <a:cubicBezTo>
                    <a:pt x="207" y="228"/>
                    <a:pt x="207" y="230"/>
                    <a:pt x="207" y="232"/>
                  </a:cubicBezTo>
                  <a:cubicBezTo>
                    <a:pt x="207" y="235"/>
                    <a:pt x="207" y="237"/>
                    <a:pt x="206" y="239"/>
                  </a:cubicBezTo>
                  <a:cubicBezTo>
                    <a:pt x="206" y="239"/>
                    <a:pt x="206" y="240"/>
                    <a:pt x="206" y="241"/>
                  </a:cubicBezTo>
                  <a:cubicBezTo>
                    <a:pt x="206" y="242"/>
                    <a:pt x="206" y="244"/>
                    <a:pt x="206" y="245"/>
                  </a:cubicBezTo>
                  <a:cubicBezTo>
                    <a:pt x="206" y="246"/>
                    <a:pt x="206" y="247"/>
                    <a:pt x="206" y="247"/>
                  </a:cubicBezTo>
                  <a:cubicBezTo>
                    <a:pt x="206" y="249"/>
                    <a:pt x="205" y="250"/>
                    <a:pt x="205" y="251"/>
                  </a:cubicBezTo>
                  <a:cubicBezTo>
                    <a:pt x="205" y="252"/>
                    <a:pt x="205" y="253"/>
                    <a:pt x="205" y="254"/>
                  </a:cubicBezTo>
                  <a:cubicBezTo>
                    <a:pt x="205" y="255"/>
                    <a:pt x="205" y="256"/>
                    <a:pt x="204" y="257"/>
                  </a:cubicBezTo>
                  <a:cubicBezTo>
                    <a:pt x="204" y="258"/>
                    <a:pt x="204" y="259"/>
                    <a:pt x="204" y="260"/>
                  </a:cubicBezTo>
                  <a:cubicBezTo>
                    <a:pt x="204" y="261"/>
                    <a:pt x="203" y="261"/>
                    <a:pt x="203" y="262"/>
                  </a:cubicBezTo>
                  <a:cubicBezTo>
                    <a:pt x="203" y="263"/>
                    <a:pt x="203" y="265"/>
                    <a:pt x="202" y="266"/>
                  </a:cubicBezTo>
                  <a:cubicBezTo>
                    <a:pt x="202" y="266"/>
                    <a:pt x="202" y="267"/>
                    <a:pt x="202" y="268"/>
                  </a:cubicBezTo>
                  <a:cubicBezTo>
                    <a:pt x="201" y="269"/>
                    <a:pt x="201" y="271"/>
                    <a:pt x="200" y="272"/>
                  </a:cubicBezTo>
                  <a:cubicBezTo>
                    <a:pt x="200" y="272"/>
                    <a:pt x="200" y="273"/>
                    <a:pt x="200" y="274"/>
                  </a:cubicBezTo>
                  <a:cubicBezTo>
                    <a:pt x="199" y="276"/>
                    <a:pt x="198" y="278"/>
                    <a:pt x="197" y="280"/>
                  </a:cubicBezTo>
                  <a:cubicBezTo>
                    <a:pt x="196" y="281"/>
                    <a:pt x="196" y="283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4" y="286"/>
                    <a:pt x="193" y="287"/>
                    <a:pt x="192" y="288"/>
                  </a:cubicBez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1"/>
                    <a:pt x="190" y="292"/>
                  </a:cubicBezTo>
                  <a:cubicBezTo>
                    <a:pt x="190" y="292"/>
                    <a:pt x="189" y="293"/>
                    <a:pt x="189" y="293"/>
                  </a:cubicBezTo>
                  <a:cubicBezTo>
                    <a:pt x="188" y="294"/>
                    <a:pt x="188" y="295"/>
                    <a:pt x="187" y="296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5" y="298"/>
                    <a:pt x="184" y="299"/>
                    <a:pt x="183" y="300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1"/>
                    <a:pt x="181" y="302"/>
                    <a:pt x="180" y="302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4"/>
                    <a:pt x="178" y="304"/>
                    <a:pt x="177" y="305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75" y="307"/>
                    <a:pt x="173" y="307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72" y="308"/>
                    <a:pt x="172" y="308"/>
                    <a:pt x="172" y="308"/>
                  </a:cubicBezTo>
                  <a:cubicBezTo>
                    <a:pt x="194" y="295"/>
                    <a:pt x="194" y="295"/>
                    <a:pt x="194" y="295"/>
                  </a:cubicBezTo>
                  <a:cubicBezTo>
                    <a:pt x="195" y="295"/>
                    <a:pt x="196" y="294"/>
                    <a:pt x="197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2"/>
                    <a:pt x="200" y="291"/>
                    <a:pt x="201" y="291"/>
                  </a:cubicBezTo>
                  <a:cubicBezTo>
                    <a:pt x="202" y="290"/>
                    <a:pt x="202" y="290"/>
                    <a:pt x="202" y="290"/>
                  </a:cubicBezTo>
                  <a:cubicBezTo>
                    <a:pt x="203" y="289"/>
                    <a:pt x="204" y="288"/>
                    <a:pt x="204" y="287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6" y="286"/>
                    <a:pt x="207" y="285"/>
                    <a:pt x="208" y="284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2"/>
                    <a:pt x="210" y="281"/>
                    <a:pt x="211" y="281"/>
                  </a:cubicBezTo>
                  <a:cubicBezTo>
                    <a:pt x="211" y="280"/>
                    <a:pt x="211" y="280"/>
                    <a:pt x="212" y="279"/>
                  </a:cubicBezTo>
                  <a:cubicBezTo>
                    <a:pt x="212" y="278"/>
                    <a:pt x="213" y="278"/>
                    <a:pt x="214" y="277"/>
                  </a:cubicBezTo>
                  <a:cubicBezTo>
                    <a:pt x="214" y="276"/>
                    <a:pt x="214" y="276"/>
                    <a:pt x="214" y="276"/>
                  </a:cubicBezTo>
                  <a:cubicBezTo>
                    <a:pt x="214" y="276"/>
                    <a:pt x="214" y="276"/>
                    <a:pt x="214" y="276"/>
                  </a:cubicBezTo>
                  <a:cubicBezTo>
                    <a:pt x="216" y="273"/>
                    <a:pt x="217" y="270"/>
                    <a:pt x="219" y="267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220" y="265"/>
                    <a:pt x="221" y="263"/>
                    <a:pt x="221" y="261"/>
                  </a:cubicBezTo>
                  <a:cubicBezTo>
                    <a:pt x="222" y="261"/>
                    <a:pt x="222" y="261"/>
                    <a:pt x="222" y="261"/>
                  </a:cubicBezTo>
                  <a:cubicBezTo>
                    <a:pt x="222" y="260"/>
                    <a:pt x="222" y="260"/>
                    <a:pt x="222" y="259"/>
                  </a:cubicBezTo>
                  <a:cubicBezTo>
                    <a:pt x="222" y="258"/>
                    <a:pt x="223" y="257"/>
                    <a:pt x="223" y="256"/>
                  </a:cubicBezTo>
                  <a:cubicBezTo>
                    <a:pt x="224" y="255"/>
                    <a:pt x="224" y="255"/>
                    <a:pt x="224" y="255"/>
                  </a:cubicBezTo>
                  <a:cubicBezTo>
                    <a:pt x="224" y="254"/>
                    <a:pt x="224" y="254"/>
                    <a:pt x="224" y="253"/>
                  </a:cubicBezTo>
                  <a:cubicBezTo>
                    <a:pt x="224" y="252"/>
                    <a:pt x="225" y="251"/>
                    <a:pt x="225" y="250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5" y="248"/>
                    <a:pt x="225" y="248"/>
                    <a:pt x="225" y="247"/>
                  </a:cubicBezTo>
                  <a:cubicBezTo>
                    <a:pt x="226" y="246"/>
                    <a:pt x="226" y="245"/>
                    <a:pt x="226" y="244"/>
                  </a:cubicBezTo>
                  <a:cubicBezTo>
                    <a:pt x="226" y="244"/>
                    <a:pt x="226" y="243"/>
                    <a:pt x="226" y="243"/>
                  </a:cubicBezTo>
                  <a:cubicBezTo>
                    <a:pt x="226" y="242"/>
                    <a:pt x="226" y="242"/>
                    <a:pt x="227" y="241"/>
                  </a:cubicBezTo>
                  <a:cubicBezTo>
                    <a:pt x="227" y="240"/>
                    <a:pt x="227" y="239"/>
                    <a:pt x="227" y="238"/>
                  </a:cubicBezTo>
                  <a:cubicBezTo>
                    <a:pt x="227" y="238"/>
                    <a:pt x="227" y="238"/>
                    <a:pt x="227" y="237"/>
                  </a:cubicBezTo>
                  <a:cubicBezTo>
                    <a:pt x="227" y="236"/>
                    <a:pt x="227" y="236"/>
                    <a:pt x="227" y="235"/>
                  </a:cubicBezTo>
                  <a:cubicBezTo>
                    <a:pt x="227" y="234"/>
                    <a:pt x="228" y="233"/>
                    <a:pt x="228" y="232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8" y="230"/>
                    <a:pt x="228" y="229"/>
                    <a:pt x="228" y="228"/>
                  </a:cubicBezTo>
                  <a:cubicBezTo>
                    <a:pt x="228" y="227"/>
                    <a:pt x="228" y="227"/>
                    <a:pt x="228" y="226"/>
                  </a:cubicBezTo>
                  <a:cubicBezTo>
                    <a:pt x="228" y="226"/>
                    <a:pt x="228" y="226"/>
                    <a:pt x="228" y="226"/>
                  </a:cubicBezTo>
                  <a:cubicBezTo>
                    <a:pt x="228" y="224"/>
                    <a:pt x="228" y="222"/>
                    <a:pt x="228" y="220"/>
                  </a:cubicBezTo>
                  <a:cubicBezTo>
                    <a:pt x="228" y="220"/>
                    <a:pt x="228" y="220"/>
                    <a:pt x="228" y="220"/>
                  </a:cubicBezTo>
                  <a:cubicBezTo>
                    <a:pt x="228" y="218"/>
                    <a:pt x="228" y="216"/>
                    <a:pt x="228" y="214"/>
                  </a:cubicBezTo>
                  <a:close/>
                  <a:moveTo>
                    <a:pt x="93" y="65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6"/>
                    <a:pt x="96" y="67"/>
                    <a:pt x="98" y="68"/>
                  </a:cubicBezTo>
                  <a:cubicBezTo>
                    <a:pt x="98" y="68"/>
                    <a:pt x="99" y="68"/>
                    <a:pt x="99" y="69"/>
                  </a:cubicBezTo>
                  <a:cubicBezTo>
                    <a:pt x="100" y="69"/>
                    <a:pt x="101" y="70"/>
                    <a:pt x="102" y="71"/>
                  </a:cubicBezTo>
                  <a:cubicBezTo>
                    <a:pt x="102" y="71"/>
                    <a:pt x="103" y="72"/>
                    <a:pt x="104" y="72"/>
                  </a:cubicBezTo>
                  <a:cubicBezTo>
                    <a:pt x="104" y="73"/>
                    <a:pt x="105" y="73"/>
                    <a:pt x="106" y="74"/>
                  </a:cubicBezTo>
                  <a:cubicBezTo>
                    <a:pt x="107" y="75"/>
                    <a:pt x="107" y="75"/>
                    <a:pt x="108" y="76"/>
                  </a:cubicBezTo>
                  <a:cubicBezTo>
                    <a:pt x="109" y="76"/>
                    <a:pt x="110" y="77"/>
                    <a:pt x="110" y="78"/>
                  </a:cubicBezTo>
                  <a:cubicBezTo>
                    <a:pt x="111" y="78"/>
                    <a:pt x="112" y="79"/>
                    <a:pt x="113" y="80"/>
                  </a:cubicBezTo>
                  <a:cubicBezTo>
                    <a:pt x="113" y="80"/>
                    <a:pt x="114" y="81"/>
                    <a:pt x="115" y="81"/>
                  </a:cubicBezTo>
                  <a:cubicBezTo>
                    <a:pt x="116" y="83"/>
                    <a:pt x="117" y="84"/>
                    <a:pt x="118" y="85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8"/>
                    <a:pt x="123" y="89"/>
                    <a:pt x="124" y="91"/>
                  </a:cubicBezTo>
                  <a:cubicBezTo>
                    <a:pt x="125" y="91"/>
                    <a:pt x="125" y="92"/>
                    <a:pt x="125" y="92"/>
                  </a:cubicBezTo>
                  <a:cubicBezTo>
                    <a:pt x="128" y="95"/>
                    <a:pt x="130" y="97"/>
                    <a:pt x="132" y="100"/>
                  </a:cubicBezTo>
                  <a:cubicBezTo>
                    <a:pt x="133" y="101"/>
                    <a:pt x="133" y="101"/>
                    <a:pt x="133" y="101"/>
                  </a:cubicBezTo>
                  <a:cubicBezTo>
                    <a:pt x="135" y="103"/>
                    <a:pt x="137" y="106"/>
                    <a:pt x="139" y="10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1" y="112"/>
                    <a:pt x="143" y="115"/>
                    <a:pt x="145" y="11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7" y="121"/>
                    <a:pt x="149" y="125"/>
                    <a:pt x="151" y="128"/>
                  </a:cubicBezTo>
                  <a:cubicBezTo>
                    <a:pt x="151" y="128"/>
                    <a:pt x="151" y="128"/>
                    <a:pt x="151" y="128"/>
                  </a:cubicBezTo>
                  <a:cubicBezTo>
                    <a:pt x="153" y="131"/>
                    <a:pt x="155" y="134"/>
                    <a:pt x="156" y="137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41"/>
                    <a:pt x="160" y="144"/>
                    <a:pt x="161" y="147"/>
                  </a:cubicBezTo>
                  <a:cubicBezTo>
                    <a:pt x="162" y="148"/>
                    <a:pt x="162" y="148"/>
                    <a:pt x="162" y="149"/>
                  </a:cubicBezTo>
                  <a:cubicBezTo>
                    <a:pt x="163" y="151"/>
                    <a:pt x="164" y="153"/>
                    <a:pt x="165" y="156"/>
                  </a:cubicBezTo>
                  <a:cubicBezTo>
                    <a:pt x="165" y="156"/>
                    <a:pt x="165" y="157"/>
                    <a:pt x="166" y="157"/>
                  </a:cubicBezTo>
                  <a:cubicBezTo>
                    <a:pt x="166" y="159"/>
                    <a:pt x="167" y="160"/>
                    <a:pt x="167" y="162"/>
                  </a:cubicBezTo>
                  <a:cubicBezTo>
                    <a:pt x="168" y="163"/>
                    <a:pt x="168" y="164"/>
                    <a:pt x="168" y="164"/>
                  </a:cubicBezTo>
                  <a:cubicBezTo>
                    <a:pt x="169" y="166"/>
                    <a:pt x="169" y="167"/>
                    <a:pt x="169" y="168"/>
                  </a:cubicBezTo>
                  <a:cubicBezTo>
                    <a:pt x="170" y="169"/>
                    <a:pt x="170" y="169"/>
                    <a:pt x="170" y="170"/>
                  </a:cubicBezTo>
                  <a:cubicBezTo>
                    <a:pt x="170" y="171"/>
                    <a:pt x="171" y="172"/>
                    <a:pt x="171" y="173"/>
                  </a:cubicBezTo>
                  <a:cubicBezTo>
                    <a:pt x="171" y="174"/>
                    <a:pt x="171" y="175"/>
                    <a:pt x="172" y="176"/>
                  </a:cubicBezTo>
                  <a:cubicBezTo>
                    <a:pt x="172" y="177"/>
                    <a:pt x="172" y="178"/>
                    <a:pt x="172" y="178"/>
                  </a:cubicBezTo>
                  <a:cubicBezTo>
                    <a:pt x="173" y="180"/>
                    <a:pt x="173" y="181"/>
                    <a:pt x="173" y="182"/>
                  </a:cubicBezTo>
                  <a:cubicBezTo>
                    <a:pt x="173" y="182"/>
                    <a:pt x="174" y="183"/>
                    <a:pt x="174" y="184"/>
                  </a:cubicBezTo>
                  <a:cubicBezTo>
                    <a:pt x="174" y="185"/>
                    <a:pt x="174" y="186"/>
                    <a:pt x="174" y="187"/>
                  </a:cubicBezTo>
                  <a:cubicBezTo>
                    <a:pt x="175" y="188"/>
                    <a:pt x="175" y="188"/>
                    <a:pt x="175" y="189"/>
                  </a:cubicBezTo>
                  <a:cubicBezTo>
                    <a:pt x="175" y="190"/>
                    <a:pt x="175" y="192"/>
                    <a:pt x="176" y="193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6" y="196"/>
                    <a:pt x="176" y="197"/>
                    <a:pt x="176" y="199"/>
                  </a:cubicBezTo>
                  <a:cubicBezTo>
                    <a:pt x="176" y="199"/>
                    <a:pt x="176" y="200"/>
                    <a:pt x="177" y="200"/>
                  </a:cubicBezTo>
                  <a:cubicBezTo>
                    <a:pt x="177" y="202"/>
                    <a:pt x="177" y="203"/>
                    <a:pt x="177" y="204"/>
                  </a:cubicBezTo>
                  <a:cubicBezTo>
                    <a:pt x="177" y="205"/>
                    <a:pt x="177" y="205"/>
                    <a:pt x="177" y="206"/>
                  </a:cubicBezTo>
                  <a:cubicBezTo>
                    <a:pt x="177" y="207"/>
                    <a:pt x="177" y="208"/>
                    <a:pt x="177" y="209"/>
                  </a:cubicBezTo>
                  <a:cubicBezTo>
                    <a:pt x="177" y="210"/>
                    <a:pt x="177" y="210"/>
                    <a:pt x="177" y="211"/>
                  </a:cubicBezTo>
                  <a:cubicBezTo>
                    <a:pt x="177" y="212"/>
                    <a:pt x="177" y="214"/>
                    <a:pt x="177" y="216"/>
                  </a:cubicBezTo>
                  <a:cubicBezTo>
                    <a:pt x="177" y="217"/>
                    <a:pt x="177" y="219"/>
                    <a:pt x="177" y="220"/>
                  </a:cubicBezTo>
                  <a:cubicBezTo>
                    <a:pt x="177" y="221"/>
                    <a:pt x="177" y="221"/>
                    <a:pt x="177" y="222"/>
                  </a:cubicBezTo>
                  <a:cubicBezTo>
                    <a:pt x="177" y="223"/>
                    <a:pt x="177" y="224"/>
                    <a:pt x="177" y="225"/>
                  </a:cubicBezTo>
                  <a:cubicBezTo>
                    <a:pt x="177" y="226"/>
                    <a:pt x="177" y="226"/>
                    <a:pt x="177" y="227"/>
                  </a:cubicBezTo>
                  <a:cubicBezTo>
                    <a:pt x="177" y="228"/>
                    <a:pt x="177" y="229"/>
                    <a:pt x="176" y="230"/>
                  </a:cubicBezTo>
                  <a:cubicBezTo>
                    <a:pt x="176" y="230"/>
                    <a:pt x="176" y="231"/>
                    <a:pt x="176" y="231"/>
                  </a:cubicBezTo>
                  <a:cubicBezTo>
                    <a:pt x="176" y="232"/>
                    <a:pt x="176" y="233"/>
                    <a:pt x="176" y="234"/>
                  </a:cubicBezTo>
                  <a:cubicBezTo>
                    <a:pt x="176" y="235"/>
                    <a:pt x="175" y="235"/>
                    <a:pt x="175" y="236"/>
                  </a:cubicBezTo>
                  <a:cubicBezTo>
                    <a:pt x="175" y="237"/>
                    <a:pt x="175" y="237"/>
                    <a:pt x="175" y="238"/>
                  </a:cubicBezTo>
                  <a:cubicBezTo>
                    <a:pt x="175" y="239"/>
                    <a:pt x="174" y="240"/>
                    <a:pt x="174" y="241"/>
                  </a:cubicBezTo>
                  <a:cubicBezTo>
                    <a:pt x="174" y="241"/>
                    <a:pt x="174" y="242"/>
                    <a:pt x="174" y="242"/>
                  </a:cubicBezTo>
                  <a:cubicBezTo>
                    <a:pt x="173" y="243"/>
                    <a:pt x="173" y="244"/>
                    <a:pt x="173" y="245"/>
                  </a:cubicBezTo>
                  <a:cubicBezTo>
                    <a:pt x="173" y="246"/>
                    <a:pt x="172" y="246"/>
                    <a:pt x="172" y="247"/>
                  </a:cubicBezTo>
                  <a:cubicBezTo>
                    <a:pt x="172" y="248"/>
                    <a:pt x="171" y="250"/>
                    <a:pt x="170" y="251"/>
                  </a:cubicBezTo>
                  <a:cubicBezTo>
                    <a:pt x="169" y="253"/>
                    <a:pt x="168" y="256"/>
                    <a:pt x="167" y="258"/>
                  </a:cubicBezTo>
                  <a:cubicBezTo>
                    <a:pt x="166" y="259"/>
                    <a:pt x="165" y="260"/>
                    <a:pt x="164" y="262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163" y="263"/>
                    <a:pt x="162" y="264"/>
                    <a:pt x="161" y="265"/>
                  </a:cubicBezTo>
                  <a:cubicBezTo>
                    <a:pt x="161" y="265"/>
                    <a:pt x="161" y="265"/>
                    <a:pt x="161" y="265"/>
                  </a:cubicBezTo>
                  <a:cubicBezTo>
                    <a:pt x="160" y="265"/>
                    <a:pt x="160" y="265"/>
                    <a:pt x="160" y="265"/>
                  </a:cubicBezTo>
                  <a:cubicBezTo>
                    <a:pt x="159" y="265"/>
                    <a:pt x="159" y="265"/>
                    <a:pt x="159" y="265"/>
                  </a:cubicBezTo>
                  <a:cubicBezTo>
                    <a:pt x="158" y="265"/>
                    <a:pt x="157" y="265"/>
                    <a:pt x="155" y="266"/>
                  </a:cubicBezTo>
                  <a:cubicBezTo>
                    <a:pt x="155" y="266"/>
                    <a:pt x="154" y="266"/>
                    <a:pt x="154" y="266"/>
                  </a:cubicBezTo>
                  <a:cubicBezTo>
                    <a:pt x="153" y="266"/>
                    <a:pt x="152" y="266"/>
                    <a:pt x="151" y="266"/>
                  </a:cubicBezTo>
                  <a:cubicBezTo>
                    <a:pt x="150" y="266"/>
                    <a:pt x="150" y="266"/>
                    <a:pt x="149" y="266"/>
                  </a:cubicBezTo>
                  <a:cubicBezTo>
                    <a:pt x="149" y="266"/>
                    <a:pt x="148" y="266"/>
                    <a:pt x="147" y="266"/>
                  </a:cubicBezTo>
                  <a:cubicBezTo>
                    <a:pt x="147" y="266"/>
                    <a:pt x="146" y="266"/>
                    <a:pt x="145" y="266"/>
                  </a:cubicBezTo>
                  <a:cubicBezTo>
                    <a:pt x="145" y="266"/>
                    <a:pt x="144" y="266"/>
                    <a:pt x="143" y="266"/>
                  </a:cubicBezTo>
                  <a:cubicBezTo>
                    <a:pt x="143" y="265"/>
                    <a:pt x="142" y="265"/>
                    <a:pt x="141" y="265"/>
                  </a:cubicBezTo>
                  <a:cubicBezTo>
                    <a:pt x="141" y="265"/>
                    <a:pt x="140" y="265"/>
                    <a:pt x="139" y="265"/>
                  </a:cubicBezTo>
                  <a:cubicBezTo>
                    <a:pt x="139" y="265"/>
                    <a:pt x="138" y="265"/>
                    <a:pt x="137" y="265"/>
                  </a:cubicBezTo>
                  <a:cubicBezTo>
                    <a:pt x="137" y="264"/>
                    <a:pt x="136" y="264"/>
                    <a:pt x="136" y="264"/>
                  </a:cubicBezTo>
                  <a:cubicBezTo>
                    <a:pt x="135" y="264"/>
                    <a:pt x="134" y="264"/>
                    <a:pt x="133" y="264"/>
                  </a:cubicBezTo>
                  <a:cubicBezTo>
                    <a:pt x="133" y="263"/>
                    <a:pt x="132" y="263"/>
                    <a:pt x="132" y="263"/>
                  </a:cubicBezTo>
                  <a:cubicBezTo>
                    <a:pt x="131" y="263"/>
                    <a:pt x="130" y="263"/>
                    <a:pt x="129" y="262"/>
                  </a:cubicBezTo>
                  <a:cubicBezTo>
                    <a:pt x="128" y="262"/>
                    <a:pt x="128" y="262"/>
                    <a:pt x="128" y="262"/>
                  </a:cubicBezTo>
                  <a:cubicBezTo>
                    <a:pt x="126" y="261"/>
                    <a:pt x="125" y="261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2" y="260"/>
                    <a:pt x="121" y="259"/>
                    <a:pt x="119" y="259"/>
                  </a:cubicBezTo>
                  <a:cubicBezTo>
                    <a:pt x="119" y="258"/>
                    <a:pt x="119" y="258"/>
                    <a:pt x="118" y="258"/>
                  </a:cubicBezTo>
                  <a:cubicBezTo>
                    <a:pt x="117" y="258"/>
                    <a:pt x="116" y="257"/>
                    <a:pt x="115" y="257"/>
                  </a:cubicBezTo>
                  <a:cubicBezTo>
                    <a:pt x="115" y="256"/>
                    <a:pt x="114" y="256"/>
                    <a:pt x="114" y="256"/>
                  </a:cubicBezTo>
                  <a:cubicBezTo>
                    <a:pt x="113" y="255"/>
                    <a:pt x="111" y="254"/>
                    <a:pt x="110" y="254"/>
                  </a:cubicBezTo>
                  <a:cubicBezTo>
                    <a:pt x="108" y="253"/>
                    <a:pt x="107" y="252"/>
                    <a:pt x="106" y="251"/>
                  </a:cubicBezTo>
                  <a:cubicBezTo>
                    <a:pt x="105" y="251"/>
                    <a:pt x="105" y="251"/>
                    <a:pt x="105" y="251"/>
                  </a:cubicBezTo>
                  <a:cubicBezTo>
                    <a:pt x="104" y="250"/>
                    <a:pt x="103" y="249"/>
                    <a:pt x="101" y="248"/>
                  </a:cubicBezTo>
                  <a:cubicBezTo>
                    <a:pt x="101" y="248"/>
                    <a:pt x="100" y="247"/>
                    <a:pt x="100" y="247"/>
                  </a:cubicBezTo>
                  <a:cubicBezTo>
                    <a:pt x="99" y="246"/>
                    <a:pt x="98" y="246"/>
                    <a:pt x="97" y="245"/>
                  </a:cubicBezTo>
                  <a:cubicBezTo>
                    <a:pt x="96" y="245"/>
                    <a:pt x="96" y="244"/>
                    <a:pt x="95" y="244"/>
                  </a:cubicBezTo>
                  <a:cubicBezTo>
                    <a:pt x="94" y="243"/>
                    <a:pt x="94" y="243"/>
                    <a:pt x="93" y="242"/>
                  </a:cubicBezTo>
                  <a:cubicBezTo>
                    <a:pt x="92" y="241"/>
                    <a:pt x="91" y="241"/>
                    <a:pt x="91" y="240"/>
                  </a:cubicBezTo>
                  <a:cubicBezTo>
                    <a:pt x="90" y="240"/>
                    <a:pt x="89" y="239"/>
                    <a:pt x="89" y="238"/>
                  </a:cubicBezTo>
                  <a:cubicBezTo>
                    <a:pt x="88" y="238"/>
                    <a:pt x="87" y="237"/>
                    <a:pt x="86" y="236"/>
                  </a:cubicBezTo>
                  <a:cubicBezTo>
                    <a:pt x="85" y="236"/>
                    <a:pt x="85" y="235"/>
                    <a:pt x="84" y="234"/>
                  </a:cubicBezTo>
                  <a:cubicBezTo>
                    <a:pt x="83" y="233"/>
                    <a:pt x="82" y="232"/>
                    <a:pt x="80" y="231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78" y="228"/>
                    <a:pt x="76" y="227"/>
                    <a:pt x="75" y="225"/>
                  </a:cubicBezTo>
                  <a:cubicBezTo>
                    <a:pt x="74" y="224"/>
                    <a:pt x="74" y="224"/>
                    <a:pt x="73" y="224"/>
                  </a:cubicBezTo>
                  <a:cubicBezTo>
                    <a:pt x="71" y="221"/>
                    <a:pt x="69" y="219"/>
                    <a:pt x="67" y="216"/>
                  </a:cubicBezTo>
                  <a:cubicBezTo>
                    <a:pt x="66" y="215"/>
                    <a:pt x="66" y="215"/>
                    <a:pt x="66" y="215"/>
                  </a:cubicBezTo>
                  <a:cubicBezTo>
                    <a:pt x="64" y="213"/>
                    <a:pt x="62" y="210"/>
                    <a:pt x="60" y="207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7" y="204"/>
                    <a:pt x="55" y="201"/>
                    <a:pt x="53" y="198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1" y="194"/>
                    <a:pt x="49" y="191"/>
                    <a:pt x="48" y="188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6" y="185"/>
                    <a:pt x="44" y="182"/>
                    <a:pt x="42" y="179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0" y="175"/>
                    <a:pt x="39" y="172"/>
                    <a:pt x="37" y="169"/>
                  </a:cubicBezTo>
                  <a:cubicBezTo>
                    <a:pt x="37" y="168"/>
                    <a:pt x="37" y="168"/>
                    <a:pt x="37" y="167"/>
                  </a:cubicBezTo>
                  <a:cubicBezTo>
                    <a:pt x="36" y="165"/>
                    <a:pt x="35" y="163"/>
                    <a:pt x="34" y="160"/>
                  </a:cubicBezTo>
                  <a:cubicBezTo>
                    <a:pt x="34" y="160"/>
                    <a:pt x="33" y="159"/>
                    <a:pt x="33" y="158"/>
                  </a:cubicBezTo>
                  <a:cubicBezTo>
                    <a:pt x="33" y="157"/>
                    <a:pt x="32" y="155"/>
                    <a:pt x="31" y="154"/>
                  </a:cubicBezTo>
                  <a:cubicBezTo>
                    <a:pt x="31" y="153"/>
                    <a:pt x="31" y="152"/>
                    <a:pt x="31" y="151"/>
                  </a:cubicBezTo>
                  <a:cubicBezTo>
                    <a:pt x="30" y="150"/>
                    <a:pt x="30" y="149"/>
                    <a:pt x="30" y="148"/>
                  </a:cubicBezTo>
                  <a:cubicBezTo>
                    <a:pt x="29" y="147"/>
                    <a:pt x="29" y="146"/>
                    <a:pt x="29" y="146"/>
                  </a:cubicBezTo>
                  <a:cubicBezTo>
                    <a:pt x="28" y="145"/>
                    <a:pt x="28" y="144"/>
                    <a:pt x="28" y="143"/>
                  </a:cubicBezTo>
                  <a:cubicBezTo>
                    <a:pt x="28" y="142"/>
                    <a:pt x="27" y="141"/>
                    <a:pt x="27" y="140"/>
                  </a:cubicBezTo>
                  <a:cubicBezTo>
                    <a:pt x="27" y="139"/>
                    <a:pt x="27" y="138"/>
                    <a:pt x="26" y="137"/>
                  </a:cubicBezTo>
                  <a:cubicBezTo>
                    <a:pt x="26" y="136"/>
                    <a:pt x="26" y="135"/>
                    <a:pt x="26" y="134"/>
                  </a:cubicBezTo>
                  <a:cubicBezTo>
                    <a:pt x="25" y="134"/>
                    <a:pt x="25" y="133"/>
                    <a:pt x="25" y="132"/>
                  </a:cubicBezTo>
                  <a:cubicBezTo>
                    <a:pt x="25" y="131"/>
                    <a:pt x="25" y="130"/>
                    <a:pt x="24" y="129"/>
                  </a:cubicBezTo>
                  <a:cubicBezTo>
                    <a:pt x="24" y="128"/>
                    <a:pt x="24" y="128"/>
                    <a:pt x="24" y="127"/>
                  </a:cubicBezTo>
                  <a:cubicBezTo>
                    <a:pt x="24" y="125"/>
                    <a:pt x="23" y="124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0"/>
                    <a:pt x="23" y="119"/>
                    <a:pt x="22" y="117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4"/>
                    <a:pt x="22" y="113"/>
                    <a:pt x="22" y="112"/>
                  </a:cubicBezTo>
                  <a:cubicBezTo>
                    <a:pt x="22" y="111"/>
                    <a:pt x="22" y="111"/>
                    <a:pt x="22" y="110"/>
                  </a:cubicBezTo>
                  <a:cubicBezTo>
                    <a:pt x="22" y="109"/>
                    <a:pt x="22" y="108"/>
                    <a:pt x="22" y="107"/>
                  </a:cubicBezTo>
                  <a:cubicBezTo>
                    <a:pt x="22" y="106"/>
                    <a:pt x="22" y="106"/>
                    <a:pt x="21" y="105"/>
                  </a:cubicBezTo>
                  <a:cubicBezTo>
                    <a:pt x="21" y="104"/>
                    <a:pt x="21" y="102"/>
                    <a:pt x="21" y="100"/>
                  </a:cubicBezTo>
                  <a:cubicBezTo>
                    <a:pt x="21" y="99"/>
                    <a:pt x="21" y="97"/>
                    <a:pt x="22" y="96"/>
                  </a:cubicBezTo>
                  <a:cubicBezTo>
                    <a:pt x="22" y="95"/>
                    <a:pt x="22" y="95"/>
                    <a:pt x="22" y="94"/>
                  </a:cubicBezTo>
                  <a:cubicBezTo>
                    <a:pt x="22" y="93"/>
                    <a:pt x="22" y="92"/>
                    <a:pt x="22" y="91"/>
                  </a:cubicBezTo>
                  <a:cubicBezTo>
                    <a:pt x="22" y="90"/>
                    <a:pt x="22" y="90"/>
                    <a:pt x="22" y="89"/>
                  </a:cubicBezTo>
                  <a:cubicBezTo>
                    <a:pt x="22" y="88"/>
                    <a:pt x="22" y="87"/>
                    <a:pt x="22" y="86"/>
                  </a:cubicBezTo>
                  <a:cubicBezTo>
                    <a:pt x="22" y="86"/>
                    <a:pt x="23" y="85"/>
                    <a:pt x="23" y="84"/>
                  </a:cubicBezTo>
                  <a:cubicBezTo>
                    <a:pt x="23" y="84"/>
                    <a:pt x="23" y="83"/>
                    <a:pt x="23" y="82"/>
                  </a:cubicBezTo>
                  <a:cubicBezTo>
                    <a:pt x="23" y="81"/>
                    <a:pt x="23" y="81"/>
                    <a:pt x="23" y="80"/>
                  </a:cubicBezTo>
                  <a:cubicBezTo>
                    <a:pt x="24" y="79"/>
                    <a:pt x="24" y="79"/>
                    <a:pt x="24" y="78"/>
                  </a:cubicBezTo>
                  <a:cubicBezTo>
                    <a:pt x="24" y="77"/>
                    <a:pt x="24" y="76"/>
                    <a:pt x="25" y="75"/>
                  </a:cubicBezTo>
                  <a:cubicBezTo>
                    <a:pt x="25" y="75"/>
                    <a:pt x="25" y="74"/>
                    <a:pt x="25" y="74"/>
                  </a:cubicBezTo>
                  <a:cubicBezTo>
                    <a:pt x="25" y="73"/>
                    <a:pt x="26" y="72"/>
                    <a:pt x="26" y="71"/>
                  </a:cubicBezTo>
                  <a:cubicBezTo>
                    <a:pt x="26" y="70"/>
                    <a:pt x="26" y="70"/>
                    <a:pt x="27" y="69"/>
                  </a:cubicBezTo>
                  <a:cubicBezTo>
                    <a:pt x="27" y="68"/>
                    <a:pt x="28" y="66"/>
                    <a:pt x="29" y="65"/>
                  </a:cubicBezTo>
                  <a:cubicBezTo>
                    <a:pt x="29" y="64"/>
                    <a:pt x="30" y="62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1" y="60"/>
                    <a:pt x="31" y="59"/>
                    <a:pt x="32" y="58"/>
                  </a:cubicBezTo>
                  <a:cubicBezTo>
                    <a:pt x="33" y="57"/>
                    <a:pt x="34" y="56"/>
                    <a:pt x="35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37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1" y="51"/>
                    <a:pt x="42" y="50"/>
                    <a:pt x="44" y="50"/>
                  </a:cubicBezTo>
                  <a:cubicBezTo>
                    <a:pt x="44" y="50"/>
                    <a:pt x="45" y="50"/>
                    <a:pt x="45" y="50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50"/>
                    <a:pt x="49" y="50"/>
                    <a:pt x="49" y="50"/>
                  </a:cubicBezTo>
                  <a:cubicBezTo>
                    <a:pt x="50" y="50"/>
                    <a:pt x="51" y="50"/>
                    <a:pt x="52" y="50"/>
                  </a:cubicBezTo>
                  <a:cubicBezTo>
                    <a:pt x="52" y="50"/>
                    <a:pt x="53" y="50"/>
                    <a:pt x="54" y="50"/>
                  </a:cubicBezTo>
                  <a:cubicBezTo>
                    <a:pt x="54" y="50"/>
                    <a:pt x="55" y="50"/>
                    <a:pt x="55" y="50"/>
                  </a:cubicBezTo>
                  <a:cubicBezTo>
                    <a:pt x="56" y="50"/>
                    <a:pt x="57" y="51"/>
                    <a:pt x="58" y="51"/>
                  </a:cubicBezTo>
                  <a:cubicBezTo>
                    <a:pt x="58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1"/>
                  </a:cubicBezTo>
                  <a:cubicBezTo>
                    <a:pt x="62" y="51"/>
                    <a:pt x="63" y="52"/>
                    <a:pt x="63" y="52"/>
                  </a:cubicBezTo>
                  <a:cubicBezTo>
                    <a:pt x="64" y="52"/>
                    <a:pt x="65" y="52"/>
                    <a:pt x="66" y="52"/>
                  </a:cubicBezTo>
                  <a:cubicBezTo>
                    <a:pt x="66" y="52"/>
                    <a:pt x="67" y="53"/>
                    <a:pt x="67" y="53"/>
                  </a:cubicBezTo>
                  <a:cubicBezTo>
                    <a:pt x="68" y="53"/>
                    <a:pt x="69" y="53"/>
                    <a:pt x="70" y="54"/>
                  </a:cubicBezTo>
                  <a:cubicBezTo>
                    <a:pt x="70" y="54"/>
                    <a:pt x="71" y="54"/>
                    <a:pt x="71" y="54"/>
                  </a:cubicBezTo>
                  <a:cubicBezTo>
                    <a:pt x="73" y="54"/>
                    <a:pt x="74" y="55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8" y="57"/>
                    <a:pt x="79" y="57"/>
                  </a:cubicBezTo>
                  <a:cubicBezTo>
                    <a:pt x="80" y="57"/>
                    <a:pt x="80" y="58"/>
                    <a:pt x="81" y="58"/>
                  </a:cubicBezTo>
                  <a:cubicBezTo>
                    <a:pt x="82" y="58"/>
                    <a:pt x="83" y="59"/>
                    <a:pt x="84" y="59"/>
                  </a:cubicBezTo>
                  <a:cubicBezTo>
                    <a:pt x="84" y="60"/>
                    <a:pt x="85" y="60"/>
                    <a:pt x="85" y="60"/>
                  </a:cubicBezTo>
                  <a:cubicBezTo>
                    <a:pt x="86" y="61"/>
                    <a:pt x="88" y="61"/>
                    <a:pt x="89" y="62"/>
                  </a:cubicBezTo>
                  <a:cubicBezTo>
                    <a:pt x="90" y="63"/>
                    <a:pt x="92" y="64"/>
                    <a:pt x="93" y="65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şľîḋê">
              <a:extLst>
                <a:ext uri="{FF2B5EF4-FFF2-40B4-BE49-F238E27FC236}">
                  <a16:creationId xmlns:a16="http://schemas.microsoft.com/office/drawing/2014/main" id="{65052ABA-7DCE-4033-B3AB-54958533B8EC}"/>
                </a:ext>
              </a:extLst>
            </p:cNvPr>
            <p:cNvSpPr/>
            <p:nvPr/>
          </p:nvSpPr>
          <p:spPr bwMode="auto">
            <a:xfrm>
              <a:off x="5341938" y="2678113"/>
              <a:ext cx="379413" cy="549275"/>
            </a:xfrm>
            <a:custGeom>
              <a:avLst/>
              <a:gdLst>
                <a:gd name="T0" fmla="*/ 58 w 115"/>
                <a:gd name="T1" fmla="*/ 18 h 167"/>
                <a:gd name="T2" fmla="*/ 115 w 115"/>
                <a:gd name="T3" fmla="*/ 116 h 167"/>
                <a:gd name="T4" fmla="*/ 57 w 115"/>
                <a:gd name="T5" fmla="*/ 149 h 167"/>
                <a:gd name="T6" fmla="*/ 1 w 115"/>
                <a:gd name="T7" fmla="*/ 50 h 167"/>
                <a:gd name="T8" fmla="*/ 58 w 115"/>
                <a:gd name="T9" fmla="*/ 18 h 167"/>
                <a:gd name="T10" fmla="*/ 58 w 115"/>
                <a:gd name="T11" fmla="*/ 113 h 167"/>
                <a:gd name="T12" fmla="*/ 84 w 115"/>
                <a:gd name="T13" fmla="*/ 98 h 167"/>
                <a:gd name="T14" fmla="*/ 58 w 115"/>
                <a:gd name="T15" fmla="*/ 53 h 167"/>
                <a:gd name="T16" fmla="*/ 31 w 115"/>
                <a:gd name="T17" fmla="*/ 68 h 167"/>
                <a:gd name="T18" fmla="*/ 58 w 115"/>
                <a:gd name="T19" fmla="*/ 1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67">
                  <a:moveTo>
                    <a:pt x="58" y="18"/>
                  </a:moveTo>
                  <a:cubicBezTo>
                    <a:pt x="89" y="36"/>
                    <a:pt x="115" y="80"/>
                    <a:pt x="115" y="116"/>
                  </a:cubicBezTo>
                  <a:cubicBezTo>
                    <a:pt x="114" y="152"/>
                    <a:pt x="89" y="167"/>
                    <a:pt x="57" y="149"/>
                  </a:cubicBezTo>
                  <a:cubicBezTo>
                    <a:pt x="26" y="131"/>
                    <a:pt x="0" y="87"/>
                    <a:pt x="1" y="50"/>
                  </a:cubicBezTo>
                  <a:cubicBezTo>
                    <a:pt x="1" y="14"/>
                    <a:pt x="26" y="0"/>
                    <a:pt x="58" y="18"/>
                  </a:cubicBezTo>
                  <a:close/>
                  <a:moveTo>
                    <a:pt x="58" y="113"/>
                  </a:moveTo>
                  <a:cubicBezTo>
                    <a:pt x="72" y="122"/>
                    <a:pt x="84" y="115"/>
                    <a:pt x="84" y="98"/>
                  </a:cubicBezTo>
                  <a:cubicBezTo>
                    <a:pt x="84" y="82"/>
                    <a:pt x="72" y="62"/>
                    <a:pt x="58" y="53"/>
                  </a:cubicBezTo>
                  <a:cubicBezTo>
                    <a:pt x="43" y="45"/>
                    <a:pt x="31" y="52"/>
                    <a:pt x="31" y="68"/>
                  </a:cubicBezTo>
                  <a:cubicBezTo>
                    <a:pt x="31" y="85"/>
                    <a:pt x="43" y="105"/>
                    <a:pt x="58" y="113"/>
                  </a:cubicBezTo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śľîdê">
              <a:extLst>
                <a:ext uri="{FF2B5EF4-FFF2-40B4-BE49-F238E27FC236}">
                  <a16:creationId xmlns:a16="http://schemas.microsoft.com/office/drawing/2014/main" id="{50A454AF-E014-4555-B182-574FCA721BB3}"/>
                </a:ext>
              </a:extLst>
            </p:cNvPr>
            <p:cNvSpPr/>
            <p:nvPr/>
          </p:nvSpPr>
          <p:spPr bwMode="auto">
            <a:xfrm>
              <a:off x="5443538" y="2825751"/>
              <a:ext cx="176213" cy="254000"/>
            </a:xfrm>
            <a:custGeom>
              <a:avLst/>
              <a:gdLst>
                <a:gd name="T0" fmla="*/ 27 w 53"/>
                <a:gd name="T1" fmla="*/ 8 h 77"/>
                <a:gd name="T2" fmla="*/ 53 w 53"/>
                <a:gd name="T3" fmla="*/ 53 h 77"/>
                <a:gd name="T4" fmla="*/ 27 w 53"/>
                <a:gd name="T5" fmla="*/ 68 h 77"/>
                <a:gd name="T6" fmla="*/ 0 w 53"/>
                <a:gd name="T7" fmla="*/ 23 h 77"/>
                <a:gd name="T8" fmla="*/ 27 w 53"/>
                <a:gd name="T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7">
                  <a:moveTo>
                    <a:pt x="27" y="8"/>
                  </a:moveTo>
                  <a:cubicBezTo>
                    <a:pt x="41" y="17"/>
                    <a:pt x="53" y="37"/>
                    <a:pt x="53" y="53"/>
                  </a:cubicBezTo>
                  <a:cubicBezTo>
                    <a:pt x="53" y="70"/>
                    <a:pt x="41" y="77"/>
                    <a:pt x="27" y="68"/>
                  </a:cubicBezTo>
                  <a:cubicBezTo>
                    <a:pt x="12" y="60"/>
                    <a:pt x="0" y="40"/>
                    <a:pt x="0" y="23"/>
                  </a:cubicBezTo>
                  <a:cubicBezTo>
                    <a:pt x="0" y="7"/>
                    <a:pt x="12" y="0"/>
                    <a:pt x="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šliḓé">
              <a:extLst>
                <a:ext uri="{FF2B5EF4-FFF2-40B4-BE49-F238E27FC236}">
                  <a16:creationId xmlns:a16="http://schemas.microsoft.com/office/drawing/2014/main" id="{25852506-E3D0-47B5-AB87-AD63F90E5E4D}"/>
                </a:ext>
              </a:extLst>
            </p:cNvPr>
            <p:cNvSpPr/>
            <p:nvPr/>
          </p:nvSpPr>
          <p:spPr bwMode="auto">
            <a:xfrm>
              <a:off x="5140326" y="2381251"/>
              <a:ext cx="782638" cy="1139825"/>
            </a:xfrm>
            <a:custGeom>
              <a:avLst/>
              <a:gdLst>
                <a:gd name="T0" fmla="*/ 119 w 237"/>
                <a:gd name="T1" fmla="*/ 38 h 346"/>
                <a:gd name="T2" fmla="*/ 237 w 237"/>
                <a:gd name="T3" fmla="*/ 241 h 346"/>
                <a:gd name="T4" fmla="*/ 118 w 237"/>
                <a:gd name="T5" fmla="*/ 309 h 346"/>
                <a:gd name="T6" fmla="*/ 1 w 237"/>
                <a:gd name="T7" fmla="*/ 105 h 346"/>
                <a:gd name="T8" fmla="*/ 119 w 237"/>
                <a:gd name="T9" fmla="*/ 38 h 346"/>
                <a:gd name="T10" fmla="*/ 118 w 237"/>
                <a:gd name="T11" fmla="*/ 275 h 346"/>
                <a:gd name="T12" fmla="*/ 207 w 237"/>
                <a:gd name="T13" fmla="*/ 225 h 346"/>
                <a:gd name="T14" fmla="*/ 119 w 237"/>
                <a:gd name="T15" fmla="*/ 71 h 346"/>
                <a:gd name="T16" fmla="*/ 30 w 237"/>
                <a:gd name="T17" fmla="*/ 122 h 346"/>
                <a:gd name="T18" fmla="*/ 118 w 237"/>
                <a:gd name="T19" fmla="*/ 27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346">
                  <a:moveTo>
                    <a:pt x="119" y="38"/>
                  </a:moveTo>
                  <a:cubicBezTo>
                    <a:pt x="184" y="75"/>
                    <a:pt x="237" y="166"/>
                    <a:pt x="237" y="241"/>
                  </a:cubicBezTo>
                  <a:cubicBezTo>
                    <a:pt x="236" y="316"/>
                    <a:pt x="183" y="346"/>
                    <a:pt x="118" y="309"/>
                  </a:cubicBezTo>
                  <a:cubicBezTo>
                    <a:pt x="53" y="271"/>
                    <a:pt x="0" y="180"/>
                    <a:pt x="1" y="105"/>
                  </a:cubicBezTo>
                  <a:cubicBezTo>
                    <a:pt x="1" y="30"/>
                    <a:pt x="54" y="0"/>
                    <a:pt x="119" y="38"/>
                  </a:cubicBezTo>
                  <a:close/>
                  <a:moveTo>
                    <a:pt x="118" y="275"/>
                  </a:moveTo>
                  <a:cubicBezTo>
                    <a:pt x="167" y="304"/>
                    <a:pt x="207" y="281"/>
                    <a:pt x="207" y="225"/>
                  </a:cubicBezTo>
                  <a:cubicBezTo>
                    <a:pt x="208" y="168"/>
                    <a:pt x="168" y="100"/>
                    <a:pt x="119" y="71"/>
                  </a:cubicBezTo>
                  <a:cubicBezTo>
                    <a:pt x="70" y="43"/>
                    <a:pt x="30" y="66"/>
                    <a:pt x="30" y="122"/>
                  </a:cubicBezTo>
                  <a:cubicBezTo>
                    <a:pt x="30" y="178"/>
                    <a:pt x="69" y="247"/>
                    <a:pt x="118" y="275"/>
                  </a:cubicBezTo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ṩľiḍe">
              <a:extLst>
                <a:ext uri="{FF2B5EF4-FFF2-40B4-BE49-F238E27FC236}">
                  <a16:creationId xmlns:a16="http://schemas.microsoft.com/office/drawing/2014/main" id="{F0A07B60-A5C8-49E7-A150-C7BFCCEF167C}"/>
                </a:ext>
              </a:extLst>
            </p:cNvPr>
            <p:cNvSpPr/>
            <p:nvPr/>
          </p:nvSpPr>
          <p:spPr bwMode="auto">
            <a:xfrm>
              <a:off x="5240338" y="2522538"/>
              <a:ext cx="587375" cy="860425"/>
            </a:xfrm>
            <a:custGeom>
              <a:avLst/>
              <a:gdLst>
                <a:gd name="T0" fmla="*/ 89 w 178"/>
                <a:gd name="T1" fmla="*/ 28 h 261"/>
                <a:gd name="T2" fmla="*/ 177 w 178"/>
                <a:gd name="T3" fmla="*/ 182 h 261"/>
                <a:gd name="T4" fmla="*/ 88 w 178"/>
                <a:gd name="T5" fmla="*/ 232 h 261"/>
                <a:gd name="T6" fmla="*/ 0 w 178"/>
                <a:gd name="T7" fmla="*/ 79 h 261"/>
                <a:gd name="T8" fmla="*/ 89 w 178"/>
                <a:gd name="T9" fmla="*/ 28 h 261"/>
                <a:gd name="T10" fmla="*/ 88 w 178"/>
                <a:gd name="T11" fmla="*/ 196 h 261"/>
                <a:gd name="T12" fmla="*/ 146 w 178"/>
                <a:gd name="T13" fmla="*/ 163 h 261"/>
                <a:gd name="T14" fmla="*/ 89 w 178"/>
                <a:gd name="T15" fmla="*/ 65 h 261"/>
                <a:gd name="T16" fmla="*/ 32 w 178"/>
                <a:gd name="T17" fmla="*/ 97 h 261"/>
                <a:gd name="T18" fmla="*/ 88 w 178"/>
                <a:gd name="T19" fmla="*/ 19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261">
                  <a:moveTo>
                    <a:pt x="89" y="28"/>
                  </a:moveTo>
                  <a:cubicBezTo>
                    <a:pt x="138" y="57"/>
                    <a:pt x="178" y="125"/>
                    <a:pt x="177" y="182"/>
                  </a:cubicBezTo>
                  <a:cubicBezTo>
                    <a:pt x="177" y="238"/>
                    <a:pt x="137" y="261"/>
                    <a:pt x="88" y="232"/>
                  </a:cubicBezTo>
                  <a:cubicBezTo>
                    <a:pt x="39" y="204"/>
                    <a:pt x="0" y="135"/>
                    <a:pt x="0" y="79"/>
                  </a:cubicBezTo>
                  <a:cubicBezTo>
                    <a:pt x="0" y="23"/>
                    <a:pt x="40" y="0"/>
                    <a:pt x="89" y="28"/>
                  </a:cubicBezTo>
                  <a:close/>
                  <a:moveTo>
                    <a:pt x="88" y="196"/>
                  </a:moveTo>
                  <a:cubicBezTo>
                    <a:pt x="120" y="214"/>
                    <a:pt x="145" y="199"/>
                    <a:pt x="146" y="163"/>
                  </a:cubicBezTo>
                  <a:cubicBezTo>
                    <a:pt x="146" y="127"/>
                    <a:pt x="120" y="83"/>
                    <a:pt x="89" y="65"/>
                  </a:cubicBezTo>
                  <a:cubicBezTo>
                    <a:pt x="57" y="47"/>
                    <a:pt x="32" y="61"/>
                    <a:pt x="32" y="97"/>
                  </a:cubicBezTo>
                  <a:cubicBezTo>
                    <a:pt x="31" y="134"/>
                    <a:pt x="57" y="178"/>
                    <a:pt x="88" y="1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ŝḻïḓé">
              <a:extLst>
                <a:ext uri="{FF2B5EF4-FFF2-40B4-BE49-F238E27FC236}">
                  <a16:creationId xmlns:a16="http://schemas.microsoft.com/office/drawing/2014/main" id="{8DF592BB-DED5-4AA1-B7C8-9E3AD906AE56}"/>
                </a:ext>
              </a:extLst>
            </p:cNvPr>
            <p:cNvSpPr/>
            <p:nvPr/>
          </p:nvSpPr>
          <p:spPr bwMode="auto">
            <a:xfrm>
              <a:off x="4962526" y="2938463"/>
              <a:ext cx="581025" cy="334963"/>
            </a:xfrm>
            <a:custGeom>
              <a:avLst/>
              <a:gdLst>
                <a:gd name="T0" fmla="*/ 10 w 366"/>
                <a:gd name="T1" fmla="*/ 211 h 211"/>
                <a:gd name="T2" fmla="*/ 0 w 366"/>
                <a:gd name="T3" fmla="*/ 205 h 211"/>
                <a:gd name="T4" fmla="*/ 355 w 366"/>
                <a:gd name="T5" fmla="*/ 0 h 211"/>
                <a:gd name="T6" fmla="*/ 366 w 366"/>
                <a:gd name="T7" fmla="*/ 6 h 211"/>
                <a:gd name="T8" fmla="*/ 10 w 3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11">
                  <a:moveTo>
                    <a:pt x="10" y="211"/>
                  </a:moveTo>
                  <a:lnTo>
                    <a:pt x="0" y="205"/>
                  </a:lnTo>
                  <a:lnTo>
                    <a:pt x="355" y="0"/>
                  </a:lnTo>
                  <a:lnTo>
                    <a:pt x="366" y="6"/>
                  </a:lnTo>
                  <a:lnTo>
                    <a:pt x="10" y="211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ś1iďè">
              <a:extLst>
                <a:ext uri="{FF2B5EF4-FFF2-40B4-BE49-F238E27FC236}">
                  <a16:creationId xmlns:a16="http://schemas.microsoft.com/office/drawing/2014/main" id="{A5B4E342-2592-4D1D-AE47-23EE01671201}"/>
                </a:ext>
              </a:extLst>
            </p:cNvPr>
            <p:cNvSpPr/>
            <p:nvPr/>
          </p:nvSpPr>
          <p:spPr bwMode="auto">
            <a:xfrm>
              <a:off x="4943476" y="3263901"/>
              <a:ext cx="34925" cy="20638"/>
            </a:xfrm>
            <a:custGeom>
              <a:avLst/>
              <a:gdLst>
                <a:gd name="T0" fmla="*/ 10 w 22"/>
                <a:gd name="T1" fmla="*/ 13 h 13"/>
                <a:gd name="T2" fmla="*/ 0 w 22"/>
                <a:gd name="T3" fmla="*/ 6 h 13"/>
                <a:gd name="T4" fmla="*/ 12 w 22"/>
                <a:gd name="T5" fmla="*/ 0 h 13"/>
                <a:gd name="T6" fmla="*/ 22 w 22"/>
                <a:gd name="T7" fmla="*/ 6 h 13"/>
                <a:gd name="T8" fmla="*/ 10 w 2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2" y="6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ṧ1îde">
              <a:extLst>
                <a:ext uri="{FF2B5EF4-FFF2-40B4-BE49-F238E27FC236}">
                  <a16:creationId xmlns:a16="http://schemas.microsoft.com/office/drawing/2014/main" id="{46C9AFE2-8C4C-420E-B414-29949E7A886A}"/>
                </a:ext>
              </a:extLst>
            </p:cNvPr>
            <p:cNvSpPr/>
            <p:nvPr/>
          </p:nvSpPr>
          <p:spPr bwMode="auto">
            <a:xfrm>
              <a:off x="4840288" y="3273426"/>
              <a:ext cx="119063" cy="14288"/>
            </a:xfrm>
            <a:custGeom>
              <a:avLst/>
              <a:gdLst>
                <a:gd name="T0" fmla="*/ 10 w 75"/>
                <a:gd name="T1" fmla="*/ 9 h 9"/>
                <a:gd name="T2" fmla="*/ 0 w 75"/>
                <a:gd name="T3" fmla="*/ 2 h 9"/>
                <a:gd name="T4" fmla="*/ 65 w 75"/>
                <a:gd name="T5" fmla="*/ 0 h 9"/>
                <a:gd name="T6" fmla="*/ 75 w 75"/>
                <a:gd name="T7" fmla="*/ 7 h 9"/>
                <a:gd name="T8" fmla="*/ 10 w 7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9">
                  <a:moveTo>
                    <a:pt x="10" y="9"/>
                  </a:moveTo>
                  <a:lnTo>
                    <a:pt x="0" y="2"/>
                  </a:lnTo>
                  <a:lnTo>
                    <a:pt x="65" y="0"/>
                  </a:lnTo>
                  <a:lnTo>
                    <a:pt x="75" y="7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C6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š1îḍê">
              <a:extLst>
                <a:ext uri="{FF2B5EF4-FFF2-40B4-BE49-F238E27FC236}">
                  <a16:creationId xmlns:a16="http://schemas.microsoft.com/office/drawing/2014/main" id="{4EB5105F-528D-4B0E-9304-349E508ED41E}"/>
                </a:ext>
              </a:extLst>
            </p:cNvPr>
            <p:cNvSpPr/>
            <p:nvPr/>
          </p:nvSpPr>
          <p:spPr bwMode="auto">
            <a:xfrm>
              <a:off x="4705351" y="3386138"/>
              <a:ext cx="85725" cy="122238"/>
            </a:xfrm>
            <a:custGeom>
              <a:avLst/>
              <a:gdLst>
                <a:gd name="T0" fmla="*/ 10 w 54"/>
                <a:gd name="T1" fmla="*/ 77 h 77"/>
                <a:gd name="T2" fmla="*/ 0 w 54"/>
                <a:gd name="T3" fmla="*/ 71 h 77"/>
                <a:gd name="T4" fmla="*/ 44 w 54"/>
                <a:gd name="T5" fmla="*/ 0 h 77"/>
                <a:gd name="T6" fmla="*/ 54 w 54"/>
                <a:gd name="T7" fmla="*/ 6 h 77"/>
                <a:gd name="T8" fmla="*/ 10 w 54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7">
                  <a:moveTo>
                    <a:pt x="10" y="77"/>
                  </a:moveTo>
                  <a:lnTo>
                    <a:pt x="0" y="71"/>
                  </a:lnTo>
                  <a:lnTo>
                    <a:pt x="44" y="0"/>
                  </a:lnTo>
                  <a:lnTo>
                    <a:pt x="54" y="6"/>
                  </a:lnTo>
                  <a:lnTo>
                    <a:pt x="10" y="77"/>
                  </a:lnTo>
                  <a:close/>
                </a:path>
              </a:pathLst>
            </a:custGeom>
            <a:solidFill>
              <a:srgbClr val="0B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ŝḷíďé">
              <a:extLst>
                <a:ext uri="{FF2B5EF4-FFF2-40B4-BE49-F238E27FC236}">
                  <a16:creationId xmlns:a16="http://schemas.microsoft.com/office/drawing/2014/main" id="{2DD6B6FC-290F-43ED-B8CF-CE28129E8E52}"/>
                </a:ext>
              </a:extLst>
            </p:cNvPr>
            <p:cNvSpPr/>
            <p:nvPr/>
          </p:nvSpPr>
          <p:spPr bwMode="auto">
            <a:xfrm>
              <a:off x="4714876" y="3373438"/>
              <a:ext cx="76200" cy="42863"/>
            </a:xfrm>
            <a:custGeom>
              <a:avLst/>
              <a:gdLst>
                <a:gd name="T0" fmla="*/ 11 w 48"/>
                <a:gd name="T1" fmla="*/ 27 h 27"/>
                <a:gd name="T2" fmla="*/ 0 w 48"/>
                <a:gd name="T3" fmla="*/ 20 h 27"/>
                <a:gd name="T4" fmla="*/ 38 w 48"/>
                <a:gd name="T5" fmla="*/ 0 h 27"/>
                <a:gd name="T6" fmla="*/ 48 w 48"/>
                <a:gd name="T7" fmla="*/ 6 h 27"/>
                <a:gd name="T8" fmla="*/ 11 w 4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1" y="27"/>
                  </a:moveTo>
                  <a:lnTo>
                    <a:pt x="0" y="20"/>
                  </a:lnTo>
                  <a:lnTo>
                    <a:pt x="38" y="0"/>
                  </a:lnTo>
                  <a:lnTo>
                    <a:pt x="48" y="6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Sļiḋé">
              <a:extLst>
                <a:ext uri="{FF2B5EF4-FFF2-40B4-BE49-F238E27FC236}">
                  <a16:creationId xmlns:a16="http://schemas.microsoft.com/office/drawing/2014/main" id="{0FB5F288-8C69-4B24-949D-2BF6C3FC3FF1}"/>
                </a:ext>
              </a:extLst>
            </p:cNvPr>
            <p:cNvSpPr/>
            <p:nvPr/>
          </p:nvSpPr>
          <p:spPr bwMode="auto">
            <a:xfrm>
              <a:off x="4714876" y="3405188"/>
              <a:ext cx="17463" cy="23813"/>
            </a:xfrm>
            <a:custGeom>
              <a:avLst/>
              <a:gdLst>
                <a:gd name="T0" fmla="*/ 11 w 11"/>
                <a:gd name="T1" fmla="*/ 15 h 15"/>
                <a:gd name="T2" fmla="*/ 0 w 11"/>
                <a:gd name="T3" fmla="*/ 9 h 15"/>
                <a:gd name="T4" fmla="*/ 0 w 11"/>
                <a:gd name="T5" fmla="*/ 0 h 15"/>
                <a:gd name="T6" fmla="*/ 11 w 11"/>
                <a:gd name="T7" fmla="*/ 7 h 15"/>
                <a:gd name="T8" fmla="*/ 11 w 1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1" y="15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08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ṣļîdê">
              <a:extLst>
                <a:ext uri="{FF2B5EF4-FFF2-40B4-BE49-F238E27FC236}">
                  <a16:creationId xmlns:a16="http://schemas.microsoft.com/office/drawing/2014/main" id="{F415A196-EDE9-4A67-8D03-492E013A1816}"/>
                </a:ext>
              </a:extLst>
            </p:cNvPr>
            <p:cNvSpPr/>
            <p:nvPr/>
          </p:nvSpPr>
          <p:spPr bwMode="auto">
            <a:xfrm>
              <a:off x="4705351" y="3276601"/>
              <a:ext cx="150813" cy="85725"/>
            </a:xfrm>
            <a:custGeom>
              <a:avLst/>
              <a:gdLst>
                <a:gd name="T0" fmla="*/ 10 w 95"/>
                <a:gd name="T1" fmla="*/ 54 h 54"/>
                <a:gd name="T2" fmla="*/ 0 w 95"/>
                <a:gd name="T3" fmla="*/ 48 h 54"/>
                <a:gd name="T4" fmla="*/ 85 w 95"/>
                <a:gd name="T5" fmla="*/ 0 h 54"/>
                <a:gd name="T6" fmla="*/ 95 w 95"/>
                <a:gd name="T7" fmla="*/ 7 h 54"/>
                <a:gd name="T8" fmla="*/ 10 w 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4">
                  <a:moveTo>
                    <a:pt x="10" y="54"/>
                  </a:moveTo>
                  <a:lnTo>
                    <a:pt x="0" y="48"/>
                  </a:lnTo>
                  <a:lnTo>
                    <a:pt x="85" y="0"/>
                  </a:lnTo>
                  <a:lnTo>
                    <a:pt x="95" y="7"/>
                  </a:lnTo>
                  <a:lnTo>
                    <a:pt x="10" y="54"/>
                  </a:lnTo>
                  <a:close/>
                </a:path>
              </a:pathLst>
            </a:custGeom>
            <a:solidFill>
              <a:srgbClr val="0D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sḻïḑê">
              <a:extLst>
                <a:ext uri="{FF2B5EF4-FFF2-40B4-BE49-F238E27FC236}">
                  <a16:creationId xmlns:a16="http://schemas.microsoft.com/office/drawing/2014/main" id="{A1909689-E702-4214-AA98-F3AEFCD430D0}"/>
                </a:ext>
              </a:extLst>
            </p:cNvPr>
            <p:cNvSpPr/>
            <p:nvPr/>
          </p:nvSpPr>
          <p:spPr bwMode="auto">
            <a:xfrm>
              <a:off x="4721226" y="2947988"/>
              <a:ext cx="822325" cy="560388"/>
            </a:xfrm>
            <a:custGeom>
              <a:avLst/>
              <a:gdLst>
                <a:gd name="T0" fmla="*/ 85 w 518"/>
                <a:gd name="T1" fmla="*/ 214 h 353"/>
                <a:gd name="T2" fmla="*/ 150 w 518"/>
                <a:gd name="T3" fmla="*/ 212 h 353"/>
                <a:gd name="T4" fmla="*/ 162 w 518"/>
                <a:gd name="T5" fmla="*/ 205 h 353"/>
                <a:gd name="T6" fmla="*/ 518 w 518"/>
                <a:gd name="T7" fmla="*/ 0 h 353"/>
                <a:gd name="T8" fmla="*/ 518 w 518"/>
                <a:gd name="T9" fmla="*/ 10 h 353"/>
                <a:gd name="T10" fmla="*/ 162 w 518"/>
                <a:gd name="T11" fmla="*/ 214 h 353"/>
                <a:gd name="T12" fmla="*/ 150 w 518"/>
                <a:gd name="T13" fmla="*/ 222 h 353"/>
                <a:gd name="T14" fmla="*/ 81 w 518"/>
                <a:gd name="T15" fmla="*/ 307 h 353"/>
                <a:gd name="T16" fmla="*/ 0 w 518"/>
                <a:gd name="T17" fmla="*/ 353 h 353"/>
                <a:gd name="T18" fmla="*/ 44 w 518"/>
                <a:gd name="T19" fmla="*/ 282 h 353"/>
                <a:gd name="T20" fmla="*/ 7 w 518"/>
                <a:gd name="T21" fmla="*/ 303 h 353"/>
                <a:gd name="T22" fmla="*/ 7 w 518"/>
                <a:gd name="T23" fmla="*/ 295 h 353"/>
                <a:gd name="T24" fmla="*/ 44 w 518"/>
                <a:gd name="T25" fmla="*/ 274 h 353"/>
                <a:gd name="T26" fmla="*/ 0 w 518"/>
                <a:gd name="T27" fmla="*/ 261 h 353"/>
                <a:gd name="T28" fmla="*/ 85 w 518"/>
                <a:gd name="T29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8" h="353">
                  <a:moveTo>
                    <a:pt x="85" y="214"/>
                  </a:moveTo>
                  <a:lnTo>
                    <a:pt x="150" y="212"/>
                  </a:lnTo>
                  <a:lnTo>
                    <a:pt x="162" y="205"/>
                  </a:lnTo>
                  <a:lnTo>
                    <a:pt x="518" y="0"/>
                  </a:lnTo>
                  <a:lnTo>
                    <a:pt x="518" y="10"/>
                  </a:lnTo>
                  <a:lnTo>
                    <a:pt x="162" y="214"/>
                  </a:lnTo>
                  <a:lnTo>
                    <a:pt x="150" y="222"/>
                  </a:lnTo>
                  <a:lnTo>
                    <a:pt x="81" y="307"/>
                  </a:lnTo>
                  <a:lnTo>
                    <a:pt x="0" y="353"/>
                  </a:lnTo>
                  <a:lnTo>
                    <a:pt x="44" y="282"/>
                  </a:lnTo>
                  <a:lnTo>
                    <a:pt x="7" y="303"/>
                  </a:lnTo>
                  <a:lnTo>
                    <a:pt x="7" y="295"/>
                  </a:lnTo>
                  <a:lnTo>
                    <a:pt x="44" y="274"/>
                  </a:lnTo>
                  <a:lnTo>
                    <a:pt x="0" y="261"/>
                  </a:lnTo>
                  <a:lnTo>
                    <a:pt x="85" y="214"/>
                  </a:ln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liďé">
              <a:extLst>
                <a:ext uri="{FF2B5EF4-FFF2-40B4-BE49-F238E27FC236}">
                  <a16:creationId xmlns:a16="http://schemas.microsoft.com/office/drawing/2014/main" id="{6746F827-D819-4C36-AEC5-03C243BDA950}"/>
                </a:ext>
              </a:extLst>
            </p:cNvPr>
            <p:cNvSpPr/>
            <p:nvPr/>
          </p:nvSpPr>
          <p:spPr bwMode="auto">
            <a:xfrm>
              <a:off x="6869113" y="1992313"/>
              <a:ext cx="465138" cy="606425"/>
            </a:xfrm>
            <a:custGeom>
              <a:avLst/>
              <a:gdLst>
                <a:gd name="T0" fmla="*/ 131 w 141"/>
                <a:gd name="T1" fmla="*/ 168 h 184"/>
                <a:gd name="T2" fmla="*/ 124 w 141"/>
                <a:gd name="T3" fmla="*/ 169 h 184"/>
                <a:gd name="T4" fmla="*/ 119 w 141"/>
                <a:gd name="T5" fmla="*/ 168 h 184"/>
                <a:gd name="T6" fmla="*/ 113 w 141"/>
                <a:gd name="T7" fmla="*/ 167 h 184"/>
                <a:gd name="T8" fmla="*/ 107 w 141"/>
                <a:gd name="T9" fmla="*/ 166 h 184"/>
                <a:gd name="T10" fmla="*/ 100 w 141"/>
                <a:gd name="T11" fmla="*/ 163 h 184"/>
                <a:gd name="T12" fmla="*/ 87 w 141"/>
                <a:gd name="T13" fmla="*/ 155 h 184"/>
                <a:gd name="T14" fmla="*/ 74 w 141"/>
                <a:gd name="T15" fmla="*/ 145 h 184"/>
                <a:gd name="T16" fmla="*/ 61 w 141"/>
                <a:gd name="T17" fmla="*/ 131 h 184"/>
                <a:gd name="T18" fmla="*/ 51 w 141"/>
                <a:gd name="T19" fmla="*/ 118 h 184"/>
                <a:gd name="T20" fmla="*/ 42 w 141"/>
                <a:gd name="T21" fmla="*/ 102 h 184"/>
                <a:gd name="T22" fmla="*/ 34 w 141"/>
                <a:gd name="T23" fmla="*/ 85 h 184"/>
                <a:gd name="T24" fmla="*/ 29 w 141"/>
                <a:gd name="T25" fmla="*/ 68 h 184"/>
                <a:gd name="T26" fmla="*/ 26 w 141"/>
                <a:gd name="T27" fmla="*/ 51 h 184"/>
                <a:gd name="T28" fmla="*/ 27 w 141"/>
                <a:gd name="T29" fmla="*/ 35 h 184"/>
                <a:gd name="T30" fmla="*/ 29 w 141"/>
                <a:gd name="T31" fmla="*/ 21 h 184"/>
                <a:gd name="T32" fmla="*/ 35 w 141"/>
                <a:gd name="T33" fmla="*/ 10 h 184"/>
                <a:gd name="T34" fmla="*/ 42 w 141"/>
                <a:gd name="T35" fmla="*/ 2 h 184"/>
                <a:gd name="T36" fmla="*/ 20 w 141"/>
                <a:gd name="T37" fmla="*/ 15 h 184"/>
                <a:gd name="T38" fmla="*/ 11 w 141"/>
                <a:gd name="T39" fmla="*/ 22 h 184"/>
                <a:gd name="T40" fmla="*/ 5 w 141"/>
                <a:gd name="T41" fmla="*/ 31 h 184"/>
                <a:gd name="T42" fmla="*/ 3 w 141"/>
                <a:gd name="T43" fmla="*/ 36 h 184"/>
                <a:gd name="T44" fmla="*/ 1 w 141"/>
                <a:gd name="T45" fmla="*/ 43 h 184"/>
                <a:gd name="T46" fmla="*/ 0 w 141"/>
                <a:gd name="T47" fmla="*/ 50 h 184"/>
                <a:gd name="T48" fmla="*/ 0 w 141"/>
                <a:gd name="T49" fmla="*/ 58 h 184"/>
                <a:gd name="T50" fmla="*/ 0 w 141"/>
                <a:gd name="T51" fmla="*/ 66 h 184"/>
                <a:gd name="T52" fmla="*/ 1 w 141"/>
                <a:gd name="T53" fmla="*/ 74 h 184"/>
                <a:gd name="T54" fmla="*/ 3 w 141"/>
                <a:gd name="T55" fmla="*/ 81 h 184"/>
                <a:gd name="T56" fmla="*/ 4 w 141"/>
                <a:gd name="T57" fmla="*/ 88 h 184"/>
                <a:gd name="T58" fmla="*/ 6 w 141"/>
                <a:gd name="T59" fmla="*/ 96 h 184"/>
                <a:gd name="T60" fmla="*/ 9 w 141"/>
                <a:gd name="T61" fmla="*/ 102 h 184"/>
                <a:gd name="T62" fmla="*/ 12 w 141"/>
                <a:gd name="T63" fmla="*/ 109 h 184"/>
                <a:gd name="T64" fmla="*/ 15 w 141"/>
                <a:gd name="T65" fmla="*/ 117 h 184"/>
                <a:gd name="T66" fmla="*/ 20 w 141"/>
                <a:gd name="T67" fmla="*/ 126 h 184"/>
                <a:gd name="T68" fmla="*/ 29 w 141"/>
                <a:gd name="T69" fmla="*/ 140 h 184"/>
                <a:gd name="T70" fmla="*/ 35 w 141"/>
                <a:gd name="T71" fmla="*/ 147 h 184"/>
                <a:gd name="T72" fmla="*/ 40 w 141"/>
                <a:gd name="T73" fmla="*/ 153 h 184"/>
                <a:gd name="T74" fmla="*/ 46 w 141"/>
                <a:gd name="T75" fmla="*/ 158 h 184"/>
                <a:gd name="T76" fmla="*/ 52 w 141"/>
                <a:gd name="T77" fmla="*/ 164 h 184"/>
                <a:gd name="T78" fmla="*/ 58 w 141"/>
                <a:gd name="T79" fmla="*/ 168 h 184"/>
                <a:gd name="T80" fmla="*/ 64 w 141"/>
                <a:gd name="T81" fmla="*/ 172 h 184"/>
                <a:gd name="T82" fmla="*/ 70 w 141"/>
                <a:gd name="T83" fmla="*/ 176 h 184"/>
                <a:gd name="T84" fmla="*/ 74 w 141"/>
                <a:gd name="T85" fmla="*/ 178 h 184"/>
                <a:gd name="T86" fmla="*/ 77 w 141"/>
                <a:gd name="T87" fmla="*/ 180 h 184"/>
                <a:gd name="T88" fmla="*/ 83 w 141"/>
                <a:gd name="T89" fmla="*/ 182 h 184"/>
                <a:gd name="T90" fmla="*/ 87 w 141"/>
                <a:gd name="T91" fmla="*/ 182 h 184"/>
                <a:gd name="T92" fmla="*/ 91 w 141"/>
                <a:gd name="T93" fmla="*/ 183 h 184"/>
                <a:gd name="T94" fmla="*/ 94 w 141"/>
                <a:gd name="T95" fmla="*/ 184 h 184"/>
                <a:gd name="T96" fmla="*/ 98 w 141"/>
                <a:gd name="T97" fmla="*/ 184 h 184"/>
                <a:gd name="T98" fmla="*/ 105 w 141"/>
                <a:gd name="T99" fmla="*/ 183 h 184"/>
                <a:gd name="T100" fmla="*/ 110 w 141"/>
                <a:gd name="T101" fmla="*/ 182 h 184"/>
                <a:gd name="T102" fmla="*/ 115 w 141"/>
                <a:gd name="T103" fmla="*/ 17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1" h="184">
                  <a:moveTo>
                    <a:pt x="138" y="166"/>
                  </a:moveTo>
                  <a:cubicBezTo>
                    <a:pt x="137" y="166"/>
                    <a:pt x="137" y="166"/>
                    <a:pt x="136" y="166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4" y="167"/>
                    <a:pt x="133" y="168"/>
                    <a:pt x="131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0" y="168"/>
                    <a:pt x="129" y="168"/>
                    <a:pt x="128" y="168"/>
                  </a:cubicBezTo>
                  <a:cubicBezTo>
                    <a:pt x="127" y="168"/>
                    <a:pt x="127" y="168"/>
                    <a:pt x="127" y="168"/>
                  </a:cubicBezTo>
                  <a:cubicBezTo>
                    <a:pt x="126" y="168"/>
                    <a:pt x="125" y="169"/>
                    <a:pt x="124" y="169"/>
                  </a:cubicBezTo>
                  <a:cubicBezTo>
                    <a:pt x="124" y="169"/>
                    <a:pt x="124" y="169"/>
                    <a:pt x="123" y="169"/>
                  </a:cubicBezTo>
                  <a:cubicBezTo>
                    <a:pt x="123" y="169"/>
                    <a:pt x="122" y="169"/>
                    <a:pt x="122" y="169"/>
                  </a:cubicBezTo>
                  <a:cubicBezTo>
                    <a:pt x="121" y="168"/>
                    <a:pt x="121" y="168"/>
                    <a:pt x="120" y="168"/>
                  </a:cubicBezTo>
                  <a:cubicBezTo>
                    <a:pt x="120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17" y="168"/>
                  </a:cubicBezTo>
                  <a:cubicBezTo>
                    <a:pt x="117" y="168"/>
                    <a:pt x="116" y="168"/>
                    <a:pt x="116" y="168"/>
                  </a:cubicBezTo>
                  <a:cubicBezTo>
                    <a:pt x="115" y="168"/>
                    <a:pt x="115" y="168"/>
                    <a:pt x="114" y="168"/>
                  </a:cubicBezTo>
                  <a:cubicBezTo>
                    <a:pt x="114" y="167"/>
                    <a:pt x="113" y="167"/>
                    <a:pt x="113" y="167"/>
                  </a:cubicBezTo>
                  <a:cubicBezTo>
                    <a:pt x="112" y="167"/>
                    <a:pt x="112" y="167"/>
                    <a:pt x="111" y="167"/>
                  </a:cubicBezTo>
                  <a:cubicBezTo>
                    <a:pt x="111" y="167"/>
                    <a:pt x="110" y="167"/>
                    <a:pt x="110" y="166"/>
                  </a:cubicBezTo>
                  <a:cubicBezTo>
                    <a:pt x="109" y="166"/>
                    <a:pt x="108" y="166"/>
                    <a:pt x="108" y="16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106" y="165"/>
                    <a:pt x="105" y="165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3" y="164"/>
                    <a:pt x="102" y="164"/>
                    <a:pt x="101" y="163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99" y="162"/>
                    <a:pt x="98" y="162"/>
                    <a:pt x="97" y="162"/>
                  </a:cubicBezTo>
                  <a:cubicBezTo>
                    <a:pt x="97" y="161"/>
                    <a:pt x="97" y="161"/>
                    <a:pt x="96" y="161"/>
                  </a:cubicBezTo>
                  <a:cubicBezTo>
                    <a:pt x="95" y="160"/>
                    <a:pt x="94" y="160"/>
                    <a:pt x="93" y="159"/>
                  </a:cubicBezTo>
                  <a:cubicBezTo>
                    <a:pt x="91" y="158"/>
                    <a:pt x="89" y="157"/>
                    <a:pt x="87" y="155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4" y="153"/>
                    <a:pt x="82" y="152"/>
                    <a:pt x="80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7" y="148"/>
                    <a:pt x="75" y="146"/>
                    <a:pt x="74" y="145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1" y="142"/>
                    <a:pt x="69" y="140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5" y="136"/>
                    <a:pt x="63" y="134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59" y="129"/>
                    <a:pt x="57" y="127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4" y="122"/>
                    <a:pt x="52" y="120"/>
                    <a:pt x="51" y="118"/>
                  </a:cubicBezTo>
                  <a:cubicBezTo>
                    <a:pt x="50" y="116"/>
                    <a:pt x="49" y="115"/>
                    <a:pt x="48" y="113"/>
                  </a:cubicBezTo>
                  <a:cubicBezTo>
                    <a:pt x="47" y="112"/>
                    <a:pt x="47" y="111"/>
                    <a:pt x="46" y="110"/>
                  </a:cubicBezTo>
                  <a:cubicBezTo>
                    <a:pt x="46" y="109"/>
                    <a:pt x="45" y="108"/>
                    <a:pt x="45" y="108"/>
                  </a:cubicBezTo>
                  <a:cubicBezTo>
                    <a:pt x="44" y="106"/>
                    <a:pt x="43" y="104"/>
                    <a:pt x="42" y="102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98"/>
                    <a:pt x="39" y="96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6" y="90"/>
                    <a:pt x="35" y="87"/>
                    <a:pt x="34" y="85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2"/>
                    <a:pt x="32" y="79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0" y="73"/>
                    <a:pt x="30" y="71"/>
                    <a:pt x="29" y="68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5"/>
                    <a:pt x="28" y="62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4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48"/>
                    <a:pt x="26" y="46"/>
                    <a:pt x="26" y="43"/>
                  </a:cubicBezTo>
                  <a:cubicBezTo>
                    <a:pt x="26" y="40"/>
                    <a:pt x="26" y="38"/>
                    <a:pt x="26" y="36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7" y="31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4"/>
                    <a:pt x="29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0"/>
                    <a:pt x="31" y="18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4"/>
                    <a:pt x="33" y="13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6" y="8"/>
                    <a:pt x="37" y="7"/>
                  </a:cubicBezTo>
                  <a:cubicBezTo>
                    <a:pt x="38" y="7"/>
                    <a:pt x="38" y="6"/>
                    <a:pt x="38" y="6"/>
                  </a:cubicBezTo>
                  <a:cubicBezTo>
                    <a:pt x="39" y="5"/>
                    <a:pt x="40" y="4"/>
                    <a:pt x="41" y="3"/>
                  </a:cubicBezTo>
                  <a:cubicBezTo>
                    <a:pt x="41" y="3"/>
                    <a:pt x="42" y="3"/>
                    <a:pt x="42" y="2"/>
                  </a:cubicBezTo>
                  <a:cubicBezTo>
                    <a:pt x="43" y="1"/>
                    <a:pt x="44" y="1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4" y="19"/>
                    <a:pt x="13" y="20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10" y="23"/>
                    <a:pt x="9" y="24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8"/>
                    <a:pt x="6" y="29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4" y="34"/>
                    <a:pt x="4" y="35"/>
                  </a:cubicBezTo>
                  <a:cubicBezTo>
                    <a:pt x="4" y="35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9"/>
                    <a:pt x="2" y="41"/>
                    <a:pt x="2" y="42"/>
                  </a:cubicBezTo>
                  <a:cubicBezTo>
                    <a:pt x="2" y="42"/>
                    <a:pt x="1" y="43"/>
                    <a:pt x="1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6"/>
                    <a:pt x="1" y="47"/>
                    <a:pt x="1" y="48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0" y="60"/>
                    <a:pt x="0" y="61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69"/>
                    <a:pt x="1" y="70"/>
                    <a:pt x="1" y="71"/>
                  </a:cubicBezTo>
                  <a:cubicBezTo>
                    <a:pt x="1" y="72"/>
                    <a:pt x="1" y="73"/>
                    <a:pt x="1" y="74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2" y="77"/>
                    <a:pt x="2" y="78"/>
                  </a:cubicBezTo>
                  <a:cubicBezTo>
                    <a:pt x="2" y="79"/>
                    <a:pt x="2" y="80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5"/>
                  </a:cubicBezTo>
                  <a:cubicBezTo>
                    <a:pt x="4" y="86"/>
                    <a:pt x="4" y="87"/>
                    <a:pt x="4" y="88"/>
                  </a:cubicBezTo>
                  <a:cubicBezTo>
                    <a:pt x="5" y="89"/>
                    <a:pt x="5" y="90"/>
                    <a:pt x="5" y="91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6" y="93"/>
                    <a:pt x="6" y="94"/>
                    <a:pt x="6" y="96"/>
                  </a:cubicBezTo>
                  <a:cubicBezTo>
                    <a:pt x="7" y="97"/>
                    <a:pt x="7" y="98"/>
                    <a:pt x="8" y="99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1"/>
                    <a:pt x="9" y="102"/>
                    <a:pt x="9" y="102"/>
                  </a:cubicBezTo>
                  <a:cubicBezTo>
                    <a:pt x="9" y="103"/>
                    <a:pt x="10" y="104"/>
                    <a:pt x="10" y="106"/>
                  </a:cubicBezTo>
                  <a:cubicBezTo>
                    <a:pt x="11" y="106"/>
                    <a:pt x="11" y="107"/>
                    <a:pt x="11" y="108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10"/>
                    <a:pt x="13" y="111"/>
                    <a:pt x="13" y="112"/>
                  </a:cubicBezTo>
                  <a:cubicBezTo>
                    <a:pt x="14" y="113"/>
                    <a:pt x="14" y="114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6" y="118"/>
                    <a:pt x="16" y="119"/>
                    <a:pt x="17" y="120"/>
                  </a:cubicBezTo>
                  <a:cubicBezTo>
                    <a:pt x="17" y="121"/>
                    <a:pt x="18" y="122"/>
                    <a:pt x="19" y="123"/>
                  </a:cubicBezTo>
                  <a:cubicBezTo>
                    <a:pt x="19" y="124"/>
                    <a:pt x="19" y="124"/>
                    <a:pt x="20" y="125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1" y="127"/>
                    <a:pt x="21" y="128"/>
                    <a:pt x="22" y="128"/>
                  </a:cubicBezTo>
                  <a:cubicBezTo>
                    <a:pt x="23" y="130"/>
                    <a:pt x="24" y="131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7" y="136"/>
                    <a:pt x="28" y="138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0" y="141"/>
                    <a:pt x="31" y="142"/>
                    <a:pt x="32" y="144"/>
                  </a:cubicBezTo>
                  <a:cubicBezTo>
                    <a:pt x="33" y="145"/>
                    <a:pt x="34" y="146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6" y="148"/>
                    <a:pt x="37" y="149"/>
                    <a:pt x="38" y="150"/>
                  </a:cubicBezTo>
                  <a:cubicBezTo>
                    <a:pt x="38" y="151"/>
                    <a:pt x="39" y="152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5"/>
                    <a:pt x="43" y="156"/>
                  </a:cubicBezTo>
                  <a:cubicBezTo>
                    <a:pt x="44" y="157"/>
                    <a:pt x="45" y="157"/>
                    <a:pt x="46" y="158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8" y="160"/>
                    <a:pt x="48" y="161"/>
                    <a:pt x="49" y="161"/>
                  </a:cubicBezTo>
                  <a:cubicBezTo>
                    <a:pt x="50" y="162"/>
                    <a:pt x="51" y="163"/>
                    <a:pt x="52" y="164"/>
                  </a:cubicBezTo>
                  <a:cubicBezTo>
                    <a:pt x="52" y="164"/>
                    <a:pt x="53" y="164"/>
                    <a:pt x="53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56" y="167"/>
                    <a:pt x="57" y="168"/>
                    <a:pt x="58" y="168"/>
                  </a:cubicBezTo>
                  <a:cubicBezTo>
                    <a:pt x="58" y="169"/>
                    <a:pt x="59" y="169"/>
                    <a:pt x="60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2" y="171"/>
                    <a:pt x="63" y="172"/>
                    <a:pt x="64" y="172"/>
                  </a:cubicBezTo>
                  <a:cubicBezTo>
                    <a:pt x="65" y="173"/>
                    <a:pt x="65" y="174"/>
                    <a:pt x="66" y="174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68" y="175"/>
                    <a:pt x="69" y="175"/>
                    <a:pt x="69" y="176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70" y="176"/>
                    <a:pt x="71" y="177"/>
                    <a:pt x="71" y="177"/>
                  </a:cubicBezTo>
                  <a:cubicBezTo>
                    <a:pt x="72" y="177"/>
                    <a:pt x="72" y="177"/>
                    <a:pt x="72" y="177"/>
                  </a:cubicBezTo>
                  <a:cubicBezTo>
                    <a:pt x="72" y="177"/>
                    <a:pt x="73" y="178"/>
                    <a:pt x="73" y="178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6" y="179"/>
                    <a:pt x="77" y="179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8" y="180"/>
                    <a:pt x="79" y="180"/>
                    <a:pt x="80" y="181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1" y="181"/>
                    <a:pt x="81" y="181"/>
                    <a:pt x="81" y="181"/>
                  </a:cubicBezTo>
                  <a:cubicBezTo>
                    <a:pt x="82" y="181"/>
                    <a:pt x="82" y="181"/>
                    <a:pt x="83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5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3"/>
                    <a:pt x="87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0" y="183"/>
                    <a:pt x="90" y="183"/>
                    <a:pt x="91" y="183"/>
                  </a:cubicBezTo>
                  <a:cubicBezTo>
                    <a:pt x="91" y="183"/>
                    <a:pt x="91" y="183"/>
                    <a:pt x="91" y="183"/>
                  </a:cubicBezTo>
                  <a:cubicBezTo>
                    <a:pt x="92" y="183"/>
                    <a:pt x="92" y="183"/>
                    <a:pt x="92" y="184"/>
                  </a:cubicBezTo>
                  <a:cubicBezTo>
                    <a:pt x="93" y="184"/>
                    <a:pt x="93" y="184"/>
                    <a:pt x="94" y="184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6" y="184"/>
                    <a:pt x="96" y="184"/>
                    <a:pt x="97" y="184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84"/>
                    <a:pt x="100" y="184"/>
                    <a:pt x="100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103" y="183"/>
                    <a:pt x="104" y="183"/>
                    <a:pt x="105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6" y="183"/>
                    <a:pt x="108" y="182"/>
                    <a:pt x="109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1" y="181"/>
                    <a:pt x="111" y="181"/>
                    <a:pt x="112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80"/>
                    <a:pt x="114" y="180"/>
                    <a:pt x="115" y="179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40" y="165"/>
                    <a:pt x="140" y="165"/>
                    <a:pt x="139" y="165"/>
                  </a:cubicBezTo>
                  <a:lnTo>
                    <a:pt x="138" y="16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ṧlïďe">
              <a:extLst>
                <a:ext uri="{FF2B5EF4-FFF2-40B4-BE49-F238E27FC236}">
                  <a16:creationId xmlns:a16="http://schemas.microsoft.com/office/drawing/2014/main" id="{7674F0E5-2566-46E5-83BA-89D672BD9A82}"/>
                </a:ext>
              </a:extLst>
            </p:cNvPr>
            <p:cNvSpPr/>
            <p:nvPr/>
          </p:nvSpPr>
          <p:spPr bwMode="auto">
            <a:xfrm>
              <a:off x="7315201" y="2390776"/>
              <a:ext cx="238125" cy="376238"/>
            </a:xfrm>
            <a:custGeom>
              <a:avLst/>
              <a:gdLst>
                <a:gd name="T0" fmla="*/ 26 w 72"/>
                <a:gd name="T1" fmla="*/ 0 h 114"/>
                <a:gd name="T2" fmla="*/ 0 w 72"/>
                <a:gd name="T3" fmla="*/ 15 h 114"/>
                <a:gd name="T4" fmla="*/ 46 w 72"/>
                <a:gd name="T5" fmla="*/ 42 h 114"/>
                <a:gd name="T6" fmla="*/ 46 w 72"/>
                <a:gd name="T7" fmla="*/ 48 h 114"/>
                <a:gd name="T8" fmla="*/ 45 w 72"/>
                <a:gd name="T9" fmla="*/ 49 h 114"/>
                <a:gd name="T10" fmla="*/ 45 w 72"/>
                <a:gd name="T11" fmla="*/ 54 h 114"/>
                <a:gd name="T12" fmla="*/ 45 w 72"/>
                <a:gd name="T13" fmla="*/ 56 h 114"/>
                <a:gd name="T14" fmla="*/ 45 w 72"/>
                <a:gd name="T15" fmla="*/ 59 h 114"/>
                <a:gd name="T16" fmla="*/ 44 w 72"/>
                <a:gd name="T17" fmla="*/ 62 h 114"/>
                <a:gd name="T18" fmla="*/ 44 w 72"/>
                <a:gd name="T19" fmla="*/ 65 h 114"/>
                <a:gd name="T20" fmla="*/ 43 w 72"/>
                <a:gd name="T21" fmla="*/ 67 h 114"/>
                <a:gd name="T22" fmla="*/ 42 w 72"/>
                <a:gd name="T23" fmla="*/ 70 h 114"/>
                <a:gd name="T24" fmla="*/ 42 w 72"/>
                <a:gd name="T25" fmla="*/ 73 h 114"/>
                <a:gd name="T26" fmla="*/ 41 w 72"/>
                <a:gd name="T27" fmla="*/ 76 h 114"/>
                <a:gd name="T28" fmla="*/ 40 w 72"/>
                <a:gd name="T29" fmla="*/ 79 h 114"/>
                <a:gd name="T30" fmla="*/ 39 w 72"/>
                <a:gd name="T31" fmla="*/ 81 h 114"/>
                <a:gd name="T32" fmla="*/ 37 w 72"/>
                <a:gd name="T33" fmla="*/ 87 h 114"/>
                <a:gd name="T34" fmla="*/ 35 w 72"/>
                <a:gd name="T35" fmla="*/ 91 h 114"/>
                <a:gd name="T36" fmla="*/ 34 w 72"/>
                <a:gd name="T37" fmla="*/ 92 h 114"/>
                <a:gd name="T38" fmla="*/ 32 w 72"/>
                <a:gd name="T39" fmla="*/ 95 h 114"/>
                <a:gd name="T40" fmla="*/ 28 w 72"/>
                <a:gd name="T41" fmla="*/ 100 h 114"/>
                <a:gd name="T42" fmla="*/ 28 w 72"/>
                <a:gd name="T43" fmla="*/ 101 h 114"/>
                <a:gd name="T44" fmla="*/ 24 w 72"/>
                <a:gd name="T45" fmla="*/ 105 h 114"/>
                <a:gd name="T46" fmla="*/ 23 w 72"/>
                <a:gd name="T47" fmla="*/ 106 h 114"/>
                <a:gd name="T48" fmla="*/ 19 w 72"/>
                <a:gd name="T49" fmla="*/ 110 h 114"/>
                <a:gd name="T50" fmla="*/ 18 w 72"/>
                <a:gd name="T51" fmla="*/ 111 h 114"/>
                <a:gd name="T52" fmla="*/ 12 w 72"/>
                <a:gd name="T53" fmla="*/ 114 h 114"/>
                <a:gd name="T54" fmla="*/ 39 w 72"/>
                <a:gd name="T55" fmla="*/ 99 h 114"/>
                <a:gd name="T56" fmla="*/ 44 w 72"/>
                <a:gd name="T57" fmla="*/ 95 h 114"/>
                <a:gd name="T58" fmla="*/ 45 w 72"/>
                <a:gd name="T59" fmla="*/ 95 h 114"/>
                <a:gd name="T60" fmla="*/ 49 w 72"/>
                <a:gd name="T61" fmla="*/ 91 h 114"/>
                <a:gd name="T62" fmla="*/ 50 w 72"/>
                <a:gd name="T63" fmla="*/ 90 h 114"/>
                <a:gd name="T64" fmla="*/ 54 w 72"/>
                <a:gd name="T65" fmla="*/ 86 h 114"/>
                <a:gd name="T66" fmla="*/ 55 w 72"/>
                <a:gd name="T67" fmla="*/ 85 h 114"/>
                <a:gd name="T68" fmla="*/ 58 w 72"/>
                <a:gd name="T69" fmla="*/ 80 h 114"/>
                <a:gd name="T70" fmla="*/ 59 w 72"/>
                <a:gd name="T71" fmla="*/ 79 h 114"/>
                <a:gd name="T72" fmla="*/ 60 w 72"/>
                <a:gd name="T73" fmla="*/ 77 h 114"/>
                <a:gd name="T74" fmla="*/ 61 w 72"/>
                <a:gd name="T75" fmla="*/ 76 h 114"/>
                <a:gd name="T76" fmla="*/ 63 w 72"/>
                <a:gd name="T77" fmla="*/ 72 h 114"/>
                <a:gd name="T78" fmla="*/ 63 w 72"/>
                <a:gd name="T79" fmla="*/ 72 h 114"/>
                <a:gd name="T80" fmla="*/ 65 w 72"/>
                <a:gd name="T81" fmla="*/ 66 h 114"/>
                <a:gd name="T82" fmla="*/ 66 w 72"/>
                <a:gd name="T83" fmla="*/ 65 h 114"/>
                <a:gd name="T84" fmla="*/ 66 w 72"/>
                <a:gd name="T85" fmla="*/ 64 h 114"/>
                <a:gd name="T86" fmla="*/ 67 w 72"/>
                <a:gd name="T87" fmla="*/ 60 h 114"/>
                <a:gd name="T88" fmla="*/ 68 w 72"/>
                <a:gd name="T89" fmla="*/ 59 h 114"/>
                <a:gd name="T90" fmla="*/ 68 w 72"/>
                <a:gd name="T91" fmla="*/ 58 h 114"/>
                <a:gd name="T92" fmla="*/ 69 w 72"/>
                <a:gd name="T93" fmla="*/ 55 h 114"/>
                <a:gd name="T94" fmla="*/ 69 w 72"/>
                <a:gd name="T95" fmla="*/ 54 h 114"/>
                <a:gd name="T96" fmla="*/ 69 w 72"/>
                <a:gd name="T97" fmla="*/ 52 h 114"/>
                <a:gd name="T98" fmla="*/ 70 w 72"/>
                <a:gd name="T99" fmla="*/ 50 h 114"/>
                <a:gd name="T100" fmla="*/ 70 w 72"/>
                <a:gd name="T101" fmla="*/ 48 h 114"/>
                <a:gd name="T102" fmla="*/ 70 w 72"/>
                <a:gd name="T103" fmla="*/ 46 h 114"/>
                <a:gd name="T104" fmla="*/ 71 w 72"/>
                <a:gd name="T105" fmla="*/ 44 h 114"/>
                <a:gd name="T106" fmla="*/ 71 w 72"/>
                <a:gd name="T107" fmla="*/ 43 h 114"/>
                <a:gd name="T108" fmla="*/ 71 w 72"/>
                <a:gd name="T109" fmla="*/ 41 h 114"/>
                <a:gd name="T110" fmla="*/ 71 w 72"/>
                <a:gd name="T111" fmla="*/ 38 h 114"/>
                <a:gd name="T112" fmla="*/ 71 w 72"/>
                <a:gd name="T113" fmla="*/ 37 h 114"/>
                <a:gd name="T114" fmla="*/ 72 w 72"/>
                <a:gd name="T115" fmla="*/ 34 h 114"/>
                <a:gd name="T116" fmla="*/ 72 w 72"/>
                <a:gd name="T117" fmla="*/ 33 h 114"/>
                <a:gd name="T118" fmla="*/ 72 w 72"/>
                <a:gd name="T119" fmla="*/ 32 h 114"/>
                <a:gd name="T120" fmla="*/ 72 w 72"/>
                <a:gd name="T121" fmla="*/ 27 h 114"/>
                <a:gd name="T122" fmla="*/ 72 w 72"/>
                <a:gd name="T123" fmla="*/ 26 h 114"/>
                <a:gd name="T124" fmla="*/ 26 w 72"/>
                <a:gd name="T1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" h="114">
                  <a:moveTo>
                    <a:pt x="2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4"/>
                    <a:pt x="46" y="46"/>
                    <a:pt x="46" y="48"/>
                  </a:cubicBezTo>
                  <a:cubicBezTo>
                    <a:pt x="46" y="48"/>
                    <a:pt x="45" y="49"/>
                    <a:pt x="45" y="49"/>
                  </a:cubicBezTo>
                  <a:cubicBezTo>
                    <a:pt x="45" y="51"/>
                    <a:pt x="45" y="52"/>
                    <a:pt x="45" y="54"/>
                  </a:cubicBezTo>
                  <a:cubicBezTo>
                    <a:pt x="45" y="54"/>
                    <a:pt x="45" y="55"/>
                    <a:pt x="45" y="56"/>
                  </a:cubicBezTo>
                  <a:cubicBezTo>
                    <a:pt x="45" y="57"/>
                    <a:pt x="45" y="58"/>
                    <a:pt x="45" y="59"/>
                  </a:cubicBezTo>
                  <a:cubicBezTo>
                    <a:pt x="44" y="60"/>
                    <a:pt x="44" y="61"/>
                    <a:pt x="44" y="62"/>
                  </a:cubicBezTo>
                  <a:cubicBezTo>
                    <a:pt x="44" y="63"/>
                    <a:pt x="44" y="64"/>
                    <a:pt x="44" y="65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68"/>
                    <a:pt x="43" y="69"/>
                    <a:pt x="42" y="70"/>
                  </a:cubicBezTo>
                  <a:cubicBezTo>
                    <a:pt x="42" y="71"/>
                    <a:pt x="42" y="72"/>
                    <a:pt x="42" y="73"/>
                  </a:cubicBezTo>
                  <a:cubicBezTo>
                    <a:pt x="41" y="74"/>
                    <a:pt x="41" y="75"/>
                    <a:pt x="41" y="76"/>
                  </a:cubicBezTo>
                  <a:cubicBezTo>
                    <a:pt x="41" y="77"/>
                    <a:pt x="40" y="78"/>
                    <a:pt x="40" y="79"/>
                  </a:cubicBezTo>
                  <a:cubicBezTo>
                    <a:pt x="40" y="80"/>
                    <a:pt x="39" y="80"/>
                    <a:pt x="39" y="81"/>
                  </a:cubicBezTo>
                  <a:cubicBezTo>
                    <a:pt x="38" y="83"/>
                    <a:pt x="38" y="85"/>
                    <a:pt x="37" y="87"/>
                  </a:cubicBezTo>
                  <a:cubicBezTo>
                    <a:pt x="36" y="88"/>
                    <a:pt x="35" y="90"/>
                    <a:pt x="35" y="91"/>
                  </a:cubicBezTo>
                  <a:cubicBezTo>
                    <a:pt x="34" y="91"/>
                    <a:pt x="34" y="92"/>
                    <a:pt x="34" y="92"/>
                  </a:cubicBezTo>
                  <a:cubicBezTo>
                    <a:pt x="33" y="93"/>
                    <a:pt x="33" y="94"/>
                    <a:pt x="32" y="95"/>
                  </a:cubicBezTo>
                  <a:cubicBezTo>
                    <a:pt x="31" y="97"/>
                    <a:pt x="30" y="98"/>
                    <a:pt x="28" y="100"/>
                  </a:cubicBezTo>
                  <a:cubicBezTo>
                    <a:pt x="28" y="100"/>
                    <a:pt x="28" y="101"/>
                    <a:pt x="28" y="101"/>
                  </a:cubicBezTo>
                  <a:cubicBezTo>
                    <a:pt x="26" y="103"/>
                    <a:pt x="25" y="104"/>
                    <a:pt x="24" y="105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2" y="107"/>
                    <a:pt x="20" y="109"/>
                    <a:pt x="19" y="110"/>
                  </a:cubicBezTo>
                  <a:cubicBezTo>
                    <a:pt x="18" y="110"/>
                    <a:pt x="18" y="110"/>
                    <a:pt x="18" y="111"/>
                  </a:cubicBezTo>
                  <a:cubicBezTo>
                    <a:pt x="16" y="112"/>
                    <a:pt x="14" y="113"/>
                    <a:pt x="12" y="11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0" y="98"/>
                    <a:pt x="42" y="97"/>
                    <a:pt x="44" y="95"/>
                  </a:cubicBezTo>
                  <a:cubicBezTo>
                    <a:pt x="44" y="95"/>
                    <a:pt x="44" y="95"/>
                    <a:pt x="45" y="95"/>
                  </a:cubicBezTo>
                  <a:cubicBezTo>
                    <a:pt x="46" y="93"/>
                    <a:pt x="48" y="92"/>
                    <a:pt x="49" y="91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89"/>
                    <a:pt x="53" y="87"/>
                    <a:pt x="54" y="86"/>
                  </a:cubicBezTo>
                  <a:cubicBezTo>
                    <a:pt x="54" y="86"/>
                    <a:pt x="54" y="85"/>
                    <a:pt x="55" y="85"/>
                  </a:cubicBezTo>
                  <a:cubicBezTo>
                    <a:pt x="56" y="83"/>
                    <a:pt x="57" y="81"/>
                    <a:pt x="58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60" y="78"/>
                    <a:pt x="60" y="77"/>
                  </a:cubicBezTo>
                  <a:cubicBezTo>
                    <a:pt x="60" y="76"/>
                    <a:pt x="61" y="76"/>
                    <a:pt x="61" y="76"/>
                  </a:cubicBezTo>
                  <a:cubicBezTo>
                    <a:pt x="61" y="74"/>
                    <a:pt x="62" y="73"/>
                    <a:pt x="63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4" y="70"/>
                    <a:pt x="65" y="68"/>
                    <a:pt x="65" y="66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4"/>
                    <a:pt x="66" y="64"/>
                  </a:cubicBezTo>
                  <a:cubicBezTo>
                    <a:pt x="66" y="63"/>
                    <a:pt x="67" y="62"/>
                    <a:pt x="67" y="60"/>
                  </a:cubicBezTo>
                  <a:cubicBezTo>
                    <a:pt x="67" y="60"/>
                    <a:pt x="67" y="60"/>
                    <a:pt x="68" y="59"/>
                  </a:cubicBezTo>
                  <a:cubicBezTo>
                    <a:pt x="68" y="59"/>
                    <a:pt x="68" y="58"/>
                    <a:pt x="68" y="58"/>
                  </a:cubicBezTo>
                  <a:cubicBezTo>
                    <a:pt x="68" y="57"/>
                    <a:pt x="68" y="56"/>
                    <a:pt x="69" y="5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53"/>
                    <a:pt x="69" y="53"/>
                    <a:pt x="69" y="52"/>
                  </a:cubicBezTo>
                  <a:cubicBezTo>
                    <a:pt x="69" y="51"/>
                    <a:pt x="70" y="50"/>
                    <a:pt x="70" y="50"/>
                  </a:cubicBezTo>
                  <a:cubicBezTo>
                    <a:pt x="70" y="49"/>
                    <a:pt x="70" y="49"/>
                    <a:pt x="70" y="48"/>
                  </a:cubicBezTo>
                  <a:cubicBezTo>
                    <a:pt x="70" y="48"/>
                    <a:pt x="70" y="47"/>
                    <a:pt x="70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1" y="44"/>
                    <a:pt x="71" y="43"/>
                    <a:pt x="71" y="43"/>
                  </a:cubicBezTo>
                  <a:cubicBezTo>
                    <a:pt x="71" y="42"/>
                    <a:pt x="71" y="41"/>
                    <a:pt x="71" y="41"/>
                  </a:cubicBezTo>
                  <a:cubicBezTo>
                    <a:pt x="71" y="40"/>
                    <a:pt x="71" y="39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6"/>
                    <a:pt x="72" y="35"/>
                    <a:pt x="72" y="34"/>
                  </a:cubicBezTo>
                  <a:cubicBezTo>
                    <a:pt x="72" y="34"/>
                    <a:pt x="72" y="33"/>
                    <a:pt x="72" y="33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0"/>
                    <a:pt x="72" y="29"/>
                    <a:pt x="72" y="27"/>
                  </a:cubicBezTo>
                  <a:cubicBezTo>
                    <a:pt x="72" y="26"/>
                    <a:pt x="72" y="26"/>
                    <a:pt x="72" y="26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ślíḍê">
              <a:extLst>
                <a:ext uri="{FF2B5EF4-FFF2-40B4-BE49-F238E27FC236}">
                  <a16:creationId xmlns:a16="http://schemas.microsoft.com/office/drawing/2014/main" id="{1300F448-F886-489B-9CF8-48BFD3411102}"/>
                </a:ext>
              </a:extLst>
            </p:cNvPr>
            <p:cNvSpPr/>
            <p:nvPr/>
          </p:nvSpPr>
          <p:spPr bwMode="auto">
            <a:xfrm>
              <a:off x="6826251" y="1781176"/>
              <a:ext cx="415925" cy="303213"/>
            </a:xfrm>
            <a:custGeom>
              <a:avLst/>
              <a:gdLst>
                <a:gd name="T0" fmla="*/ 9 w 126"/>
                <a:gd name="T1" fmla="*/ 19 h 92"/>
                <a:gd name="T2" fmla="*/ 13 w 126"/>
                <a:gd name="T3" fmla="*/ 18 h 92"/>
                <a:gd name="T4" fmla="*/ 17 w 126"/>
                <a:gd name="T5" fmla="*/ 17 h 92"/>
                <a:gd name="T6" fmla="*/ 23 w 126"/>
                <a:gd name="T7" fmla="*/ 16 h 92"/>
                <a:gd name="T8" fmla="*/ 29 w 126"/>
                <a:gd name="T9" fmla="*/ 15 h 92"/>
                <a:gd name="T10" fmla="*/ 34 w 126"/>
                <a:gd name="T11" fmla="*/ 16 h 92"/>
                <a:gd name="T12" fmla="*/ 38 w 126"/>
                <a:gd name="T13" fmla="*/ 16 h 92"/>
                <a:gd name="T14" fmla="*/ 43 w 126"/>
                <a:gd name="T15" fmla="*/ 17 h 92"/>
                <a:gd name="T16" fmla="*/ 48 w 126"/>
                <a:gd name="T17" fmla="*/ 18 h 92"/>
                <a:gd name="T18" fmla="*/ 53 w 126"/>
                <a:gd name="T19" fmla="*/ 19 h 92"/>
                <a:gd name="T20" fmla="*/ 58 w 126"/>
                <a:gd name="T21" fmla="*/ 20 h 92"/>
                <a:gd name="T22" fmla="*/ 63 w 126"/>
                <a:gd name="T23" fmla="*/ 22 h 92"/>
                <a:gd name="T24" fmla="*/ 70 w 126"/>
                <a:gd name="T25" fmla="*/ 25 h 92"/>
                <a:gd name="T26" fmla="*/ 76 w 126"/>
                <a:gd name="T27" fmla="*/ 28 h 92"/>
                <a:gd name="T28" fmla="*/ 84 w 126"/>
                <a:gd name="T29" fmla="*/ 33 h 92"/>
                <a:gd name="T30" fmla="*/ 89 w 126"/>
                <a:gd name="T31" fmla="*/ 36 h 92"/>
                <a:gd name="T32" fmla="*/ 93 w 126"/>
                <a:gd name="T33" fmla="*/ 39 h 92"/>
                <a:gd name="T34" fmla="*/ 100 w 126"/>
                <a:gd name="T35" fmla="*/ 44 h 92"/>
                <a:gd name="T36" fmla="*/ 118 w 126"/>
                <a:gd name="T37" fmla="*/ 76 h 92"/>
                <a:gd name="T38" fmla="*/ 122 w 126"/>
                <a:gd name="T39" fmla="*/ 26 h 92"/>
                <a:gd name="T40" fmla="*/ 120 w 126"/>
                <a:gd name="T41" fmla="*/ 24 h 92"/>
                <a:gd name="T42" fmla="*/ 117 w 126"/>
                <a:gd name="T43" fmla="*/ 22 h 92"/>
                <a:gd name="T44" fmla="*/ 113 w 126"/>
                <a:gd name="T45" fmla="*/ 19 h 92"/>
                <a:gd name="T46" fmla="*/ 110 w 126"/>
                <a:gd name="T47" fmla="*/ 17 h 92"/>
                <a:gd name="T48" fmla="*/ 107 w 126"/>
                <a:gd name="T49" fmla="*/ 16 h 92"/>
                <a:gd name="T50" fmla="*/ 102 w 126"/>
                <a:gd name="T51" fmla="*/ 13 h 92"/>
                <a:gd name="T52" fmla="*/ 99 w 126"/>
                <a:gd name="T53" fmla="*/ 11 h 92"/>
                <a:gd name="T54" fmla="*/ 95 w 126"/>
                <a:gd name="T55" fmla="*/ 9 h 92"/>
                <a:gd name="T56" fmla="*/ 90 w 126"/>
                <a:gd name="T57" fmla="*/ 7 h 92"/>
                <a:gd name="T58" fmla="*/ 89 w 126"/>
                <a:gd name="T59" fmla="*/ 7 h 92"/>
                <a:gd name="T60" fmla="*/ 85 w 126"/>
                <a:gd name="T61" fmla="*/ 5 h 92"/>
                <a:gd name="T62" fmla="*/ 81 w 126"/>
                <a:gd name="T63" fmla="*/ 4 h 92"/>
                <a:gd name="T64" fmla="*/ 77 w 126"/>
                <a:gd name="T65" fmla="*/ 3 h 92"/>
                <a:gd name="T66" fmla="*/ 74 w 126"/>
                <a:gd name="T67" fmla="*/ 2 h 92"/>
                <a:gd name="T68" fmla="*/ 71 w 126"/>
                <a:gd name="T69" fmla="*/ 2 h 92"/>
                <a:gd name="T70" fmla="*/ 67 w 126"/>
                <a:gd name="T71" fmla="*/ 1 h 92"/>
                <a:gd name="T72" fmla="*/ 64 w 126"/>
                <a:gd name="T73" fmla="*/ 1 h 92"/>
                <a:gd name="T74" fmla="*/ 61 w 126"/>
                <a:gd name="T75" fmla="*/ 0 h 92"/>
                <a:gd name="T76" fmla="*/ 57 w 126"/>
                <a:gd name="T77" fmla="*/ 0 h 92"/>
                <a:gd name="T78" fmla="*/ 55 w 126"/>
                <a:gd name="T79" fmla="*/ 0 h 92"/>
                <a:gd name="T80" fmla="*/ 50 w 126"/>
                <a:gd name="T81" fmla="*/ 0 h 92"/>
                <a:gd name="T82" fmla="*/ 44 w 126"/>
                <a:gd name="T83" fmla="*/ 1 h 92"/>
                <a:gd name="T84" fmla="*/ 43 w 126"/>
                <a:gd name="T85" fmla="*/ 1 h 92"/>
                <a:gd name="T86" fmla="*/ 39 w 126"/>
                <a:gd name="T87" fmla="*/ 3 h 92"/>
                <a:gd name="T88" fmla="*/ 36 w 126"/>
                <a:gd name="T89" fmla="*/ 4 h 92"/>
                <a:gd name="T90" fmla="*/ 32 w 126"/>
                <a:gd name="T91" fmla="*/ 5 h 92"/>
                <a:gd name="T92" fmla="*/ 26 w 126"/>
                <a:gd name="T93" fmla="*/ 8 h 92"/>
                <a:gd name="T94" fmla="*/ 4 w 126"/>
                <a:gd name="T95" fmla="*/ 2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6" h="92">
                  <a:moveTo>
                    <a:pt x="6" y="20"/>
                  </a:moveTo>
                  <a:cubicBezTo>
                    <a:pt x="7" y="20"/>
                    <a:pt x="8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6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6"/>
                    <a:pt x="21" y="16"/>
                    <a:pt x="23" y="16"/>
                  </a:cubicBezTo>
                  <a:cubicBezTo>
                    <a:pt x="24" y="16"/>
                    <a:pt x="24" y="16"/>
                    <a:pt x="25" y="16"/>
                  </a:cubicBezTo>
                  <a:cubicBezTo>
                    <a:pt x="26" y="16"/>
                    <a:pt x="27" y="16"/>
                    <a:pt x="29" y="15"/>
                  </a:cubicBezTo>
                  <a:cubicBezTo>
                    <a:pt x="29" y="15"/>
                    <a:pt x="30" y="15"/>
                    <a:pt x="31" y="15"/>
                  </a:cubicBezTo>
                  <a:cubicBezTo>
                    <a:pt x="32" y="15"/>
                    <a:pt x="33" y="15"/>
                    <a:pt x="34" y="16"/>
                  </a:cubicBezTo>
                  <a:cubicBezTo>
                    <a:pt x="34" y="16"/>
                    <a:pt x="35" y="16"/>
                    <a:pt x="36" y="16"/>
                  </a:cubicBezTo>
                  <a:cubicBezTo>
                    <a:pt x="37" y="16"/>
                    <a:pt x="37" y="16"/>
                    <a:pt x="38" y="16"/>
                  </a:cubicBezTo>
                  <a:cubicBezTo>
                    <a:pt x="39" y="16"/>
                    <a:pt x="40" y="16"/>
                    <a:pt x="41" y="16"/>
                  </a:cubicBezTo>
                  <a:cubicBezTo>
                    <a:pt x="42" y="16"/>
                    <a:pt x="42" y="16"/>
                    <a:pt x="43" y="17"/>
                  </a:cubicBezTo>
                  <a:cubicBezTo>
                    <a:pt x="44" y="17"/>
                    <a:pt x="45" y="17"/>
                    <a:pt x="46" y="17"/>
                  </a:cubicBezTo>
                  <a:cubicBezTo>
                    <a:pt x="47" y="17"/>
                    <a:pt x="47" y="17"/>
                    <a:pt x="48" y="18"/>
                  </a:cubicBezTo>
                  <a:cubicBezTo>
                    <a:pt x="49" y="18"/>
                    <a:pt x="50" y="18"/>
                    <a:pt x="51" y="18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4" y="19"/>
                    <a:pt x="55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60" y="21"/>
                    <a:pt x="61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5" y="23"/>
                    <a:pt x="67" y="24"/>
                    <a:pt x="69" y="25"/>
                  </a:cubicBezTo>
                  <a:cubicBezTo>
                    <a:pt x="69" y="25"/>
                    <a:pt x="70" y="25"/>
                    <a:pt x="70" y="25"/>
                  </a:cubicBezTo>
                  <a:cubicBezTo>
                    <a:pt x="71" y="26"/>
                    <a:pt x="73" y="27"/>
                    <a:pt x="74" y="27"/>
                  </a:cubicBezTo>
                  <a:cubicBezTo>
                    <a:pt x="75" y="27"/>
                    <a:pt x="75" y="28"/>
                    <a:pt x="76" y="28"/>
                  </a:cubicBezTo>
                  <a:cubicBezTo>
                    <a:pt x="77" y="29"/>
                    <a:pt x="79" y="30"/>
                    <a:pt x="81" y="31"/>
                  </a:cubicBezTo>
                  <a:cubicBezTo>
                    <a:pt x="82" y="31"/>
                    <a:pt x="83" y="32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9" y="36"/>
                  </a:cubicBezTo>
                  <a:cubicBezTo>
                    <a:pt x="89" y="36"/>
                    <a:pt x="90" y="37"/>
                    <a:pt x="91" y="37"/>
                  </a:cubicBezTo>
                  <a:cubicBezTo>
                    <a:pt x="92" y="38"/>
                    <a:pt x="93" y="38"/>
                    <a:pt x="93" y="39"/>
                  </a:cubicBezTo>
                  <a:cubicBezTo>
                    <a:pt x="94" y="40"/>
                    <a:pt x="95" y="40"/>
                    <a:pt x="96" y="41"/>
                  </a:cubicBezTo>
                  <a:cubicBezTo>
                    <a:pt x="97" y="42"/>
                    <a:pt x="99" y="43"/>
                    <a:pt x="100" y="44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5" y="28"/>
                    <a:pt x="124" y="27"/>
                    <a:pt x="122" y="26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1" y="25"/>
                    <a:pt x="120" y="24"/>
                    <a:pt x="120" y="24"/>
                  </a:cubicBezTo>
                  <a:cubicBezTo>
                    <a:pt x="119" y="23"/>
                    <a:pt x="118" y="23"/>
                    <a:pt x="117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6" y="21"/>
                    <a:pt x="116" y="21"/>
                    <a:pt x="115" y="20"/>
                  </a:cubicBezTo>
                  <a:cubicBezTo>
                    <a:pt x="114" y="20"/>
                    <a:pt x="113" y="20"/>
                    <a:pt x="113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8"/>
                    <a:pt x="111" y="18"/>
                    <a:pt x="110" y="17"/>
                  </a:cubicBezTo>
                  <a:cubicBezTo>
                    <a:pt x="109" y="17"/>
                    <a:pt x="109" y="17"/>
                    <a:pt x="108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6" y="15"/>
                    <a:pt x="105" y="14"/>
                    <a:pt x="103" y="14"/>
                  </a:cubicBezTo>
                  <a:cubicBezTo>
                    <a:pt x="103" y="13"/>
                    <a:pt x="102" y="13"/>
                    <a:pt x="102" y="13"/>
                  </a:cubicBezTo>
                  <a:cubicBezTo>
                    <a:pt x="101" y="13"/>
                    <a:pt x="101" y="12"/>
                    <a:pt x="100" y="12"/>
                  </a:cubicBezTo>
                  <a:cubicBezTo>
                    <a:pt x="100" y="12"/>
                    <a:pt x="99" y="11"/>
                    <a:pt x="99" y="11"/>
                  </a:cubicBezTo>
                  <a:cubicBezTo>
                    <a:pt x="98" y="11"/>
                    <a:pt x="97" y="10"/>
                    <a:pt x="96" y="10"/>
                  </a:cubicBezTo>
                  <a:cubicBezTo>
                    <a:pt x="96" y="10"/>
                    <a:pt x="95" y="10"/>
                    <a:pt x="95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3" y="8"/>
                    <a:pt x="91" y="8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6"/>
                    <a:pt x="86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5"/>
                    <a:pt x="83" y="5"/>
                    <a:pt x="83" y="5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0" y="4"/>
                    <a:pt x="80" y="4"/>
                    <a:pt x="79" y="4"/>
                  </a:cubicBezTo>
                  <a:cubicBezTo>
                    <a:pt x="79" y="3"/>
                    <a:pt x="78" y="3"/>
                    <a:pt x="77" y="3"/>
                  </a:cubicBezTo>
                  <a:cubicBezTo>
                    <a:pt x="77" y="3"/>
                    <a:pt x="77" y="3"/>
                    <a:pt x="76" y="3"/>
                  </a:cubicBezTo>
                  <a:cubicBezTo>
                    <a:pt x="76" y="3"/>
                    <a:pt x="75" y="2"/>
                    <a:pt x="74" y="2"/>
                  </a:cubicBezTo>
                  <a:cubicBezTo>
                    <a:pt x="74" y="2"/>
                    <a:pt x="73" y="2"/>
                    <a:pt x="72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2"/>
                    <a:pt x="70" y="1"/>
                    <a:pt x="69" y="1"/>
                  </a:cubicBezTo>
                  <a:cubicBezTo>
                    <a:pt x="69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54" y="0"/>
                    <a:pt x="52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1"/>
                    <a:pt x="46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2"/>
                    <a:pt x="40" y="2"/>
                    <a:pt x="39" y="3"/>
                  </a:cubicBezTo>
                  <a:cubicBezTo>
                    <a:pt x="39" y="3"/>
                    <a:pt x="38" y="3"/>
                    <a:pt x="38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ubicBezTo>
                    <a:pt x="32" y="5"/>
                    <a:pt x="31" y="5"/>
                    <a:pt x="31" y="6"/>
                  </a:cubicBezTo>
                  <a:cubicBezTo>
                    <a:pt x="29" y="6"/>
                    <a:pt x="28" y="7"/>
                    <a:pt x="26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2"/>
                    <a:pt x="3" y="22"/>
                    <a:pt x="4" y="21"/>
                  </a:cubicBezTo>
                  <a:cubicBezTo>
                    <a:pt x="5" y="21"/>
                    <a:pt x="5" y="21"/>
                    <a:pt x="6" y="20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ļîḓé">
              <a:extLst>
                <a:ext uri="{FF2B5EF4-FFF2-40B4-BE49-F238E27FC236}">
                  <a16:creationId xmlns:a16="http://schemas.microsoft.com/office/drawing/2014/main" id="{65A962C2-12AE-4C8D-A991-427B1CF595A1}"/>
                </a:ext>
              </a:extLst>
            </p:cNvPr>
            <p:cNvSpPr/>
            <p:nvPr/>
          </p:nvSpPr>
          <p:spPr bwMode="auto">
            <a:xfrm>
              <a:off x="7226301" y="1936751"/>
              <a:ext cx="323850" cy="523875"/>
            </a:xfrm>
            <a:custGeom>
              <a:avLst/>
              <a:gdLst>
                <a:gd name="T0" fmla="*/ 57 w 98"/>
                <a:gd name="T1" fmla="*/ 103 h 159"/>
                <a:gd name="T2" fmla="*/ 60 w 98"/>
                <a:gd name="T3" fmla="*/ 112 h 159"/>
                <a:gd name="T4" fmla="*/ 63 w 98"/>
                <a:gd name="T5" fmla="*/ 122 h 159"/>
                <a:gd name="T6" fmla="*/ 66 w 98"/>
                <a:gd name="T7" fmla="*/ 132 h 159"/>
                <a:gd name="T8" fmla="*/ 68 w 98"/>
                <a:gd name="T9" fmla="*/ 141 h 159"/>
                <a:gd name="T10" fmla="*/ 70 w 98"/>
                <a:gd name="T11" fmla="*/ 151 h 159"/>
                <a:gd name="T12" fmla="*/ 98 w 98"/>
                <a:gd name="T13" fmla="*/ 144 h 159"/>
                <a:gd name="T14" fmla="*/ 97 w 98"/>
                <a:gd name="T15" fmla="*/ 137 h 159"/>
                <a:gd name="T16" fmla="*/ 96 w 98"/>
                <a:gd name="T17" fmla="*/ 134 h 159"/>
                <a:gd name="T18" fmla="*/ 95 w 98"/>
                <a:gd name="T19" fmla="*/ 125 h 159"/>
                <a:gd name="T20" fmla="*/ 94 w 98"/>
                <a:gd name="T21" fmla="*/ 125 h 159"/>
                <a:gd name="T22" fmla="*/ 92 w 98"/>
                <a:gd name="T23" fmla="*/ 117 h 159"/>
                <a:gd name="T24" fmla="*/ 92 w 98"/>
                <a:gd name="T25" fmla="*/ 113 h 159"/>
                <a:gd name="T26" fmla="*/ 90 w 98"/>
                <a:gd name="T27" fmla="*/ 107 h 159"/>
                <a:gd name="T28" fmla="*/ 88 w 98"/>
                <a:gd name="T29" fmla="*/ 101 h 159"/>
                <a:gd name="T30" fmla="*/ 86 w 98"/>
                <a:gd name="T31" fmla="*/ 96 h 159"/>
                <a:gd name="T32" fmla="*/ 84 w 98"/>
                <a:gd name="T33" fmla="*/ 90 h 159"/>
                <a:gd name="T34" fmla="*/ 82 w 98"/>
                <a:gd name="T35" fmla="*/ 86 h 159"/>
                <a:gd name="T36" fmla="*/ 79 w 98"/>
                <a:gd name="T37" fmla="*/ 79 h 159"/>
                <a:gd name="T38" fmla="*/ 78 w 98"/>
                <a:gd name="T39" fmla="*/ 76 h 159"/>
                <a:gd name="T40" fmla="*/ 74 w 98"/>
                <a:gd name="T41" fmla="*/ 68 h 159"/>
                <a:gd name="T42" fmla="*/ 71 w 98"/>
                <a:gd name="T43" fmla="*/ 61 h 159"/>
                <a:gd name="T44" fmla="*/ 67 w 98"/>
                <a:gd name="T45" fmla="*/ 55 h 159"/>
                <a:gd name="T46" fmla="*/ 64 w 98"/>
                <a:gd name="T47" fmla="*/ 51 h 159"/>
                <a:gd name="T48" fmla="*/ 59 w 98"/>
                <a:gd name="T49" fmla="*/ 42 h 159"/>
                <a:gd name="T50" fmla="*/ 55 w 98"/>
                <a:gd name="T51" fmla="*/ 36 h 159"/>
                <a:gd name="T52" fmla="*/ 50 w 98"/>
                <a:gd name="T53" fmla="*/ 29 h 159"/>
                <a:gd name="T54" fmla="*/ 47 w 98"/>
                <a:gd name="T55" fmla="*/ 25 h 159"/>
                <a:gd name="T56" fmla="*/ 44 w 98"/>
                <a:gd name="T57" fmla="*/ 21 h 159"/>
                <a:gd name="T58" fmla="*/ 40 w 98"/>
                <a:gd name="T59" fmla="*/ 15 h 159"/>
                <a:gd name="T60" fmla="*/ 36 w 98"/>
                <a:gd name="T61" fmla="*/ 10 h 159"/>
                <a:gd name="T62" fmla="*/ 32 w 98"/>
                <a:gd name="T63" fmla="*/ 7 h 159"/>
                <a:gd name="T64" fmla="*/ 26 w 98"/>
                <a:gd name="T65" fmla="*/ 1 h 159"/>
                <a:gd name="T66" fmla="*/ 0 w 98"/>
                <a:gd name="T67" fmla="*/ 15 h 159"/>
                <a:gd name="T68" fmla="*/ 7 w 98"/>
                <a:gd name="T69" fmla="*/ 24 h 159"/>
                <a:gd name="T70" fmla="*/ 13 w 98"/>
                <a:gd name="T71" fmla="*/ 30 h 159"/>
                <a:gd name="T72" fmla="*/ 21 w 98"/>
                <a:gd name="T73" fmla="*/ 40 h 159"/>
                <a:gd name="T74" fmla="*/ 28 w 98"/>
                <a:gd name="T75" fmla="*/ 49 h 159"/>
                <a:gd name="T76" fmla="*/ 33 w 98"/>
                <a:gd name="T77" fmla="*/ 57 h 159"/>
                <a:gd name="T78" fmla="*/ 38 w 98"/>
                <a:gd name="T79" fmla="*/ 66 h 159"/>
                <a:gd name="T80" fmla="*/ 44 w 98"/>
                <a:gd name="T81" fmla="*/ 75 h 159"/>
                <a:gd name="T82" fmla="*/ 52 w 98"/>
                <a:gd name="T83" fmla="*/ 92 h 159"/>
                <a:gd name="T84" fmla="*/ 56 w 98"/>
                <a:gd name="T85" fmla="*/ 10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" h="159">
                  <a:moveTo>
                    <a:pt x="56" y="101"/>
                  </a:moveTo>
                  <a:cubicBezTo>
                    <a:pt x="56" y="102"/>
                    <a:pt x="56" y="102"/>
                    <a:pt x="57" y="103"/>
                  </a:cubicBezTo>
                  <a:cubicBezTo>
                    <a:pt x="58" y="106"/>
                    <a:pt x="59" y="109"/>
                    <a:pt x="60" y="111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1" y="115"/>
                    <a:pt x="62" y="118"/>
                    <a:pt x="63" y="120"/>
                  </a:cubicBezTo>
                  <a:cubicBezTo>
                    <a:pt x="63" y="121"/>
                    <a:pt x="63" y="121"/>
                    <a:pt x="63" y="122"/>
                  </a:cubicBezTo>
                  <a:cubicBezTo>
                    <a:pt x="64" y="125"/>
                    <a:pt x="65" y="127"/>
                    <a:pt x="66" y="130"/>
                  </a:cubicBezTo>
                  <a:cubicBezTo>
                    <a:pt x="66" y="131"/>
                    <a:pt x="66" y="131"/>
                    <a:pt x="66" y="132"/>
                  </a:cubicBezTo>
                  <a:cubicBezTo>
                    <a:pt x="67" y="135"/>
                    <a:pt x="68" y="137"/>
                    <a:pt x="68" y="140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9" y="143"/>
                    <a:pt x="69" y="146"/>
                    <a:pt x="70" y="149"/>
                  </a:cubicBezTo>
                  <a:cubicBezTo>
                    <a:pt x="70" y="149"/>
                    <a:pt x="70" y="150"/>
                    <a:pt x="70" y="151"/>
                  </a:cubicBezTo>
                  <a:cubicBezTo>
                    <a:pt x="71" y="153"/>
                    <a:pt x="71" y="156"/>
                    <a:pt x="71" y="159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7" y="141"/>
                    <a:pt x="97" y="139"/>
                    <a:pt x="97" y="137"/>
                  </a:cubicBezTo>
                  <a:cubicBezTo>
                    <a:pt x="97" y="137"/>
                    <a:pt x="97" y="136"/>
                    <a:pt x="96" y="135"/>
                  </a:cubicBezTo>
                  <a:cubicBezTo>
                    <a:pt x="96" y="135"/>
                    <a:pt x="96" y="134"/>
                    <a:pt x="96" y="134"/>
                  </a:cubicBezTo>
                  <a:cubicBezTo>
                    <a:pt x="96" y="133"/>
                    <a:pt x="96" y="132"/>
                    <a:pt x="96" y="131"/>
                  </a:cubicBezTo>
                  <a:cubicBezTo>
                    <a:pt x="95" y="129"/>
                    <a:pt x="95" y="127"/>
                    <a:pt x="95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3"/>
                    <a:pt x="94" y="121"/>
                    <a:pt x="93" y="119"/>
                  </a:cubicBezTo>
                  <a:cubicBezTo>
                    <a:pt x="93" y="119"/>
                    <a:pt x="93" y="118"/>
                    <a:pt x="92" y="117"/>
                  </a:cubicBezTo>
                  <a:cubicBezTo>
                    <a:pt x="92" y="116"/>
                    <a:pt x="92" y="115"/>
                    <a:pt x="92" y="115"/>
                  </a:cubicBezTo>
                  <a:cubicBezTo>
                    <a:pt x="92" y="114"/>
                    <a:pt x="92" y="114"/>
                    <a:pt x="92" y="113"/>
                  </a:cubicBezTo>
                  <a:cubicBezTo>
                    <a:pt x="91" y="111"/>
                    <a:pt x="90" y="109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6"/>
                    <a:pt x="89" y="106"/>
                    <a:pt x="89" y="105"/>
                  </a:cubicBezTo>
                  <a:cubicBezTo>
                    <a:pt x="89" y="104"/>
                    <a:pt x="88" y="103"/>
                    <a:pt x="88" y="101"/>
                  </a:cubicBezTo>
                  <a:cubicBezTo>
                    <a:pt x="87" y="100"/>
                    <a:pt x="87" y="99"/>
                    <a:pt x="86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4"/>
                    <a:pt x="84" y="92"/>
                    <a:pt x="84" y="90"/>
                  </a:cubicBezTo>
                  <a:cubicBezTo>
                    <a:pt x="83" y="89"/>
                    <a:pt x="83" y="88"/>
                    <a:pt x="83" y="88"/>
                  </a:cubicBezTo>
                  <a:cubicBezTo>
                    <a:pt x="83" y="87"/>
                    <a:pt x="82" y="87"/>
                    <a:pt x="82" y="86"/>
                  </a:cubicBezTo>
                  <a:cubicBezTo>
                    <a:pt x="82" y="86"/>
                    <a:pt x="82" y="85"/>
                    <a:pt x="82" y="85"/>
                  </a:cubicBezTo>
                  <a:cubicBezTo>
                    <a:pt x="81" y="83"/>
                    <a:pt x="80" y="81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8" y="77"/>
                    <a:pt x="78" y="77"/>
                    <a:pt x="78" y="76"/>
                  </a:cubicBezTo>
                  <a:cubicBezTo>
                    <a:pt x="78" y="76"/>
                    <a:pt x="77" y="75"/>
                    <a:pt x="77" y="74"/>
                  </a:cubicBezTo>
                  <a:cubicBezTo>
                    <a:pt x="76" y="72"/>
                    <a:pt x="75" y="70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6"/>
                    <a:pt x="72" y="63"/>
                    <a:pt x="71" y="61"/>
                  </a:cubicBezTo>
                  <a:cubicBezTo>
                    <a:pt x="70" y="61"/>
                    <a:pt x="70" y="60"/>
                    <a:pt x="70" y="60"/>
                  </a:cubicBezTo>
                  <a:cubicBezTo>
                    <a:pt x="69" y="58"/>
                    <a:pt x="68" y="57"/>
                    <a:pt x="67" y="55"/>
                  </a:cubicBezTo>
                  <a:cubicBezTo>
                    <a:pt x="67" y="54"/>
                    <a:pt x="66" y="53"/>
                    <a:pt x="65" y="52"/>
                  </a:cubicBezTo>
                  <a:cubicBezTo>
                    <a:pt x="65" y="52"/>
                    <a:pt x="65" y="51"/>
                    <a:pt x="64" y="51"/>
                  </a:cubicBezTo>
                  <a:cubicBezTo>
                    <a:pt x="64" y="49"/>
                    <a:pt x="63" y="48"/>
                    <a:pt x="62" y="47"/>
                  </a:cubicBezTo>
                  <a:cubicBezTo>
                    <a:pt x="61" y="45"/>
                    <a:pt x="60" y="44"/>
                    <a:pt x="59" y="42"/>
                  </a:cubicBezTo>
                  <a:cubicBezTo>
                    <a:pt x="58" y="41"/>
                    <a:pt x="58" y="40"/>
                    <a:pt x="57" y="38"/>
                  </a:cubicBezTo>
                  <a:cubicBezTo>
                    <a:pt x="56" y="38"/>
                    <a:pt x="56" y="37"/>
                    <a:pt x="55" y="36"/>
                  </a:cubicBezTo>
                  <a:cubicBezTo>
                    <a:pt x="55" y="35"/>
                    <a:pt x="54" y="35"/>
                    <a:pt x="54" y="34"/>
                  </a:cubicBezTo>
                  <a:cubicBezTo>
                    <a:pt x="53" y="32"/>
                    <a:pt x="52" y="31"/>
                    <a:pt x="50" y="29"/>
                  </a:cubicBezTo>
                  <a:cubicBezTo>
                    <a:pt x="50" y="28"/>
                    <a:pt x="49" y="28"/>
                    <a:pt x="49" y="27"/>
                  </a:cubicBezTo>
                  <a:cubicBezTo>
                    <a:pt x="48" y="26"/>
                    <a:pt x="48" y="25"/>
                    <a:pt x="47" y="25"/>
                  </a:cubicBezTo>
                  <a:cubicBezTo>
                    <a:pt x="46" y="24"/>
                    <a:pt x="46" y="23"/>
                    <a:pt x="45" y="22"/>
                  </a:cubicBezTo>
                  <a:cubicBezTo>
                    <a:pt x="45" y="22"/>
                    <a:pt x="45" y="21"/>
                    <a:pt x="44" y="21"/>
                  </a:cubicBezTo>
                  <a:cubicBezTo>
                    <a:pt x="43" y="19"/>
                    <a:pt x="41" y="17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8" y="13"/>
                    <a:pt x="37" y="12"/>
                    <a:pt x="36" y="10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3" y="8"/>
                    <a:pt x="33" y="7"/>
                    <a:pt x="32" y="7"/>
                  </a:cubicBezTo>
                  <a:cubicBezTo>
                    <a:pt x="32" y="6"/>
                    <a:pt x="31" y="6"/>
                    <a:pt x="31" y="6"/>
                  </a:cubicBezTo>
                  <a:cubicBezTo>
                    <a:pt x="30" y="4"/>
                    <a:pt x="28" y="2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4" y="20"/>
                    <a:pt x="6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9" y="26"/>
                    <a:pt x="11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5" y="33"/>
                    <a:pt x="17" y="35"/>
                    <a:pt x="19" y="38"/>
                  </a:cubicBezTo>
                  <a:cubicBezTo>
                    <a:pt x="20" y="38"/>
                    <a:pt x="20" y="39"/>
                    <a:pt x="21" y="40"/>
                  </a:cubicBezTo>
                  <a:cubicBezTo>
                    <a:pt x="22" y="41"/>
                    <a:pt x="23" y="43"/>
                    <a:pt x="24" y="44"/>
                  </a:cubicBezTo>
                  <a:cubicBezTo>
                    <a:pt x="25" y="46"/>
                    <a:pt x="27" y="48"/>
                    <a:pt x="28" y="49"/>
                  </a:cubicBezTo>
                  <a:cubicBezTo>
                    <a:pt x="29" y="51"/>
                    <a:pt x="30" y="52"/>
                    <a:pt x="31" y="54"/>
                  </a:cubicBezTo>
                  <a:cubicBezTo>
                    <a:pt x="31" y="55"/>
                    <a:pt x="32" y="56"/>
                    <a:pt x="33" y="57"/>
                  </a:cubicBezTo>
                  <a:cubicBezTo>
                    <a:pt x="34" y="59"/>
                    <a:pt x="35" y="60"/>
                    <a:pt x="36" y="62"/>
                  </a:cubicBezTo>
                  <a:cubicBezTo>
                    <a:pt x="37" y="63"/>
                    <a:pt x="38" y="65"/>
                    <a:pt x="38" y="66"/>
                  </a:cubicBezTo>
                  <a:cubicBezTo>
                    <a:pt x="39" y="67"/>
                    <a:pt x="40" y="69"/>
                    <a:pt x="41" y="70"/>
                  </a:cubicBezTo>
                  <a:cubicBezTo>
                    <a:pt x="42" y="72"/>
                    <a:pt x="43" y="74"/>
                    <a:pt x="44" y="75"/>
                  </a:cubicBezTo>
                  <a:cubicBezTo>
                    <a:pt x="45" y="78"/>
                    <a:pt x="46" y="80"/>
                    <a:pt x="48" y="83"/>
                  </a:cubicBezTo>
                  <a:cubicBezTo>
                    <a:pt x="49" y="86"/>
                    <a:pt x="50" y="89"/>
                    <a:pt x="52" y="92"/>
                  </a:cubicBezTo>
                  <a:cubicBezTo>
                    <a:pt x="52" y="92"/>
                    <a:pt x="52" y="93"/>
                    <a:pt x="52" y="93"/>
                  </a:cubicBezTo>
                  <a:cubicBezTo>
                    <a:pt x="54" y="96"/>
                    <a:pt x="55" y="99"/>
                    <a:pt x="56" y="101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ṥḻiḓe">
              <a:extLst>
                <a:ext uri="{FF2B5EF4-FFF2-40B4-BE49-F238E27FC236}">
                  <a16:creationId xmlns:a16="http://schemas.microsoft.com/office/drawing/2014/main" id="{73F0CFA2-7AD3-4CAA-B4BE-DCF44E558F46}"/>
                </a:ext>
              </a:extLst>
            </p:cNvPr>
            <p:cNvSpPr/>
            <p:nvPr/>
          </p:nvSpPr>
          <p:spPr bwMode="auto">
            <a:xfrm>
              <a:off x="6718301" y="1765301"/>
              <a:ext cx="749300" cy="1093788"/>
            </a:xfrm>
            <a:custGeom>
              <a:avLst/>
              <a:gdLst>
                <a:gd name="T0" fmla="*/ 114 w 227"/>
                <a:gd name="T1" fmla="*/ 36 h 332"/>
                <a:gd name="T2" fmla="*/ 133 w 227"/>
                <a:gd name="T3" fmla="*/ 49 h 332"/>
                <a:gd name="T4" fmla="*/ 125 w 227"/>
                <a:gd name="T5" fmla="*/ 97 h 332"/>
                <a:gd name="T6" fmla="*/ 114 w 227"/>
                <a:gd name="T7" fmla="*/ 89 h 332"/>
                <a:gd name="T8" fmla="*/ 46 w 227"/>
                <a:gd name="T9" fmla="*/ 127 h 332"/>
                <a:gd name="T10" fmla="*/ 113 w 227"/>
                <a:gd name="T11" fmla="*/ 244 h 332"/>
                <a:gd name="T12" fmla="*/ 181 w 227"/>
                <a:gd name="T13" fmla="*/ 205 h 332"/>
                <a:gd name="T14" fmla="*/ 227 w 227"/>
                <a:gd name="T15" fmla="*/ 232 h 332"/>
                <a:gd name="T16" fmla="*/ 113 w 227"/>
                <a:gd name="T17" fmla="*/ 296 h 332"/>
                <a:gd name="T18" fmla="*/ 0 w 227"/>
                <a:gd name="T19" fmla="*/ 101 h 332"/>
                <a:gd name="T20" fmla="*/ 114 w 227"/>
                <a:gd name="T21" fmla="*/ 3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332">
                  <a:moveTo>
                    <a:pt x="114" y="36"/>
                  </a:moveTo>
                  <a:cubicBezTo>
                    <a:pt x="120" y="40"/>
                    <a:pt x="127" y="44"/>
                    <a:pt x="133" y="49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1" y="94"/>
                    <a:pt x="118" y="91"/>
                    <a:pt x="114" y="89"/>
                  </a:cubicBezTo>
                  <a:cubicBezTo>
                    <a:pt x="76" y="67"/>
                    <a:pt x="46" y="84"/>
                    <a:pt x="46" y="127"/>
                  </a:cubicBezTo>
                  <a:cubicBezTo>
                    <a:pt x="46" y="170"/>
                    <a:pt x="76" y="222"/>
                    <a:pt x="113" y="244"/>
                  </a:cubicBezTo>
                  <a:cubicBezTo>
                    <a:pt x="150" y="265"/>
                    <a:pt x="181" y="248"/>
                    <a:pt x="181" y="205"/>
                  </a:cubicBezTo>
                  <a:cubicBezTo>
                    <a:pt x="227" y="232"/>
                    <a:pt x="227" y="232"/>
                    <a:pt x="227" y="232"/>
                  </a:cubicBezTo>
                  <a:cubicBezTo>
                    <a:pt x="227" y="303"/>
                    <a:pt x="175" y="332"/>
                    <a:pt x="113" y="296"/>
                  </a:cubicBezTo>
                  <a:cubicBezTo>
                    <a:pt x="51" y="261"/>
                    <a:pt x="0" y="172"/>
                    <a:pt x="0" y="101"/>
                  </a:cubicBezTo>
                  <a:cubicBezTo>
                    <a:pt x="0" y="29"/>
                    <a:pt x="51" y="0"/>
                    <a:pt x="11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$1ïḓê">
              <a:extLst>
                <a:ext uri="{FF2B5EF4-FFF2-40B4-BE49-F238E27FC236}">
                  <a16:creationId xmlns:a16="http://schemas.microsoft.com/office/drawing/2014/main" id="{654FA92E-0BB3-4901-B5C8-D44EEB13B645}"/>
                </a:ext>
              </a:extLst>
            </p:cNvPr>
            <p:cNvSpPr/>
            <p:nvPr/>
          </p:nvSpPr>
          <p:spPr bwMode="auto">
            <a:xfrm>
              <a:off x="7170738" y="1985963"/>
              <a:ext cx="288925" cy="474663"/>
            </a:xfrm>
            <a:custGeom>
              <a:avLst/>
              <a:gdLst>
                <a:gd name="T0" fmla="*/ 17 w 88"/>
                <a:gd name="T1" fmla="*/ 0 h 144"/>
                <a:gd name="T2" fmla="*/ 65 w 88"/>
                <a:gd name="T3" fmla="*/ 68 h 144"/>
                <a:gd name="T4" fmla="*/ 88 w 88"/>
                <a:gd name="T5" fmla="*/ 144 h 144"/>
                <a:gd name="T6" fmla="*/ 43 w 88"/>
                <a:gd name="T7" fmla="*/ 126 h 144"/>
                <a:gd name="T8" fmla="*/ 0 w 88"/>
                <a:gd name="T9" fmla="*/ 40 h 144"/>
                <a:gd name="T10" fmla="*/ 17 w 88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44">
                  <a:moveTo>
                    <a:pt x="17" y="0"/>
                  </a:moveTo>
                  <a:cubicBezTo>
                    <a:pt x="36" y="19"/>
                    <a:pt x="52" y="43"/>
                    <a:pt x="65" y="68"/>
                  </a:cubicBezTo>
                  <a:cubicBezTo>
                    <a:pt x="77" y="93"/>
                    <a:pt x="85" y="120"/>
                    <a:pt x="88" y="144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39" y="96"/>
                    <a:pt x="23" y="63"/>
                    <a:pt x="0" y="4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1ïdè">
              <a:extLst>
                <a:ext uri="{FF2B5EF4-FFF2-40B4-BE49-F238E27FC236}">
                  <a16:creationId xmlns:a16="http://schemas.microsoft.com/office/drawing/2014/main" id="{69348AF3-29C9-4B3F-9A5A-F4AF259E0C93}"/>
                </a:ext>
              </a:extLst>
            </p:cNvPr>
            <p:cNvSpPr/>
            <p:nvPr/>
          </p:nvSpPr>
          <p:spPr bwMode="auto">
            <a:xfrm>
              <a:off x="5500688" y="1404938"/>
              <a:ext cx="682625" cy="963613"/>
            </a:xfrm>
            <a:custGeom>
              <a:avLst/>
              <a:gdLst>
                <a:gd name="T0" fmla="*/ 30 w 207"/>
                <a:gd name="T1" fmla="*/ 2 h 292"/>
                <a:gd name="T2" fmla="*/ 24 w 207"/>
                <a:gd name="T3" fmla="*/ 1 h 292"/>
                <a:gd name="T4" fmla="*/ 23 w 207"/>
                <a:gd name="T5" fmla="*/ 1 h 292"/>
                <a:gd name="T6" fmla="*/ 21 w 207"/>
                <a:gd name="T7" fmla="*/ 2 h 292"/>
                <a:gd name="T8" fmla="*/ 20 w 207"/>
                <a:gd name="T9" fmla="*/ 2 h 292"/>
                <a:gd name="T10" fmla="*/ 19 w 207"/>
                <a:gd name="T11" fmla="*/ 3 h 292"/>
                <a:gd name="T12" fmla="*/ 18 w 207"/>
                <a:gd name="T13" fmla="*/ 3 h 292"/>
                <a:gd name="T14" fmla="*/ 17 w 207"/>
                <a:gd name="T15" fmla="*/ 3 h 292"/>
                <a:gd name="T16" fmla="*/ 16 w 207"/>
                <a:gd name="T17" fmla="*/ 4 h 292"/>
                <a:gd name="T18" fmla="*/ 14 w 207"/>
                <a:gd name="T19" fmla="*/ 4 h 292"/>
                <a:gd name="T20" fmla="*/ 13 w 207"/>
                <a:gd name="T21" fmla="*/ 5 h 292"/>
                <a:gd name="T22" fmla="*/ 12 w 207"/>
                <a:gd name="T23" fmla="*/ 5 h 292"/>
                <a:gd name="T24" fmla="*/ 11 w 207"/>
                <a:gd name="T25" fmla="*/ 5 h 292"/>
                <a:gd name="T26" fmla="*/ 10 w 207"/>
                <a:gd name="T27" fmla="*/ 6 h 292"/>
                <a:gd name="T28" fmla="*/ 8 w 207"/>
                <a:gd name="T29" fmla="*/ 6 h 292"/>
                <a:gd name="T30" fmla="*/ 7 w 207"/>
                <a:gd name="T31" fmla="*/ 7 h 292"/>
                <a:gd name="T32" fmla="*/ 0 w 207"/>
                <a:gd name="T33" fmla="*/ 21 h 292"/>
                <a:gd name="T34" fmla="*/ 12 w 207"/>
                <a:gd name="T35" fmla="*/ 198 h 292"/>
                <a:gd name="T36" fmla="*/ 35 w 207"/>
                <a:gd name="T37" fmla="*/ 258 h 292"/>
                <a:gd name="T38" fmla="*/ 36 w 207"/>
                <a:gd name="T39" fmla="*/ 257 h 292"/>
                <a:gd name="T40" fmla="*/ 37 w 207"/>
                <a:gd name="T41" fmla="*/ 257 h 292"/>
                <a:gd name="T42" fmla="*/ 37 w 207"/>
                <a:gd name="T43" fmla="*/ 257 h 292"/>
                <a:gd name="T44" fmla="*/ 38 w 207"/>
                <a:gd name="T45" fmla="*/ 257 h 292"/>
                <a:gd name="T46" fmla="*/ 38 w 207"/>
                <a:gd name="T47" fmla="*/ 257 h 292"/>
                <a:gd name="T48" fmla="*/ 39 w 207"/>
                <a:gd name="T49" fmla="*/ 256 h 292"/>
                <a:gd name="T50" fmla="*/ 40 w 207"/>
                <a:gd name="T51" fmla="*/ 256 h 292"/>
                <a:gd name="T52" fmla="*/ 40 w 207"/>
                <a:gd name="T53" fmla="*/ 256 h 292"/>
                <a:gd name="T54" fmla="*/ 41 w 207"/>
                <a:gd name="T55" fmla="*/ 256 h 292"/>
                <a:gd name="T56" fmla="*/ 41 w 207"/>
                <a:gd name="T57" fmla="*/ 256 h 292"/>
                <a:gd name="T58" fmla="*/ 42 w 207"/>
                <a:gd name="T59" fmla="*/ 255 h 292"/>
                <a:gd name="T60" fmla="*/ 42 w 207"/>
                <a:gd name="T61" fmla="*/ 255 h 292"/>
                <a:gd name="T62" fmla="*/ 43 w 207"/>
                <a:gd name="T63" fmla="*/ 255 h 292"/>
                <a:gd name="T64" fmla="*/ 44 w 207"/>
                <a:gd name="T65" fmla="*/ 255 h 292"/>
                <a:gd name="T66" fmla="*/ 44 w 207"/>
                <a:gd name="T67" fmla="*/ 255 h 292"/>
                <a:gd name="T68" fmla="*/ 45 w 207"/>
                <a:gd name="T69" fmla="*/ 254 h 292"/>
                <a:gd name="T70" fmla="*/ 45 w 207"/>
                <a:gd name="T71" fmla="*/ 254 h 292"/>
                <a:gd name="T72" fmla="*/ 46 w 207"/>
                <a:gd name="T73" fmla="*/ 254 h 292"/>
                <a:gd name="T74" fmla="*/ 47 w 207"/>
                <a:gd name="T75" fmla="*/ 254 h 292"/>
                <a:gd name="T76" fmla="*/ 47 w 207"/>
                <a:gd name="T77" fmla="*/ 254 h 292"/>
                <a:gd name="T78" fmla="*/ 48 w 207"/>
                <a:gd name="T79" fmla="*/ 253 h 292"/>
                <a:gd name="T80" fmla="*/ 48 w 207"/>
                <a:gd name="T81" fmla="*/ 253 h 292"/>
                <a:gd name="T82" fmla="*/ 49 w 207"/>
                <a:gd name="T83" fmla="*/ 253 h 292"/>
                <a:gd name="T84" fmla="*/ 50 w 207"/>
                <a:gd name="T85" fmla="*/ 253 h 292"/>
                <a:gd name="T86" fmla="*/ 50 w 207"/>
                <a:gd name="T87" fmla="*/ 253 h 292"/>
                <a:gd name="T88" fmla="*/ 51 w 207"/>
                <a:gd name="T89" fmla="*/ 252 h 292"/>
                <a:gd name="T90" fmla="*/ 51 w 207"/>
                <a:gd name="T91" fmla="*/ 252 h 292"/>
                <a:gd name="T92" fmla="*/ 52 w 207"/>
                <a:gd name="T93" fmla="*/ 252 h 292"/>
                <a:gd name="T94" fmla="*/ 53 w 207"/>
                <a:gd name="T95" fmla="*/ 252 h 292"/>
                <a:gd name="T96" fmla="*/ 53 w 207"/>
                <a:gd name="T97" fmla="*/ 252 h 292"/>
                <a:gd name="T98" fmla="*/ 54 w 207"/>
                <a:gd name="T99" fmla="*/ 252 h 292"/>
                <a:gd name="T100" fmla="*/ 181 w 207"/>
                <a:gd name="T101" fmla="*/ 291 h 292"/>
                <a:gd name="T102" fmla="*/ 187 w 207"/>
                <a:gd name="T103" fmla="*/ 291 h 292"/>
                <a:gd name="T104" fmla="*/ 207 w 207"/>
                <a:gd name="T105" fmla="*/ 271 h 292"/>
                <a:gd name="T106" fmla="*/ 195 w 207"/>
                <a:gd name="T107" fmla="*/ 9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292">
                  <a:moveTo>
                    <a:pt x="195" y="94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8"/>
                    <a:pt x="0" y="13"/>
                    <a:pt x="0" y="2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2"/>
                    <a:pt x="5" y="194"/>
                    <a:pt x="12" y="198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6"/>
                    <a:pt x="38" y="256"/>
                    <a:pt x="38" y="256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3"/>
                    <a:pt x="47" y="253"/>
                    <a:pt x="47" y="253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3" y="292"/>
                    <a:pt x="185" y="292"/>
                    <a:pt x="187" y="291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200" y="286"/>
                    <a:pt x="207" y="286"/>
                    <a:pt x="207" y="271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207" y="110"/>
                    <a:pt x="201" y="98"/>
                    <a:pt x="195" y="9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šḷîḓé">
              <a:extLst>
                <a:ext uri="{FF2B5EF4-FFF2-40B4-BE49-F238E27FC236}">
                  <a16:creationId xmlns:a16="http://schemas.microsoft.com/office/drawing/2014/main" id="{226E60E0-1FDB-49C9-9615-DE25E6A5CB62}"/>
                </a:ext>
              </a:extLst>
            </p:cNvPr>
            <p:cNvSpPr/>
            <p:nvPr/>
          </p:nvSpPr>
          <p:spPr bwMode="auto">
            <a:xfrm>
              <a:off x="5500688" y="1419226"/>
              <a:ext cx="633413" cy="955675"/>
            </a:xfrm>
            <a:custGeom>
              <a:avLst/>
              <a:gdLst>
                <a:gd name="T0" fmla="*/ 181 w 192"/>
                <a:gd name="T1" fmla="*/ 96 h 290"/>
                <a:gd name="T2" fmla="*/ 12 w 192"/>
                <a:gd name="T3" fmla="*/ 4 h 290"/>
                <a:gd name="T4" fmla="*/ 0 w 192"/>
                <a:gd name="T5" fmla="*/ 17 h 290"/>
                <a:gd name="T6" fmla="*/ 0 w 192"/>
                <a:gd name="T7" fmla="*/ 167 h 290"/>
                <a:gd name="T8" fmla="*/ 12 w 192"/>
                <a:gd name="T9" fmla="*/ 194 h 290"/>
                <a:gd name="T10" fmla="*/ 35 w 192"/>
                <a:gd name="T11" fmla="*/ 208 h 290"/>
                <a:gd name="T12" fmla="*/ 35 w 192"/>
                <a:gd name="T13" fmla="*/ 254 h 290"/>
                <a:gd name="T14" fmla="*/ 66 w 192"/>
                <a:gd name="T15" fmla="*/ 226 h 290"/>
                <a:gd name="T16" fmla="*/ 181 w 192"/>
                <a:gd name="T17" fmla="*/ 287 h 290"/>
                <a:gd name="T18" fmla="*/ 192 w 192"/>
                <a:gd name="T19" fmla="*/ 273 h 290"/>
                <a:gd name="T20" fmla="*/ 192 w 192"/>
                <a:gd name="T21" fmla="*/ 124 h 290"/>
                <a:gd name="T22" fmla="*/ 181 w 192"/>
                <a:gd name="T23" fmla="*/ 9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90">
                  <a:moveTo>
                    <a:pt x="181" y="96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8"/>
                    <a:pt x="5" y="190"/>
                    <a:pt x="12" y="194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7" y="290"/>
                    <a:pt x="192" y="284"/>
                    <a:pt x="192" y="273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12"/>
                    <a:pt x="187" y="100"/>
                    <a:pt x="18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ṩḷiďè">
              <a:extLst>
                <a:ext uri="{FF2B5EF4-FFF2-40B4-BE49-F238E27FC236}">
                  <a16:creationId xmlns:a16="http://schemas.microsoft.com/office/drawing/2014/main" id="{2B14E05C-D007-4476-9628-34D31838FCF9}"/>
                </a:ext>
              </a:extLst>
            </p:cNvPr>
            <p:cNvSpPr/>
            <p:nvPr/>
          </p:nvSpPr>
          <p:spPr bwMode="auto">
            <a:xfrm>
              <a:off x="5665788" y="1800226"/>
              <a:ext cx="42863" cy="85725"/>
            </a:xfrm>
            <a:custGeom>
              <a:avLst/>
              <a:gdLst>
                <a:gd name="T0" fmla="*/ 13 w 13"/>
                <a:gd name="T1" fmla="*/ 17 h 26"/>
                <a:gd name="T2" fmla="*/ 6 w 13"/>
                <a:gd name="T3" fmla="*/ 24 h 26"/>
                <a:gd name="T4" fmla="*/ 0 w 13"/>
                <a:gd name="T5" fmla="*/ 9 h 26"/>
                <a:gd name="T6" fmla="*/ 6 w 13"/>
                <a:gd name="T7" fmla="*/ 2 h 26"/>
                <a:gd name="T8" fmla="*/ 13 w 13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17"/>
                  </a:moveTo>
                  <a:cubicBezTo>
                    <a:pt x="13" y="22"/>
                    <a:pt x="10" y="26"/>
                    <a:pt x="6" y="24"/>
                  </a:cubicBezTo>
                  <a:cubicBezTo>
                    <a:pt x="3" y="22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10" y="4"/>
                    <a:pt x="13" y="11"/>
                    <a:pt x="13" y="17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Sľïḓè">
              <a:extLst>
                <a:ext uri="{FF2B5EF4-FFF2-40B4-BE49-F238E27FC236}">
                  <a16:creationId xmlns:a16="http://schemas.microsoft.com/office/drawing/2014/main" id="{A7E4C841-776A-44B4-821D-3A50393DC4A6}"/>
                </a:ext>
              </a:extLst>
            </p:cNvPr>
            <p:cNvSpPr/>
            <p:nvPr/>
          </p:nvSpPr>
          <p:spPr bwMode="auto">
            <a:xfrm>
              <a:off x="5788026" y="1873251"/>
              <a:ext cx="39688" cy="82550"/>
            </a:xfrm>
            <a:custGeom>
              <a:avLst/>
              <a:gdLst>
                <a:gd name="T0" fmla="*/ 12 w 12"/>
                <a:gd name="T1" fmla="*/ 16 h 25"/>
                <a:gd name="T2" fmla="*/ 6 w 12"/>
                <a:gd name="T3" fmla="*/ 23 h 25"/>
                <a:gd name="T4" fmla="*/ 0 w 12"/>
                <a:gd name="T5" fmla="*/ 9 h 25"/>
                <a:gd name="T6" fmla="*/ 6 w 12"/>
                <a:gd name="T7" fmla="*/ 2 h 25"/>
                <a:gd name="T8" fmla="*/ 12 w 12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16"/>
                  </a:moveTo>
                  <a:cubicBezTo>
                    <a:pt x="12" y="22"/>
                    <a:pt x="9" y="25"/>
                    <a:pt x="6" y="23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9" y="4"/>
                    <a:pt x="12" y="10"/>
                    <a:pt x="12" y="16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şḻiďé">
              <a:extLst>
                <a:ext uri="{FF2B5EF4-FFF2-40B4-BE49-F238E27FC236}">
                  <a16:creationId xmlns:a16="http://schemas.microsoft.com/office/drawing/2014/main" id="{3804467D-2426-4B32-B326-745CABF59158}"/>
                </a:ext>
              </a:extLst>
            </p:cNvPr>
            <p:cNvSpPr/>
            <p:nvPr/>
          </p:nvSpPr>
          <p:spPr bwMode="auto">
            <a:xfrm>
              <a:off x="5905501" y="1946276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7 w 13"/>
                <a:gd name="T3" fmla="*/ 23 h 25"/>
                <a:gd name="T4" fmla="*/ 0 w 13"/>
                <a:gd name="T5" fmla="*/ 9 h 25"/>
                <a:gd name="T6" fmla="*/ 7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7" y="23"/>
                  </a:cubicBezTo>
                  <a:cubicBezTo>
                    <a:pt x="3" y="21"/>
                    <a:pt x="0" y="14"/>
                    <a:pt x="0" y="9"/>
                  </a:cubicBezTo>
                  <a:cubicBezTo>
                    <a:pt x="0" y="3"/>
                    <a:pt x="3" y="0"/>
                    <a:pt x="7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$ļîde">
              <a:extLst>
                <a:ext uri="{FF2B5EF4-FFF2-40B4-BE49-F238E27FC236}">
                  <a16:creationId xmlns:a16="http://schemas.microsoft.com/office/drawing/2014/main" id="{0824E1F9-4FBF-4172-BDE7-86000A3C9A75}"/>
                </a:ext>
              </a:extLst>
            </p:cNvPr>
            <p:cNvSpPr/>
            <p:nvPr/>
          </p:nvSpPr>
          <p:spPr bwMode="auto">
            <a:xfrm>
              <a:off x="5913438" y="1303338"/>
              <a:ext cx="682625" cy="962025"/>
            </a:xfrm>
            <a:custGeom>
              <a:avLst/>
              <a:gdLst>
                <a:gd name="T0" fmla="*/ 30 w 207"/>
                <a:gd name="T1" fmla="*/ 2 h 292"/>
                <a:gd name="T2" fmla="*/ 24 w 207"/>
                <a:gd name="T3" fmla="*/ 1 h 292"/>
                <a:gd name="T4" fmla="*/ 23 w 207"/>
                <a:gd name="T5" fmla="*/ 2 h 292"/>
                <a:gd name="T6" fmla="*/ 21 w 207"/>
                <a:gd name="T7" fmla="*/ 2 h 292"/>
                <a:gd name="T8" fmla="*/ 20 w 207"/>
                <a:gd name="T9" fmla="*/ 3 h 292"/>
                <a:gd name="T10" fmla="*/ 19 w 207"/>
                <a:gd name="T11" fmla="*/ 3 h 292"/>
                <a:gd name="T12" fmla="*/ 18 w 207"/>
                <a:gd name="T13" fmla="*/ 3 h 292"/>
                <a:gd name="T14" fmla="*/ 17 w 207"/>
                <a:gd name="T15" fmla="*/ 4 h 292"/>
                <a:gd name="T16" fmla="*/ 16 w 207"/>
                <a:gd name="T17" fmla="*/ 4 h 292"/>
                <a:gd name="T18" fmla="*/ 14 w 207"/>
                <a:gd name="T19" fmla="*/ 5 h 292"/>
                <a:gd name="T20" fmla="*/ 13 w 207"/>
                <a:gd name="T21" fmla="*/ 5 h 292"/>
                <a:gd name="T22" fmla="*/ 12 w 207"/>
                <a:gd name="T23" fmla="*/ 5 h 292"/>
                <a:gd name="T24" fmla="*/ 11 w 207"/>
                <a:gd name="T25" fmla="*/ 6 h 292"/>
                <a:gd name="T26" fmla="*/ 10 w 207"/>
                <a:gd name="T27" fmla="*/ 6 h 292"/>
                <a:gd name="T28" fmla="*/ 8 w 207"/>
                <a:gd name="T29" fmla="*/ 7 h 292"/>
                <a:gd name="T30" fmla="*/ 7 w 207"/>
                <a:gd name="T31" fmla="*/ 7 h 292"/>
                <a:gd name="T32" fmla="*/ 0 w 207"/>
                <a:gd name="T33" fmla="*/ 21 h 292"/>
                <a:gd name="T34" fmla="*/ 12 w 207"/>
                <a:gd name="T35" fmla="*/ 198 h 292"/>
                <a:gd name="T36" fmla="*/ 35 w 207"/>
                <a:gd name="T37" fmla="*/ 258 h 292"/>
                <a:gd name="T38" fmla="*/ 36 w 207"/>
                <a:gd name="T39" fmla="*/ 258 h 292"/>
                <a:gd name="T40" fmla="*/ 37 w 207"/>
                <a:gd name="T41" fmla="*/ 258 h 292"/>
                <a:gd name="T42" fmla="*/ 37 w 207"/>
                <a:gd name="T43" fmla="*/ 257 h 292"/>
                <a:gd name="T44" fmla="*/ 38 w 207"/>
                <a:gd name="T45" fmla="*/ 257 h 292"/>
                <a:gd name="T46" fmla="*/ 38 w 207"/>
                <a:gd name="T47" fmla="*/ 257 h 292"/>
                <a:gd name="T48" fmla="*/ 39 w 207"/>
                <a:gd name="T49" fmla="*/ 257 h 292"/>
                <a:gd name="T50" fmla="*/ 39 w 207"/>
                <a:gd name="T51" fmla="*/ 257 h 292"/>
                <a:gd name="T52" fmla="*/ 40 w 207"/>
                <a:gd name="T53" fmla="*/ 256 h 292"/>
                <a:gd name="T54" fmla="*/ 41 w 207"/>
                <a:gd name="T55" fmla="*/ 256 h 292"/>
                <a:gd name="T56" fmla="*/ 41 w 207"/>
                <a:gd name="T57" fmla="*/ 256 h 292"/>
                <a:gd name="T58" fmla="*/ 42 w 207"/>
                <a:gd name="T59" fmla="*/ 256 h 292"/>
                <a:gd name="T60" fmla="*/ 42 w 207"/>
                <a:gd name="T61" fmla="*/ 256 h 292"/>
                <a:gd name="T62" fmla="*/ 43 w 207"/>
                <a:gd name="T63" fmla="*/ 255 h 292"/>
                <a:gd name="T64" fmla="*/ 44 w 207"/>
                <a:gd name="T65" fmla="*/ 255 h 292"/>
                <a:gd name="T66" fmla="*/ 44 w 207"/>
                <a:gd name="T67" fmla="*/ 255 h 292"/>
                <a:gd name="T68" fmla="*/ 45 w 207"/>
                <a:gd name="T69" fmla="*/ 255 h 292"/>
                <a:gd name="T70" fmla="*/ 45 w 207"/>
                <a:gd name="T71" fmla="*/ 255 h 292"/>
                <a:gd name="T72" fmla="*/ 46 w 207"/>
                <a:gd name="T73" fmla="*/ 254 h 292"/>
                <a:gd name="T74" fmla="*/ 47 w 207"/>
                <a:gd name="T75" fmla="*/ 254 h 292"/>
                <a:gd name="T76" fmla="*/ 47 w 207"/>
                <a:gd name="T77" fmla="*/ 254 h 292"/>
                <a:gd name="T78" fmla="*/ 48 w 207"/>
                <a:gd name="T79" fmla="*/ 254 h 292"/>
                <a:gd name="T80" fmla="*/ 48 w 207"/>
                <a:gd name="T81" fmla="*/ 254 h 292"/>
                <a:gd name="T82" fmla="*/ 49 w 207"/>
                <a:gd name="T83" fmla="*/ 253 h 292"/>
                <a:gd name="T84" fmla="*/ 50 w 207"/>
                <a:gd name="T85" fmla="*/ 253 h 292"/>
                <a:gd name="T86" fmla="*/ 50 w 207"/>
                <a:gd name="T87" fmla="*/ 253 h 292"/>
                <a:gd name="T88" fmla="*/ 51 w 207"/>
                <a:gd name="T89" fmla="*/ 253 h 292"/>
                <a:gd name="T90" fmla="*/ 51 w 207"/>
                <a:gd name="T91" fmla="*/ 253 h 292"/>
                <a:gd name="T92" fmla="*/ 52 w 207"/>
                <a:gd name="T93" fmla="*/ 252 h 292"/>
                <a:gd name="T94" fmla="*/ 53 w 207"/>
                <a:gd name="T95" fmla="*/ 252 h 292"/>
                <a:gd name="T96" fmla="*/ 53 w 207"/>
                <a:gd name="T97" fmla="*/ 252 h 292"/>
                <a:gd name="T98" fmla="*/ 54 w 207"/>
                <a:gd name="T99" fmla="*/ 252 h 292"/>
                <a:gd name="T100" fmla="*/ 181 w 207"/>
                <a:gd name="T101" fmla="*/ 291 h 292"/>
                <a:gd name="T102" fmla="*/ 187 w 207"/>
                <a:gd name="T103" fmla="*/ 291 h 292"/>
                <a:gd name="T104" fmla="*/ 207 w 207"/>
                <a:gd name="T105" fmla="*/ 271 h 292"/>
                <a:gd name="T106" fmla="*/ 195 w 207"/>
                <a:gd name="T107" fmla="*/ 9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292">
                  <a:moveTo>
                    <a:pt x="195" y="95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8"/>
                    <a:pt x="0" y="13"/>
                    <a:pt x="0" y="2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2"/>
                    <a:pt x="5" y="194"/>
                    <a:pt x="12" y="198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6" y="258"/>
                    <a:pt x="36" y="258"/>
                    <a:pt x="36" y="258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7" y="257"/>
                    <a:pt x="37" y="257"/>
                    <a:pt x="37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8" y="257"/>
                    <a:pt x="38" y="257"/>
                    <a:pt x="38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6"/>
                    <a:pt x="39" y="256"/>
                    <a:pt x="39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1" y="256"/>
                    <a:pt x="41" y="256"/>
                    <a:pt x="41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42" y="255"/>
                    <a:pt x="42" y="255"/>
                    <a:pt x="42" y="255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3" y="255"/>
                    <a:pt x="43" y="255"/>
                    <a:pt x="43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4" y="255"/>
                    <a:pt x="44" y="255"/>
                    <a:pt x="44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6" y="254"/>
                    <a:pt x="46" y="254"/>
                    <a:pt x="46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7" y="254"/>
                    <a:pt x="47" y="254"/>
                    <a:pt x="47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4"/>
                    <a:pt x="48" y="254"/>
                    <a:pt x="48" y="254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8" y="254"/>
                    <a:pt x="48" y="254"/>
                    <a:pt x="48" y="254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0" y="253"/>
                    <a:pt x="50" y="253"/>
                    <a:pt x="50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3"/>
                    <a:pt x="51" y="253"/>
                    <a:pt x="51" y="253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1" y="253"/>
                    <a:pt x="51" y="253"/>
                    <a:pt x="51" y="253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3" y="292"/>
                    <a:pt x="185" y="292"/>
                    <a:pt x="187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200" y="287"/>
                    <a:pt x="207" y="287"/>
                    <a:pt x="207" y="271"/>
                  </a:cubicBezTo>
                  <a:cubicBezTo>
                    <a:pt x="207" y="122"/>
                    <a:pt x="207" y="122"/>
                    <a:pt x="207" y="122"/>
                  </a:cubicBezTo>
                  <a:cubicBezTo>
                    <a:pt x="207" y="111"/>
                    <a:pt x="201" y="98"/>
                    <a:pt x="195" y="95"/>
                  </a:cubicBez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şliḋê">
              <a:extLst>
                <a:ext uri="{FF2B5EF4-FFF2-40B4-BE49-F238E27FC236}">
                  <a16:creationId xmlns:a16="http://schemas.microsoft.com/office/drawing/2014/main" id="{5C7D153A-D6DF-48AE-ABA7-1915597A20A7}"/>
                </a:ext>
              </a:extLst>
            </p:cNvPr>
            <p:cNvSpPr/>
            <p:nvPr/>
          </p:nvSpPr>
          <p:spPr bwMode="auto">
            <a:xfrm>
              <a:off x="5913438" y="1316038"/>
              <a:ext cx="633413" cy="958850"/>
            </a:xfrm>
            <a:custGeom>
              <a:avLst/>
              <a:gdLst>
                <a:gd name="T0" fmla="*/ 181 w 192"/>
                <a:gd name="T1" fmla="*/ 97 h 291"/>
                <a:gd name="T2" fmla="*/ 12 w 192"/>
                <a:gd name="T3" fmla="*/ 4 h 291"/>
                <a:gd name="T4" fmla="*/ 0 w 192"/>
                <a:gd name="T5" fmla="*/ 17 h 291"/>
                <a:gd name="T6" fmla="*/ 0 w 192"/>
                <a:gd name="T7" fmla="*/ 167 h 291"/>
                <a:gd name="T8" fmla="*/ 12 w 192"/>
                <a:gd name="T9" fmla="*/ 194 h 291"/>
                <a:gd name="T10" fmla="*/ 35 w 192"/>
                <a:gd name="T11" fmla="*/ 208 h 291"/>
                <a:gd name="T12" fmla="*/ 35 w 192"/>
                <a:gd name="T13" fmla="*/ 254 h 291"/>
                <a:gd name="T14" fmla="*/ 66 w 192"/>
                <a:gd name="T15" fmla="*/ 226 h 291"/>
                <a:gd name="T16" fmla="*/ 181 w 192"/>
                <a:gd name="T17" fmla="*/ 287 h 291"/>
                <a:gd name="T18" fmla="*/ 192 w 192"/>
                <a:gd name="T19" fmla="*/ 274 h 291"/>
                <a:gd name="T20" fmla="*/ 192 w 192"/>
                <a:gd name="T21" fmla="*/ 124 h 291"/>
                <a:gd name="T22" fmla="*/ 181 w 192"/>
                <a:gd name="T23" fmla="*/ 9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91">
                  <a:moveTo>
                    <a:pt x="181" y="97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8"/>
                    <a:pt x="5" y="190"/>
                    <a:pt x="12" y="194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7" y="291"/>
                    <a:pt x="192" y="285"/>
                    <a:pt x="192" y="27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13"/>
                    <a:pt x="187" y="101"/>
                    <a:pt x="181" y="97"/>
                  </a:cubicBez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šḷiḓè">
              <a:extLst>
                <a:ext uri="{FF2B5EF4-FFF2-40B4-BE49-F238E27FC236}">
                  <a16:creationId xmlns:a16="http://schemas.microsoft.com/office/drawing/2014/main" id="{4DEAC2BB-13F7-411E-959F-C90DAC85587A}"/>
                </a:ext>
              </a:extLst>
            </p:cNvPr>
            <p:cNvSpPr/>
            <p:nvPr/>
          </p:nvSpPr>
          <p:spPr bwMode="auto">
            <a:xfrm>
              <a:off x="6078538" y="1701801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6 w 13"/>
                <a:gd name="T3" fmla="*/ 23 h 25"/>
                <a:gd name="T4" fmla="*/ 0 w 13"/>
                <a:gd name="T5" fmla="*/ 9 h 25"/>
                <a:gd name="T6" fmla="*/ 6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6" y="23"/>
                  </a:cubicBezTo>
                  <a:cubicBezTo>
                    <a:pt x="3" y="21"/>
                    <a:pt x="0" y="14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šlïḍé">
              <a:extLst>
                <a:ext uri="{FF2B5EF4-FFF2-40B4-BE49-F238E27FC236}">
                  <a16:creationId xmlns:a16="http://schemas.microsoft.com/office/drawing/2014/main" id="{CD18E14F-B100-446C-8517-90466586568B}"/>
                </a:ext>
              </a:extLst>
            </p:cNvPr>
            <p:cNvSpPr/>
            <p:nvPr/>
          </p:nvSpPr>
          <p:spPr bwMode="auto">
            <a:xfrm>
              <a:off x="6199188" y="1771651"/>
              <a:ext cx="39688" cy="85725"/>
            </a:xfrm>
            <a:custGeom>
              <a:avLst/>
              <a:gdLst>
                <a:gd name="T0" fmla="*/ 12 w 12"/>
                <a:gd name="T1" fmla="*/ 17 h 26"/>
                <a:gd name="T2" fmla="*/ 6 w 12"/>
                <a:gd name="T3" fmla="*/ 24 h 26"/>
                <a:gd name="T4" fmla="*/ 0 w 12"/>
                <a:gd name="T5" fmla="*/ 9 h 26"/>
                <a:gd name="T6" fmla="*/ 6 w 12"/>
                <a:gd name="T7" fmla="*/ 2 h 26"/>
                <a:gd name="T8" fmla="*/ 12 w 12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12" y="17"/>
                  </a:moveTo>
                  <a:cubicBezTo>
                    <a:pt x="12" y="22"/>
                    <a:pt x="9" y="26"/>
                    <a:pt x="6" y="24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9" y="4"/>
                    <a:pt x="12" y="11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ḷîḋe">
              <a:extLst>
                <a:ext uri="{FF2B5EF4-FFF2-40B4-BE49-F238E27FC236}">
                  <a16:creationId xmlns:a16="http://schemas.microsoft.com/office/drawing/2014/main" id="{23211FC2-0E83-4B17-A80B-BE999FB2A482}"/>
                </a:ext>
              </a:extLst>
            </p:cNvPr>
            <p:cNvSpPr/>
            <p:nvPr/>
          </p:nvSpPr>
          <p:spPr bwMode="auto">
            <a:xfrm>
              <a:off x="6318251" y="1843088"/>
              <a:ext cx="42863" cy="82550"/>
            </a:xfrm>
            <a:custGeom>
              <a:avLst/>
              <a:gdLst>
                <a:gd name="T0" fmla="*/ 13 w 13"/>
                <a:gd name="T1" fmla="*/ 16 h 25"/>
                <a:gd name="T2" fmla="*/ 7 w 13"/>
                <a:gd name="T3" fmla="*/ 23 h 25"/>
                <a:gd name="T4" fmla="*/ 0 w 13"/>
                <a:gd name="T5" fmla="*/ 9 h 25"/>
                <a:gd name="T6" fmla="*/ 7 w 13"/>
                <a:gd name="T7" fmla="*/ 2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2"/>
                    <a:pt x="10" y="25"/>
                    <a:pt x="7" y="23"/>
                  </a:cubicBezTo>
                  <a:cubicBezTo>
                    <a:pt x="3" y="21"/>
                    <a:pt x="0" y="15"/>
                    <a:pt x="0" y="9"/>
                  </a:cubicBezTo>
                  <a:cubicBezTo>
                    <a:pt x="0" y="3"/>
                    <a:pt x="3" y="0"/>
                    <a:pt x="7" y="2"/>
                  </a:cubicBezTo>
                  <a:cubicBezTo>
                    <a:pt x="10" y="4"/>
                    <a:pt x="13" y="10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sḻiḓé">
              <a:extLst>
                <a:ext uri="{FF2B5EF4-FFF2-40B4-BE49-F238E27FC236}">
                  <a16:creationId xmlns:a16="http://schemas.microsoft.com/office/drawing/2014/main" id="{9E78B988-A7B1-48A6-852F-52182056383D}"/>
                </a:ext>
              </a:extLst>
            </p:cNvPr>
            <p:cNvSpPr/>
            <p:nvPr/>
          </p:nvSpPr>
          <p:spPr bwMode="auto">
            <a:xfrm>
              <a:off x="7539038" y="3036888"/>
              <a:ext cx="146050" cy="346075"/>
            </a:xfrm>
            <a:custGeom>
              <a:avLst/>
              <a:gdLst>
                <a:gd name="T0" fmla="*/ 92 w 92"/>
                <a:gd name="T1" fmla="*/ 52 h 218"/>
                <a:gd name="T2" fmla="*/ 92 w 92"/>
                <a:gd name="T3" fmla="*/ 218 h 218"/>
                <a:gd name="T4" fmla="*/ 0 w 92"/>
                <a:gd name="T5" fmla="*/ 166 h 218"/>
                <a:gd name="T6" fmla="*/ 0 w 92"/>
                <a:gd name="T7" fmla="*/ 0 h 218"/>
                <a:gd name="T8" fmla="*/ 92 w 92"/>
                <a:gd name="T9" fmla="*/ 5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18">
                  <a:moveTo>
                    <a:pt x="92" y="52"/>
                  </a:moveTo>
                  <a:lnTo>
                    <a:pt x="92" y="218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92" y="52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şľîḍê">
              <a:extLst>
                <a:ext uri="{FF2B5EF4-FFF2-40B4-BE49-F238E27FC236}">
                  <a16:creationId xmlns:a16="http://schemas.microsoft.com/office/drawing/2014/main" id="{F1F77CA8-92C8-4759-804E-4246AC27EBFC}"/>
                </a:ext>
              </a:extLst>
            </p:cNvPr>
            <p:cNvSpPr/>
            <p:nvPr/>
          </p:nvSpPr>
          <p:spPr bwMode="auto">
            <a:xfrm>
              <a:off x="7685088" y="3063876"/>
              <a:ext cx="95250" cy="319088"/>
            </a:xfrm>
            <a:custGeom>
              <a:avLst/>
              <a:gdLst>
                <a:gd name="T0" fmla="*/ 0 w 60"/>
                <a:gd name="T1" fmla="*/ 35 h 201"/>
                <a:gd name="T2" fmla="*/ 60 w 60"/>
                <a:gd name="T3" fmla="*/ 0 h 201"/>
                <a:gd name="T4" fmla="*/ 60 w 60"/>
                <a:gd name="T5" fmla="*/ 166 h 201"/>
                <a:gd name="T6" fmla="*/ 0 w 60"/>
                <a:gd name="T7" fmla="*/ 201 h 201"/>
                <a:gd name="T8" fmla="*/ 0 w 60"/>
                <a:gd name="T9" fmla="*/ 3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1">
                  <a:moveTo>
                    <a:pt x="0" y="35"/>
                  </a:moveTo>
                  <a:lnTo>
                    <a:pt x="60" y="0"/>
                  </a:lnTo>
                  <a:lnTo>
                    <a:pt x="60" y="166"/>
                  </a:lnTo>
                  <a:lnTo>
                    <a:pt x="0" y="20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sḷîďê">
              <a:extLst>
                <a:ext uri="{FF2B5EF4-FFF2-40B4-BE49-F238E27FC236}">
                  <a16:creationId xmlns:a16="http://schemas.microsoft.com/office/drawing/2014/main" id="{E52F8FF2-4FF8-4508-801A-E36470B0D0BD}"/>
                </a:ext>
              </a:extLst>
            </p:cNvPr>
            <p:cNvSpPr/>
            <p:nvPr/>
          </p:nvSpPr>
          <p:spPr bwMode="auto">
            <a:xfrm>
              <a:off x="7539038" y="2981326"/>
              <a:ext cx="241300" cy="138113"/>
            </a:xfrm>
            <a:custGeom>
              <a:avLst/>
              <a:gdLst>
                <a:gd name="T0" fmla="*/ 0 w 152"/>
                <a:gd name="T1" fmla="*/ 35 h 87"/>
                <a:gd name="T2" fmla="*/ 61 w 152"/>
                <a:gd name="T3" fmla="*/ 0 h 87"/>
                <a:gd name="T4" fmla="*/ 152 w 152"/>
                <a:gd name="T5" fmla="*/ 52 h 87"/>
                <a:gd name="T6" fmla="*/ 92 w 152"/>
                <a:gd name="T7" fmla="*/ 87 h 87"/>
                <a:gd name="T8" fmla="*/ 0 w 152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0" y="35"/>
                  </a:moveTo>
                  <a:lnTo>
                    <a:pt x="61" y="0"/>
                  </a:lnTo>
                  <a:lnTo>
                    <a:pt x="152" y="52"/>
                  </a:lnTo>
                  <a:lnTo>
                    <a:pt x="92" y="8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ṩlîḑe">
              <a:extLst>
                <a:ext uri="{FF2B5EF4-FFF2-40B4-BE49-F238E27FC236}">
                  <a16:creationId xmlns:a16="http://schemas.microsoft.com/office/drawing/2014/main" id="{6E5596B1-0D7A-4F97-ACC2-45A6AD50E11D}"/>
                </a:ext>
              </a:extLst>
            </p:cNvPr>
            <p:cNvSpPr/>
            <p:nvPr/>
          </p:nvSpPr>
          <p:spPr bwMode="auto">
            <a:xfrm>
              <a:off x="7761288" y="2908301"/>
              <a:ext cx="144463" cy="603250"/>
            </a:xfrm>
            <a:custGeom>
              <a:avLst/>
              <a:gdLst>
                <a:gd name="T0" fmla="*/ 91 w 91"/>
                <a:gd name="T1" fmla="*/ 54 h 380"/>
                <a:gd name="T2" fmla="*/ 91 w 91"/>
                <a:gd name="T3" fmla="*/ 380 h 380"/>
                <a:gd name="T4" fmla="*/ 0 w 91"/>
                <a:gd name="T5" fmla="*/ 326 h 380"/>
                <a:gd name="T6" fmla="*/ 0 w 91"/>
                <a:gd name="T7" fmla="*/ 0 h 380"/>
                <a:gd name="T8" fmla="*/ 91 w 91"/>
                <a:gd name="T9" fmla="*/ 5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80">
                  <a:moveTo>
                    <a:pt x="91" y="54"/>
                  </a:moveTo>
                  <a:lnTo>
                    <a:pt x="91" y="380"/>
                  </a:lnTo>
                  <a:lnTo>
                    <a:pt x="0" y="326"/>
                  </a:lnTo>
                  <a:lnTo>
                    <a:pt x="0" y="0"/>
                  </a:lnTo>
                  <a:lnTo>
                    <a:pt x="91" y="54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Sḷïḋé">
              <a:extLst>
                <a:ext uri="{FF2B5EF4-FFF2-40B4-BE49-F238E27FC236}">
                  <a16:creationId xmlns:a16="http://schemas.microsoft.com/office/drawing/2014/main" id="{7BE0FA7D-091D-48DA-BDAB-34CE193E4A05}"/>
                </a:ext>
              </a:extLst>
            </p:cNvPr>
            <p:cNvSpPr/>
            <p:nvPr/>
          </p:nvSpPr>
          <p:spPr bwMode="auto">
            <a:xfrm>
              <a:off x="7905751" y="2938463"/>
              <a:ext cx="95250" cy="573088"/>
            </a:xfrm>
            <a:custGeom>
              <a:avLst/>
              <a:gdLst>
                <a:gd name="T0" fmla="*/ 0 w 60"/>
                <a:gd name="T1" fmla="*/ 35 h 361"/>
                <a:gd name="T2" fmla="*/ 60 w 60"/>
                <a:gd name="T3" fmla="*/ 0 h 361"/>
                <a:gd name="T4" fmla="*/ 60 w 60"/>
                <a:gd name="T5" fmla="*/ 326 h 361"/>
                <a:gd name="T6" fmla="*/ 0 w 60"/>
                <a:gd name="T7" fmla="*/ 361 h 361"/>
                <a:gd name="T8" fmla="*/ 0 w 60"/>
                <a:gd name="T9" fmla="*/ 3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61">
                  <a:moveTo>
                    <a:pt x="0" y="35"/>
                  </a:moveTo>
                  <a:lnTo>
                    <a:pt x="60" y="0"/>
                  </a:lnTo>
                  <a:lnTo>
                    <a:pt x="60" y="326"/>
                  </a:lnTo>
                  <a:lnTo>
                    <a:pt x="0" y="36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Sḷiḓe">
              <a:extLst>
                <a:ext uri="{FF2B5EF4-FFF2-40B4-BE49-F238E27FC236}">
                  <a16:creationId xmlns:a16="http://schemas.microsoft.com/office/drawing/2014/main" id="{6B26CD94-7946-409D-BB43-907D625601CD}"/>
                </a:ext>
              </a:extLst>
            </p:cNvPr>
            <p:cNvSpPr/>
            <p:nvPr/>
          </p:nvSpPr>
          <p:spPr bwMode="auto">
            <a:xfrm>
              <a:off x="7761288" y="2855913"/>
              <a:ext cx="239713" cy="138113"/>
            </a:xfrm>
            <a:custGeom>
              <a:avLst/>
              <a:gdLst>
                <a:gd name="T0" fmla="*/ 0 w 151"/>
                <a:gd name="T1" fmla="*/ 33 h 87"/>
                <a:gd name="T2" fmla="*/ 60 w 151"/>
                <a:gd name="T3" fmla="*/ 0 h 87"/>
                <a:gd name="T4" fmla="*/ 151 w 151"/>
                <a:gd name="T5" fmla="*/ 52 h 87"/>
                <a:gd name="T6" fmla="*/ 91 w 151"/>
                <a:gd name="T7" fmla="*/ 87 h 87"/>
                <a:gd name="T8" fmla="*/ 0 w 151"/>
                <a:gd name="T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87">
                  <a:moveTo>
                    <a:pt x="0" y="33"/>
                  </a:moveTo>
                  <a:lnTo>
                    <a:pt x="60" y="0"/>
                  </a:lnTo>
                  <a:lnTo>
                    <a:pt x="151" y="52"/>
                  </a:lnTo>
                  <a:lnTo>
                    <a:pt x="91" y="87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ŝ1íḋé">
              <a:extLst>
                <a:ext uri="{FF2B5EF4-FFF2-40B4-BE49-F238E27FC236}">
                  <a16:creationId xmlns:a16="http://schemas.microsoft.com/office/drawing/2014/main" id="{06F6ACB7-1128-4B08-8C2D-2905AFA6AE39}"/>
                </a:ext>
              </a:extLst>
            </p:cNvPr>
            <p:cNvSpPr/>
            <p:nvPr/>
          </p:nvSpPr>
          <p:spPr bwMode="auto">
            <a:xfrm>
              <a:off x="7981951" y="2914651"/>
              <a:ext cx="144463" cy="722313"/>
            </a:xfrm>
            <a:custGeom>
              <a:avLst/>
              <a:gdLst>
                <a:gd name="T0" fmla="*/ 91 w 91"/>
                <a:gd name="T1" fmla="*/ 52 h 455"/>
                <a:gd name="T2" fmla="*/ 91 w 91"/>
                <a:gd name="T3" fmla="*/ 455 h 455"/>
                <a:gd name="T4" fmla="*/ 0 w 91"/>
                <a:gd name="T5" fmla="*/ 403 h 455"/>
                <a:gd name="T6" fmla="*/ 0 w 91"/>
                <a:gd name="T7" fmla="*/ 0 h 455"/>
                <a:gd name="T8" fmla="*/ 91 w 91"/>
                <a:gd name="T9" fmla="*/ 5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55">
                  <a:moveTo>
                    <a:pt x="91" y="52"/>
                  </a:moveTo>
                  <a:lnTo>
                    <a:pt x="91" y="455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91" y="52"/>
                  </a:lnTo>
                  <a:close/>
                </a:path>
              </a:pathLst>
            </a:custGeom>
            <a:solidFill>
              <a:srgbClr val="F27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šļíḓè">
              <a:extLst>
                <a:ext uri="{FF2B5EF4-FFF2-40B4-BE49-F238E27FC236}">
                  <a16:creationId xmlns:a16="http://schemas.microsoft.com/office/drawing/2014/main" id="{5DBAABFE-150B-4707-AC7F-30669FD03A2F}"/>
                </a:ext>
              </a:extLst>
            </p:cNvPr>
            <p:cNvSpPr/>
            <p:nvPr/>
          </p:nvSpPr>
          <p:spPr bwMode="auto">
            <a:xfrm>
              <a:off x="8126413" y="2944813"/>
              <a:ext cx="96838" cy="692150"/>
            </a:xfrm>
            <a:custGeom>
              <a:avLst/>
              <a:gdLst>
                <a:gd name="T0" fmla="*/ 0 w 61"/>
                <a:gd name="T1" fmla="*/ 33 h 436"/>
                <a:gd name="T2" fmla="*/ 61 w 61"/>
                <a:gd name="T3" fmla="*/ 0 h 436"/>
                <a:gd name="T4" fmla="*/ 59 w 61"/>
                <a:gd name="T5" fmla="*/ 400 h 436"/>
                <a:gd name="T6" fmla="*/ 0 w 61"/>
                <a:gd name="T7" fmla="*/ 436 h 436"/>
                <a:gd name="T8" fmla="*/ 0 w 61"/>
                <a:gd name="T9" fmla="*/ 3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6">
                  <a:moveTo>
                    <a:pt x="0" y="33"/>
                  </a:moveTo>
                  <a:lnTo>
                    <a:pt x="61" y="0"/>
                  </a:lnTo>
                  <a:lnTo>
                    <a:pt x="59" y="400"/>
                  </a:lnTo>
                  <a:lnTo>
                    <a:pt x="0" y="43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936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ŝļïdê">
              <a:extLst>
                <a:ext uri="{FF2B5EF4-FFF2-40B4-BE49-F238E27FC236}">
                  <a16:creationId xmlns:a16="http://schemas.microsoft.com/office/drawing/2014/main" id="{6BABCA9E-7F37-4BF5-A775-F55979383653}"/>
                </a:ext>
              </a:extLst>
            </p:cNvPr>
            <p:cNvSpPr/>
            <p:nvPr/>
          </p:nvSpPr>
          <p:spPr bwMode="auto">
            <a:xfrm>
              <a:off x="7981951" y="2859088"/>
              <a:ext cx="241300" cy="138113"/>
            </a:xfrm>
            <a:custGeom>
              <a:avLst/>
              <a:gdLst>
                <a:gd name="T0" fmla="*/ 0 w 152"/>
                <a:gd name="T1" fmla="*/ 35 h 87"/>
                <a:gd name="T2" fmla="*/ 60 w 152"/>
                <a:gd name="T3" fmla="*/ 0 h 87"/>
                <a:gd name="T4" fmla="*/ 152 w 152"/>
                <a:gd name="T5" fmla="*/ 54 h 87"/>
                <a:gd name="T6" fmla="*/ 91 w 152"/>
                <a:gd name="T7" fmla="*/ 87 h 87"/>
                <a:gd name="T8" fmla="*/ 0 w 152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0" y="35"/>
                  </a:moveTo>
                  <a:lnTo>
                    <a:pt x="60" y="0"/>
                  </a:lnTo>
                  <a:lnTo>
                    <a:pt x="152" y="54"/>
                  </a:lnTo>
                  <a:lnTo>
                    <a:pt x="91" y="8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B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šļïḓé">
              <a:extLst>
                <a:ext uri="{FF2B5EF4-FFF2-40B4-BE49-F238E27FC236}">
                  <a16:creationId xmlns:a16="http://schemas.microsoft.com/office/drawing/2014/main" id="{762974A4-1C59-4392-B92C-EABADC920D1D}"/>
                </a:ext>
              </a:extLst>
            </p:cNvPr>
            <p:cNvSpPr/>
            <p:nvPr/>
          </p:nvSpPr>
          <p:spPr bwMode="auto">
            <a:xfrm>
              <a:off x="8202613" y="2157413"/>
              <a:ext cx="146050" cy="1608138"/>
            </a:xfrm>
            <a:custGeom>
              <a:avLst/>
              <a:gdLst>
                <a:gd name="T0" fmla="*/ 92 w 92"/>
                <a:gd name="T1" fmla="*/ 54 h 1013"/>
                <a:gd name="T2" fmla="*/ 90 w 92"/>
                <a:gd name="T3" fmla="*/ 1013 h 1013"/>
                <a:gd name="T4" fmla="*/ 0 w 92"/>
                <a:gd name="T5" fmla="*/ 961 h 1013"/>
                <a:gd name="T6" fmla="*/ 2 w 92"/>
                <a:gd name="T7" fmla="*/ 0 h 1013"/>
                <a:gd name="T8" fmla="*/ 92 w 92"/>
                <a:gd name="T9" fmla="*/ 54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13">
                  <a:moveTo>
                    <a:pt x="92" y="54"/>
                  </a:moveTo>
                  <a:lnTo>
                    <a:pt x="90" y="1013"/>
                  </a:lnTo>
                  <a:lnTo>
                    <a:pt x="0" y="961"/>
                  </a:lnTo>
                  <a:lnTo>
                    <a:pt x="2" y="0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sḷïḍè">
              <a:extLst>
                <a:ext uri="{FF2B5EF4-FFF2-40B4-BE49-F238E27FC236}">
                  <a16:creationId xmlns:a16="http://schemas.microsoft.com/office/drawing/2014/main" id="{A2FEC556-9E2A-44D4-9269-84089C2A1001}"/>
                </a:ext>
              </a:extLst>
            </p:cNvPr>
            <p:cNvSpPr/>
            <p:nvPr/>
          </p:nvSpPr>
          <p:spPr bwMode="auto">
            <a:xfrm>
              <a:off x="8345488" y="2185988"/>
              <a:ext cx="98425" cy="1579563"/>
            </a:xfrm>
            <a:custGeom>
              <a:avLst/>
              <a:gdLst>
                <a:gd name="T0" fmla="*/ 2 w 62"/>
                <a:gd name="T1" fmla="*/ 36 h 995"/>
                <a:gd name="T2" fmla="*/ 62 w 62"/>
                <a:gd name="T3" fmla="*/ 0 h 995"/>
                <a:gd name="T4" fmla="*/ 60 w 62"/>
                <a:gd name="T5" fmla="*/ 959 h 995"/>
                <a:gd name="T6" fmla="*/ 0 w 62"/>
                <a:gd name="T7" fmla="*/ 995 h 995"/>
                <a:gd name="T8" fmla="*/ 2 w 62"/>
                <a:gd name="T9" fmla="*/ 36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95">
                  <a:moveTo>
                    <a:pt x="2" y="36"/>
                  </a:moveTo>
                  <a:lnTo>
                    <a:pt x="62" y="0"/>
                  </a:lnTo>
                  <a:lnTo>
                    <a:pt x="60" y="959"/>
                  </a:lnTo>
                  <a:lnTo>
                    <a:pt x="0" y="995"/>
                  </a:lnTo>
                  <a:lnTo>
                    <a:pt x="2" y="3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šľîḓè">
              <a:extLst>
                <a:ext uri="{FF2B5EF4-FFF2-40B4-BE49-F238E27FC236}">
                  <a16:creationId xmlns:a16="http://schemas.microsoft.com/office/drawing/2014/main" id="{89141492-C902-4A80-8476-18B73A408E67}"/>
                </a:ext>
              </a:extLst>
            </p:cNvPr>
            <p:cNvSpPr/>
            <p:nvPr/>
          </p:nvSpPr>
          <p:spPr bwMode="auto">
            <a:xfrm>
              <a:off x="7612063" y="1992313"/>
              <a:ext cx="241300" cy="328613"/>
            </a:xfrm>
            <a:custGeom>
              <a:avLst/>
              <a:gdLst>
                <a:gd name="T0" fmla="*/ 20 w 73"/>
                <a:gd name="T1" fmla="*/ 77 h 100"/>
                <a:gd name="T2" fmla="*/ 24 w 73"/>
                <a:gd name="T3" fmla="*/ 80 h 100"/>
                <a:gd name="T4" fmla="*/ 29 w 73"/>
                <a:gd name="T5" fmla="*/ 82 h 100"/>
                <a:gd name="T6" fmla="*/ 33 w 73"/>
                <a:gd name="T7" fmla="*/ 84 h 100"/>
                <a:gd name="T8" fmla="*/ 35 w 73"/>
                <a:gd name="T9" fmla="*/ 84 h 100"/>
                <a:gd name="T10" fmla="*/ 37 w 73"/>
                <a:gd name="T11" fmla="*/ 84 h 100"/>
                <a:gd name="T12" fmla="*/ 54 w 73"/>
                <a:gd name="T13" fmla="*/ 92 h 100"/>
                <a:gd name="T14" fmla="*/ 49 w 73"/>
                <a:gd name="T15" fmla="*/ 100 h 100"/>
                <a:gd name="T16" fmla="*/ 70 w 73"/>
                <a:gd name="T17" fmla="*/ 87 h 100"/>
                <a:gd name="T18" fmla="*/ 72 w 73"/>
                <a:gd name="T19" fmla="*/ 84 h 100"/>
                <a:gd name="T20" fmla="*/ 72 w 73"/>
                <a:gd name="T21" fmla="*/ 81 h 100"/>
                <a:gd name="T22" fmla="*/ 73 w 73"/>
                <a:gd name="T23" fmla="*/ 77 h 100"/>
                <a:gd name="T24" fmla="*/ 73 w 73"/>
                <a:gd name="T25" fmla="*/ 45 h 100"/>
                <a:gd name="T26" fmla="*/ 72 w 73"/>
                <a:gd name="T27" fmla="*/ 42 h 100"/>
                <a:gd name="T28" fmla="*/ 71 w 73"/>
                <a:gd name="T29" fmla="*/ 37 h 100"/>
                <a:gd name="T30" fmla="*/ 70 w 73"/>
                <a:gd name="T31" fmla="*/ 35 h 100"/>
                <a:gd name="T32" fmla="*/ 68 w 73"/>
                <a:gd name="T33" fmla="*/ 31 h 100"/>
                <a:gd name="T34" fmla="*/ 65 w 73"/>
                <a:gd name="T35" fmla="*/ 25 h 100"/>
                <a:gd name="T36" fmla="*/ 61 w 73"/>
                <a:gd name="T37" fmla="*/ 20 h 100"/>
                <a:gd name="T38" fmla="*/ 56 w 73"/>
                <a:gd name="T39" fmla="*/ 16 h 100"/>
                <a:gd name="T40" fmla="*/ 51 w 73"/>
                <a:gd name="T41" fmla="*/ 12 h 100"/>
                <a:gd name="T42" fmla="*/ 44 w 73"/>
                <a:gd name="T43" fmla="*/ 7 h 100"/>
                <a:gd name="T44" fmla="*/ 39 w 73"/>
                <a:gd name="T45" fmla="*/ 5 h 100"/>
                <a:gd name="T46" fmla="*/ 34 w 73"/>
                <a:gd name="T47" fmla="*/ 2 h 100"/>
                <a:gd name="T48" fmla="*/ 29 w 73"/>
                <a:gd name="T49" fmla="*/ 1 h 100"/>
                <a:gd name="T50" fmla="*/ 26 w 73"/>
                <a:gd name="T51" fmla="*/ 0 h 100"/>
                <a:gd name="T52" fmla="*/ 23 w 73"/>
                <a:gd name="T53" fmla="*/ 0 h 100"/>
                <a:gd name="T54" fmla="*/ 19 w 73"/>
                <a:gd name="T55" fmla="*/ 2 h 100"/>
                <a:gd name="T56" fmla="*/ 4 w 73"/>
                <a:gd name="T57" fmla="*/ 11 h 100"/>
                <a:gd name="T58" fmla="*/ 13 w 73"/>
                <a:gd name="T59" fmla="*/ 13 h 100"/>
                <a:gd name="T60" fmla="*/ 21 w 73"/>
                <a:gd name="T61" fmla="*/ 16 h 100"/>
                <a:gd name="T62" fmla="*/ 10 w 73"/>
                <a:gd name="T63" fmla="*/ 30 h 100"/>
                <a:gd name="T64" fmla="*/ 9 w 73"/>
                <a:gd name="T65" fmla="*/ 32 h 100"/>
                <a:gd name="T66" fmla="*/ 8 w 73"/>
                <a:gd name="T67" fmla="*/ 35 h 100"/>
                <a:gd name="T68" fmla="*/ 8 w 73"/>
                <a:gd name="T69" fmla="*/ 55 h 100"/>
                <a:gd name="T70" fmla="*/ 8 w 73"/>
                <a:gd name="T71" fmla="*/ 59 h 100"/>
                <a:gd name="T72" fmla="*/ 9 w 73"/>
                <a:gd name="T73" fmla="*/ 62 h 100"/>
                <a:gd name="T74" fmla="*/ 9 w 73"/>
                <a:gd name="T75" fmla="*/ 65 h 100"/>
                <a:gd name="T76" fmla="*/ 10 w 73"/>
                <a:gd name="T77" fmla="*/ 66 h 100"/>
                <a:gd name="T78" fmla="*/ 11 w 73"/>
                <a:gd name="T79" fmla="*/ 68 h 100"/>
                <a:gd name="T80" fmla="*/ 13 w 73"/>
                <a:gd name="T81" fmla="*/ 71 h 100"/>
                <a:gd name="T82" fmla="*/ 14 w 73"/>
                <a:gd name="T83" fmla="*/ 72 h 100"/>
                <a:gd name="T84" fmla="*/ 27 w 73"/>
                <a:gd name="T85" fmla="*/ 27 h 100"/>
                <a:gd name="T86" fmla="*/ 28 w 73"/>
                <a:gd name="T87" fmla="*/ 20 h 100"/>
                <a:gd name="T88" fmla="*/ 42 w 73"/>
                <a:gd name="T89" fmla="*/ 31 h 100"/>
                <a:gd name="T90" fmla="*/ 49 w 73"/>
                <a:gd name="T91" fmla="*/ 42 h 100"/>
                <a:gd name="T92" fmla="*/ 54 w 73"/>
                <a:gd name="T93" fmla="*/ 59 h 100"/>
                <a:gd name="T94" fmla="*/ 48 w 73"/>
                <a:gd name="T95" fmla="*/ 71 h 100"/>
                <a:gd name="T96" fmla="*/ 35 w 73"/>
                <a:gd name="T97" fmla="*/ 63 h 100"/>
                <a:gd name="T98" fmla="*/ 28 w 73"/>
                <a:gd name="T99" fmla="*/ 54 h 100"/>
                <a:gd name="T100" fmla="*/ 27 w 73"/>
                <a:gd name="T10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100">
                  <a:moveTo>
                    <a:pt x="16" y="74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9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9"/>
                    <a:pt x="23" y="79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5" y="80"/>
                    <a:pt x="25" y="81"/>
                    <a:pt x="26" y="81"/>
                  </a:cubicBezTo>
                  <a:cubicBezTo>
                    <a:pt x="26" y="81"/>
                    <a:pt x="27" y="81"/>
                    <a:pt x="27" y="82"/>
                  </a:cubicBezTo>
                  <a:cubicBezTo>
                    <a:pt x="28" y="82"/>
                    <a:pt x="28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90"/>
                    <a:pt x="54" y="91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3" y="93"/>
                    <a:pt x="53" y="94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2" y="96"/>
                    <a:pt x="52" y="97"/>
                    <a:pt x="51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9" y="88"/>
                    <a:pt x="69" y="88"/>
                    <a:pt x="70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2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9"/>
                    <a:pt x="67" y="28"/>
                    <a:pt x="66" y="27"/>
                  </a:cubicBezTo>
                  <a:cubicBezTo>
                    <a:pt x="66" y="27"/>
                    <a:pt x="65" y="26"/>
                    <a:pt x="65" y="26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2" y="22"/>
                    <a:pt x="62" y="22"/>
                    <a:pt x="62" y="21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19"/>
                    <a:pt x="59" y="19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7" y="17"/>
                    <a:pt x="57" y="17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4"/>
                    <a:pt x="53" y="14"/>
                    <a:pt x="53" y="13"/>
                  </a:cubicBezTo>
                  <a:cubicBezTo>
                    <a:pt x="52" y="13"/>
                    <a:pt x="51" y="12"/>
                    <a:pt x="51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7" y="9"/>
                    <a:pt x="46" y="9"/>
                  </a:cubicBezTo>
                  <a:cubicBezTo>
                    <a:pt x="46" y="8"/>
                    <a:pt x="45" y="8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1" y="5"/>
                    <a:pt x="40" y="5"/>
                    <a:pt x="40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2"/>
                    <a:pt x="34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2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6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7"/>
                    <a:pt x="24" y="18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6"/>
                    <a:pt x="8" y="56"/>
                    <a:pt x="8" y="57"/>
                  </a:cubicBezTo>
                  <a:cubicBezTo>
                    <a:pt x="8" y="57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lose/>
                  <a:moveTo>
                    <a:pt x="27" y="27"/>
                  </a:move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2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5"/>
                    <a:pt x="36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9" y="28"/>
                    <a:pt x="40" y="3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5" y="35"/>
                    <a:pt x="46" y="3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7" y="38"/>
                    <a:pt x="48" y="40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4"/>
                    <a:pt x="51" y="46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3" y="49"/>
                    <a:pt x="53" y="51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5"/>
                    <a:pt x="54" y="57"/>
                    <a:pt x="54" y="59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3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0" y="72"/>
                    <a:pt x="49" y="72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5" y="70"/>
                    <a:pt x="43" y="69"/>
                  </a:cubicBezTo>
                  <a:cubicBezTo>
                    <a:pt x="42" y="68"/>
                    <a:pt x="40" y="67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5"/>
                    <a:pt x="36" y="64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2"/>
                    <a:pt x="33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9"/>
                    <a:pt x="30" y="58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6"/>
                    <a:pt x="29" y="55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0"/>
                    <a:pt x="27" y="49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6"/>
                    <a:pt x="27" y="45"/>
                    <a:pt x="27" y="44"/>
                  </a:cubicBezTo>
                  <a:lnTo>
                    <a:pt x="27" y="27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ṩlîḑé">
              <a:extLst>
                <a:ext uri="{FF2B5EF4-FFF2-40B4-BE49-F238E27FC236}">
                  <a16:creationId xmlns:a16="http://schemas.microsoft.com/office/drawing/2014/main" id="{CC77759A-D774-4700-AB3C-41622ECC8B7F}"/>
                </a:ext>
              </a:extLst>
            </p:cNvPr>
            <p:cNvSpPr/>
            <p:nvPr/>
          </p:nvSpPr>
          <p:spPr bwMode="auto">
            <a:xfrm>
              <a:off x="7869238" y="2470151"/>
              <a:ext cx="241300" cy="325438"/>
            </a:xfrm>
            <a:custGeom>
              <a:avLst/>
              <a:gdLst>
                <a:gd name="T0" fmla="*/ 72 w 73"/>
                <a:gd name="T1" fmla="*/ 42 h 99"/>
                <a:gd name="T2" fmla="*/ 72 w 73"/>
                <a:gd name="T3" fmla="*/ 40 h 99"/>
                <a:gd name="T4" fmla="*/ 71 w 73"/>
                <a:gd name="T5" fmla="*/ 36 h 99"/>
                <a:gd name="T6" fmla="*/ 69 w 73"/>
                <a:gd name="T7" fmla="*/ 33 h 99"/>
                <a:gd name="T8" fmla="*/ 68 w 73"/>
                <a:gd name="T9" fmla="*/ 29 h 99"/>
                <a:gd name="T10" fmla="*/ 64 w 73"/>
                <a:gd name="T11" fmla="*/ 23 h 99"/>
                <a:gd name="T12" fmla="*/ 60 w 73"/>
                <a:gd name="T13" fmla="*/ 20 h 99"/>
                <a:gd name="T14" fmla="*/ 55 w 73"/>
                <a:gd name="T15" fmla="*/ 15 h 99"/>
                <a:gd name="T16" fmla="*/ 50 w 73"/>
                <a:gd name="T17" fmla="*/ 10 h 99"/>
                <a:gd name="T18" fmla="*/ 41 w 73"/>
                <a:gd name="T19" fmla="*/ 5 h 99"/>
                <a:gd name="T20" fmla="*/ 36 w 73"/>
                <a:gd name="T21" fmla="*/ 3 h 99"/>
                <a:gd name="T22" fmla="*/ 32 w 73"/>
                <a:gd name="T23" fmla="*/ 1 h 99"/>
                <a:gd name="T24" fmla="*/ 29 w 73"/>
                <a:gd name="T25" fmla="*/ 0 h 99"/>
                <a:gd name="T26" fmla="*/ 25 w 73"/>
                <a:gd name="T27" fmla="*/ 0 h 99"/>
                <a:gd name="T28" fmla="*/ 21 w 73"/>
                <a:gd name="T29" fmla="*/ 0 h 99"/>
                <a:gd name="T30" fmla="*/ 2 w 73"/>
                <a:gd name="T31" fmla="*/ 12 h 99"/>
                <a:gd name="T32" fmla="*/ 7 w 73"/>
                <a:gd name="T33" fmla="*/ 11 h 99"/>
                <a:gd name="T34" fmla="*/ 17 w 73"/>
                <a:gd name="T35" fmla="*/ 13 h 99"/>
                <a:gd name="T36" fmla="*/ 27 w 73"/>
                <a:gd name="T37" fmla="*/ 19 h 99"/>
                <a:gd name="T38" fmla="*/ 9 w 73"/>
                <a:gd name="T39" fmla="*/ 31 h 99"/>
                <a:gd name="T40" fmla="*/ 8 w 73"/>
                <a:gd name="T41" fmla="*/ 33 h 99"/>
                <a:gd name="T42" fmla="*/ 8 w 73"/>
                <a:gd name="T43" fmla="*/ 36 h 99"/>
                <a:gd name="T44" fmla="*/ 8 w 73"/>
                <a:gd name="T45" fmla="*/ 58 h 99"/>
                <a:gd name="T46" fmla="*/ 8 w 73"/>
                <a:gd name="T47" fmla="*/ 61 h 99"/>
                <a:gd name="T48" fmla="*/ 9 w 73"/>
                <a:gd name="T49" fmla="*/ 63 h 99"/>
                <a:gd name="T50" fmla="*/ 9 w 73"/>
                <a:gd name="T51" fmla="*/ 65 h 99"/>
                <a:gd name="T52" fmla="*/ 10 w 73"/>
                <a:gd name="T53" fmla="*/ 66 h 99"/>
                <a:gd name="T54" fmla="*/ 11 w 73"/>
                <a:gd name="T55" fmla="*/ 68 h 99"/>
                <a:gd name="T56" fmla="*/ 13 w 73"/>
                <a:gd name="T57" fmla="*/ 71 h 99"/>
                <a:gd name="T58" fmla="*/ 15 w 73"/>
                <a:gd name="T59" fmla="*/ 73 h 99"/>
                <a:gd name="T60" fmla="*/ 18 w 73"/>
                <a:gd name="T61" fmla="*/ 75 h 99"/>
                <a:gd name="T62" fmla="*/ 22 w 73"/>
                <a:gd name="T63" fmla="*/ 78 h 99"/>
                <a:gd name="T64" fmla="*/ 29 w 73"/>
                <a:gd name="T65" fmla="*/ 82 h 99"/>
                <a:gd name="T66" fmla="*/ 32 w 73"/>
                <a:gd name="T67" fmla="*/ 83 h 99"/>
                <a:gd name="T68" fmla="*/ 34 w 73"/>
                <a:gd name="T69" fmla="*/ 84 h 99"/>
                <a:gd name="T70" fmla="*/ 36 w 73"/>
                <a:gd name="T71" fmla="*/ 84 h 99"/>
                <a:gd name="T72" fmla="*/ 54 w 73"/>
                <a:gd name="T73" fmla="*/ 74 h 99"/>
                <a:gd name="T74" fmla="*/ 52 w 73"/>
                <a:gd name="T75" fmla="*/ 95 h 99"/>
                <a:gd name="T76" fmla="*/ 70 w 73"/>
                <a:gd name="T77" fmla="*/ 87 h 99"/>
                <a:gd name="T78" fmla="*/ 71 w 73"/>
                <a:gd name="T79" fmla="*/ 84 h 99"/>
                <a:gd name="T80" fmla="*/ 72 w 73"/>
                <a:gd name="T81" fmla="*/ 81 h 99"/>
                <a:gd name="T82" fmla="*/ 73 w 73"/>
                <a:gd name="T83" fmla="*/ 77 h 99"/>
                <a:gd name="T84" fmla="*/ 51 w 73"/>
                <a:gd name="T85" fmla="*/ 72 h 99"/>
                <a:gd name="T86" fmla="*/ 39 w 73"/>
                <a:gd name="T87" fmla="*/ 66 h 99"/>
                <a:gd name="T88" fmla="*/ 32 w 73"/>
                <a:gd name="T89" fmla="*/ 60 h 99"/>
                <a:gd name="T90" fmla="*/ 27 w 73"/>
                <a:gd name="T91" fmla="*/ 51 h 99"/>
                <a:gd name="T92" fmla="*/ 27 w 73"/>
                <a:gd name="T93" fmla="*/ 27 h 99"/>
                <a:gd name="T94" fmla="*/ 28 w 73"/>
                <a:gd name="T95" fmla="*/ 20 h 99"/>
                <a:gd name="T96" fmla="*/ 42 w 73"/>
                <a:gd name="T97" fmla="*/ 31 h 99"/>
                <a:gd name="T98" fmla="*/ 49 w 73"/>
                <a:gd name="T99" fmla="*/ 42 h 99"/>
                <a:gd name="T100" fmla="*/ 54 w 73"/>
                <a:gd name="T101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99">
                  <a:moveTo>
                    <a:pt x="73" y="46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6" y="27"/>
                  </a:cubicBezTo>
                  <a:cubicBezTo>
                    <a:pt x="66" y="26"/>
                    <a:pt x="65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4"/>
                    <a:pt x="64" y="24"/>
                    <a:pt x="64" y="23"/>
                  </a:cubicBezTo>
                  <a:cubicBezTo>
                    <a:pt x="63" y="23"/>
                    <a:pt x="63" y="23"/>
                    <a:pt x="63" y="22"/>
                  </a:cubicBezTo>
                  <a:cubicBezTo>
                    <a:pt x="62" y="22"/>
                    <a:pt x="62" y="21"/>
                    <a:pt x="62" y="21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9"/>
                    <a:pt x="60" y="19"/>
                    <a:pt x="59" y="18"/>
                  </a:cubicBezTo>
                  <a:cubicBezTo>
                    <a:pt x="59" y="18"/>
                    <a:pt x="58" y="18"/>
                    <a:pt x="58" y="17"/>
                  </a:cubicBezTo>
                  <a:cubicBezTo>
                    <a:pt x="57" y="17"/>
                    <a:pt x="57" y="16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3" y="13"/>
                    <a:pt x="53" y="13"/>
                  </a:cubicBezTo>
                  <a:cubicBezTo>
                    <a:pt x="52" y="12"/>
                    <a:pt x="51" y="12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9"/>
                    <a:pt x="47" y="9"/>
                    <a:pt x="46" y="8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5"/>
                    <a:pt x="40" y="5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3" y="2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5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4"/>
                    <a:pt x="19" y="15"/>
                    <a:pt x="20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8" y="36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6"/>
                    <a:pt x="8" y="56"/>
                  </a:cubicBezTo>
                  <a:cubicBezTo>
                    <a:pt x="8" y="57"/>
                    <a:pt x="8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1" y="77"/>
                    <a:pt x="21" y="78"/>
                    <a:pt x="22" y="78"/>
                  </a:cubicBezTo>
                  <a:cubicBezTo>
                    <a:pt x="22" y="78"/>
                    <a:pt x="23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5" y="80"/>
                    <a:pt x="25" y="80"/>
                    <a:pt x="26" y="80"/>
                  </a:cubicBezTo>
                  <a:cubicBezTo>
                    <a:pt x="26" y="81"/>
                    <a:pt x="27" y="81"/>
                    <a:pt x="27" y="81"/>
                  </a:cubicBezTo>
                  <a:cubicBezTo>
                    <a:pt x="28" y="82"/>
                    <a:pt x="28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9"/>
                    <a:pt x="54" y="90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3"/>
                    <a:pt x="53" y="94"/>
                    <a:pt x="53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8"/>
                    <a:pt x="50" y="99"/>
                    <a:pt x="49" y="99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8"/>
                    <a:pt x="69" y="87"/>
                    <a:pt x="70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1" y="85"/>
                    <a:pt x="71" y="84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47"/>
                    <a:pt x="73" y="47"/>
                    <a:pt x="73" y="47"/>
                  </a:cubicBezTo>
                  <a:lnTo>
                    <a:pt x="73" y="46"/>
                  </a:lnTo>
                  <a:close/>
                  <a:moveTo>
                    <a:pt x="54" y="73"/>
                  </a:moveTo>
                  <a:cubicBezTo>
                    <a:pt x="53" y="73"/>
                    <a:pt x="52" y="73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2"/>
                    <a:pt x="49" y="72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0"/>
                    <a:pt x="45" y="70"/>
                    <a:pt x="43" y="69"/>
                  </a:cubicBezTo>
                  <a:cubicBezTo>
                    <a:pt x="41" y="68"/>
                    <a:pt x="40" y="67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5"/>
                    <a:pt x="36" y="64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4" y="62"/>
                    <a:pt x="33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9"/>
                    <a:pt x="30" y="58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6"/>
                    <a:pt x="29" y="55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49"/>
                    <a:pt x="27" y="48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6"/>
                    <a:pt x="27" y="45"/>
                    <a:pt x="27" y="4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6"/>
                    <a:pt x="27" y="24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0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4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40" y="29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5" y="34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7" y="38"/>
                    <a:pt x="48" y="40"/>
                    <a:pt x="49" y="4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1" y="45"/>
                    <a:pt x="5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9"/>
                    <a:pt x="53" y="51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4"/>
                    <a:pt x="54" y="56"/>
                    <a:pt x="54" y="58"/>
                  </a:cubicBezTo>
                  <a:lnTo>
                    <a:pt x="54" y="73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lîďè">
              <a:extLst>
                <a:ext uri="{FF2B5EF4-FFF2-40B4-BE49-F238E27FC236}">
                  <a16:creationId xmlns:a16="http://schemas.microsoft.com/office/drawing/2014/main" id="{EE3D80E2-26C0-4D58-85D5-3DCF0A95ED52}"/>
                </a:ext>
              </a:extLst>
            </p:cNvPr>
            <p:cNvSpPr/>
            <p:nvPr/>
          </p:nvSpPr>
          <p:spPr bwMode="auto">
            <a:xfrm>
              <a:off x="7664451" y="2236788"/>
              <a:ext cx="387350" cy="315913"/>
            </a:xfrm>
            <a:custGeom>
              <a:avLst/>
              <a:gdLst>
                <a:gd name="T0" fmla="*/ 116 w 117"/>
                <a:gd name="T1" fmla="*/ 22 h 96"/>
                <a:gd name="T2" fmla="*/ 116 w 117"/>
                <a:gd name="T3" fmla="*/ 22 h 96"/>
                <a:gd name="T4" fmla="*/ 116 w 117"/>
                <a:gd name="T5" fmla="*/ 21 h 96"/>
                <a:gd name="T6" fmla="*/ 117 w 117"/>
                <a:gd name="T7" fmla="*/ 20 h 96"/>
                <a:gd name="T8" fmla="*/ 117 w 117"/>
                <a:gd name="T9" fmla="*/ 20 h 96"/>
                <a:gd name="T10" fmla="*/ 117 w 117"/>
                <a:gd name="T11" fmla="*/ 19 h 96"/>
                <a:gd name="T12" fmla="*/ 117 w 117"/>
                <a:gd name="T13" fmla="*/ 19 h 96"/>
                <a:gd name="T14" fmla="*/ 117 w 117"/>
                <a:gd name="T15" fmla="*/ 18 h 96"/>
                <a:gd name="T16" fmla="*/ 117 w 117"/>
                <a:gd name="T17" fmla="*/ 18 h 96"/>
                <a:gd name="T18" fmla="*/ 117 w 117"/>
                <a:gd name="T19" fmla="*/ 17 h 96"/>
                <a:gd name="T20" fmla="*/ 117 w 117"/>
                <a:gd name="T21" fmla="*/ 17 h 96"/>
                <a:gd name="T22" fmla="*/ 117 w 117"/>
                <a:gd name="T23" fmla="*/ 15 h 96"/>
                <a:gd name="T24" fmla="*/ 117 w 117"/>
                <a:gd name="T25" fmla="*/ 15 h 96"/>
                <a:gd name="T26" fmla="*/ 116 w 117"/>
                <a:gd name="T27" fmla="*/ 13 h 96"/>
                <a:gd name="T28" fmla="*/ 116 w 117"/>
                <a:gd name="T29" fmla="*/ 13 h 96"/>
                <a:gd name="T30" fmla="*/ 116 w 117"/>
                <a:gd name="T31" fmla="*/ 11 h 96"/>
                <a:gd name="T32" fmla="*/ 116 w 117"/>
                <a:gd name="T33" fmla="*/ 11 h 96"/>
                <a:gd name="T34" fmla="*/ 115 w 117"/>
                <a:gd name="T35" fmla="*/ 9 h 96"/>
                <a:gd name="T36" fmla="*/ 115 w 117"/>
                <a:gd name="T37" fmla="*/ 9 h 96"/>
                <a:gd name="T38" fmla="*/ 114 w 117"/>
                <a:gd name="T39" fmla="*/ 7 h 96"/>
                <a:gd name="T40" fmla="*/ 114 w 117"/>
                <a:gd name="T41" fmla="*/ 7 h 96"/>
                <a:gd name="T42" fmla="*/ 113 w 117"/>
                <a:gd name="T43" fmla="*/ 5 h 96"/>
                <a:gd name="T44" fmla="*/ 113 w 117"/>
                <a:gd name="T45" fmla="*/ 4 h 96"/>
                <a:gd name="T46" fmla="*/ 112 w 117"/>
                <a:gd name="T47" fmla="*/ 3 h 96"/>
                <a:gd name="T48" fmla="*/ 112 w 117"/>
                <a:gd name="T49" fmla="*/ 3 h 96"/>
                <a:gd name="T50" fmla="*/ 111 w 117"/>
                <a:gd name="T51" fmla="*/ 1 h 96"/>
                <a:gd name="T52" fmla="*/ 111 w 117"/>
                <a:gd name="T53" fmla="*/ 0 h 96"/>
                <a:gd name="T54" fmla="*/ 92 w 117"/>
                <a:gd name="T55" fmla="*/ 12 h 96"/>
                <a:gd name="T56" fmla="*/ 93 w 117"/>
                <a:gd name="T57" fmla="*/ 14 h 96"/>
                <a:gd name="T58" fmla="*/ 94 w 117"/>
                <a:gd name="T59" fmla="*/ 15 h 96"/>
                <a:gd name="T60" fmla="*/ 95 w 117"/>
                <a:gd name="T61" fmla="*/ 16 h 96"/>
                <a:gd name="T62" fmla="*/ 95 w 117"/>
                <a:gd name="T63" fmla="*/ 18 h 96"/>
                <a:gd name="T64" fmla="*/ 96 w 117"/>
                <a:gd name="T65" fmla="*/ 20 h 96"/>
                <a:gd name="T66" fmla="*/ 97 w 117"/>
                <a:gd name="T67" fmla="*/ 22 h 96"/>
                <a:gd name="T68" fmla="*/ 97 w 117"/>
                <a:gd name="T69" fmla="*/ 24 h 96"/>
                <a:gd name="T70" fmla="*/ 98 w 117"/>
                <a:gd name="T71" fmla="*/ 26 h 96"/>
                <a:gd name="T72" fmla="*/ 98 w 117"/>
                <a:gd name="T73" fmla="*/ 28 h 96"/>
                <a:gd name="T74" fmla="*/ 98 w 117"/>
                <a:gd name="T75" fmla="*/ 29 h 96"/>
                <a:gd name="T76" fmla="*/ 98 w 117"/>
                <a:gd name="T77" fmla="*/ 31 h 96"/>
                <a:gd name="T78" fmla="*/ 97 w 117"/>
                <a:gd name="T79" fmla="*/ 33 h 96"/>
                <a:gd name="T80" fmla="*/ 97 w 117"/>
                <a:gd name="T81" fmla="*/ 33 h 96"/>
                <a:gd name="T82" fmla="*/ 0 w 117"/>
                <a:gd name="T83" fmla="*/ 96 h 96"/>
                <a:gd name="T84" fmla="*/ 114 w 117"/>
                <a:gd name="T85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" h="96">
                  <a:moveTo>
                    <a:pt x="116" y="22"/>
                  </a:move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2"/>
                    <a:pt x="112" y="2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3"/>
                    <a:pt x="93" y="13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7"/>
                    <a:pt x="95" y="17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1"/>
                    <a:pt x="96" y="21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3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5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7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9"/>
                    <a:pt x="98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2"/>
                    <a:pt x="98" y="32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6" y="34"/>
                    <a:pt x="96" y="34"/>
                    <a:pt x="95" y="3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5" y="23"/>
                    <a:pt x="115" y="23"/>
                    <a:pt x="116" y="22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ṥ1ïḍê">
              <a:extLst>
                <a:ext uri="{FF2B5EF4-FFF2-40B4-BE49-F238E27FC236}">
                  <a16:creationId xmlns:a16="http://schemas.microsoft.com/office/drawing/2014/main" id="{3DF6AD22-3138-4C4B-BAE9-D83C51696BBE}"/>
                </a:ext>
              </a:extLst>
            </p:cNvPr>
            <p:cNvSpPr/>
            <p:nvPr/>
          </p:nvSpPr>
          <p:spPr bwMode="auto">
            <a:xfrm>
              <a:off x="7853363" y="2492376"/>
              <a:ext cx="193675" cy="320675"/>
            </a:xfrm>
            <a:custGeom>
              <a:avLst/>
              <a:gdLst>
                <a:gd name="T0" fmla="*/ 29 w 59"/>
                <a:gd name="T1" fmla="*/ 10 h 97"/>
                <a:gd name="T2" fmla="*/ 59 w 59"/>
                <a:gd name="T3" fmla="*/ 51 h 97"/>
                <a:gd name="T4" fmla="*/ 59 w 59"/>
                <a:gd name="T5" fmla="*/ 81 h 97"/>
                <a:gd name="T6" fmla="*/ 29 w 59"/>
                <a:gd name="T7" fmla="*/ 87 h 97"/>
                <a:gd name="T8" fmla="*/ 0 w 59"/>
                <a:gd name="T9" fmla="*/ 47 h 97"/>
                <a:gd name="T10" fmla="*/ 0 w 59"/>
                <a:gd name="T11" fmla="*/ 17 h 97"/>
                <a:gd name="T12" fmla="*/ 29 w 59"/>
                <a:gd name="T13" fmla="*/ 10 h 97"/>
                <a:gd name="T14" fmla="*/ 46 w 59"/>
                <a:gd name="T15" fmla="*/ 66 h 97"/>
                <a:gd name="T16" fmla="*/ 46 w 59"/>
                <a:gd name="T17" fmla="*/ 50 h 97"/>
                <a:gd name="T18" fmla="*/ 29 w 59"/>
                <a:gd name="T19" fmla="*/ 24 h 97"/>
                <a:gd name="T20" fmla="*/ 13 w 59"/>
                <a:gd name="T21" fmla="*/ 31 h 97"/>
                <a:gd name="T22" fmla="*/ 13 w 59"/>
                <a:gd name="T23" fmla="*/ 48 h 97"/>
                <a:gd name="T24" fmla="*/ 29 w 59"/>
                <a:gd name="T25" fmla="*/ 73 h 97"/>
                <a:gd name="T26" fmla="*/ 46 w 59"/>
                <a:gd name="T27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29" y="10"/>
                  </a:moveTo>
                  <a:cubicBezTo>
                    <a:pt x="47" y="21"/>
                    <a:pt x="59" y="36"/>
                    <a:pt x="59" y="5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96"/>
                    <a:pt x="47" y="97"/>
                    <a:pt x="29" y="87"/>
                  </a:cubicBezTo>
                  <a:cubicBezTo>
                    <a:pt x="11" y="76"/>
                    <a:pt x="0" y="62"/>
                    <a:pt x="0" y="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"/>
                    <a:pt x="11" y="0"/>
                    <a:pt x="29" y="10"/>
                  </a:cubicBezTo>
                  <a:close/>
                  <a:moveTo>
                    <a:pt x="46" y="66"/>
                  </a:moveTo>
                  <a:cubicBezTo>
                    <a:pt x="46" y="50"/>
                    <a:pt x="46" y="50"/>
                    <a:pt x="46" y="50"/>
                  </a:cubicBezTo>
                  <a:cubicBezTo>
                    <a:pt x="46" y="40"/>
                    <a:pt x="43" y="32"/>
                    <a:pt x="29" y="24"/>
                  </a:cubicBezTo>
                  <a:cubicBezTo>
                    <a:pt x="15" y="16"/>
                    <a:pt x="13" y="21"/>
                    <a:pt x="13" y="31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58"/>
                    <a:pt x="15" y="65"/>
                    <a:pt x="29" y="73"/>
                  </a:cubicBezTo>
                  <a:cubicBezTo>
                    <a:pt x="42" y="80"/>
                    <a:pt x="45" y="76"/>
                    <a:pt x="4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s1îḑe">
              <a:extLst>
                <a:ext uri="{FF2B5EF4-FFF2-40B4-BE49-F238E27FC236}">
                  <a16:creationId xmlns:a16="http://schemas.microsoft.com/office/drawing/2014/main" id="{0C72356A-1547-41D4-B907-5D9E1DA216B1}"/>
                </a:ext>
              </a:extLst>
            </p:cNvPr>
            <p:cNvSpPr/>
            <p:nvPr/>
          </p:nvSpPr>
          <p:spPr bwMode="auto">
            <a:xfrm>
              <a:off x="7596188" y="2014538"/>
              <a:ext cx="193675" cy="323850"/>
            </a:xfrm>
            <a:custGeom>
              <a:avLst/>
              <a:gdLst>
                <a:gd name="T0" fmla="*/ 59 w 59"/>
                <a:gd name="T1" fmla="*/ 81 h 98"/>
                <a:gd name="T2" fmla="*/ 29 w 59"/>
                <a:gd name="T3" fmla="*/ 87 h 98"/>
                <a:gd name="T4" fmla="*/ 0 w 59"/>
                <a:gd name="T5" fmla="*/ 47 h 98"/>
                <a:gd name="T6" fmla="*/ 0 w 59"/>
                <a:gd name="T7" fmla="*/ 17 h 98"/>
                <a:gd name="T8" fmla="*/ 29 w 59"/>
                <a:gd name="T9" fmla="*/ 11 h 98"/>
                <a:gd name="T10" fmla="*/ 59 w 59"/>
                <a:gd name="T11" fmla="*/ 52 h 98"/>
                <a:gd name="T12" fmla="*/ 59 w 59"/>
                <a:gd name="T13" fmla="*/ 81 h 98"/>
                <a:gd name="T14" fmla="*/ 13 w 59"/>
                <a:gd name="T15" fmla="*/ 48 h 98"/>
                <a:gd name="T16" fmla="*/ 29 w 59"/>
                <a:gd name="T17" fmla="*/ 73 h 98"/>
                <a:gd name="T18" fmla="*/ 46 w 59"/>
                <a:gd name="T19" fmla="*/ 67 h 98"/>
                <a:gd name="T20" fmla="*/ 46 w 59"/>
                <a:gd name="T21" fmla="*/ 50 h 98"/>
                <a:gd name="T22" fmla="*/ 29 w 59"/>
                <a:gd name="T23" fmla="*/ 25 h 98"/>
                <a:gd name="T24" fmla="*/ 13 w 59"/>
                <a:gd name="T25" fmla="*/ 31 h 98"/>
                <a:gd name="T26" fmla="*/ 13 w 59"/>
                <a:gd name="T27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8">
                  <a:moveTo>
                    <a:pt x="59" y="81"/>
                  </a:moveTo>
                  <a:cubicBezTo>
                    <a:pt x="59" y="96"/>
                    <a:pt x="47" y="98"/>
                    <a:pt x="29" y="87"/>
                  </a:cubicBezTo>
                  <a:cubicBezTo>
                    <a:pt x="11" y="77"/>
                    <a:pt x="0" y="62"/>
                    <a:pt x="0" y="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"/>
                    <a:pt x="12" y="0"/>
                    <a:pt x="29" y="11"/>
                  </a:cubicBezTo>
                  <a:cubicBezTo>
                    <a:pt x="47" y="21"/>
                    <a:pt x="59" y="37"/>
                    <a:pt x="59" y="52"/>
                  </a:cubicBezTo>
                  <a:lnTo>
                    <a:pt x="59" y="81"/>
                  </a:lnTo>
                  <a:close/>
                  <a:moveTo>
                    <a:pt x="13" y="48"/>
                  </a:moveTo>
                  <a:cubicBezTo>
                    <a:pt x="13" y="58"/>
                    <a:pt x="15" y="65"/>
                    <a:pt x="29" y="73"/>
                  </a:cubicBezTo>
                  <a:cubicBezTo>
                    <a:pt x="43" y="81"/>
                    <a:pt x="46" y="77"/>
                    <a:pt x="46" y="67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0"/>
                    <a:pt x="43" y="33"/>
                    <a:pt x="29" y="25"/>
                  </a:cubicBezTo>
                  <a:cubicBezTo>
                    <a:pt x="16" y="17"/>
                    <a:pt x="13" y="22"/>
                    <a:pt x="13" y="31"/>
                  </a:cubicBezTo>
                  <a:cubicBezTo>
                    <a:pt x="13" y="48"/>
                    <a:pt x="13" y="48"/>
                    <a:pt x="13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śļidê">
              <a:extLst>
                <a:ext uri="{FF2B5EF4-FFF2-40B4-BE49-F238E27FC236}">
                  <a16:creationId xmlns:a16="http://schemas.microsoft.com/office/drawing/2014/main" id="{111CFA22-F84C-40E2-8C0D-4FD38063F2B0}"/>
                </a:ext>
              </a:extLst>
            </p:cNvPr>
            <p:cNvSpPr/>
            <p:nvPr/>
          </p:nvSpPr>
          <p:spPr bwMode="auto">
            <a:xfrm>
              <a:off x="7627938" y="2271713"/>
              <a:ext cx="376238" cy="280988"/>
            </a:xfrm>
            <a:custGeom>
              <a:avLst/>
              <a:gdLst>
                <a:gd name="T0" fmla="*/ 103 w 114"/>
                <a:gd name="T1" fmla="*/ 0 h 85"/>
                <a:gd name="T2" fmla="*/ 106 w 114"/>
                <a:gd name="T3" fmla="*/ 24 h 85"/>
                <a:gd name="T4" fmla="*/ 11 w 114"/>
                <a:gd name="T5" fmla="*/ 85 h 85"/>
                <a:gd name="T6" fmla="*/ 8 w 114"/>
                <a:gd name="T7" fmla="*/ 61 h 85"/>
                <a:gd name="T8" fmla="*/ 103 w 11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">
                  <a:moveTo>
                    <a:pt x="103" y="0"/>
                  </a:moveTo>
                  <a:cubicBezTo>
                    <a:pt x="104" y="1"/>
                    <a:pt x="114" y="19"/>
                    <a:pt x="106" y="24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0" y="84"/>
                    <a:pt x="0" y="66"/>
                    <a:pt x="8" y="61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ṩ1ídé">
              <a:extLst>
                <a:ext uri="{FF2B5EF4-FFF2-40B4-BE49-F238E27FC236}">
                  <a16:creationId xmlns:a16="http://schemas.microsoft.com/office/drawing/2014/main" id="{E886F8FD-9478-4528-90A3-4ADC2D75F085}"/>
                </a:ext>
              </a:extLst>
            </p:cNvPr>
            <p:cNvSpPr/>
            <p:nvPr/>
          </p:nvSpPr>
          <p:spPr bwMode="auto">
            <a:xfrm>
              <a:off x="7724632" y="3770235"/>
              <a:ext cx="336985" cy="649070"/>
            </a:xfrm>
            <a:custGeom>
              <a:avLst/>
              <a:gdLst>
                <a:gd name="T0" fmla="*/ 93 w 97"/>
                <a:gd name="T1" fmla="*/ 142 h 187"/>
                <a:gd name="T2" fmla="*/ 92 w 97"/>
                <a:gd name="T3" fmla="*/ 151 h 187"/>
                <a:gd name="T4" fmla="*/ 97 w 97"/>
                <a:gd name="T5" fmla="*/ 175 h 187"/>
                <a:gd name="T6" fmla="*/ 0 w 97"/>
                <a:gd name="T7" fmla="*/ 187 h 187"/>
                <a:gd name="T8" fmla="*/ 1 w 97"/>
                <a:gd name="T9" fmla="*/ 0 h 187"/>
                <a:gd name="T10" fmla="*/ 93 w 97"/>
                <a:gd name="T11" fmla="*/ 1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87">
                  <a:moveTo>
                    <a:pt x="93" y="142"/>
                  </a:moveTo>
                  <a:cubicBezTo>
                    <a:pt x="92" y="144"/>
                    <a:pt x="92" y="147"/>
                    <a:pt x="92" y="151"/>
                  </a:cubicBezTo>
                  <a:cubicBezTo>
                    <a:pt x="92" y="159"/>
                    <a:pt x="94" y="167"/>
                    <a:pt x="97" y="17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$ľïḋé">
              <a:extLst>
                <a:ext uri="{FF2B5EF4-FFF2-40B4-BE49-F238E27FC236}">
                  <a16:creationId xmlns:a16="http://schemas.microsoft.com/office/drawing/2014/main" id="{C04AC993-F36B-4E1C-9B26-F7DF627812B4}"/>
                </a:ext>
              </a:extLst>
            </p:cNvPr>
            <p:cNvSpPr/>
            <p:nvPr/>
          </p:nvSpPr>
          <p:spPr bwMode="auto">
            <a:xfrm>
              <a:off x="7400927" y="3607553"/>
              <a:ext cx="336985" cy="647409"/>
            </a:xfrm>
            <a:custGeom>
              <a:avLst/>
              <a:gdLst>
                <a:gd name="T0" fmla="*/ 93 w 97"/>
                <a:gd name="T1" fmla="*/ 141 h 187"/>
                <a:gd name="T2" fmla="*/ 92 w 97"/>
                <a:gd name="T3" fmla="*/ 150 h 187"/>
                <a:gd name="T4" fmla="*/ 97 w 97"/>
                <a:gd name="T5" fmla="*/ 175 h 187"/>
                <a:gd name="T6" fmla="*/ 0 w 97"/>
                <a:gd name="T7" fmla="*/ 187 h 187"/>
                <a:gd name="T8" fmla="*/ 1 w 97"/>
                <a:gd name="T9" fmla="*/ 0 h 187"/>
                <a:gd name="T10" fmla="*/ 93 w 97"/>
                <a:gd name="T11" fmla="*/ 14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87">
                  <a:moveTo>
                    <a:pt x="93" y="141"/>
                  </a:moveTo>
                  <a:cubicBezTo>
                    <a:pt x="92" y="144"/>
                    <a:pt x="92" y="147"/>
                    <a:pt x="92" y="150"/>
                  </a:cubicBezTo>
                  <a:cubicBezTo>
                    <a:pt x="92" y="158"/>
                    <a:pt x="94" y="167"/>
                    <a:pt x="97" y="17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3" y="141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$1íḓê">
              <a:extLst>
                <a:ext uri="{FF2B5EF4-FFF2-40B4-BE49-F238E27FC236}">
                  <a16:creationId xmlns:a16="http://schemas.microsoft.com/office/drawing/2014/main" id="{AD09945E-AE34-46E1-AC0D-DE353A2EA698}"/>
                </a:ext>
              </a:extLst>
            </p:cNvPr>
            <p:cNvSpPr/>
            <p:nvPr/>
          </p:nvSpPr>
          <p:spPr bwMode="auto">
            <a:xfrm>
              <a:off x="7721312" y="3995999"/>
              <a:ext cx="292164" cy="395086"/>
            </a:xfrm>
            <a:custGeom>
              <a:avLst/>
              <a:gdLst>
                <a:gd name="T0" fmla="*/ 84 w 84"/>
                <a:gd name="T1" fmla="*/ 76 h 114"/>
                <a:gd name="T2" fmla="*/ 84 w 84"/>
                <a:gd name="T3" fmla="*/ 78 h 114"/>
                <a:gd name="T4" fmla="*/ 73 w 84"/>
                <a:gd name="T5" fmla="*/ 98 h 114"/>
                <a:gd name="T6" fmla="*/ 62 w 84"/>
                <a:gd name="T7" fmla="*/ 96 h 114"/>
                <a:gd name="T8" fmla="*/ 53 w 84"/>
                <a:gd name="T9" fmla="*/ 87 h 114"/>
                <a:gd name="T10" fmla="*/ 49 w 84"/>
                <a:gd name="T11" fmla="*/ 79 h 114"/>
                <a:gd name="T12" fmla="*/ 34 w 84"/>
                <a:gd name="T13" fmla="*/ 80 h 114"/>
                <a:gd name="T14" fmla="*/ 33 w 84"/>
                <a:gd name="T15" fmla="*/ 79 h 114"/>
                <a:gd name="T16" fmla="*/ 18 w 84"/>
                <a:gd name="T17" fmla="*/ 61 h 114"/>
                <a:gd name="T18" fmla="*/ 16 w 84"/>
                <a:gd name="T19" fmla="*/ 52 h 114"/>
                <a:gd name="T20" fmla="*/ 16 w 84"/>
                <a:gd name="T21" fmla="*/ 47 h 114"/>
                <a:gd name="T22" fmla="*/ 40 w 84"/>
                <a:gd name="T23" fmla="*/ 31 h 114"/>
                <a:gd name="T24" fmla="*/ 53 w 84"/>
                <a:gd name="T25" fmla="*/ 47 h 114"/>
                <a:gd name="T26" fmla="*/ 55 w 84"/>
                <a:gd name="T27" fmla="*/ 41 h 114"/>
                <a:gd name="T28" fmla="*/ 67 w 84"/>
                <a:gd name="T29" fmla="*/ 49 h 114"/>
                <a:gd name="T30" fmla="*/ 62 w 84"/>
                <a:gd name="T31" fmla="*/ 80 h 114"/>
                <a:gd name="T32" fmla="*/ 62 w 84"/>
                <a:gd name="T33" fmla="*/ 84 h 114"/>
                <a:gd name="T34" fmla="*/ 63 w 84"/>
                <a:gd name="T35" fmla="*/ 85 h 114"/>
                <a:gd name="T36" fmla="*/ 66 w 84"/>
                <a:gd name="T37" fmla="*/ 89 h 114"/>
                <a:gd name="T38" fmla="*/ 68 w 84"/>
                <a:gd name="T39" fmla="*/ 90 h 114"/>
                <a:gd name="T40" fmla="*/ 79 w 84"/>
                <a:gd name="T41" fmla="*/ 77 h 114"/>
                <a:gd name="T42" fmla="*/ 79 w 84"/>
                <a:gd name="T43" fmla="*/ 75 h 114"/>
                <a:gd name="T44" fmla="*/ 44 w 84"/>
                <a:gd name="T45" fmla="*/ 17 h 114"/>
                <a:gd name="T46" fmla="*/ 5 w 84"/>
                <a:gd name="T47" fmla="*/ 35 h 114"/>
                <a:gd name="T48" fmla="*/ 4 w 84"/>
                <a:gd name="T49" fmla="*/ 40 h 114"/>
                <a:gd name="T50" fmla="*/ 8 w 84"/>
                <a:gd name="T51" fmla="*/ 62 h 114"/>
                <a:gd name="T52" fmla="*/ 40 w 84"/>
                <a:gd name="T53" fmla="*/ 102 h 114"/>
                <a:gd name="T54" fmla="*/ 63 w 84"/>
                <a:gd name="T55" fmla="*/ 107 h 114"/>
                <a:gd name="T56" fmla="*/ 65 w 84"/>
                <a:gd name="T57" fmla="*/ 112 h 114"/>
                <a:gd name="T58" fmla="*/ 40 w 84"/>
                <a:gd name="T59" fmla="*/ 106 h 114"/>
                <a:gd name="T60" fmla="*/ 5 w 84"/>
                <a:gd name="T61" fmla="*/ 62 h 114"/>
                <a:gd name="T62" fmla="*/ 0 w 84"/>
                <a:gd name="T63" fmla="*/ 38 h 114"/>
                <a:gd name="T64" fmla="*/ 1 w 84"/>
                <a:gd name="T65" fmla="*/ 29 h 114"/>
                <a:gd name="T66" fmla="*/ 44 w 84"/>
                <a:gd name="T67" fmla="*/ 13 h 114"/>
                <a:gd name="T68" fmla="*/ 84 w 84"/>
                <a:gd name="T69" fmla="*/ 76 h 114"/>
                <a:gd name="T70" fmla="*/ 51 w 84"/>
                <a:gd name="T71" fmla="*/ 61 h 114"/>
                <a:gd name="T72" fmla="*/ 42 w 84"/>
                <a:gd name="T73" fmla="*/ 44 h 114"/>
                <a:gd name="T74" fmla="*/ 29 w 84"/>
                <a:gd name="T75" fmla="*/ 54 h 114"/>
                <a:gd name="T76" fmla="*/ 38 w 84"/>
                <a:gd name="T77" fmla="*/ 70 h 114"/>
                <a:gd name="T78" fmla="*/ 51 w 84"/>
                <a:gd name="T79" fmla="*/ 6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14">
                  <a:moveTo>
                    <a:pt x="84" y="76"/>
                  </a:moveTo>
                  <a:cubicBezTo>
                    <a:pt x="84" y="76"/>
                    <a:pt x="84" y="77"/>
                    <a:pt x="84" y="78"/>
                  </a:cubicBezTo>
                  <a:cubicBezTo>
                    <a:pt x="84" y="91"/>
                    <a:pt x="79" y="97"/>
                    <a:pt x="73" y="98"/>
                  </a:cubicBezTo>
                  <a:cubicBezTo>
                    <a:pt x="70" y="99"/>
                    <a:pt x="66" y="98"/>
                    <a:pt x="62" y="96"/>
                  </a:cubicBezTo>
                  <a:cubicBezTo>
                    <a:pt x="58" y="94"/>
                    <a:pt x="55" y="91"/>
                    <a:pt x="53" y="87"/>
                  </a:cubicBezTo>
                  <a:cubicBezTo>
                    <a:pt x="51" y="85"/>
                    <a:pt x="50" y="82"/>
                    <a:pt x="49" y="79"/>
                  </a:cubicBezTo>
                  <a:cubicBezTo>
                    <a:pt x="45" y="82"/>
                    <a:pt x="40" y="83"/>
                    <a:pt x="34" y="80"/>
                  </a:cubicBezTo>
                  <a:cubicBezTo>
                    <a:pt x="34" y="80"/>
                    <a:pt x="34" y="80"/>
                    <a:pt x="33" y="79"/>
                  </a:cubicBezTo>
                  <a:cubicBezTo>
                    <a:pt x="27" y="75"/>
                    <a:pt x="21" y="69"/>
                    <a:pt x="18" y="61"/>
                  </a:cubicBezTo>
                  <a:cubicBezTo>
                    <a:pt x="17" y="58"/>
                    <a:pt x="17" y="55"/>
                    <a:pt x="16" y="52"/>
                  </a:cubicBezTo>
                  <a:cubicBezTo>
                    <a:pt x="16" y="51"/>
                    <a:pt x="16" y="49"/>
                    <a:pt x="16" y="47"/>
                  </a:cubicBezTo>
                  <a:cubicBezTo>
                    <a:pt x="16" y="31"/>
                    <a:pt x="27" y="23"/>
                    <a:pt x="40" y="31"/>
                  </a:cubicBezTo>
                  <a:cubicBezTo>
                    <a:pt x="46" y="35"/>
                    <a:pt x="51" y="41"/>
                    <a:pt x="53" y="47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4" y="68"/>
                    <a:pt x="62" y="76"/>
                    <a:pt x="62" y="80"/>
                  </a:cubicBezTo>
                  <a:cubicBezTo>
                    <a:pt x="62" y="81"/>
                    <a:pt x="62" y="83"/>
                    <a:pt x="62" y="84"/>
                  </a:cubicBezTo>
                  <a:cubicBezTo>
                    <a:pt x="62" y="84"/>
                    <a:pt x="63" y="84"/>
                    <a:pt x="63" y="85"/>
                  </a:cubicBezTo>
                  <a:cubicBezTo>
                    <a:pt x="64" y="87"/>
                    <a:pt x="65" y="88"/>
                    <a:pt x="66" y="89"/>
                  </a:cubicBezTo>
                  <a:cubicBezTo>
                    <a:pt x="67" y="90"/>
                    <a:pt x="67" y="90"/>
                    <a:pt x="68" y="90"/>
                  </a:cubicBezTo>
                  <a:cubicBezTo>
                    <a:pt x="73" y="93"/>
                    <a:pt x="78" y="90"/>
                    <a:pt x="79" y="77"/>
                  </a:cubicBezTo>
                  <a:cubicBezTo>
                    <a:pt x="79" y="77"/>
                    <a:pt x="79" y="76"/>
                    <a:pt x="79" y="75"/>
                  </a:cubicBezTo>
                  <a:cubicBezTo>
                    <a:pt x="79" y="54"/>
                    <a:pt x="64" y="29"/>
                    <a:pt x="44" y="17"/>
                  </a:cubicBezTo>
                  <a:cubicBezTo>
                    <a:pt x="24" y="6"/>
                    <a:pt x="7" y="14"/>
                    <a:pt x="5" y="35"/>
                  </a:cubicBezTo>
                  <a:cubicBezTo>
                    <a:pt x="4" y="36"/>
                    <a:pt x="4" y="38"/>
                    <a:pt x="4" y="40"/>
                  </a:cubicBezTo>
                  <a:cubicBezTo>
                    <a:pt x="4" y="47"/>
                    <a:pt x="6" y="55"/>
                    <a:pt x="8" y="62"/>
                  </a:cubicBezTo>
                  <a:cubicBezTo>
                    <a:pt x="14" y="78"/>
                    <a:pt x="26" y="94"/>
                    <a:pt x="40" y="102"/>
                  </a:cubicBezTo>
                  <a:cubicBezTo>
                    <a:pt x="49" y="107"/>
                    <a:pt x="56" y="108"/>
                    <a:pt x="63" y="107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57" y="114"/>
                    <a:pt x="50" y="112"/>
                    <a:pt x="40" y="106"/>
                  </a:cubicBezTo>
                  <a:cubicBezTo>
                    <a:pt x="25" y="97"/>
                    <a:pt x="11" y="80"/>
                    <a:pt x="5" y="62"/>
                  </a:cubicBezTo>
                  <a:cubicBezTo>
                    <a:pt x="2" y="54"/>
                    <a:pt x="0" y="46"/>
                    <a:pt x="0" y="38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5" y="8"/>
                    <a:pt x="23" y="0"/>
                    <a:pt x="44" y="13"/>
                  </a:cubicBezTo>
                  <a:cubicBezTo>
                    <a:pt x="66" y="25"/>
                    <a:pt x="83" y="53"/>
                    <a:pt x="84" y="76"/>
                  </a:cubicBezTo>
                  <a:close/>
                  <a:moveTo>
                    <a:pt x="51" y="61"/>
                  </a:moveTo>
                  <a:cubicBezTo>
                    <a:pt x="51" y="54"/>
                    <a:pt x="48" y="48"/>
                    <a:pt x="42" y="44"/>
                  </a:cubicBezTo>
                  <a:cubicBezTo>
                    <a:pt x="35" y="40"/>
                    <a:pt x="29" y="45"/>
                    <a:pt x="29" y="54"/>
                  </a:cubicBezTo>
                  <a:cubicBezTo>
                    <a:pt x="29" y="60"/>
                    <a:pt x="33" y="67"/>
                    <a:pt x="38" y="70"/>
                  </a:cubicBezTo>
                  <a:cubicBezTo>
                    <a:pt x="45" y="74"/>
                    <a:pt x="50" y="70"/>
                    <a:pt x="51" y="61"/>
                  </a:cubicBezTo>
                </a:path>
              </a:pathLst>
            </a:custGeom>
            <a:solidFill>
              <a:srgbClr val="0F7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śļîďé">
              <a:extLst>
                <a:ext uri="{FF2B5EF4-FFF2-40B4-BE49-F238E27FC236}">
                  <a16:creationId xmlns:a16="http://schemas.microsoft.com/office/drawing/2014/main" id="{4B462F4C-D2F9-470C-929E-A97D419F0088}"/>
                </a:ext>
              </a:extLst>
            </p:cNvPr>
            <p:cNvSpPr/>
            <p:nvPr/>
          </p:nvSpPr>
          <p:spPr bwMode="auto">
            <a:xfrm>
              <a:off x="7400927" y="4206821"/>
              <a:ext cx="929613" cy="582669"/>
            </a:xfrm>
            <a:custGeom>
              <a:avLst/>
              <a:gdLst>
                <a:gd name="T0" fmla="*/ 166 w 267"/>
                <a:gd name="T1" fmla="*/ 38 h 168"/>
                <a:gd name="T2" fmla="*/ 267 w 267"/>
                <a:gd name="T3" fmla="*/ 168 h 168"/>
                <a:gd name="T4" fmla="*/ 0 w 267"/>
                <a:gd name="T5" fmla="*/ 14 h 168"/>
                <a:gd name="T6" fmla="*/ 97 w 267"/>
                <a:gd name="T7" fmla="*/ 2 h 168"/>
                <a:gd name="T8" fmla="*/ 132 w 267"/>
                <a:gd name="T9" fmla="*/ 46 h 168"/>
                <a:gd name="T10" fmla="*/ 157 w 267"/>
                <a:gd name="T11" fmla="*/ 52 h 168"/>
                <a:gd name="T12" fmla="*/ 155 w 267"/>
                <a:gd name="T13" fmla="*/ 47 h 168"/>
                <a:gd name="T14" fmla="*/ 133 w 267"/>
                <a:gd name="T15" fmla="*/ 42 h 168"/>
                <a:gd name="T16" fmla="*/ 101 w 267"/>
                <a:gd name="T17" fmla="*/ 2 h 168"/>
                <a:gd name="T18" fmla="*/ 111 w 267"/>
                <a:gd name="T19" fmla="*/ 0 h 168"/>
                <a:gd name="T20" fmla="*/ 126 w 267"/>
                <a:gd name="T21" fmla="*/ 19 h 168"/>
                <a:gd name="T22" fmla="*/ 126 w 267"/>
                <a:gd name="T23" fmla="*/ 19 h 168"/>
                <a:gd name="T24" fmla="*/ 134 w 267"/>
                <a:gd name="T25" fmla="*/ 31 h 168"/>
                <a:gd name="T26" fmla="*/ 145 w 267"/>
                <a:gd name="T27" fmla="*/ 27 h 168"/>
                <a:gd name="T28" fmla="*/ 154 w 267"/>
                <a:gd name="T29" fmla="*/ 36 h 168"/>
                <a:gd name="T30" fmla="*/ 166 w 267"/>
                <a:gd name="T31" fmla="*/ 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7" h="168">
                  <a:moveTo>
                    <a:pt x="166" y="38"/>
                  </a:moveTo>
                  <a:cubicBezTo>
                    <a:pt x="267" y="168"/>
                    <a:pt x="267" y="168"/>
                    <a:pt x="267" y="16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104" y="20"/>
                    <a:pt x="117" y="37"/>
                    <a:pt x="132" y="46"/>
                  </a:cubicBezTo>
                  <a:cubicBezTo>
                    <a:pt x="142" y="52"/>
                    <a:pt x="150" y="53"/>
                    <a:pt x="157" y="52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48" y="48"/>
                    <a:pt x="141" y="47"/>
                    <a:pt x="133" y="42"/>
                  </a:cubicBezTo>
                  <a:cubicBezTo>
                    <a:pt x="118" y="33"/>
                    <a:pt x="107" y="18"/>
                    <a:pt x="101" y="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8"/>
                    <a:pt x="119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30"/>
                    <a:pt x="150" y="33"/>
                    <a:pt x="154" y="36"/>
                  </a:cubicBezTo>
                  <a:cubicBezTo>
                    <a:pt x="158" y="38"/>
                    <a:pt x="162" y="39"/>
                    <a:pt x="16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śḻiḓe">
              <a:extLst>
                <a:ext uri="{FF2B5EF4-FFF2-40B4-BE49-F238E27FC236}">
                  <a16:creationId xmlns:a16="http://schemas.microsoft.com/office/drawing/2014/main" id="{16F61056-83D9-4243-963B-F8E1BC289078}"/>
                </a:ext>
              </a:extLst>
            </p:cNvPr>
            <p:cNvSpPr/>
            <p:nvPr/>
          </p:nvSpPr>
          <p:spPr bwMode="auto">
            <a:xfrm>
              <a:off x="7404247" y="3576012"/>
              <a:ext cx="977754" cy="564408"/>
            </a:xfrm>
            <a:custGeom>
              <a:avLst/>
              <a:gdLst>
                <a:gd name="T0" fmla="*/ 0 w 589"/>
                <a:gd name="T1" fmla="*/ 19 h 340"/>
                <a:gd name="T2" fmla="*/ 29 w 589"/>
                <a:gd name="T3" fmla="*/ 0 h 340"/>
                <a:gd name="T4" fmla="*/ 589 w 589"/>
                <a:gd name="T5" fmla="*/ 324 h 340"/>
                <a:gd name="T6" fmla="*/ 560 w 589"/>
                <a:gd name="T7" fmla="*/ 340 h 340"/>
                <a:gd name="T8" fmla="*/ 0 w 589"/>
                <a:gd name="T9" fmla="*/ 1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340">
                  <a:moveTo>
                    <a:pt x="0" y="19"/>
                  </a:moveTo>
                  <a:lnTo>
                    <a:pt x="29" y="0"/>
                  </a:lnTo>
                  <a:lnTo>
                    <a:pt x="589" y="324"/>
                  </a:lnTo>
                  <a:lnTo>
                    <a:pt x="560" y="340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ṡḻíḑé">
              <a:extLst>
                <a:ext uri="{FF2B5EF4-FFF2-40B4-BE49-F238E27FC236}">
                  <a16:creationId xmlns:a16="http://schemas.microsoft.com/office/drawing/2014/main" id="{3F12AB98-2126-43CF-981A-128FC3F63680}"/>
                </a:ext>
              </a:extLst>
            </p:cNvPr>
            <p:cNvSpPr/>
            <p:nvPr/>
          </p:nvSpPr>
          <p:spPr bwMode="auto">
            <a:xfrm>
              <a:off x="7978615" y="4140420"/>
              <a:ext cx="355245" cy="649070"/>
            </a:xfrm>
            <a:custGeom>
              <a:avLst/>
              <a:gdLst>
                <a:gd name="T0" fmla="*/ 10 w 102"/>
                <a:gd name="T1" fmla="*/ 34 h 187"/>
                <a:gd name="T2" fmla="*/ 102 w 102"/>
                <a:gd name="T3" fmla="*/ 0 h 187"/>
                <a:gd name="T4" fmla="*/ 101 w 102"/>
                <a:gd name="T5" fmla="*/ 187 h 187"/>
                <a:gd name="T6" fmla="*/ 0 w 102"/>
                <a:gd name="T7" fmla="*/ 57 h 187"/>
                <a:gd name="T8" fmla="*/ 10 w 102"/>
                <a:gd name="T9" fmla="*/ 36 h 187"/>
                <a:gd name="T10" fmla="*/ 10 w 102"/>
                <a:gd name="T11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7">
                  <a:moveTo>
                    <a:pt x="10" y="34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1" y="187"/>
                    <a:pt x="101" y="187"/>
                    <a:pt x="101" y="18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" y="56"/>
                    <a:pt x="10" y="49"/>
                    <a:pt x="10" y="36"/>
                  </a:cubicBezTo>
                  <a:cubicBezTo>
                    <a:pt x="10" y="36"/>
                    <a:pt x="10" y="35"/>
                    <a:pt x="10" y="34"/>
                  </a:cubicBez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ṧľíḍe">
              <a:extLst>
                <a:ext uri="{FF2B5EF4-FFF2-40B4-BE49-F238E27FC236}">
                  <a16:creationId xmlns:a16="http://schemas.microsoft.com/office/drawing/2014/main" id="{1A3D6FFF-2BD0-4FAB-BE8C-BB52D7EC6F39}"/>
                </a:ext>
              </a:extLst>
            </p:cNvPr>
            <p:cNvSpPr/>
            <p:nvPr/>
          </p:nvSpPr>
          <p:spPr bwMode="auto">
            <a:xfrm>
              <a:off x="8330540" y="4113860"/>
              <a:ext cx="51461" cy="675630"/>
            </a:xfrm>
            <a:custGeom>
              <a:avLst/>
              <a:gdLst>
                <a:gd name="T0" fmla="*/ 2 w 31"/>
                <a:gd name="T1" fmla="*/ 16 h 407"/>
                <a:gd name="T2" fmla="*/ 31 w 31"/>
                <a:gd name="T3" fmla="*/ 0 h 407"/>
                <a:gd name="T4" fmla="*/ 31 w 31"/>
                <a:gd name="T5" fmla="*/ 390 h 407"/>
                <a:gd name="T6" fmla="*/ 0 w 31"/>
                <a:gd name="T7" fmla="*/ 407 h 407"/>
                <a:gd name="T8" fmla="*/ 2 w 31"/>
                <a:gd name="T9" fmla="*/ 1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7">
                  <a:moveTo>
                    <a:pt x="2" y="16"/>
                  </a:moveTo>
                  <a:lnTo>
                    <a:pt x="31" y="0"/>
                  </a:lnTo>
                  <a:lnTo>
                    <a:pt x="31" y="390"/>
                  </a:lnTo>
                  <a:lnTo>
                    <a:pt x="0" y="407"/>
                  </a:lnTo>
                  <a:lnTo>
                    <a:pt x="2" y="16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ŝḻíḋè">
              <a:extLst>
                <a:ext uri="{FF2B5EF4-FFF2-40B4-BE49-F238E27FC236}">
                  <a16:creationId xmlns:a16="http://schemas.microsoft.com/office/drawing/2014/main" id="{68D5B2AD-393A-4AA3-A877-EBEC64049F62}"/>
                </a:ext>
              </a:extLst>
            </p:cNvPr>
            <p:cNvSpPr/>
            <p:nvPr/>
          </p:nvSpPr>
          <p:spPr bwMode="auto">
            <a:xfrm>
              <a:off x="7404247" y="3607553"/>
              <a:ext cx="929613" cy="650729"/>
            </a:xfrm>
            <a:custGeom>
              <a:avLst/>
              <a:gdLst>
                <a:gd name="T0" fmla="*/ 0 w 267"/>
                <a:gd name="T1" fmla="*/ 0 h 188"/>
                <a:gd name="T2" fmla="*/ 267 w 267"/>
                <a:gd name="T3" fmla="*/ 154 h 188"/>
                <a:gd name="T4" fmla="*/ 175 w 267"/>
                <a:gd name="T5" fmla="*/ 188 h 188"/>
                <a:gd name="T6" fmla="*/ 136 w 267"/>
                <a:gd name="T7" fmla="*/ 125 h 188"/>
                <a:gd name="T8" fmla="*/ 92 w 267"/>
                <a:gd name="T9" fmla="*/ 141 h 188"/>
                <a:gd name="T10" fmla="*/ 0 w 267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188">
                  <a:moveTo>
                    <a:pt x="0" y="0"/>
                  </a:moveTo>
                  <a:cubicBezTo>
                    <a:pt x="267" y="154"/>
                    <a:pt x="267" y="154"/>
                    <a:pt x="267" y="154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4" y="166"/>
                    <a:pt x="157" y="138"/>
                    <a:pt x="136" y="125"/>
                  </a:cubicBezTo>
                  <a:cubicBezTo>
                    <a:pt x="114" y="113"/>
                    <a:pt x="96" y="121"/>
                    <a:pt x="92" y="1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ṥļîďê">
              <a:extLst>
                <a:ext uri="{FF2B5EF4-FFF2-40B4-BE49-F238E27FC236}">
                  <a16:creationId xmlns:a16="http://schemas.microsoft.com/office/drawing/2014/main" id="{3BC0CB83-3105-4FFF-BBA0-3D494875978A}"/>
                </a:ext>
              </a:extLst>
            </p:cNvPr>
            <p:cNvSpPr/>
            <p:nvPr/>
          </p:nvSpPr>
          <p:spPr bwMode="auto">
            <a:xfrm>
              <a:off x="8197851" y="2092326"/>
              <a:ext cx="250825" cy="149225"/>
            </a:xfrm>
            <a:custGeom>
              <a:avLst/>
              <a:gdLst>
                <a:gd name="T0" fmla="*/ 0 w 158"/>
                <a:gd name="T1" fmla="*/ 38 h 94"/>
                <a:gd name="T2" fmla="*/ 63 w 158"/>
                <a:gd name="T3" fmla="*/ 0 h 94"/>
                <a:gd name="T4" fmla="*/ 158 w 158"/>
                <a:gd name="T5" fmla="*/ 56 h 94"/>
                <a:gd name="T6" fmla="*/ 95 w 158"/>
                <a:gd name="T7" fmla="*/ 94 h 94"/>
                <a:gd name="T8" fmla="*/ 0 w 158"/>
                <a:gd name="T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94">
                  <a:moveTo>
                    <a:pt x="0" y="38"/>
                  </a:moveTo>
                  <a:lnTo>
                    <a:pt x="63" y="0"/>
                  </a:lnTo>
                  <a:lnTo>
                    <a:pt x="158" y="56"/>
                  </a:lnTo>
                  <a:lnTo>
                    <a:pt x="95" y="94"/>
                  </a:lnTo>
                  <a:lnTo>
                    <a:pt x="0" y="38"/>
                  </a:lnTo>
                  <a:close/>
                </a:path>
              </a:pathLst>
            </a:custGeom>
            <a:gradFill>
              <a:gsLst>
                <a:gs pos="0">
                  <a:srgbClr val="BAD1F2"/>
                </a:gs>
                <a:gs pos="100000">
                  <a:srgbClr val="E3ED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3061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E4B5DF1-4D62-4E5C-A62B-A788A2B5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CC2764-B556-4020-8FE8-ADAAF5DE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448" y="1239138"/>
            <a:ext cx="9131243" cy="54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43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-291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2310" y="2950282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19《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内部数据结构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协议分析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D06D6-417F-4683-9C34-A734F3D35BB8}"/>
              </a:ext>
            </a:extLst>
          </p:cNvPr>
          <p:cNvSpPr/>
          <p:nvPr/>
        </p:nvSpPr>
        <p:spPr>
          <a:xfrm>
            <a:off x="1110821" y="2193421"/>
            <a:ext cx="5864745" cy="271568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24D5E2-9C02-477D-B3D1-8AF96A926B76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06DF20-86E8-44FB-84F3-10D372D31632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485697-15DE-4C5B-BE29-753CB3DEF6D2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1653447-7145-411C-803E-3522762EF63E}"/>
              </a:ext>
            </a:extLst>
          </p:cNvPr>
          <p:cNvSpPr txBox="1">
            <a:spLocks/>
          </p:cNvSpPr>
          <p:nvPr/>
        </p:nvSpPr>
        <p:spPr>
          <a:xfrm>
            <a:off x="1024593" y="2409647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/>
            <a:r>
              <a:rPr lang="en-US" altLang="zh-CN" sz="1600" dirty="0">
                <a:solidFill>
                  <a:schemeClr val="bg1"/>
                </a:solidFill>
              </a:rPr>
              <a:t>RESP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Serialization Protocol (Redis</a:t>
            </a:r>
            <a:r>
              <a:rPr lang="zh-CN" altLang="en-US" sz="1600" dirty="0">
                <a:solidFill>
                  <a:schemeClr val="bg1"/>
                </a:solidFill>
              </a:rPr>
              <a:t>序列化协议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zh-CN" sz="1600" dirty="0">
                <a:solidFill>
                  <a:schemeClr val="bg1"/>
                </a:solidFill>
              </a:rPr>
              <a:t>RESP</a:t>
            </a:r>
            <a:r>
              <a:rPr lang="zh-CN" altLang="en-US" sz="1600" dirty="0">
                <a:solidFill>
                  <a:schemeClr val="bg1"/>
                </a:solidFill>
              </a:rPr>
              <a:t> 二进制安全，供</a:t>
            </a:r>
            <a:r>
              <a:rPr lang="en-US" altLang="zh-CN" sz="1600" dirty="0" err="1">
                <a:solidFill>
                  <a:schemeClr val="bg1"/>
                </a:solidFill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</a:rPr>
              <a:t> 或 其他</a:t>
            </a:r>
            <a:r>
              <a:rPr lang="en-US" altLang="zh-CN" sz="1600" dirty="0">
                <a:solidFill>
                  <a:schemeClr val="bg1"/>
                </a:solidFill>
              </a:rPr>
              <a:t>Client-Server</a:t>
            </a:r>
            <a:r>
              <a:rPr lang="zh-CN" altLang="en-US" sz="1600" dirty="0">
                <a:solidFill>
                  <a:schemeClr val="bg1"/>
                </a:solidFill>
              </a:rPr>
              <a:t>使用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>
                <a:solidFill>
                  <a:schemeClr val="bg1"/>
                </a:solidFill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</a:rPr>
              <a:t>内部，基于</a:t>
            </a:r>
            <a:r>
              <a:rPr lang="en-US" altLang="zh-CN" sz="1600" dirty="0">
                <a:solidFill>
                  <a:schemeClr val="bg1"/>
                </a:solidFill>
              </a:rPr>
              <a:t>RESP</a:t>
            </a:r>
            <a:r>
              <a:rPr lang="zh-CN" altLang="en-US" sz="1600" dirty="0">
                <a:solidFill>
                  <a:schemeClr val="bg1"/>
                </a:solidFill>
              </a:rPr>
              <a:t>进一步扩展细节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>
                <a:solidFill>
                  <a:schemeClr val="bg1"/>
                </a:solidFill>
              </a:rPr>
              <a:t>RESP </a:t>
            </a:r>
            <a:r>
              <a:rPr lang="zh-CN" altLang="en-US" sz="1600" dirty="0">
                <a:solidFill>
                  <a:schemeClr val="bg1"/>
                </a:solidFill>
              </a:rPr>
              <a:t>设计原则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实现简单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可快速解析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便于阅读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  <a:p>
            <a:pPr lvl="2"/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5d279f03-2e6a-45db-b24a-e103ef6011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1F8307-EF43-4234-BE03-B045DE3665B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97472" y="3551265"/>
            <a:ext cx="7669313" cy="2643174"/>
            <a:chOff x="1651000" y="1892301"/>
            <a:chExt cx="8890000" cy="3063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î$líďè">
              <a:extLst>
                <a:ext uri="{FF2B5EF4-FFF2-40B4-BE49-F238E27FC236}">
                  <a16:creationId xmlns:a16="http://schemas.microsoft.com/office/drawing/2014/main" id="{17C6F98B-2AD8-459D-AA4B-611B11033FB8}"/>
                </a:ext>
              </a:extLst>
            </p:cNvPr>
            <p:cNvSpPr/>
            <p:nvPr/>
          </p:nvSpPr>
          <p:spPr bwMode="auto">
            <a:xfrm>
              <a:off x="1651000" y="3736976"/>
              <a:ext cx="6073775" cy="1109663"/>
            </a:xfrm>
            <a:custGeom>
              <a:avLst/>
              <a:gdLst>
                <a:gd name="T0" fmla="*/ 1441 w 1441"/>
                <a:gd name="T1" fmla="*/ 63 h 263"/>
                <a:gd name="T2" fmla="*/ 1378 w 1441"/>
                <a:gd name="T3" fmla="*/ 126 h 263"/>
                <a:gd name="T4" fmla="*/ 1256 w 1441"/>
                <a:gd name="T5" fmla="*/ 4 h 263"/>
                <a:gd name="T6" fmla="*/ 1241 w 1441"/>
                <a:gd name="T7" fmla="*/ 4 h 263"/>
                <a:gd name="T8" fmla="*/ 1014 w 1441"/>
                <a:gd name="T9" fmla="*/ 231 h 263"/>
                <a:gd name="T10" fmla="*/ 885 w 1441"/>
                <a:gd name="T11" fmla="*/ 101 h 263"/>
                <a:gd name="T12" fmla="*/ 869 w 1441"/>
                <a:gd name="T13" fmla="*/ 101 h 263"/>
                <a:gd name="T14" fmla="*/ 747 w 1441"/>
                <a:gd name="T15" fmla="*/ 224 h 263"/>
                <a:gd name="T16" fmla="*/ 539 w 1441"/>
                <a:gd name="T17" fmla="*/ 15 h 263"/>
                <a:gd name="T18" fmla="*/ 523 w 1441"/>
                <a:gd name="T19" fmla="*/ 15 h 263"/>
                <a:gd name="T20" fmla="*/ 314 w 1441"/>
                <a:gd name="T21" fmla="*/ 224 h 263"/>
                <a:gd name="T22" fmla="*/ 179 w 1441"/>
                <a:gd name="T23" fmla="*/ 88 h 263"/>
                <a:gd name="T24" fmla="*/ 164 w 1441"/>
                <a:gd name="T25" fmla="*/ 88 h 263"/>
                <a:gd name="T26" fmla="*/ 0 w 1441"/>
                <a:gd name="T27" fmla="*/ 234 h 263"/>
                <a:gd name="T28" fmla="*/ 0 w 1441"/>
                <a:gd name="T29" fmla="*/ 263 h 263"/>
                <a:gd name="T30" fmla="*/ 171 w 1441"/>
                <a:gd name="T31" fmla="*/ 111 h 263"/>
                <a:gd name="T32" fmla="*/ 307 w 1441"/>
                <a:gd name="T33" fmla="*/ 247 h 263"/>
                <a:gd name="T34" fmla="*/ 314 w 1441"/>
                <a:gd name="T35" fmla="*/ 250 h 263"/>
                <a:gd name="T36" fmla="*/ 322 w 1441"/>
                <a:gd name="T37" fmla="*/ 247 h 263"/>
                <a:gd name="T38" fmla="*/ 531 w 1441"/>
                <a:gd name="T39" fmla="*/ 38 h 263"/>
                <a:gd name="T40" fmla="*/ 740 w 1441"/>
                <a:gd name="T41" fmla="*/ 247 h 263"/>
                <a:gd name="T42" fmla="*/ 755 w 1441"/>
                <a:gd name="T43" fmla="*/ 247 h 263"/>
                <a:gd name="T44" fmla="*/ 877 w 1441"/>
                <a:gd name="T45" fmla="*/ 125 h 263"/>
                <a:gd name="T46" fmla="*/ 1006 w 1441"/>
                <a:gd name="T47" fmla="*/ 254 h 263"/>
                <a:gd name="T48" fmla="*/ 1014 w 1441"/>
                <a:gd name="T49" fmla="*/ 257 h 263"/>
                <a:gd name="T50" fmla="*/ 1022 w 1441"/>
                <a:gd name="T51" fmla="*/ 254 h 263"/>
                <a:gd name="T52" fmla="*/ 1249 w 1441"/>
                <a:gd name="T53" fmla="*/ 27 h 263"/>
                <a:gd name="T54" fmla="*/ 1370 w 1441"/>
                <a:gd name="T55" fmla="*/ 149 h 263"/>
                <a:gd name="T56" fmla="*/ 1386 w 1441"/>
                <a:gd name="T57" fmla="*/ 149 h 263"/>
                <a:gd name="T58" fmla="*/ 1441 w 1441"/>
                <a:gd name="T59" fmla="*/ 94 h 263"/>
                <a:gd name="T60" fmla="*/ 1441 w 1441"/>
                <a:gd name="T61" fmla="*/ 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41" h="263">
                  <a:moveTo>
                    <a:pt x="1441" y="63"/>
                  </a:moveTo>
                  <a:cubicBezTo>
                    <a:pt x="1378" y="126"/>
                    <a:pt x="1378" y="126"/>
                    <a:pt x="1378" y="126"/>
                  </a:cubicBezTo>
                  <a:cubicBezTo>
                    <a:pt x="1256" y="4"/>
                    <a:pt x="1256" y="4"/>
                    <a:pt x="1256" y="4"/>
                  </a:cubicBezTo>
                  <a:cubicBezTo>
                    <a:pt x="1252" y="0"/>
                    <a:pt x="1245" y="0"/>
                    <a:pt x="1241" y="4"/>
                  </a:cubicBezTo>
                  <a:cubicBezTo>
                    <a:pt x="1014" y="231"/>
                    <a:pt x="1014" y="231"/>
                    <a:pt x="1014" y="231"/>
                  </a:cubicBezTo>
                  <a:cubicBezTo>
                    <a:pt x="885" y="101"/>
                    <a:pt x="885" y="101"/>
                    <a:pt x="885" y="101"/>
                  </a:cubicBezTo>
                  <a:cubicBezTo>
                    <a:pt x="881" y="97"/>
                    <a:pt x="874" y="97"/>
                    <a:pt x="869" y="101"/>
                  </a:cubicBezTo>
                  <a:cubicBezTo>
                    <a:pt x="747" y="224"/>
                    <a:pt x="747" y="224"/>
                    <a:pt x="747" y="224"/>
                  </a:cubicBezTo>
                  <a:cubicBezTo>
                    <a:pt x="539" y="15"/>
                    <a:pt x="539" y="15"/>
                    <a:pt x="539" y="15"/>
                  </a:cubicBezTo>
                  <a:cubicBezTo>
                    <a:pt x="534" y="11"/>
                    <a:pt x="527" y="11"/>
                    <a:pt x="523" y="15"/>
                  </a:cubicBezTo>
                  <a:cubicBezTo>
                    <a:pt x="314" y="224"/>
                    <a:pt x="314" y="224"/>
                    <a:pt x="314" y="224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5" y="84"/>
                    <a:pt x="168" y="84"/>
                    <a:pt x="164" y="88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307" y="247"/>
                    <a:pt x="307" y="247"/>
                    <a:pt x="307" y="247"/>
                  </a:cubicBezTo>
                  <a:cubicBezTo>
                    <a:pt x="309" y="249"/>
                    <a:pt x="311" y="250"/>
                    <a:pt x="314" y="250"/>
                  </a:cubicBezTo>
                  <a:cubicBezTo>
                    <a:pt x="317" y="250"/>
                    <a:pt x="320" y="249"/>
                    <a:pt x="322" y="247"/>
                  </a:cubicBezTo>
                  <a:cubicBezTo>
                    <a:pt x="531" y="38"/>
                    <a:pt x="531" y="38"/>
                    <a:pt x="531" y="38"/>
                  </a:cubicBezTo>
                  <a:cubicBezTo>
                    <a:pt x="740" y="247"/>
                    <a:pt x="740" y="247"/>
                    <a:pt x="740" y="247"/>
                  </a:cubicBezTo>
                  <a:cubicBezTo>
                    <a:pt x="744" y="251"/>
                    <a:pt x="751" y="251"/>
                    <a:pt x="755" y="247"/>
                  </a:cubicBezTo>
                  <a:cubicBezTo>
                    <a:pt x="877" y="125"/>
                    <a:pt x="877" y="125"/>
                    <a:pt x="877" y="125"/>
                  </a:cubicBezTo>
                  <a:cubicBezTo>
                    <a:pt x="1006" y="254"/>
                    <a:pt x="1006" y="254"/>
                    <a:pt x="1006" y="254"/>
                  </a:cubicBezTo>
                  <a:cubicBezTo>
                    <a:pt x="1008" y="256"/>
                    <a:pt x="1011" y="257"/>
                    <a:pt x="1014" y="257"/>
                  </a:cubicBezTo>
                  <a:cubicBezTo>
                    <a:pt x="1017" y="257"/>
                    <a:pt x="1020" y="256"/>
                    <a:pt x="1022" y="254"/>
                  </a:cubicBezTo>
                  <a:cubicBezTo>
                    <a:pt x="1249" y="27"/>
                    <a:pt x="1249" y="27"/>
                    <a:pt x="1249" y="27"/>
                  </a:cubicBezTo>
                  <a:cubicBezTo>
                    <a:pt x="1370" y="149"/>
                    <a:pt x="1370" y="149"/>
                    <a:pt x="1370" y="149"/>
                  </a:cubicBezTo>
                  <a:cubicBezTo>
                    <a:pt x="1375" y="153"/>
                    <a:pt x="1382" y="153"/>
                    <a:pt x="1386" y="149"/>
                  </a:cubicBezTo>
                  <a:cubicBezTo>
                    <a:pt x="1441" y="94"/>
                    <a:pt x="1441" y="94"/>
                    <a:pt x="1441" y="94"/>
                  </a:cubicBezTo>
                  <a:lnTo>
                    <a:pt x="1441" y="63"/>
                  </a:ln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ľiḍê">
              <a:extLst>
                <a:ext uri="{FF2B5EF4-FFF2-40B4-BE49-F238E27FC236}">
                  <a16:creationId xmlns:a16="http://schemas.microsoft.com/office/drawing/2014/main" id="{F95CBDD0-1E48-4B16-85C4-61BC0F394871}"/>
                </a:ext>
              </a:extLst>
            </p:cNvPr>
            <p:cNvSpPr/>
            <p:nvPr/>
          </p:nvSpPr>
          <p:spPr bwMode="auto">
            <a:xfrm>
              <a:off x="3560763" y="2543176"/>
              <a:ext cx="542925" cy="547688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ľïḋe">
              <a:extLst>
                <a:ext uri="{FF2B5EF4-FFF2-40B4-BE49-F238E27FC236}">
                  <a16:creationId xmlns:a16="http://schemas.microsoft.com/office/drawing/2014/main" id="{DD98F1DD-DC89-4F53-8F8B-272F3D32A1AB}"/>
                </a:ext>
              </a:extLst>
            </p:cNvPr>
            <p:cNvSpPr/>
            <p:nvPr/>
          </p:nvSpPr>
          <p:spPr bwMode="auto">
            <a:xfrm>
              <a:off x="2970213" y="1955801"/>
              <a:ext cx="1724025" cy="1722438"/>
            </a:xfrm>
            <a:custGeom>
              <a:avLst/>
              <a:gdLst>
                <a:gd name="T0" fmla="*/ 338 w 409"/>
                <a:gd name="T1" fmla="*/ 138 h 408"/>
                <a:gd name="T2" fmla="*/ 262 w 409"/>
                <a:gd name="T3" fmla="*/ 67 h 408"/>
                <a:gd name="T4" fmla="*/ 193 w 409"/>
                <a:gd name="T5" fmla="*/ 0 h 408"/>
                <a:gd name="T6" fmla="*/ 114 w 409"/>
                <a:gd name="T7" fmla="*/ 86 h 408"/>
                <a:gd name="T8" fmla="*/ 82 w 409"/>
                <a:gd name="T9" fmla="*/ 119 h 408"/>
                <a:gd name="T10" fmla="*/ 57 w 409"/>
                <a:gd name="T11" fmla="*/ 220 h 408"/>
                <a:gd name="T12" fmla="*/ 70 w 409"/>
                <a:gd name="T13" fmla="*/ 268 h 408"/>
                <a:gd name="T14" fmla="*/ 144 w 409"/>
                <a:gd name="T15" fmla="*/ 340 h 408"/>
                <a:gd name="T16" fmla="*/ 213 w 409"/>
                <a:gd name="T17" fmla="*/ 408 h 408"/>
                <a:gd name="T18" fmla="*/ 294 w 409"/>
                <a:gd name="T19" fmla="*/ 323 h 408"/>
                <a:gd name="T20" fmla="*/ 330 w 409"/>
                <a:gd name="T21" fmla="*/ 284 h 408"/>
                <a:gd name="T22" fmla="*/ 352 w 409"/>
                <a:gd name="T23" fmla="*/ 183 h 408"/>
                <a:gd name="T24" fmla="*/ 60 w 409"/>
                <a:gd name="T25" fmla="*/ 167 h 408"/>
                <a:gd name="T26" fmla="*/ 73 w 409"/>
                <a:gd name="T27" fmla="*/ 135 h 408"/>
                <a:gd name="T28" fmla="*/ 70 w 409"/>
                <a:gd name="T29" fmla="*/ 140 h 408"/>
                <a:gd name="T30" fmla="*/ 68 w 409"/>
                <a:gd name="T31" fmla="*/ 146 h 408"/>
                <a:gd name="T32" fmla="*/ 65 w 409"/>
                <a:gd name="T33" fmla="*/ 152 h 408"/>
                <a:gd name="T34" fmla="*/ 63 w 409"/>
                <a:gd name="T35" fmla="*/ 160 h 408"/>
                <a:gd name="T36" fmla="*/ 56 w 409"/>
                <a:gd name="T37" fmla="*/ 206 h 408"/>
                <a:gd name="T38" fmla="*/ 59 w 409"/>
                <a:gd name="T39" fmla="*/ 176 h 408"/>
                <a:gd name="T40" fmla="*/ 57 w 409"/>
                <a:gd name="T41" fmla="*/ 183 h 408"/>
                <a:gd name="T42" fmla="*/ 56 w 409"/>
                <a:gd name="T43" fmla="*/ 191 h 408"/>
                <a:gd name="T44" fmla="*/ 56 w 409"/>
                <a:gd name="T45" fmla="*/ 198 h 408"/>
                <a:gd name="T46" fmla="*/ 353 w 409"/>
                <a:gd name="T47" fmla="*/ 195 h 408"/>
                <a:gd name="T48" fmla="*/ 159 w 409"/>
                <a:gd name="T49" fmla="*/ 62 h 408"/>
                <a:gd name="T50" fmla="*/ 187 w 409"/>
                <a:gd name="T51" fmla="*/ 56 h 408"/>
                <a:gd name="T52" fmla="*/ 178 w 409"/>
                <a:gd name="T53" fmla="*/ 58 h 408"/>
                <a:gd name="T54" fmla="*/ 119 w 409"/>
                <a:gd name="T55" fmla="*/ 82 h 408"/>
                <a:gd name="T56" fmla="*/ 152 w 409"/>
                <a:gd name="T57" fmla="*/ 65 h 408"/>
                <a:gd name="T58" fmla="*/ 145 w 409"/>
                <a:gd name="T59" fmla="*/ 68 h 408"/>
                <a:gd name="T60" fmla="*/ 138 w 409"/>
                <a:gd name="T61" fmla="*/ 71 h 408"/>
                <a:gd name="T62" fmla="*/ 132 w 409"/>
                <a:gd name="T63" fmla="*/ 74 h 408"/>
                <a:gd name="T64" fmla="*/ 126 w 409"/>
                <a:gd name="T65" fmla="*/ 78 h 408"/>
                <a:gd name="T66" fmla="*/ 207 w 409"/>
                <a:gd name="T67" fmla="*/ 353 h 408"/>
                <a:gd name="T68" fmla="*/ 247 w 409"/>
                <a:gd name="T69" fmla="*/ 347 h 408"/>
                <a:gd name="T70" fmla="*/ 247 w 409"/>
                <a:gd name="T71" fmla="*/ 347 h 408"/>
                <a:gd name="T72" fmla="*/ 215 w 409"/>
                <a:gd name="T73" fmla="*/ 352 h 408"/>
                <a:gd name="T74" fmla="*/ 223 w 409"/>
                <a:gd name="T75" fmla="*/ 352 h 408"/>
                <a:gd name="T76" fmla="*/ 230 w 409"/>
                <a:gd name="T77" fmla="*/ 351 h 408"/>
                <a:gd name="T78" fmla="*/ 238 w 409"/>
                <a:gd name="T79" fmla="*/ 349 h 408"/>
                <a:gd name="T80" fmla="*/ 289 w 409"/>
                <a:gd name="T81" fmla="*/ 326 h 408"/>
                <a:gd name="T82" fmla="*/ 285 w 409"/>
                <a:gd name="T83" fmla="*/ 329 h 408"/>
                <a:gd name="T84" fmla="*/ 115 w 409"/>
                <a:gd name="T85" fmla="*/ 132 h 408"/>
                <a:gd name="T86" fmla="*/ 336 w 409"/>
                <a:gd name="T87" fmla="*/ 273 h 408"/>
                <a:gd name="T88" fmla="*/ 350 w 409"/>
                <a:gd name="T89" fmla="*/ 235 h 408"/>
                <a:gd name="T90" fmla="*/ 350 w 409"/>
                <a:gd name="T91" fmla="*/ 235 h 408"/>
                <a:gd name="T92" fmla="*/ 338 w 409"/>
                <a:gd name="T93" fmla="*/ 270 h 408"/>
                <a:gd name="T94" fmla="*/ 353 w 409"/>
                <a:gd name="T95" fmla="*/ 207 h 408"/>
                <a:gd name="T96" fmla="*/ 351 w 409"/>
                <a:gd name="T97" fmla="*/ 228 h 408"/>
                <a:gd name="T98" fmla="*/ 352 w 409"/>
                <a:gd name="T99" fmla="*/ 220 h 408"/>
                <a:gd name="T100" fmla="*/ 353 w 409"/>
                <a:gd name="T101" fmla="*/ 21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9" h="408">
                  <a:moveTo>
                    <a:pt x="352" y="183"/>
                  </a:moveTo>
                  <a:cubicBezTo>
                    <a:pt x="352" y="186"/>
                    <a:pt x="353" y="190"/>
                    <a:pt x="353" y="194"/>
                  </a:cubicBezTo>
                  <a:cubicBezTo>
                    <a:pt x="352" y="175"/>
                    <a:pt x="347" y="155"/>
                    <a:pt x="338" y="138"/>
                  </a:cubicBezTo>
                  <a:cubicBezTo>
                    <a:pt x="351" y="123"/>
                    <a:pt x="363" y="109"/>
                    <a:pt x="376" y="94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8" y="39"/>
                    <a:pt x="275" y="53"/>
                    <a:pt x="262" y="67"/>
                  </a:cubicBezTo>
                  <a:cubicBezTo>
                    <a:pt x="239" y="57"/>
                    <a:pt x="213" y="53"/>
                    <a:pt x="188" y="56"/>
                  </a:cubicBezTo>
                  <a:cubicBezTo>
                    <a:pt x="197" y="55"/>
                    <a:pt x="205" y="55"/>
                    <a:pt x="211" y="55"/>
                  </a:cubicBezTo>
                  <a:cubicBezTo>
                    <a:pt x="205" y="37"/>
                    <a:pt x="199" y="19"/>
                    <a:pt x="193" y="0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01" y="50"/>
                    <a:pt x="107" y="68"/>
                    <a:pt x="113" y="87"/>
                  </a:cubicBezTo>
                  <a:cubicBezTo>
                    <a:pt x="113" y="86"/>
                    <a:pt x="114" y="86"/>
                    <a:pt x="114" y="86"/>
                  </a:cubicBezTo>
                  <a:cubicBezTo>
                    <a:pt x="105" y="93"/>
                    <a:pt x="96" y="101"/>
                    <a:pt x="88" y="111"/>
                  </a:cubicBezTo>
                  <a:cubicBezTo>
                    <a:pt x="84" y="117"/>
                    <a:pt x="80" y="123"/>
                    <a:pt x="76" y="129"/>
                  </a:cubicBezTo>
                  <a:cubicBezTo>
                    <a:pt x="78" y="125"/>
                    <a:pt x="80" y="122"/>
                    <a:pt x="82" y="119"/>
                  </a:cubicBezTo>
                  <a:cubicBezTo>
                    <a:pt x="63" y="115"/>
                    <a:pt x="44" y="111"/>
                    <a:pt x="25" y="10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9" y="210"/>
                    <a:pt x="38" y="215"/>
                    <a:pt x="57" y="220"/>
                  </a:cubicBezTo>
                  <a:cubicBezTo>
                    <a:pt x="56" y="216"/>
                    <a:pt x="56" y="212"/>
                    <a:pt x="56" y="207"/>
                  </a:cubicBezTo>
                  <a:cubicBezTo>
                    <a:pt x="57" y="242"/>
                    <a:pt x="70" y="277"/>
                    <a:pt x="95" y="304"/>
                  </a:cubicBezTo>
                  <a:cubicBezTo>
                    <a:pt x="82" y="291"/>
                    <a:pt x="74" y="277"/>
                    <a:pt x="70" y="268"/>
                  </a:cubicBezTo>
                  <a:cubicBezTo>
                    <a:pt x="56" y="282"/>
                    <a:pt x="43" y="296"/>
                    <a:pt x="30" y="310"/>
                  </a:cubicBezTo>
                  <a:cubicBezTo>
                    <a:pt x="103" y="381"/>
                    <a:pt x="103" y="381"/>
                    <a:pt x="103" y="381"/>
                  </a:cubicBezTo>
                  <a:cubicBezTo>
                    <a:pt x="117" y="367"/>
                    <a:pt x="130" y="353"/>
                    <a:pt x="144" y="340"/>
                  </a:cubicBezTo>
                  <a:cubicBezTo>
                    <a:pt x="164" y="349"/>
                    <a:pt x="185" y="353"/>
                    <a:pt x="207" y="353"/>
                  </a:cubicBezTo>
                  <a:cubicBezTo>
                    <a:pt x="202" y="353"/>
                    <a:pt x="199" y="353"/>
                    <a:pt x="195" y="353"/>
                  </a:cubicBezTo>
                  <a:cubicBezTo>
                    <a:pt x="201" y="371"/>
                    <a:pt x="207" y="389"/>
                    <a:pt x="213" y="408"/>
                  </a:cubicBezTo>
                  <a:cubicBezTo>
                    <a:pt x="311" y="378"/>
                    <a:pt x="311" y="378"/>
                    <a:pt x="311" y="378"/>
                  </a:cubicBezTo>
                  <a:cubicBezTo>
                    <a:pt x="305" y="360"/>
                    <a:pt x="300" y="341"/>
                    <a:pt x="294" y="323"/>
                  </a:cubicBezTo>
                  <a:cubicBezTo>
                    <a:pt x="294" y="323"/>
                    <a:pt x="294" y="323"/>
                    <a:pt x="294" y="323"/>
                  </a:cubicBezTo>
                  <a:cubicBezTo>
                    <a:pt x="304" y="315"/>
                    <a:pt x="313" y="307"/>
                    <a:pt x="321" y="297"/>
                  </a:cubicBezTo>
                  <a:cubicBezTo>
                    <a:pt x="326" y="291"/>
                    <a:pt x="330" y="285"/>
                    <a:pt x="333" y="278"/>
                  </a:cubicBezTo>
                  <a:cubicBezTo>
                    <a:pt x="332" y="280"/>
                    <a:pt x="331" y="282"/>
                    <a:pt x="330" y="284"/>
                  </a:cubicBezTo>
                  <a:cubicBezTo>
                    <a:pt x="349" y="288"/>
                    <a:pt x="368" y="291"/>
                    <a:pt x="387" y="295"/>
                  </a:cubicBezTo>
                  <a:cubicBezTo>
                    <a:pt x="409" y="195"/>
                    <a:pt x="409" y="195"/>
                    <a:pt x="409" y="195"/>
                  </a:cubicBezTo>
                  <a:cubicBezTo>
                    <a:pt x="390" y="191"/>
                    <a:pt x="371" y="187"/>
                    <a:pt x="352" y="183"/>
                  </a:cubicBezTo>
                  <a:close/>
                  <a:moveTo>
                    <a:pt x="60" y="167"/>
                  </a:moveTo>
                  <a:cubicBezTo>
                    <a:pt x="60" y="167"/>
                    <a:pt x="60" y="168"/>
                    <a:pt x="60" y="168"/>
                  </a:cubicBezTo>
                  <a:cubicBezTo>
                    <a:pt x="60" y="168"/>
                    <a:pt x="60" y="168"/>
                    <a:pt x="60" y="167"/>
                  </a:cubicBezTo>
                  <a:cubicBezTo>
                    <a:pt x="60" y="167"/>
                    <a:pt x="60" y="167"/>
                    <a:pt x="60" y="167"/>
                  </a:cubicBezTo>
                  <a:close/>
                  <a:moveTo>
                    <a:pt x="75" y="131"/>
                  </a:moveTo>
                  <a:cubicBezTo>
                    <a:pt x="74" y="132"/>
                    <a:pt x="74" y="133"/>
                    <a:pt x="73" y="135"/>
                  </a:cubicBezTo>
                  <a:cubicBezTo>
                    <a:pt x="74" y="133"/>
                    <a:pt x="74" y="132"/>
                    <a:pt x="75" y="131"/>
                  </a:cubicBezTo>
                  <a:close/>
                  <a:moveTo>
                    <a:pt x="71" y="138"/>
                  </a:moveTo>
                  <a:cubicBezTo>
                    <a:pt x="71" y="139"/>
                    <a:pt x="71" y="139"/>
                    <a:pt x="70" y="140"/>
                  </a:cubicBezTo>
                  <a:cubicBezTo>
                    <a:pt x="71" y="139"/>
                    <a:pt x="71" y="139"/>
                    <a:pt x="71" y="138"/>
                  </a:cubicBezTo>
                  <a:close/>
                  <a:moveTo>
                    <a:pt x="68" y="145"/>
                  </a:moveTo>
                  <a:cubicBezTo>
                    <a:pt x="68" y="145"/>
                    <a:pt x="68" y="145"/>
                    <a:pt x="68" y="146"/>
                  </a:cubicBezTo>
                  <a:cubicBezTo>
                    <a:pt x="68" y="145"/>
                    <a:pt x="68" y="145"/>
                    <a:pt x="68" y="145"/>
                  </a:cubicBezTo>
                  <a:close/>
                  <a:moveTo>
                    <a:pt x="65" y="152"/>
                  </a:moveTo>
                  <a:cubicBezTo>
                    <a:pt x="65" y="152"/>
                    <a:pt x="65" y="152"/>
                    <a:pt x="65" y="152"/>
                  </a:cubicBezTo>
                  <a:cubicBezTo>
                    <a:pt x="65" y="152"/>
                    <a:pt x="65" y="152"/>
                    <a:pt x="65" y="152"/>
                  </a:cubicBezTo>
                  <a:close/>
                  <a:moveTo>
                    <a:pt x="63" y="159"/>
                  </a:moveTo>
                  <a:cubicBezTo>
                    <a:pt x="63" y="159"/>
                    <a:pt x="63" y="160"/>
                    <a:pt x="63" y="160"/>
                  </a:cubicBezTo>
                  <a:cubicBezTo>
                    <a:pt x="63" y="160"/>
                    <a:pt x="63" y="159"/>
                    <a:pt x="63" y="159"/>
                  </a:cubicBezTo>
                  <a:close/>
                  <a:moveTo>
                    <a:pt x="56" y="201"/>
                  </a:moveTo>
                  <a:cubicBezTo>
                    <a:pt x="56" y="202"/>
                    <a:pt x="56" y="204"/>
                    <a:pt x="56" y="206"/>
                  </a:cubicBezTo>
                  <a:cubicBezTo>
                    <a:pt x="56" y="204"/>
                    <a:pt x="56" y="202"/>
                    <a:pt x="56" y="201"/>
                  </a:cubicBezTo>
                  <a:close/>
                  <a:moveTo>
                    <a:pt x="59" y="175"/>
                  </a:moveTo>
                  <a:cubicBezTo>
                    <a:pt x="59" y="175"/>
                    <a:pt x="59" y="176"/>
                    <a:pt x="59" y="176"/>
                  </a:cubicBezTo>
                  <a:cubicBezTo>
                    <a:pt x="59" y="176"/>
                    <a:pt x="59" y="175"/>
                    <a:pt x="59" y="175"/>
                  </a:cubicBezTo>
                  <a:close/>
                  <a:moveTo>
                    <a:pt x="57" y="182"/>
                  </a:move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7" y="182"/>
                  </a:cubicBezTo>
                  <a:close/>
                  <a:moveTo>
                    <a:pt x="57" y="189"/>
                  </a:moveTo>
                  <a:cubicBezTo>
                    <a:pt x="57" y="190"/>
                    <a:pt x="56" y="190"/>
                    <a:pt x="56" y="191"/>
                  </a:cubicBezTo>
                  <a:cubicBezTo>
                    <a:pt x="56" y="190"/>
                    <a:pt x="57" y="190"/>
                    <a:pt x="57" y="189"/>
                  </a:cubicBezTo>
                  <a:close/>
                  <a:moveTo>
                    <a:pt x="56" y="195"/>
                  </a:moveTo>
                  <a:cubicBezTo>
                    <a:pt x="56" y="196"/>
                    <a:pt x="56" y="197"/>
                    <a:pt x="56" y="198"/>
                  </a:cubicBezTo>
                  <a:cubicBezTo>
                    <a:pt x="56" y="197"/>
                    <a:pt x="56" y="196"/>
                    <a:pt x="56" y="195"/>
                  </a:cubicBezTo>
                  <a:close/>
                  <a:moveTo>
                    <a:pt x="353" y="201"/>
                  </a:moveTo>
                  <a:cubicBezTo>
                    <a:pt x="353" y="199"/>
                    <a:pt x="353" y="197"/>
                    <a:pt x="353" y="195"/>
                  </a:cubicBezTo>
                  <a:cubicBezTo>
                    <a:pt x="353" y="197"/>
                    <a:pt x="353" y="199"/>
                    <a:pt x="353" y="201"/>
                  </a:cubicBezTo>
                  <a:close/>
                  <a:moveTo>
                    <a:pt x="159" y="62"/>
                  </a:move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59" y="62"/>
                    <a:pt x="159" y="62"/>
                  </a:cubicBezTo>
                  <a:close/>
                  <a:moveTo>
                    <a:pt x="187" y="56"/>
                  </a:moveTo>
                  <a:cubicBezTo>
                    <a:pt x="185" y="57"/>
                    <a:pt x="183" y="57"/>
                    <a:pt x="181" y="57"/>
                  </a:cubicBezTo>
                  <a:cubicBezTo>
                    <a:pt x="183" y="57"/>
                    <a:pt x="185" y="57"/>
                    <a:pt x="187" y="56"/>
                  </a:cubicBezTo>
                  <a:close/>
                  <a:moveTo>
                    <a:pt x="178" y="58"/>
                  </a:moveTo>
                  <a:cubicBezTo>
                    <a:pt x="177" y="58"/>
                    <a:pt x="175" y="58"/>
                    <a:pt x="174" y="58"/>
                  </a:cubicBezTo>
                  <a:cubicBezTo>
                    <a:pt x="175" y="58"/>
                    <a:pt x="177" y="58"/>
                    <a:pt x="178" y="58"/>
                  </a:cubicBezTo>
                  <a:close/>
                  <a:moveTo>
                    <a:pt x="119" y="82"/>
                  </a:moveTo>
                  <a:cubicBezTo>
                    <a:pt x="118" y="83"/>
                    <a:pt x="117" y="84"/>
                    <a:pt x="116" y="84"/>
                  </a:cubicBezTo>
                  <a:cubicBezTo>
                    <a:pt x="117" y="84"/>
                    <a:pt x="118" y="83"/>
                    <a:pt x="119" y="82"/>
                  </a:cubicBezTo>
                  <a:close/>
                  <a:moveTo>
                    <a:pt x="152" y="6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65"/>
                    <a:pt x="151" y="65"/>
                    <a:pt x="152" y="65"/>
                  </a:cubicBezTo>
                  <a:close/>
                  <a:moveTo>
                    <a:pt x="145" y="68"/>
                  </a:moveTo>
                  <a:cubicBezTo>
                    <a:pt x="144" y="68"/>
                    <a:pt x="144" y="68"/>
                    <a:pt x="144" y="68"/>
                  </a:cubicBezTo>
                  <a:cubicBezTo>
                    <a:pt x="144" y="68"/>
                    <a:pt x="144" y="68"/>
                    <a:pt x="145" y="68"/>
                  </a:cubicBezTo>
                  <a:close/>
                  <a:moveTo>
                    <a:pt x="138" y="71"/>
                  </a:moveTo>
                  <a:cubicBezTo>
                    <a:pt x="138" y="71"/>
                    <a:pt x="137" y="71"/>
                    <a:pt x="137" y="71"/>
                  </a:cubicBezTo>
                  <a:cubicBezTo>
                    <a:pt x="137" y="71"/>
                    <a:pt x="138" y="71"/>
                    <a:pt x="138" y="71"/>
                  </a:cubicBezTo>
                  <a:close/>
                  <a:moveTo>
                    <a:pt x="132" y="74"/>
                  </a:moveTo>
                  <a:cubicBezTo>
                    <a:pt x="131" y="74"/>
                    <a:pt x="131" y="75"/>
                    <a:pt x="131" y="75"/>
                  </a:cubicBezTo>
                  <a:cubicBezTo>
                    <a:pt x="131" y="75"/>
                    <a:pt x="131" y="74"/>
                    <a:pt x="132" y="74"/>
                  </a:cubicBezTo>
                  <a:close/>
                  <a:moveTo>
                    <a:pt x="126" y="78"/>
                  </a:moveTo>
                  <a:cubicBezTo>
                    <a:pt x="126" y="78"/>
                    <a:pt x="126" y="78"/>
                    <a:pt x="125" y="78"/>
                  </a:cubicBezTo>
                  <a:cubicBezTo>
                    <a:pt x="126" y="78"/>
                    <a:pt x="126" y="78"/>
                    <a:pt x="126" y="78"/>
                  </a:cubicBezTo>
                  <a:close/>
                  <a:moveTo>
                    <a:pt x="207" y="353"/>
                  </a:moveTo>
                  <a:cubicBezTo>
                    <a:pt x="209" y="353"/>
                    <a:pt x="211" y="353"/>
                    <a:pt x="213" y="353"/>
                  </a:cubicBezTo>
                  <a:cubicBezTo>
                    <a:pt x="211" y="353"/>
                    <a:pt x="209" y="353"/>
                    <a:pt x="207" y="353"/>
                  </a:cubicBezTo>
                  <a:close/>
                  <a:moveTo>
                    <a:pt x="247" y="347"/>
                  </a:moveTo>
                  <a:cubicBezTo>
                    <a:pt x="247" y="347"/>
                    <a:pt x="248" y="346"/>
                    <a:pt x="248" y="346"/>
                  </a:cubicBezTo>
                  <a:cubicBezTo>
                    <a:pt x="248" y="346"/>
                    <a:pt x="248" y="346"/>
                    <a:pt x="248" y="346"/>
                  </a:cubicBezTo>
                  <a:cubicBezTo>
                    <a:pt x="247" y="347"/>
                    <a:pt x="247" y="347"/>
                    <a:pt x="247" y="347"/>
                  </a:cubicBezTo>
                  <a:close/>
                  <a:moveTo>
                    <a:pt x="215" y="352"/>
                  </a:moveTo>
                  <a:cubicBezTo>
                    <a:pt x="217" y="352"/>
                    <a:pt x="218" y="352"/>
                    <a:pt x="220" y="352"/>
                  </a:cubicBezTo>
                  <a:cubicBezTo>
                    <a:pt x="218" y="352"/>
                    <a:pt x="217" y="352"/>
                    <a:pt x="215" y="352"/>
                  </a:cubicBezTo>
                  <a:close/>
                  <a:moveTo>
                    <a:pt x="223" y="352"/>
                  </a:moveTo>
                  <a:cubicBezTo>
                    <a:pt x="224" y="351"/>
                    <a:pt x="225" y="351"/>
                    <a:pt x="227" y="351"/>
                  </a:cubicBezTo>
                  <a:cubicBezTo>
                    <a:pt x="225" y="351"/>
                    <a:pt x="224" y="351"/>
                    <a:pt x="223" y="352"/>
                  </a:cubicBezTo>
                  <a:close/>
                  <a:moveTo>
                    <a:pt x="230" y="351"/>
                  </a:moveTo>
                  <a:cubicBezTo>
                    <a:pt x="231" y="350"/>
                    <a:pt x="232" y="350"/>
                    <a:pt x="233" y="350"/>
                  </a:cubicBezTo>
                  <a:cubicBezTo>
                    <a:pt x="232" y="350"/>
                    <a:pt x="231" y="350"/>
                    <a:pt x="230" y="351"/>
                  </a:cubicBezTo>
                  <a:close/>
                  <a:moveTo>
                    <a:pt x="238" y="349"/>
                  </a:moveTo>
                  <a:cubicBezTo>
                    <a:pt x="239" y="349"/>
                    <a:pt x="240" y="349"/>
                    <a:pt x="241" y="348"/>
                  </a:cubicBezTo>
                  <a:cubicBezTo>
                    <a:pt x="240" y="349"/>
                    <a:pt x="239" y="349"/>
                    <a:pt x="238" y="349"/>
                  </a:cubicBezTo>
                  <a:close/>
                  <a:moveTo>
                    <a:pt x="289" y="326"/>
                  </a:moveTo>
                  <a:cubicBezTo>
                    <a:pt x="291" y="325"/>
                    <a:pt x="292" y="324"/>
                    <a:pt x="293" y="323"/>
                  </a:cubicBezTo>
                  <a:cubicBezTo>
                    <a:pt x="292" y="324"/>
                    <a:pt x="291" y="325"/>
                    <a:pt x="289" y="326"/>
                  </a:cubicBezTo>
                  <a:close/>
                  <a:moveTo>
                    <a:pt x="285" y="329"/>
                  </a:moveTo>
                  <a:cubicBezTo>
                    <a:pt x="285" y="329"/>
                    <a:pt x="286" y="329"/>
                    <a:pt x="287" y="328"/>
                  </a:cubicBezTo>
                  <a:cubicBezTo>
                    <a:pt x="286" y="329"/>
                    <a:pt x="285" y="329"/>
                    <a:pt x="285" y="329"/>
                  </a:cubicBezTo>
                  <a:close/>
                  <a:moveTo>
                    <a:pt x="294" y="276"/>
                  </a:moveTo>
                  <a:cubicBezTo>
                    <a:pt x="255" y="325"/>
                    <a:pt x="182" y="333"/>
                    <a:pt x="133" y="294"/>
                  </a:cubicBezTo>
                  <a:cubicBezTo>
                    <a:pt x="83" y="254"/>
                    <a:pt x="75" y="182"/>
                    <a:pt x="115" y="132"/>
                  </a:cubicBezTo>
                  <a:cubicBezTo>
                    <a:pt x="154" y="83"/>
                    <a:pt x="227" y="75"/>
                    <a:pt x="276" y="114"/>
                  </a:cubicBezTo>
                  <a:cubicBezTo>
                    <a:pt x="326" y="154"/>
                    <a:pt x="334" y="226"/>
                    <a:pt x="294" y="276"/>
                  </a:cubicBezTo>
                  <a:close/>
                  <a:moveTo>
                    <a:pt x="336" y="273"/>
                  </a:moveTo>
                  <a:cubicBezTo>
                    <a:pt x="336" y="275"/>
                    <a:pt x="335" y="276"/>
                    <a:pt x="334" y="277"/>
                  </a:cubicBezTo>
                  <a:cubicBezTo>
                    <a:pt x="335" y="276"/>
                    <a:pt x="336" y="275"/>
                    <a:pt x="336" y="273"/>
                  </a:cubicBezTo>
                  <a:close/>
                  <a:moveTo>
                    <a:pt x="350" y="235"/>
                  </a:move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5"/>
                    <a:pt x="350" y="235"/>
                  </a:cubicBezTo>
                  <a:close/>
                  <a:moveTo>
                    <a:pt x="338" y="270"/>
                  </a:moveTo>
                  <a:cubicBezTo>
                    <a:pt x="338" y="270"/>
                    <a:pt x="338" y="269"/>
                    <a:pt x="339" y="268"/>
                  </a:cubicBezTo>
                  <a:cubicBezTo>
                    <a:pt x="338" y="269"/>
                    <a:pt x="338" y="270"/>
                    <a:pt x="338" y="270"/>
                  </a:cubicBezTo>
                  <a:close/>
                  <a:moveTo>
                    <a:pt x="353" y="207"/>
                  </a:moveTo>
                  <a:cubicBezTo>
                    <a:pt x="353" y="206"/>
                    <a:pt x="353" y="204"/>
                    <a:pt x="353" y="203"/>
                  </a:cubicBezTo>
                  <a:cubicBezTo>
                    <a:pt x="353" y="204"/>
                    <a:pt x="353" y="206"/>
                    <a:pt x="353" y="207"/>
                  </a:cubicBezTo>
                  <a:close/>
                  <a:moveTo>
                    <a:pt x="351" y="228"/>
                  </a:moveTo>
                  <a:cubicBezTo>
                    <a:pt x="352" y="227"/>
                    <a:pt x="352" y="227"/>
                    <a:pt x="352" y="226"/>
                  </a:cubicBezTo>
                  <a:cubicBezTo>
                    <a:pt x="352" y="227"/>
                    <a:pt x="352" y="227"/>
                    <a:pt x="351" y="228"/>
                  </a:cubicBezTo>
                  <a:close/>
                  <a:moveTo>
                    <a:pt x="352" y="220"/>
                  </a:moveTo>
                  <a:cubicBezTo>
                    <a:pt x="353" y="220"/>
                    <a:pt x="353" y="219"/>
                    <a:pt x="353" y="218"/>
                  </a:cubicBezTo>
                  <a:cubicBezTo>
                    <a:pt x="353" y="219"/>
                    <a:pt x="353" y="220"/>
                    <a:pt x="352" y="220"/>
                  </a:cubicBezTo>
                  <a:close/>
                  <a:moveTo>
                    <a:pt x="353" y="214"/>
                  </a:moveTo>
                  <a:cubicBezTo>
                    <a:pt x="353" y="213"/>
                    <a:pt x="353" y="212"/>
                    <a:pt x="353" y="211"/>
                  </a:cubicBezTo>
                  <a:cubicBezTo>
                    <a:pt x="353" y="212"/>
                    <a:pt x="353" y="213"/>
                    <a:pt x="353" y="214"/>
                  </a:cubicBez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ṣ1îḍé">
              <a:extLst>
                <a:ext uri="{FF2B5EF4-FFF2-40B4-BE49-F238E27FC236}">
                  <a16:creationId xmlns:a16="http://schemas.microsoft.com/office/drawing/2014/main" id="{C0AB1DFD-F8DF-469E-9483-C97662BEDB20}"/>
                </a:ext>
              </a:extLst>
            </p:cNvPr>
            <p:cNvSpPr/>
            <p:nvPr/>
          </p:nvSpPr>
          <p:spPr bwMode="auto">
            <a:xfrm>
              <a:off x="4530725" y="1892301"/>
              <a:ext cx="1065213" cy="1063625"/>
            </a:xfrm>
            <a:custGeom>
              <a:avLst/>
              <a:gdLst>
                <a:gd name="T0" fmla="*/ 172 w 253"/>
                <a:gd name="T1" fmla="*/ 45 h 252"/>
                <a:gd name="T2" fmla="*/ 108 w 253"/>
                <a:gd name="T3" fmla="*/ 35 h 252"/>
                <a:gd name="T4" fmla="*/ 49 w 253"/>
                <a:gd name="T5" fmla="*/ 25 h 252"/>
                <a:gd name="T6" fmla="*/ 39 w 253"/>
                <a:gd name="T7" fmla="*/ 97 h 252"/>
                <a:gd name="T8" fmla="*/ 34 w 253"/>
                <a:gd name="T9" fmla="*/ 125 h 252"/>
                <a:gd name="T10" fmla="*/ 56 w 253"/>
                <a:gd name="T11" fmla="*/ 186 h 252"/>
                <a:gd name="T12" fmla="*/ 80 w 253"/>
                <a:gd name="T13" fmla="*/ 206 h 252"/>
                <a:gd name="T14" fmla="*/ 143 w 253"/>
                <a:gd name="T15" fmla="*/ 217 h 252"/>
                <a:gd name="T16" fmla="*/ 203 w 253"/>
                <a:gd name="T17" fmla="*/ 228 h 252"/>
                <a:gd name="T18" fmla="*/ 215 w 253"/>
                <a:gd name="T19" fmla="*/ 155 h 252"/>
                <a:gd name="T20" fmla="*/ 219 w 253"/>
                <a:gd name="T21" fmla="*/ 123 h 252"/>
                <a:gd name="T22" fmla="*/ 195 w 253"/>
                <a:gd name="T23" fmla="*/ 63 h 252"/>
                <a:gd name="T24" fmla="*/ 40 w 253"/>
                <a:gd name="T25" fmla="*/ 158 h 252"/>
                <a:gd name="T26" fmla="*/ 35 w 253"/>
                <a:gd name="T27" fmla="*/ 136 h 252"/>
                <a:gd name="T28" fmla="*/ 35 w 253"/>
                <a:gd name="T29" fmla="*/ 140 h 252"/>
                <a:gd name="T30" fmla="*/ 36 w 253"/>
                <a:gd name="T31" fmla="*/ 144 h 252"/>
                <a:gd name="T32" fmla="*/ 37 w 253"/>
                <a:gd name="T33" fmla="*/ 148 h 252"/>
                <a:gd name="T34" fmla="*/ 38 w 253"/>
                <a:gd name="T35" fmla="*/ 153 h 252"/>
                <a:gd name="T36" fmla="*/ 51 w 253"/>
                <a:gd name="T37" fmla="*/ 179 h 252"/>
                <a:gd name="T38" fmla="*/ 42 w 253"/>
                <a:gd name="T39" fmla="*/ 163 h 252"/>
                <a:gd name="T40" fmla="*/ 44 w 253"/>
                <a:gd name="T41" fmla="*/ 167 h 252"/>
                <a:gd name="T42" fmla="*/ 46 w 253"/>
                <a:gd name="T43" fmla="*/ 171 h 252"/>
                <a:gd name="T44" fmla="*/ 48 w 253"/>
                <a:gd name="T45" fmla="*/ 175 h 252"/>
                <a:gd name="T46" fmla="*/ 200 w 253"/>
                <a:gd name="T47" fmla="*/ 69 h 252"/>
                <a:gd name="T48" fmla="*/ 53 w 253"/>
                <a:gd name="T49" fmla="*/ 69 h 252"/>
                <a:gd name="T50" fmla="*/ 66 w 253"/>
                <a:gd name="T51" fmla="*/ 56 h 252"/>
                <a:gd name="T52" fmla="*/ 61 w 253"/>
                <a:gd name="T53" fmla="*/ 60 h 252"/>
                <a:gd name="T54" fmla="*/ 40 w 253"/>
                <a:gd name="T55" fmla="*/ 93 h 252"/>
                <a:gd name="T56" fmla="*/ 51 w 253"/>
                <a:gd name="T57" fmla="*/ 73 h 252"/>
                <a:gd name="T58" fmla="*/ 48 w 253"/>
                <a:gd name="T59" fmla="*/ 77 h 252"/>
                <a:gd name="T60" fmla="*/ 46 w 253"/>
                <a:gd name="T61" fmla="*/ 81 h 252"/>
                <a:gd name="T62" fmla="*/ 44 w 253"/>
                <a:gd name="T63" fmla="*/ 85 h 252"/>
                <a:gd name="T64" fmla="*/ 42 w 253"/>
                <a:gd name="T65" fmla="*/ 88 h 252"/>
                <a:gd name="T66" fmla="*/ 180 w 253"/>
                <a:gd name="T67" fmla="*/ 201 h 252"/>
                <a:gd name="T68" fmla="*/ 198 w 253"/>
                <a:gd name="T69" fmla="*/ 184 h 252"/>
                <a:gd name="T70" fmla="*/ 198 w 253"/>
                <a:gd name="T71" fmla="*/ 184 h 252"/>
                <a:gd name="T72" fmla="*/ 184 w 253"/>
                <a:gd name="T73" fmla="*/ 198 h 252"/>
                <a:gd name="T74" fmla="*/ 188 w 253"/>
                <a:gd name="T75" fmla="*/ 195 h 252"/>
                <a:gd name="T76" fmla="*/ 191 w 253"/>
                <a:gd name="T77" fmla="*/ 192 h 252"/>
                <a:gd name="T78" fmla="*/ 195 w 253"/>
                <a:gd name="T79" fmla="*/ 189 h 252"/>
                <a:gd name="T80" fmla="*/ 213 w 253"/>
                <a:gd name="T81" fmla="*/ 159 h 252"/>
                <a:gd name="T82" fmla="*/ 212 w 253"/>
                <a:gd name="T83" fmla="*/ 162 h 252"/>
                <a:gd name="T84" fmla="*/ 55 w 253"/>
                <a:gd name="T85" fmla="*/ 120 h 252"/>
                <a:gd name="T86" fmla="*/ 219 w 253"/>
                <a:gd name="T87" fmla="*/ 115 h 252"/>
                <a:gd name="T88" fmla="*/ 212 w 253"/>
                <a:gd name="T89" fmla="*/ 91 h 252"/>
                <a:gd name="T90" fmla="*/ 212 w 253"/>
                <a:gd name="T91" fmla="*/ 91 h 252"/>
                <a:gd name="T92" fmla="*/ 219 w 253"/>
                <a:gd name="T93" fmla="*/ 113 h 252"/>
                <a:gd name="T94" fmla="*/ 204 w 253"/>
                <a:gd name="T95" fmla="*/ 75 h 252"/>
                <a:gd name="T96" fmla="*/ 211 w 253"/>
                <a:gd name="T97" fmla="*/ 86 h 252"/>
                <a:gd name="T98" fmla="*/ 208 w 253"/>
                <a:gd name="T99" fmla="*/ 82 h 252"/>
                <a:gd name="T100" fmla="*/ 206 w 253"/>
                <a:gd name="T101" fmla="*/ 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3" h="252">
                  <a:moveTo>
                    <a:pt x="195" y="63"/>
                  </a:moveTo>
                  <a:cubicBezTo>
                    <a:pt x="196" y="65"/>
                    <a:pt x="198" y="66"/>
                    <a:pt x="200" y="69"/>
                  </a:cubicBezTo>
                  <a:cubicBezTo>
                    <a:pt x="192" y="59"/>
                    <a:pt x="183" y="51"/>
                    <a:pt x="172" y="45"/>
                  </a:cubicBezTo>
                  <a:cubicBezTo>
                    <a:pt x="173" y="33"/>
                    <a:pt x="175" y="21"/>
                    <a:pt x="176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12"/>
                    <a:pt x="110" y="23"/>
                    <a:pt x="108" y="35"/>
                  </a:cubicBezTo>
                  <a:cubicBezTo>
                    <a:pt x="92" y="38"/>
                    <a:pt x="78" y="45"/>
                    <a:pt x="66" y="55"/>
                  </a:cubicBezTo>
                  <a:cubicBezTo>
                    <a:pt x="71" y="52"/>
                    <a:pt x="75" y="49"/>
                    <a:pt x="78" y="47"/>
                  </a:cubicBezTo>
                  <a:cubicBezTo>
                    <a:pt x="68" y="40"/>
                    <a:pt x="59" y="32"/>
                    <a:pt x="49" y="2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9" y="83"/>
                    <a:pt x="29" y="90"/>
                    <a:pt x="38" y="98"/>
                  </a:cubicBezTo>
                  <a:cubicBezTo>
                    <a:pt x="38" y="97"/>
                    <a:pt x="39" y="97"/>
                    <a:pt x="39" y="97"/>
                  </a:cubicBezTo>
                  <a:cubicBezTo>
                    <a:pt x="36" y="104"/>
                    <a:pt x="35" y="111"/>
                    <a:pt x="34" y="119"/>
                  </a:cubicBezTo>
                  <a:cubicBezTo>
                    <a:pt x="34" y="123"/>
                    <a:pt x="34" y="128"/>
                    <a:pt x="34" y="132"/>
                  </a:cubicBezTo>
                  <a:cubicBezTo>
                    <a:pt x="34" y="130"/>
                    <a:pt x="34" y="127"/>
                    <a:pt x="34" y="125"/>
                  </a:cubicBezTo>
                  <a:cubicBezTo>
                    <a:pt x="23" y="130"/>
                    <a:pt x="11" y="134"/>
                    <a:pt x="0" y="138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33" y="194"/>
                    <a:pt x="45" y="190"/>
                    <a:pt x="56" y="186"/>
                  </a:cubicBezTo>
                  <a:cubicBezTo>
                    <a:pt x="55" y="184"/>
                    <a:pt x="53" y="182"/>
                    <a:pt x="51" y="180"/>
                  </a:cubicBezTo>
                  <a:cubicBezTo>
                    <a:pt x="64" y="198"/>
                    <a:pt x="83" y="211"/>
                    <a:pt x="105" y="216"/>
                  </a:cubicBezTo>
                  <a:cubicBezTo>
                    <a:pt x="94" y="213"/>
                    <a:pt x="85" y="209"/>
                    <a:pt x="80" y="206"/>
                  </a:cubicBezTo>
                  <a:cubicBezTo>
                    <a:pt x="78" y="218"/>
                    <a:pt x="76" y="230"/>
                    <a:pt x="74" y="24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9" y="241"/>
                    <a:pt x="141" y="229"/>
                    <a:pt x="143" y="217"/>
                  </a:cubicBezTo>
                  <a:cubicBezTo>
                    <a:pt x="157" y="215"/>
                    <a:pt x="169" y="209"/>
                    <a:pt x="180" y="202"/>
                  </a:cubicBezTo>
                  <a:cubicBezTo>
                    <a:pt x="178" y="203"/>
                    <a:pt x="176" y="204"/>
                    <a:pt x="174" y="205"/>
                  </a:cubicBezTo>
                  <a:cubicBezTo>
                    <a:pt x="184" y="213"/>
                    <a:pt x="193" y="220"/>
                    <a:pt x="203" y="228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33" y="171"/>
                    <a:pt x="224" y="163"/>
                    <a:pt x="215" y="155"/>
                  </a:cubicBezTo>
                  <a:cubicBezTo>
                    <a:pt x="215" y="155"/>
                    <a:pt x="215" y="155"/>
                    <a:pt x="215" y="155"/>
                  </a:cubicBezTo>
                  <a:cubicBezTo>
                    <a:pt x="217" y="148"/>
                    <a:pt x="219" y="141"/>
                    <a:pt x="219" y="133"/>
                  </a:cubicBezTo>
                  <a:cubicBezTo>
                    <a:pt x="219" y="128"/>
                    <a:pt x="219" y="123"/>
                    <a:pt x="219" y="119"/>
                  </a:cubicBezTo>
                  <a:cubicBezTo>
                    <a:pt x="219" y="120"/>
                    <a:pt x="219" y="121"/>
                    <a:pt x="219" y="123"/>
                  </a:cubicBezTo>
                  <a:cubicBezTo>
                    <a:pt x="230" y="118"/>
                    <a:pt x="242" y="113"/>
                    <a:pt x="253" y="108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17" y="54"/>
                    <a:pt x="206" y="59"/>
                    <a:pt x="195" y="63"/>
                  </a:cubicBezTo>
                  <a:close/>
                  <a:moveTo>
                    <a:pt x="40" y="158"/>
                  </a:moveTo>
                  <a:cubicBezTo>
                    <a:pt x="40" y="158"/>
                    <a:pt x="40" y="158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lose/>
                  <a:moveTo>
                    <a:pt x="34" y="134"/>
                  </a:moveTo>
                  <a:cubicBezTo>
                    <a:pt x="34" y="135"/>
                    <a:pt x="34" y="136"/>
                    <a:pt x="35" y="136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35" y="139"/>
                  </a:moveTo>
                  <a:cubicBezTo>
                    <a:pt x="35" y="139"/>
                    <a:pt x="35" y="140"/>
                    <a:pt x="35" y="140"/>
                  </a:cubicBezTo>
                  <a:cubicBezTo>
                    <a:pt x="35" y="140"/>
                    <a:pt x="35" y="139"/>
                    <a:pt x="35" y="139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6" y="144"/>
                  </a:cubicBezTo>
                  <a:cubicBezTo>
                    <a:pt x="36" y="144"/>
                    <a:pt x="36" y="144"/>
                    <a:pt x="36" y="143"/>
                  </a:cubicBezTo>
                  <a:close/>
                  <a:moveTo>
                    <a:pt x="37" y="148"/>
                  </a:moveTo>
                  <a:cubicBezTo>
                    <a:pt x="37" y="148"/>
                    <a:pt x="37" y="148"/>
                    <a:pt x="37" y="148"/>
                  </a:cubicBezTo>
                  <a:cubicBezTo>
                    <a:pt x="37" y="148"/>
                    <a:pt x="37" y="148"/>
                    <a:pt x="37" y="148"/>
                  </a:cubicBezTo>
                  <a:close/>
                  <a:moveTo>
                    <a:pt x="38" y="153"/>
                  </a:moveTo>
                  <a:cubicBezTo>
                    <a:pt x="38" y="153"/>
                    <a:pt x="38" y="153"/>
                    <a:pt x="38" y="153"/>
                  </a:cubicBezTo>
                  <a:cubicBezTo>
                    <a:pt x="38" y="153"/>
                    <a:pt x="38" y="153"/>
                    <a:pt x="38" y="153"/>
                  </a:cubicBezTo>
                  <a:close/>
                  <a:moveTo>
                    <a:pt x="49" y="176"/>
                  </a:moveTo>
                  <a:cubicBezTo>
                    <a:pt x="50" y="177"/>
                    <a:pt x="50" y="178"/>
                    <a:pt x="51" y="179"/>
                  </a:cubicBezTo>
                  <a:cubicBezTo>
                    <a:pt x="50" y="178"/>
                    <a:pt x="50" y="177"/>
                    <a:pt x="49" y="176"/>
                  </a:cubicBezTo>
                  <a:close/>
                  <a:moveTo>
                    <a:pt x="41" y="162"/>
                  </a:moveTo>
                  <a:cubicBezTo>
                    <a:pt x="41" y="162"/>
                    <a:pt x="42" y="162"/>
                    <a:pt x="42" y="163"/>
                  </a:cubicBezTo>
                  <a:cubicBezTo>
                    <a:pt x="42" y="162"/>
                    <a:pt x="41" y="162"/>
                    <a:pt x="41" y="162"/>
                  </a:cubicBezTo>
                  <a:close/>
                  <a:moveTo>
                    <a:pt x="43" y="166"/>
                  </a:moveTo>
                  <a:cubicBezTo>
                    <a:pt x="43" y="167"/>
                    <a:pt x="44" y="167"/>
                    <a:pt x="44" y="167"/>
                  </a:cubicBezTo>
                  <a:cubicBezTo>
                    <a:pt x="44" y="167"/>
                    <a:pt x="43" y="167"/>
                    <a:pt x="43" y="166"/>
                  </a:cubicBezTo>
                  <a:close/>
                  <a:moveTo>
                    <a:pt x="45" y="170"/>
                  </a:moveTo>
                  <a:cubicBezTo>
                    <a:pt x="45" y="170"/>
                    <a:pt x="46" y="171"/>
                    <a:pt x="46" y="171"/>
                  </a:cubicBezTo>
                  <a:cubicBezTo>
                    <a:pt x="46" y="171"/>
                    <a:pt x="45" y="170"/>
                    <a:pt x="45" y="170"/>
                  </a:cubicBezTo>
                  <a:close/>
                  <a:moveTo>
                    <a:pt x="47" y="173"/>
                  </a:moveTo>
                  <a:cubicBezTo>
                    <a:pt x="47" y="174"/>
                    <a:pt x="48" y="174"/>
                    <a:pt x="48" y="175"/>
                  </a:cubicBezTo>
                  <a:cubicBezTo>
                    <a:pt x="48" y="175"/>
                    <a:pt x="47" y="174"/>
                    <a:pt x="47" y="173"/>
                  </a:cubicBezTo>
                  <a:close/>
                  <a:moveTo>
                    <a:pt x="202" y="72"/>
                  </a:moveTo>
                  <a:cubicBezTo>
                    <a:pt x="201" y="71"/>
                    <a:pt x="201" y="70"/>
                    <a:pt x="200" y="69"/>
                  </a:cubicBezTo>
                  <a:cubicBezTo>
                    <a:pt x="201" y="70"/>
                    <a:pt x="201" y="71"/>
                    <a:pt x="202" y="72"/>
                  </a:cubicBezTo>
                  <a:close/>
                  <a:moveTo>
                    <a:pt x="54" y="69"/>
                  </a:move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4" y="69"/>
                  </a:cubicBezTo>
                  <a:close/>
                  <a:moveTo>
                    <a:pt x="66" y="56"/>
                  </a:moveTo>
                  <a:cubicBezTo>
                    <a:pt x="65" y="57"/>
                    <a:pt x="64" y="58"/>
                    <a:pt x="63" y="58"/>
                  </a:cubicBezTo>
                  <a:cubicBezTo>
                    <a:pt x="64" y="58"/>
                    <a:pt x="65" y="57"/>
                    <a:pt x="66" y="56"/>
                  </a:cubicBezTo>
                  <a:close/>
                  <a:moveTo>
                    <a:pt x="61" y="60"/>
                  </a:moveTo>
                  <a:cubicBezTo>
                    <a:pt x="61" y="60"/>
                    <a:pt x="60" y="61"/>
                    <a:pt x="60" y="61"/>
                  </a:cubicBezTo>
                  <a:cubicBezTo>
                    <a:pt x="60" y="61"/>
                    <a:pt x="61" y="60"/>
                    <a:pt x="61" y="60"/>
                  </a:cubicBezTo>
                  <a:close/>
                  <a:moveTo>
                    <a:pt x="40" y="93"/>
                  </a:moveTo>
                  <a:cubicBezTo>
                    <a:pt x="40" y="94"/>
                    <a:pt x="39" y="95"/>
                    <a:pt x="39" y="95"/>
                  </a:cubicBezTo>
                  <a:cubicBezTo>
                    <a:pt x="39" y="95"/>
                    <a:pt x="40" y="94"/>
                    <a:pt x="40" y="93"/>
                  </a:cubicBezTo>
                  <a:close/>
                  <a:moveTo>
                    <a:pt x="51" y="73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50" y="73"/>
                    <a:pt x="51" y="73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8" y="77"/>
                    <a:pt x="48" y="77"/>
                    <a:pt x="48" y="77"/>
                  </a:cubicBezTo>
                  <a:close/>
                  <a:moveTo>
                    <a:pt x="46" y="81"/>
                  </a:moveTo>
                  <a:cubicBezTo>
                    <a:pt x="46" y="81"/>
                    <a:pt x="45" y="81"/>
                    <a:pt x="45" y="81"/>
                  </a:cubicBezTo>
                  <a:cubicBezTo>
                    <a:pt x="45" y="81"/>
                    <a:pt x="46" y="81"/>
                    <a:pt x="46" y="81"/>
                  </a:cubicBezTo>
                  <a:close/>
                  <a:moveTo>
                    <a:pt x="44" y="85"/>
                  </a:move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4" y="85"/>
                  </a:cubicBezTo>
                  <a:close/>
                  <a:moveTo>
                    <a:pt x="42" y="88"/>
                  </a:moveTo>
                  <a:cubicBezTo>
                    <a:pt x="42" y="88"/>
                    <a:pt x="42" y="89"/>
                    <a:pt x="42" y="89"/>
                  </a:cubicBezTo>
                  <a:cubicBezTo>
                    <a:pt x="42" y="89"/>
                    <a:pt x="42" y="89"/>
                    <a:pt x="42" y="88"/>
                  </a:cubicBezTo>
                  <a:close/>
                  <a:moveTo>
                    <a:pt x="180" y="201"/>
                  </a:moveTo>
                  <a:cubicBezTo>
                    <a:pt x="181" y="201"/>
                    <a:pt x="182" y="200"/>
                    <a:pt x="183" y="199"/>
                  </a:cubicBezTo>
                  <a:cubicBezTo>
                    <a:pt x="182" y="200"/>
                    <a:pt x="181" y="201"/>
                    <a:pt x="180" y="201"/>
                  </a:cubicBezTo>
                  <a:close/>
                  <a:moveTo>
                    <a:pt x="198" y="184"/>
                  </a:moveTo>
                  <a:cubicBezTo>
                    <a:pt x="199" y="184"/>
                    <a:pt x="199" y="184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4"/>
                    <a:pt x="199" y="184"/>
                    <a:pt x="198" y="184"/>
                  </a:cubicBezTo>
                  <a:close/>
                  <a:moveTo>
                    <a:pt x="184" y="198"/>
                  </a:moveTo>
                  <a:cubicBezTo>
                    <a:pt x="185" y="198"/>
                    <a:pt x="186" y="197"/>
                    <a:pt x="187" y="197"/>
                  </a:cubicBezTo>
                  <a:cubicBezTo>
                    <a:pt x="186" y="197"/>
                    <a:pt x="185" y="198"/>
                    <a:pt x="184" y="198"/>
                  </a:cubicBezTo>
                  <a:close/>
                  <a:moveTo>
                    <a:pt x="188" y="195"/>
                  </a:moveTo>
                  <a:cubicBezTo>
                    <a:pt x="188" y="195"/>
                    <a:pt x="189" y="194"/>
                    <a:pt x="190" y="194"/>
                  </a:cubicBezTo>
                  <a:cubicBezTo>
                    <a:pt x="189" y="194"/>
                    <a:pt x="188" y="195"/>
                    <a:pt x="188" y="195"/>
                  </a:cubicBezTo>
                  <a:close/>
                  <a:moveTo>
                    <a:pt x="191" y="192"/>
                  </a:moveTo>
                  <a:cubicBezTo>
                    <a:pt x="192" y="192"/>
                    <a:pt x="192" y="191"/>
                    <a:pt x="193" y="191"/>
                  </a:cubicBezTo>
                  <a:cubicBezTo>
                    <a:pt x="192" y="191"/>
                    <a:pt x="192" y="192"/>
                    <a:pt x="191" y="192"/>
                  </a:cubicBezTo>
                  <a:close/>
                  <a:moveTo>
                    <a:pt x="195" y="189"/>
                  </a:moveTo>
                  <a:cubicBezTo>
                    <a:pt x="195" y="188"/>
                    <a:pt x="196" y="188"/>
                    <a:pt x="196" y="187"/>
                  </a:cubicBezTo>
                  <a:cubicBezTo>
                    <a:pt x="196" y="188"/>
                    <a:pt x="195" y="188"/>
                    <a:pt x="195" y="189"/>
                  </a:cubicBezTo>
                  <a:close/>
                  <a:moveTo>
                    <a:pt x="213" y="159"/>
                  </a:moveTo>
                  <a:cubicBezTo>
                    <a:pt x="214" y="158"/>
                    <a:pt x="214" y="157"/>
                    <a:pt x="214" y="156"/>
                  </a:cubicBezTo>
                  <a:cubicBezTo>
                    <a:pt x="214" y="157"/>
                    <a:pt x="214" y="158"/>
                    <a:pt x="213" y="159"/>
                  </a:cubicBezTo>
                  <a:close/>
                  <a:moveTo>
                    <a:pt x="212" y="162"/>
                  </a:moveTo>
                  <a:cubicBezTo>
                    <a:pt x="212" y="162"/>
                    <a:pt x="212" y="161"/>
                    <a:pt x="213" y="161"/>
                  </a:cubicBezTo>
                  <a:cubicBezTo>
                    <a:pt x="212" y="161"/>
                    <a:pt x="212" y="162"/>
                    <a:pt x="212" y="162"/>
                  </a:cubicBezTo>
                  <a:close/>
                  <a:moveTo>
                    <a:pt x="198" y="131"/>
                  </a:moveTo>
                  <a:cubicBezTo>
                    <a:pt x="195" y="170"/>
                    <a:pt x="161" y="200"/>
                    <a:pt x="121" y="197"/>
                  </a:cubicBezTo>
                  <a:cubicBezTo>
                    <a:pt x="82" y="194"/>
                    <a:pt x="52" y="160"/>
                    <a:pt x="55" y="120"/>
                  </a:cubicBezTo>
                  <a:cubicBezTo>
                    <a:pt x="58" y="81"/>
                    <a:pt x="93" y="51"/>
                    <a:pt x="132" y="54"/>
                  </a:cubicBezTo>
                  <a:cubicBezTo>
                    <a:pt x="171" y="57"/>
                    <a:pt x="201" y="92"/>
                    <a:pt x="198" y="131"/>
                  </a:cubicBezTo>
                  <a:close/>
                  <a:moveTo>
                    <a:pt x="219" y="115"/>
                  </a:moveTo>
                  <a:cubicBezTo>
                    <a:pt x="219" y="116"/>
                    <a:pt x="219" y="117"/>
                    <a:pt x="219" y="118"/>
                  </a:cubicBezTo>
                  <a:cubicBezTo>
                    <a:pt x="219" y="117"/>
                    <a:pt x="219" y="116"/>
                    <a:pt x="219" y="115"/>
                  </a:cubicBezTo>
                  <a:close/>
                  <a:moveTo>
                    <a:pt x="212" y="91"/>
                  </a:moveTo>
                  <a:cubicBezTo>
                    <a:pt x="212" y="91"/>
                    <a:pt x="212" y="90"/>
                    <a:pt x="212" y="90"/>
                  </a:cubicBezTo>
                  <a:cubicBezTo>
                    <a:pt x="212" y="90"/>
                    <a:pt x="212" y="90"/>
                    <a:pt x="212" y="91"/>
                  </a:cubicBezTo>
                  <a:cubicBezTo>
                    <a:pt x="212" y="91"/>
                    <a:pt x="212" y="91"/>
                    <a:pt x="212" y="91"/>
                  </a:cubicBezTo>
                  <a:close/>
                  <a:moveTo>
                    <a:pt x="219" y="113"/>
                  </a:moveTo>
                  <a:cubicBezTo>
                    <a:pt x="218" y="113"/>
                    <a:pt x="218" y="112"/>
                    <a:pt x="218" y="112"/>
                  </a:cubicBezTo>
                  <a:cubicBezTo>
                    <a:pt x="218" y="112"/>
                    <a:pt x="218" y="113"/>
                    <a:pt x="219" y="113"/>
                  </a:cubicBezTo>
                  <a:close/>
                  <a:moveTo>
                    <a:pt x="204" y="75"/>
                  </a:moveTo>
                  <a:cubicBezTo>
                    <a:pt x="204" y="74"/>
                    <a:pt x="203" y="74"/>
                    <a:pt x="203" y="73"/>
                  </a:cubicBezTo>
                  <a:cubicBezTo>
                    <a:pt x="203" y="74"/>
                    <a:pt x="204" y="74"/>
                    <a:pt x="204" y="75"/>
                  </a:cubicBezTo>
                  <a:close/>
                  <a:moveTo>
                    <a:pt x="211" y="86"/>
                  </a:moveTo>
                  <a:cubicBezTo>
                    <a:pt x="210" y="86"/>
                    <a:pt x="210" y="86"/>
                    <a:pt x="210" y="85"/>
                  </a:cubicBezTo>
                  <a:cubicBezTo>
                    <a:pt x="210" y="86"/>
                    <a:pt x="210" y="86"/>
                    <a:pt x="211" y="86"/>
                  </a:cubicBezTo>
                  <a:close/>
                  <a:moveTo>
                    <a:pt x="208" y="82"/>
                  </a:moveTo>
                  <a:cubicBezTo>
                    <a:pt x="208" y="82"/>
                    <a:pt x="208" y="81"/>
                    <a:pt x="208" y="81"/>
                  </a:cubicBezTo>
                  <a:cubicBezTo>
                    <a:pt x="208" y="81"/>
                    <a:pt x="208" y="82"/>
                    <a:pt x="208" y="82"/>
                  </a:cubicBezTo>
                  <a:close/>
                  <a:moveTo>
                    <a:pt x="206" y="78"/>
                  </a:moveTo>
                  <a:cubicBezTo>
                    <a:pt x="206" y="78"/>
                    <a:pt x="206" y="77"/>
                    <a:pt x="205" y="77"/>
                  </a:cubicBezTo>
                  <a:cubicBezTo>
                    <a:pt x="206" y="77"/>
                    <a:pt x="206" y="78"/>
                    <a:pt x="206" y="78"/>
                  </a:cubicBez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Sḷíḑê">
              <a:extLst>
                <a:ext uri="{FF2B5EF4-FFF2-40B4-BE49-F238E27FC236}">
                  <a16:creationId xmlns:a16="http://schemas.microsoft.com/office/drawing/2014/main" id="{2A857640-BB0B-4EDD-A024-9D9BE738CA67}"/>
                </a:ext>
              </a:extLst>
            </p:cNvPr>
            <p:cNvSpPr/>
            <p:nvPr/>
          </p:nvSpPr>
          <p:spPr bwMode="auto">
            <a:xfrm>
              <a:off x="4837113" y="2200276"/>
              <a:ext cx="452438" cy="447675"/>
            </a:xfrm>
            <a:custGeom>
              <a:avLst/>
              <a:gdLst>
                <a:gd name="T0" fmla="*/ 86 w 107"/>
                <a:gd name="T1" fmla="*/ 30 h 106"/>
                <a:gd name="T2" fmla="*/ 63 w 107"/>
                <a:gd name="T3" fmla="*/ 15 h 106"/>
                <a:gd name="T4" fmla="*/ 42 w 107"/>
                <a:gd name="T5" fmla="*/ 0 h 106"/>
                <a:gd name="T6" fmla="*/ 25 w 107"/>
                <a:gd name="T7" fmla="*/ 25 h 106"/>
                <a:gd name="T8" fmla="*/ 18 w 107"/>
                <a:gd name="T9" fmla="*/ 36 h 106"/>
                <a:gd name="T10" fmla="*/ 16 w 107"/>
                <a:gd name="T11" fmla="*/ 63 h 106"/>
                <a:gd name="T12" fmla="*/ 21 w 107"/>
                <a:gd name="T13" fmla="*/ 75 h 106"/>
                <a:gd name="T14" fmla="*/ 43 w 107"/>
                <a:gd name="T15" fmla="*/ 91 h 106"/>
                <a:gd name="T16" fmla="*/ 64 w 107"/>
                <a:gd name="T17" fmla="*/ 106 h 106"/>
                <a:gd name="T18" fmla="*/ 82 w 107"/>
                <a:gd name="T19" fmla="*/ 80 h 106"/>
                <a:gd name="T20" fmla="*/ 90 w 107"/>
                <a:gd name="T21" fmla="*/ 69 h 106"/>
                <a:gd name="T22" fmla="*/ 91 w 107"/>
                <a:gd name="T23" fmla="*/ 41 h 106"/>
                <a:gd name="T24" fmla="*/ 14 w 107"/>
                <a:gd name="T25" fmla="*/ 49 h 106"/>
                <a:gd name="T26" fmla="*/ 16 w 107"/>
                <a:gd name="T27" fmla="*/ 40 h 106"/>
                <a:gd name="T28" fmla="*/ 16 w 107"/>
                <a:gd name="T29" fmla="*/ 42 h 106"/>
                <a:gd name="T30" fmla="*/ 15 w 107"/>
                <a:gd name="T31" fmla="*/ 43 h 106"/>
                <a:gd name="T32" fmla="*/ 15 w 107"/>
                <a:gd name="T33" fmla="*/ 45 h 106"/>
                <a:gd name="T34" fmla="*/ 15 w 107"/>
                <a:gd name="T35" fmla="*/ 47 h 106"/>
                <a:gd name="T36" fmla="*/ 15 w 107"/>
                <a:gd name="T37" fmla="*/ 59 h 106"/>
                <a:gd name="T38" fmla="*/ 14 w 107"/>
                <a:gd name="T39" fmla="*/ 51 h 106"/>
                <a:gd name="T40" fmla="*/ 14 w 107"/>
                <a:gd name="T41" fmla="*/ 53 h 106"/>
                <a:gd name="T42" fmla="*/ 14 w 107"/>
                <a:gd name="T43" fmla="*/ 55 h 106"/>
                <a:gd name="T44" fmla="*/ 14 w 107"/>
                <a:gd name="T45" fmla="*/ 57 h 106"/>
                <a:gd name="T46" fmla="*/ 92 w 107"/>
                <a:gd name="T47" fmla="*/ 44 h 106"/>
                <a:gd name="T48" fmla="*/ 36 w 107"/>
                <a:gd name="T49" fmla="*/ 18 h 106"/>
                <a:gd name="T50" fmla="*/ 43 w 107"/>
                <a:gd name="T51" fmla="*/ 15 h 106"/>
                <a:gd name="T52" fmla="*/ 41 w 107"/>
                <a:gd name="T53" fmla="*/ 16 h 106"/>
                <a:gd name="T54" fmla="*/ 26 w 107"/>
                <a:gd name="T55" fmla="*/ 24 h 106"/>
                <a:gd name="T56" fmla="*/ 34 w 107"/>
                <a:gd name="T57" fmla="*/ 19 h 106"/>
                <a:gd name="T58" fmla="*/ 32 w 107"/>
                <a:gd name="T59" fmla="*/ 20 h 106"/>
                <a:gd name="T60" fmla="*/ 31 w 107"/>
                <a:gd name="T61" fmla="*/ 21 h 106"/>
                <a:gd name="T62" fmla="*/ 29 w 107"/>
                <a:gd name="T63" fmla="*/ 22 h 106"/>
                <a:gd name="T64" fmla="*/ 28 w 107"/>
                <a:gd name="T65" fmla="*/ 23 h 106"/>
                <a:gd name="T66" fmla="*/ 60 w 107"/>
                <a:gd name="T67" fmla="*/ 92 h 106"/>
                <a:gd name="T68" fmla="*/ 71 w 107"/>
                <a:gd name="T69" fmla="*/ 88 h 106"/>
                <a:gd name="T70" fmla="*/ 71 w 107"/>
                <a:gd name="T71" fmla="*/ 88 h 106"/>
                <a:gd name="T72" fmla="*/ 63 w 107"/>
                <a:gd name="T73" fmla="*/ 91 h 106"/>
                <a:gd name="T74" fmla="*/ 64 w 107"/>
                <a:gd name="T75" fmla="*/ 91 h 106"/>
                <a:gd name="T76" fmla="*/ 66 w 107"/>
                <a:gd name="T77" fmla="*/ 90 h 106"/>
                <a:gd name="T78" fmla="*/ 68 w 107"/>
                <a:gd name="T79" fmla="*/ 89 h 106"/>
                <a:gd name="T80" fmla="*/ 81 w 107"/>
                <a:gd name="T81" fmla="*/ 81 h 106"/>
                <a:gd name="T82" fmla="*/ 80 w 107"/>
                <a:gd name="T83" fmla="*/ 82 h 106"/>
                <a:gd name="T84" fmla="*/ 27 w 107"/>
                <a:gd name="T85" fmla="*/ 38 h 106"/>
                <a:gd name="T86" fmla="*/ 91 w 107"/>
                <a:gd name="T87" fmla="*/ 66 h 106"/>
                <a:gd name="T88" fmla="*/ 93 w 107"/>
                <a:gd name="T89" fmla="*/ 55 h 106"/>
                <a:gd name="T90" fmla="*/ 93 w 107"/>
                <a:gd name="T91" fmla="*/ 55 h 106"/>
                <a:gd name="T92" fmla="*/ 91 w 107"/>
                <a:gd name="T93" fmla="*/ 65 h 106"/>
                <a:gd name="T94" fmla="*/ 93 w 107"/>
                <a:gd name="T95" fmla="*/ 48 h 106"/>
                <a:gd name="T96" fmla="*/ 93 w 107"/>
                <a:gd name="T97" fmla="*/ 53 h 106"/>
                <a:gd name="T98" fmla="*/ 93 w 107"/>
                <a:gd name="T99" fmla="*/ 51 h 106"/>
                <a:gd name="T100" fmla="*/ 93 w 107"/>
                <a:gd name="T101" fmla="*/ 4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6">
                  <a:moveTo>
                    <a:pt x="91" y="41"/>
                  </a:moveTo>
                  <a:cubicBezTo>
                    <a:pt x="92" y="42"/>
                    <a:pt x="92" y="43"/>
                    <a:pt x="92" y="44"/>
                  </a:cubicBezTo>
                  <a:cubicBezTo>
                    <a:pt x="91" y="39"/>
                    <a:pt x="89" y="34"/>
                    <a:pt x="86" y="30"/>
                  </a:cubicBezTo>
                  <a:cubicBezTo>
                    <a:pt x="89" y="26"/>
                    <a:pt x="91" y="21"/>
                    <a:pt x="94" y="17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9" y="6"/>
                    <a:pt x="66" y="10"/>
                    <a:pt x="63" y="15"/>
                  </a:cubicBezTo>
                  <a:cubicBezTo>
                    <a:pt x="57" y="13"/>
                    <a:pt x="50" y="13"/>
                    <a:pt x="43" y="15"/>
                  </a:cubicBezTo>
                  <a:cubicBezTo>
                    <a:pt x="46" y="14"/>
                    <a:pt x="48" y="14"/>
                    <a:pt x="49" y="14"/>
                  </a:cubicBezTo>
                  <a:cubicBezTo>
                    <a:pt x="47" y="9"/>
                    <a:pt x="45" y="4"/>
                    <a:pt x="42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7"/>
                    <a:pt x="23" y="21"/>
                    <a:pt x="25" y="26"/>
                  </a:cubicBezTo>
                  <a:cubicBezTo>
                    <a:pt x="25" y="26"/>
                    <a:pt x="25" y="26"/>
                    <a:pt x="25" y="25"/>
                  </a:cubicBezTo>
                  <a:cubicBezTo>
                    <a:pt x="23" y="28"/>
                    <a:pt x="21" y="30"/>
                    <a:pt x="19" y="33"/>
                  </a:cubicBezTo>
                  <a:cubicBezTo>
                    <a:pt x="18" y="35"/>
                    <a:pt x="18" y="37"/>
                    <a:pt x="17" y="38"/>
                  </a:cubicBezTo>
                  <a:cubicBezTo>
                    <a:pt x="17" y="37"/>
                    <a:pt x="18" y="36"/>
                    <a:pt x="18" y="36"/>
                  </a:cubicBezTo>
                  <a:cubicBezTo>
                    <a:pt x="13" y="35"/>
                    <a:pt x="8" y="35"/>
                    <a:pt x="3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" y="62"/>
                    <a:pt x="10" y="62"/>
                    <a:pt x="16" y="63"/>
                  </a:cubicBezTo>
                  <a:cubicBezTo>
                    <a:pt x="15" y="62"/>
                    <a:pt x="15" y="61"/>
                    <a:pt x="15" y="60"/>
                  </a:cubicBezTo>
                  <a:cubicBezTo>
                    <a:pt x="16" y="69"/>
                    <a:pt x="21" y="77"/>
                    <a:pt x="29" y="84"/>
                  </a:cubicBezTo>
                  <a:cubicBezTo>
                    <a:pt x="25" y="81"/>
                    <a:pt x="22" y="77"/>
                    <a:pt x="21" y="75"/>
                  </a:cubicBezTo>
                  <a:cubicBezTo>
                    <a:pt x="18" y="79"/>
                    <a:pt x="15" y="83"/>
                    <a:pt x="12" y="88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7" y="99"/>
                    <a:pt x="40" y="95"/>
                    <a:pt x="43" y="91"/>
                  </a:cubicBezTo>
                  <a:cubicBezTo>
                    <a:pt x="49" y="92"/>
                    <a:pt x="55" y="93"/>
                    <a:pt x="60" y="92"/>
                  </a:cubicBezTo>
                  <a:cubicBezTo>
                    <a:pt x="59" y="92"/>
                    <a:pt x="58" y="92"/>
                    <a:pt x="57" y="92"/>
                  </a:cubicBezTo>
                  <a:cubicBezTo>
                    <a:pt x="60" y="97"/>
                    <a:pt x="62" y="101"/>
                    <a:pt x="64" y="106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6" y="90"/>
                    <a:pt x="84" y="85"/>
                    <a:pt x="82" y="80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4" y="78"/>
                    <a:pt x="86" y="75"/>
                    <a:pt x="88" y="72"/>
                  </a:cubicBezTo>
                  <a:cubicBezTo>
                    <a:pt x="89" y="71"/>
                    <a:pt x="90" y="69"/>
                    <a:pt x="90" y="67"/>
                  </a:cubicBezTo>
                  <a:cubicBezTo>
                    <a:pt x="90" y="68"/>
                    <a:pt x="90" y="68"/>
                    <a:pt x="90" y="69"/>
                  </a:cubicBezTo>
                  <a:cubicBezTo>
                    <a:pt x="95" y="69"/>
                    <a:pt x="100" y="69"/>
                    <a:pt x="105" y="69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2" y="42"/>
                    <a:pt x="97" y="42"/>
                    <a:pt x="91" y="41"/>
                  </a:cubicBezTo>
                  <a:close/>
                  <a:moveTo>
                    <a:pt x="14" y="49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lose/>
                  <a:moveTo>
                    <a:pt x="17" y="39"/>
                  </a:moveTo>
                  <a:cubicBezTo>
                    <a:pt x="17" y="39"/>
                    <a:pt x="16" y="40"/>
                    <a:pt x="16" y="40"/>
                  </a:cubicBezTo>
                  <a:cubicBezTo>
                    <a:pt x="16" y="40"/>
                    <a:pt x="17" y="39"/>
                    <a:pt x="17" y="39"/>
                  </a:cubicBezTo>
                  <a:close/>
                  <a:moveTo>
                    <a:pt x="16" y="41"/>
                  </a:moveTo>
                  <a:cubicBezTo>
                    <a:pt x="16" y="41"/>
                    <a:pt x="16" y="41"/>
                    <a:pt x="16" y="42"/>
                  </a:cubicBezTo>
                  <a:cubicBezTo>
                    <a:pt x="16" y="41"/>
                    <a:pt x="16" y="41"/>
                    <a:pt x="16" y="41"/>
                  </a:cubicBezTo>
                  <a:close/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lose/>
                  <a:moveTo>
                    <a:pt x="15" y="45"/>
                  </a:move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9"/>
                    <a:pt x="15" y="59"/>
                  </a:cubicBezTo>
                  <a:cubicBezTo>
                    <a:pt x="15" y="59"/>
                    <a:pt x="15" y="58"/>
                    <a:pt x="15" y="58"/>
                  </a:cubicBezTo>
                  <a:close/>
                  <a:moveTo>
                    <a:pt x="14" y="51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lose/>
                  <a:moveTo>
                    <a:pt x="14" y="53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4" y="55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lose/>
                  <a:moveTo>
                    <a:pt x="14" y="56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6"/>
                  </a:cubicBezTo>
                  <a:close/>
                  <a:moveTo>
                    <a:pt x="93" y="46"/>
                  </a:moveTo>
                  <a:cubicBezTo>
                    <a:pt x="92" y="45"/>
                    <a:pt x="92" y="45"/>
                    <a:pt x="92" y="44"/>
                  </a:cubicBezTo>
                  <a:cubicBezTo>
                    <a:pt x="92" y="45"/>
                    <a:pt x="92" y="45"/>
                    <a:pt x="93" y="46"/>
                  </a:cubicBezTo>
                  <a:close/>
                  <a:moveTo>
                    <a:pt x="36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lose/>
                  <a:moveTo>
                    <a:pt x="43" y="15"/>
                  </a:move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3" y="15"/>
                  </a:cubicBezTo>
                  <a:close/>
                  <a:moveTo>
                    <a:pt x="41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1" y="16"/>
                  </a:cubicBezTo>
                  <a:close/>
                  <a:moveTo>
                    <a:pt x="26" y="2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4"/>
                  </a:cubicBezTo>
                  <a:close/>
                  <a:moveTo>
                    <a:pt x="34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lose/>
                  <a:moveTo>
                    <a:pt x="32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28" y="2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60" y="92"/>
                  </a:moveTo>
                  <a:cubicBezTo>
                    <a:pt x="61" y="92"/>
                    <a:pt x="62" y="91"/>
                    <a:pt x="62" y="91"/>
                  </a:cubicBezTo>
                  <a:cubicBezTo>
                    <a:pt x="61" y="91"/>
                    <a:pt x="61" y="92"/>
                    <a:pt x="60" y="92"/>
                  </a:cubicBezTo>
                  <a:close/>
                  <a:moveTo>
                    <a:pt x="71" y="88"/>
                  </a:move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8"/>
                  </a:cubicBezTo>
                  <a:close/>
                  <a:moveTo>
                    <a:pt x="63" y="91"/>
                  </a:moveTo>
                  <a:cubicBezTo>
                    <a:pt x="63" y="91"/>
                    <a:pt x="63" y="91"/>
                    <a:pt x="64" y="91"/>
                  </a:cubicBezTo>
                  <a:cubicBezTo>
                    <a:pt x="63" y="91"/>
                    <a:pt x="63" y="91"/>
                    <a:pt x="63" y="91"/>
                  </a:cubicBezTo>
                  <a:close/>
                  <a:moveTo>
                    <a:pt x="64" y="91"/>
                  </a:moveTo>
                  <a:cubicBezTo>
                    <a:pt x="65" y="91"/>
                    <a:pt x="65" y="91"/>
                    <a:pt x="65" y="90"/>
                  </a:cubicBezTo>
                  <a:cubicBezTo>
                    <a:pt x="65" y="91"/>
                    <a:pt x="65" y="91"/>
                    <a:pt x="64" y="91"/>
                  </a:cubicBezTo>
                  <a:close/>
                  <a:moveTo>
                    <a:pt x="66" y="90"/>
                  </a:move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6" y="90"/>
                  </a:cubicBezTo>
                  <a:close/>
                  <a:moveTo>
                    <a:pt x="68" y="89"/>
                  </a:move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8" y="89"/>
                  </a:cubicBezTo>
                  <a:close/>
                  <a:moveTo>
                    <a:pt x="81" y="81"/>
                  </a:moveTo>
                  <a:cubicBezTo>
                    <a:pt x="81" y="81"/>
                    <a:pt x="82" y="81"/>
                    <a:pt x="82" y="80"/>
                  </a:cubicBezTo>
                  <a:cubicBezTo>
                    <a:pt x="82" y="81"/>
                    <a:pt x="81" y="81"/>
                    <a:pt x="81" y="81"/>
                  </a:cubicBezTo>
                  <a:close/>
                  <a:moveTo>
                    <a:pt x="80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lose/>
                  <a:moveTo>
                    <a:pt x="80" y="68"/>
                  </a:moveTo>
                  <a:cubicBezTo>
                    <a:pt x="72" y="83"/>
                    <a:pt x="53" y="88"/>
                    <a:pt x="39" y="79"/>
                  </a:cubicBezTo>
                  <a:cubicBezTo>
                    <a:pt x="24" y="71"/>
                    <a:pt x="19" y="52"/>
                    <a:pt x="27" y="38"/>
                  </a:cubicBezTo>
                  <a:cubicBezTo>
                    <a:pt x="36" y="23"/>
                    <a:pt x="54" y="18"/>
                    <a:pt x="69" y="26"/>
                  </a:cubicBezTo>
                  <a:cubicBezTo>
                    <a:pt x="83" y="35"/>
                    <a:pt x="88" y="53"/>
                    <a:pt x="80" y="68"/>
                  </a:cubicBezTo>
                  <a:close/>
                  <a:moveTo>
                    <a:pt x="91" y="66"/>
                  </a:moveTo>
                  <a:cubicBezTo>
                    <a:pt x="91" y="66"/>
                    <a:pt x="91" y="66"/>
                    <a:pt x="91" y="67"/>
                  </a:cubicBezTo>
                  <a:cubicBezTo>
                    <a:pt x="91" y="66"/>
                    <a:pt x="91" y="66"/>
                    <a:pt x="91" y="66"/>
                  </a:cubicBezTo>
                  <a:close/>
                  <a:moveTo>
                    <a:pt x="93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91" y="65"/>
                  </a:moveTo>
                  <a:cubicBezTo>
                    <a:pt x="91" y="65"/>
                    <a:pt x="91" y="64"/>
                    <a:pt x="91" y="64"/>
                  </a:cubicBezTo>
                  <a:cubicBezTo>
                    <a:pt x="91" y="64"/>
                    <a:pt x="91" y="65"/>
                    <a:pt x="91" y="65"/>
                  </a:cubicBezTo>
                  <a:close/>
                  <a:moveTo>
                    <a:pt x="93" y="48"/>
                  </a:moveTo>
                  <a:cubicBezTo>
                    <a:pt x="93" y="47"/>
                    <a:pt x="93" y="47"/>
                    <a:pt x="93" y="46"/>
                  </a:cubicBezTo>
                  <a:cubicBezTo>
                    <a:pt x="93" y="47"/>
                    <a:pt x="93" y="47"/>
                    <a:pt x="93" y="48"/>
                  </a:cubicBezTo>
                  <a:close/>
                  <a:moveTo>
                    <a:pt x="93" y="53"/>
                  </a:moveTo>
                  <a:cubicBezTo>
                    <a:pt x="93" y="53"/>
                    <a:pt x="93" y="53"/>
                    <a:pt x="93" y="53"/>
                  </a:cubicBezTo>
                  <a:cubicBezTo>
                    <a:pt x="93" y="53"/>
                    <a:pt x="93" y="53"/>
                    <a:pt x="93" y="53"/>
                  </a:cubicBez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0"/>
                  </a:cubicBezTo>
                  <a:cubicBezTo>
                    <a:pt x="93" y="51"/>
                    <a:pt x="93" y="51"/>
                    <a:pt x="93" y="51"/>
                  </a:cubicBezTo>
                  <a:close/>
                  <a:moveTo>
                    <a:pt x="93" y="49"/>
                  </a:moveTo>
                  <a:cubicBezTo>
                    <a:pt x="93" y="49"/>
                    <a:pt x="93" y="49"/>
                    <a:pt x="93" y="48"/>
                  </a:cubicBezTo>
                  <a:cubicBezTo>
                    <a:pt x="93" y="49"/>
                    <a:pt x="93" y="49"/>
                    <a:pt x="93" y="49"/>
                  </a:cubicBez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$ľíḑe">
              <a:extLst>
                <a:ext uri="{FF2B5EF4-FFF2-40B4-BE49-F238E27FC236}">
                  <a16:creationId xmlns:a16="http://schemas.microsoft.com/office/drawing/2014/main" id="{713F13C7-7F06-47AC-9765-4654513229F0}"/>
                </a:ext>
              </a:extLst>
            </p:cNvPr>
            <p:cNvSpPr/>
            <p:nvPr/>
          </p:nvSpPr>
          <p:spPr bwMode="auto">
            <a:xfrm>
              <a:off x="4467225" y="2952751"/>
              <a:ext cx="6073775" cy="1112838"/>
            </a:xfrm>
            <a:custGeom>
              <a:avLst/>
              <a:gdLst>
                <a:gd name="T0" fmla="*/ 1441 w 1441"/>
                <a:gd name="T1" fmla="*/ 64 h 264"/>
                <a:gd name="T2" fmla="*/ 1378 w 1441"/>
                <a:gd name="T3" fmla="*/ 126 h 264"/>
                <a:gd name="T4" fmla="*/ 1257 w 1441"/>
                <a:gd name="T5" fmla="*/ 5 h 264"/>
                <a:gd name="T6" fmla="*/ 1241 w 1441"/>
                <a:gd name="T7" fmla="*/ 5 h 264"/>
                <a:gd name="T8" fmla="*/ 1014 w 1441"/>
                <a:gd name="T9" fmla="*/ 231 h 264"/>
                <a:gd name="T10" fmla="*/ 885 w 1441"/>
                <a:gd name="T11" fmla="*/ 102 h 264"/>
                <a:gd name="T12" fmla="*/ 870 w 1441"/>
                <a:gd name="T13" fmla="*/ 102 h 264"/>
                <a:gd name="T14" fmla="*/ 748 w 1441"/>
                <a:gd name="T15" fmla="*/ 224 h 264"/>
                <a:gd name="T16" fmla="*/ 539 w 1441"/>
                <a:gd name="T17" fmla="*/ 16 h 264"/>
                <a:gd name="T18" fmla="*/ 523 w 1441"/>
                <a:gd name="T19" fmla="*/ 16 h 264"/>
                <a:gd name="T20" fmla="*/ 315 w 1441"/>
                <a:gd name="T21" fmla="*/ 224 h 264"/>
                <a:gd name="T22" fmla="*/ 179 w 1441"/>
                <a:gd name="T23" fmla="*/ 89 h 264"/>
                <a:gd name="T24" fmla="*/ 164 w 1441"/>
                <a:gd name="T25" fmla="*/ 89 h 264"/>
                <a:gd name="T26" fmla="*/ 0 w 1441"/>
                <a:gd name="T27" fmla="*/ 235 h 264"/>
                <a:gd name="T28" fmla="*/ 0 w 1441"/>
                <a:gd name="T29" fmla="*/ 264 h 264"/>
                <a:gd name="T30" fmla="*/ 171 w 1441"/>
                <a:gd name="T31" fmla="*/ 112 h 264"/>
                <a:gd name="T32" fmla="*/ 307 w 1441"/>
                <a:gd name="T33" fmla="*/ 248 h 264"/>
                <a:gd name="T34" fmla="*/ 315 w 1441"/>
                <a:gd name="T35" fmla="*/ 251 h 264"/>
                <a:gd name="T36" fmla="*/ 322 w 1441"/>
                <a:gd name="T37" fmla="*/ 248 h 264"/>
                <a:gd name="T38" fmla="*/ 531 w 1441"/>
                <a:gd name="T39" fmla="*/ 39 h 264"/>
                <a:gd name="T40" fmla="*/ 740 w 1441"/>
                <a:gd name="T41" fmla="*/ 248 h 264"/>
                <a:gd name="T42" fmla="*/ 755 w 1441"/>
                <a:gd name="T43" fmla="*/ 248 h 264"/>
                <a:gd name="T44" fmla="*/ 878 w 1441"/>
                <a:gd name="T45" fmla="*/ 125 h 264"/>
                <a:gd name="T46" fmla="*/ 1007 w 1441"/>
                <a:gd name="T47" fmla="*/ 255 h 264"/>
                <a:gd name="T48" fmla="*/ 1014 w 1441"/>
                <a:gd name="T49" fmla="*/ 258 h 264"/>
                <a:gd name="T50" fmla="*/ 1022 w 1441"/>
                <a:gd name="T51" fmla="*/ 255 h 264"/>
                <a:gd name="T52" fmla="*/ 1249 w 1441"/>
                <a:gd name="T53" fmla="*/ 28 h 264"/>
                <a:gd name="T54" fmla="*/ 1371 w 1441"/>
                <a:gd name="T55" fmla="*/ 149 h 264"/>
                <a:gd name="T56" fmla="*/ 1386 w 1441"/>
                <a:gd name="T57" fmla="*/ 149 h 264"/>
                <a:gd name="T58" fmla="*/ 1441 w 1441"/>
                <a:gd name="T59" fmla="*/ 94 h 264"/>
                <a:gd name="T60" fmla="*/ 1441 w 1441"/>
                <a:gd name="T61" fmla="*/ 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41" h="264">
                  <a:moveTo>
                    <a:pt x="1441" y="64"/>
                  </a:moveTo>
                  <a:cubicBezTo>
                    <a:pt x="1378" y="126"/>
                    <a:pt x="1378" y="126"/>
                    <a:pt x="1378" y="126"/>
                  </a:cubicBezTo>
                  <a:cubicBezTo>
                    <a:pt x="1257" y="5"/>
                    <a:pt x="1257" y="5"/>
                    <a:pt x="1257" y="5"/>
                  </a:cubicBezTo>
                  <a:cubicBezTo>
                    <a:pt x="1252" y="0"/>
                    <a:pt x="1246" y="0"/>
                    <a:pt x="1241" y="5"/>
                  </a:cubicBezTo>
                  <a:cubicBezTo>
                    <a:pt x="1014" y="231"/>
                    <a:pt x="1014" y="231"/>
                    <a:pt x="1014" y="231"/>
                  </a:cubicBezTo>
                  <a:cubicBezTo>
                    <a:pt x="885" y="102"/>
                    <a:pt x="885" y="102"/>
                    <a:pt x="885" y="102"/>
                  </a:cubicBezTo>
                  <a:cubicBezTo>
                    <a:pt x="881" y="98"/>
                    <a:pt x="874" y="98"/>
                    <a:pt x="870" y="102"/>
                  </a:cubicBezTo>
                  <a:cubicBezTo>
                    <a:pt x="748" y="224"/>
                    <a:pt x="748" y="224"/>
                    <a:pt x="748" y="224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5" y="11"/>
                    <a:pt x="528" y="11"/>
                    <a:pt x="523" y="16"/>
                  </a:cubicBezTo>
                  <a:cubicBezTo>
                    <a:pt x="315" y="224"/>
                    <a:pt x="315" y="224"/>
                    <a:pt x="315" y="224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75" y="85"/>
                    <a:pt x="169" y="85"/>
                    <a:pt x="164" y="89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307" y="248"/>
                    <a:pt x="307" y="248"/>
                    <a:pt x="307" y="248"/>
                  </a:cubicBezTo>
                  <a:cubicBezTo>
                    <a:pt x="309" y="250"/>
                    <a:pt x="312" y="251"/>
                    <a:pt x="315" y="251"/>
                  </a:cubicBezTo>
                  <a:cubicBezTo>
                    <a:pt x="318" y="251"/>
                    <a:pt x="320" y="250"/>
                    <a:pt x="322" y="248"/>
                  </a:cubicBezTo>
                  <a:cubicBezTo>
                    <a:pt x="531" y="39"/>
                    <a:pt x="531" y="39"/>
                    <a:pt x="531" y="39"/>
                  </a:cubicBezTo>
                  <a:cubicBezTo>
                    <a:pt x="740" y="248"/>
                    <a:pt x="740" y="248"/>
                    <a:pt x="740" y="248"/>
                  </a:cubicBezTo>
                  <a:cubicBezTo>
                    <a:pt x="744" y="252"/>
                    <a:pt x="751" y="252"/>
                    <a:pt x="755" y="248"/>
                  </a:cubicBezTo>
                  <a:cubicBezTo>
                    <a:pt x="878" y="125"/>
                    <a:pt x="878" y="125"/>
                    <a:pt x="878" y="125"/>
                  </a:cubicBezTo>
                  <a:cubicBezTo>
                    <a:pt x="1007" y="255"/>
                    <a:pt x="1007" y="255"/>
                    <a:pt x="1007" y="255"/>
                  </a:cubicBezTo>
                  <a:cubicBezTo>
                    <a:pt x="1009" y="257"/>
                    <a:pt x="1012" y="258"/>
                    <a:pt x="1014" y="258"/>
                  </a:cubicBezTo>
                  <a:cubicBezTo>
                    <a:pt x="1017" y="258"/>
                    <a:pt x="1020" y="257"/>
                    <a:pt x="1022" y="255"/>
                  </a:cubicBezTo>
                  <a:cubicBezTo>
                    <a:pt x="1249" y="28"/>
                    <a:pt x="1249" y="28"/>
                    <a:pt x="1249" y="28"/>
                  </a:cubicBezTo>
                  <a:cubicBezTo>
                    <a:pt x="1371" y="149"/>
                    <a:pt x="1371" y="149"/>
                    <a:pt x="1371" y="149"/>
                  </a:cubicBezTo>
                  <a:cubicBezTo>
                    <a:pt x="1375" y="154"/>
                    <a:pt x="1382" y="154"/>
                    <a:pt x="1386" y="149"/>
                  </a:cubicBezTo>
                  <a:cubicBezTo>
                    <a:pt x="1441" y="94"/>
                    <a:pt x="1441" y="94"/>
                    <a:pt x="1441" y="94"/>
                  </a:cubicBezTo>
                  <a:lnTo>
                    <a:pt x="1441" y="64"/>
                  </a:ln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lïďè">
              <a:extLst>
                <a:ext uri="{FF2B5EF4-FFF2-40B4-BE49-F238E27FC236}">
                  <a16:creationId xmlns:a16="http://schemas.microsoft.com/office/drawing/2014/main" id="{F82B1ACA-4ECE-4734-A7DF-1EF763739566}"/>
                </a:ext>
              </a:extLst>
            </p:cNvPr>
            <p:cNvSpPr/>
            <p:nvPr/>
          </p:nvSpPr>
          <p:spPr bwMode="auto">
            <a:xfrm>
              <a:off x="8618538" y="3825876"/>
              <a:ext cx="269875" cy="265113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e">
              <a:extLst>
                <a:ext uri="{FF2B5EF4-FFF2-40B4-BE49-F238E27FC236}">
                  <a16:creationId xmlns:a16="http://schemas.microsoft.com/office/drawing/2014/main" id="{33CB965C-83F5-4EF5-AD0C-7A696D95FF30}"/>
                </a:ext>
              </a:extLst>
            </p:cNvPr>
            <p:cNvSpPr/>
            <p:nvPr/>
          </p:nvSpPr>
          <p:spPr bwMode="auto">
            <a:xfrm>
              <a:off x="8677275" y="3879851"/>
              <a:ext cx="152400" cy="157163"/>
            </a:xfrm>
            <a:prstGeom prst="ellipse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şḷíḑê">
              <a:extLst>
                <a:ext uri="{FF2B5EF4-FFF2-40B4-BE49-F238E27FC236}">
                  <a16:creationId xmlns:a16="http://schemas.microsoft.com/office/drawing/2014/main" id="{3DAD76F9-3200-41B6-8980-7014A417E894}"/>
                </a:ext>
              </a:extLst>
            </p:cNvPr>
            <p:cNvSpPr/>
            <p:nvPr/>
          </p:nvSpPr>
          <p:spPr bwMode="auto">
            <a:xfrm>
              <a:off x="7034213" y="2571751"/>
              <a:ext cx="1454150" cy="1638300"/>
            </a:xfrm>
            <a:prstGeom prst="rect">
              <a:avLst/>
            </a:prstGeom>
            <a:solidFill>
              <a:srgbClr val="CAC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ḷîďê">
              <a:extLst>
                <a:ext uri="{FF2B5EF4-FFF2-40B4-BE49-F238E27FC236}">
                  <a16:creationId xmlns:a16="http://schemas.microsoft.com/office/drawing/2014/main" id="{91F6B642-1B7E-4BD4-8847-7B8954B7F0FF}"/>
                </a:ext>
              </a:extLst>
            </p:cNvPr>
            <p:cNvSpPr/>
            <p:nvPr/>
          </p:nvSpPr>
          <p:spPr bwMode="auto">
            <a:xfrm>
              <a:off x="7100888" y="2706688"/>
              <a:ext cx="1450975" cy="1638300"/>
            </a:xfrm>
            <a:prstGeom prst="rect">
              <a:avLst/>
            </a:prstGeom>
            <a:solidFill>
              <a:srgbClr val="DED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ḷíḍe">
              <a:extLst>
                <a:ext uri="{FF2B5EF4-FFF2-40B4-BE49-F238E27FC236}">
                  <a16:creationId xmlns:a16="http://schemas.microsoft.com/office/drawing/2014/main" id="{B8147894-68FB-482B-AEF5-B47C605DF897}"/>
                </a:ext>
              </a:extLst>
            </p:cNvPr>
            <p:cNvSpPr/>
            <p:nvPr/>
          </p:nvSpPr>
          <p:spPr bwMode="auto">
            <a:xfrm>
              <a:off x="7169150" y="2816226"/>
              <a:ext cx="1449388" cy="1638300"/>
            </a:xfrm>
            <a:prstGeom prst="rect">
              <a:avLst/>
            </a:prstGeom>
            <a:solidFill>
              <a:srgbClr val="F7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ḻiḋé">
              <a:extLst>
                <a:ext uri="{FF2B5EF4-FFF2-40B4-BE49-F238E27FC236}">
                  <a16:creationId xmlns:a16="http://schemas.microsoft.com/office/drawing/2014/main" id="{AD8D918B-6D2E-4157-8CB1-56F079DF6361}"/>
                </a:ext>
              </a:extLst>
            </p:cNvPr>
            <p:cNvSpPr/>
            <p:nvPr/>
          </p:nvSpPr>
          <p:spPr bwMode="auto">
            <a:xfrm>
              <a:off x="4306888" y="2808288"/>
              <a:ext cx="2727325" cy="1814513"/>
            </a:xfrm>
            <a:prstGeom prst="rect">
              <a:avLst/>
            </a:prstGeom>
            <a:solidFill>
              <a:srgbClr val="344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śḷïḓè">
              <a:extLst>
                <a:ext uri="{FF2B5EF4-FFF2-40B4-BE49-F238E27FC236}">
                  <a16:creationId xmlns:a16="http://schemas.microsoft.com/office/drawing/2014/main" id="{43CDC494-8ACC-4772-A950-AC2D845253A3}"/>
                </a:ext>
              </a:extLst>
            </p:cNvPr>
            <p:cNvSpPr/>
            <p:nvPr/>
          </p:nvSpPr>
          <p:spPr bwMode="auto">
            <a:xfrm>
              <a:off x="4398963" y="2897188"/>
              <a:ext cx="2538413" cy="163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1îdé">
              <a:extLst>
                <a:ext uri="{FF2B5EF4-FFF2-40B4-BE49-F238E27FC236}">
                  <a16:creationId xmlns:a16="http://schemas.microsoft.com/office/drawing/2014/main" id="{87837DE5-E9D2-4095-B4AD-7BF45B5B8034}"/>
                </a:ext>
              </a:extLst>
            </p:cNvPr>
            <p:cNvSpPr/>
            <p:nvPr/>
          </p:nvSpPr>
          <p:spPr bwMode="auto">
            <a:xfrm>
              <a:off x="4108450" y="4614863"/>
              <a:ext cx="3136900" cy="277813"/>
            </a:xfrm>
            <a:custGeom>
              <a:avLst/>
              <a:gdLst>
                <a:gd name="T0" fmla="*/ 1976 w 1976"/>
                <a:gd name="T1" fmla="*/ 175 h 175"/>
                <a:gd name="T2" fmla="*/ 0 w 1976"/>
                <a:gd name="T3" fmla="*/ 175 h 175"/>
                <a:gd name="T4" fmla="*/ 130 w 1976"/>
                <a:gd name="T5" fmla="*/ 0 h 175"/>
                <a:gd name="T6" fmla="*/ 1848 w 1976"/>
                <a:gd name="T7" fmla="*/ 0 h 175"/>
                <a:gd name="T8" fmla="*/ 1976 w 197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6" h="175">
                  <a:moveTo>
                    <a:pt x="1976" y="175"/>
                  </a:moveTo>
                  <a:lnTo>
                    <a:pt x="0" y="175"/>
                  </a:lnTo>
                  <a:lnTo>
                    <a:pt x="130" y="0"/>
                  </a:lnTo>
                  <a:lnTo>
                    <a:pt x="1848" y="0"/>
                  </a:lnTo>
                  <a:lnTo>
                    <a:pt x="1976" y="17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ďé">
              <a:extLst>
                <a:ext uri="{FF2B5EF4-FFF2-40B4-BE49-F238E27FC236}">
                  <a16:creationId xmlns:a16="http://schemas.microsoft.com/office/drawing/2014/main" id="{6CEB4B55-EE47-43EE-8389-29385753E564}"/>
                </a:ext>
              </a:extLst>
            </p:cNvPr>
            <p:cNvSpPr/>
            <p:nvPr/>
          </p:nvSpPr>
          <p:spPr bwMode="auto">
            <a:xfrm>
              <a:off x="4230688" y="4657726"/>
              <a:ext cx="2892425" cy="193675"/>
            </a:xfrm>
            <a:custGeom>
              <a:avLst/>
              <a:gdLst>
                <a:gd name="T0" fmla="*/ 1822 w 1822"/>
                <a:gd name="T1" fmla="*/ 122 h 122"/>
                <a:gd name="T2" fmla="*/ 0 w 1822"/>
                <a:gd name="T3" fmla="*/ 122 h 122"/>
                <a:gd name="T4" fmla="*/ 88 w 1822"/>
                <a:gd name="T5" fmla="*/ 0 h 122"/>
                <a:gd name="T6" fmla="*/ 1742 w 1822"/>
                <a:gd name="T7" fmla="*/ 0 h 122"/>
                <a:gd name="T8" fmla="*/ 1822 w 1822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2" h="122">
                  <a:moveTo>
                    <a:pt x="1822" y="122"/>
                  </a:moveTo>
                  <a:lnTo>
                    <a:pt x="0" y="122"/>
                  </a:lnTo>
                  <a:lnTo>
                    <a:pt x="88" y="0"/>
                  </a:lnTo>
                  <a:lnTo>
                    <a:pt x="1742" y="0"/>
                  </a:lnTo>
                  <a:lnTo>
                    <a:pt x="1822" y="122"/>
                  </a:lnTo>
                  <a:close/>
                </a:path>
              </a:pathLst>
            </a:custGeom>
            <a:solidFill>
              <a:srgbClr val="344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şļíḋe">
              <a:extLst>
                <a:ext uri="{FF2B5EF4-FFF2-40B4-BE49-F238E27FC236}">
                  <a16:creationId xmlns:a16="http://schemas.microsoft.com/office/drawing/2014/main" id="{7383B661-E999-4D7D-82F5-85A3D999F7BF}"/>
                </a:ext>
              </a:extLst>
            </p:cNvPr>
            <p:cNvSpPr/>
            <p:nvPr/>
          </p:nvSpPr>
          <p:spPr bwMode="auto">
            <a:xfrm>
              <a:off x="4108450" y="4892676"/>
              <a:ext cx="3136900" cy="63500"/>
            </a:xfrm>
            <a:prstGeom prst="rect">
              <a:avLst/>
            </a:prstGeom>
            <a:solidFill>
              <a:srgbClr val="344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ļídê">
              <a:extLst>
                <a:ext uri="{FF2B5EF4-FFF2-40B4-BE49-F238E27FC236}">
                  <a16:creationId xmlns:a16="http://schemas.microsoft.com/office/drawing/2014/main" id="{F10A539B-795E-41FB-9E55-7016D2EB4FDF}"/>
                </a:ext>
              </a:extLst>
            </p:cNvPr>
            <p:cNvSpPr/>
            <p:nvPr/>
          </p:nvSpPr>
          <p:spPr bwMode="auto">
            <a:xfrm>
              <a:off x="4314825" y="4695826"/>
              <a:ext cx="2719388" cy="15875"/>
            </a:xfrm>
            <a:prstGeom prst="rect">
              <a:avLst/>
            </a:pr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şḷiḋè">
              <a:extLst>
                <a:ext uri="{FF2B5EF4-FFF2-40B4-BE49-F238E27FC236}">
                  <a16:creationId xmlns:a16="http://schemas.microsoft.com/office/drawing/2014/main" id="{AF7EAEB2-CAB2-43A6-B968-80D2C35C2B18}"/>
                </a:ext>
              </a:extLst>
            </p:cNvPr>
            <p:cNvSpPr/>
            <p:nvPr/>
          </p:nvSpPr>
          <p:spPr bwMode="auto">
            <a:xfrm>
              <a:off x="4230688" y="4762501"/>
              <a:ext cx="2892425" cy="17463"/>
            </a:xfrm>
            <a:prstGeom prst="rect">
              <a:avLst/>
            </a:pr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líḓe">
              <a:extLst>
                <a:ext uri="{FF2B5EF4-FFF2-40B4-BE49-F238E27FC236}">
                  <a16:creationId xmlns:a16="http://schemas.microsoft.com/office/drawing/2014/main" id="{78E3428B-514B-4E4A-A981-ECAC7078A854}"/>
                </a:ext>
              </a:extLst>
            </p:cNvPr>
            <p:cNvSpPr/>
            <p:nvPr/>
          </p:nvSpPr>
          <p:spPr bwMode="auto">
            <a:xfrm>
              <a:off x="5664200" y="4619626"/>
              <a:ext cx="20638" cy="150813"/>
            </a:xfrm>
            <a:custGeom>
              <a:avLst/>
              <a:gdLst>
                <a:gd name="T0" fmla="*/ 11 w 13"/>
                <a:gd name="T1" fmla="*/ 95 h 95"/>
                <a:gd name="T2" fmla="*/ 0 w 13"/>
                <a:gd name="T3" fmla="*/ 95 h 95"/>
                <a:gd name="T4" fmla="*/ 3 w 13"/>
                <a:gd name="T5" fmla="*/ 0 h 95"/>
                <a:gd name="T6" fmla="*/ 13 w 13"/>
                <a:gd name="T7" fmla="*/ 2 h 95"/>
                <a:gd name="T8" fmla="*/ 11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1" y="95"/>
                  </a:moveTo>
                  <a:lnTo>
                    <a:pt x="0" y="95"/>
                  </a:lnTo>
                  <a:lnTo>
                    <a:pt x="3" y="0"/>
                  </a:lnTo>
                  <a:lnTo>
                    <a:pt x="13" y="2"/>
                  </a:lnTo>
                  <a:lnTo>
                    <a:pt x="11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ḷiḋê">
              <a:extLst>
                <a:ext uri="{FF2B5EF4-FFF2-40B4-BE49-F238E27FC236}">
                  <a16:creationId xmlns:a16="http://schemas.microsoft.com/office/drawing/2014/main" id="{7467C23F-7D18-467D-9B62-4D429D59E056}"/>
                </a:ext>
              </a:extLst>
            </p:cNvPr>
            <p:cNvSpPr/>
            <p:nvPr/>
          </p:nvSpPr>
          <p:spPr bwMode="auto">
            <a:xfrm>
              <a:off x="5765800" y="4619626"/>
              <a:ext cx="20638" cy="150813"/>
            </a:xfrm>
            <a:custGeom>
              <a:avLst/>
              <a:gdLst>
                <a:gd name="T0" fmla="*/ 10 w 13"/>
                <a:gd name="T1" fmla="*/ 95 h 95"/>
                <a:gd name="T2" fmla="*/ 0 w 13"/>
                <a:gd name="T3" fmla="*/ 95 h 95"/>
                <a:gd name="T4" fmla="*/ 2 w 13"/>
                <a:gd name="T5" fmla="*/ 0 h 95"/>
                <a:gd name="T6" fmla="*/ 13 w 13"/>
                <a:gd name="T7" fmla="*/ 2 h 95"/>
                <a:gd name="T8" fmla="*/ 10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0" y="95"/>
                  </a:moveTo>
                  <a:lnTo>
                    <a:pt x="0" y="95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0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líďe">
              <a:extLst>
                <a:ext uri="{FF2B5EF4-FFF2-40B4-BE49-F238E27FC236}">
                  <a16:creationId xmlns:a16="http://schemas.microsoft.com/office/drawing/2014/main" id="{79E023FE-566A-404D-9D34-F59826FA75C6}"/>
                </a:ext>
              </a:extLst>
            </p:cNvPr>
            <p:cNvSpPr/>
            <p:nvPr/>
          </p:nvSpPr>
          <p:spPr bwMode="auto">
            <a:xfrm>
              <a:off x="5875338" y="4619626"/>
              <a:ext cx="20638" cy="150813"/>
            </a:xfrm>
            <a:custGeom>
              <a:avLst/>
              <a:gdLst>
                <a:gd name="T0" fmla="*/ 2 w 13"/>
                <a:gd name="T1" fmla="*/ 95 h 95"/>
                <a:gd name="T2" fmla="*/ 0 w 13"/>
                <a:gd name="T3" fmla="*/ 2 h 95"/>
                <a:gd name="T4" fmla="*/ 10 w 13"/>
                <a:gd name="T5" fmla="*/ 0 h 95"/>
                <a:gd name="T6" fmla="*/ 13 w 13"/>
                <a:gd name="T7" fmla="*/ 95 h 95"/>
                <a:gd name="T8" fmla="*/ 2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2" y="95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13" y="95"/>
                  </a:lnTo>
                  <a:lnTo>
                    <a:pt x="2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1îdè">
              <a:extLst>
                <a:ext uri="{FF2B5EF4-FFF2-40B4-BE49-F238E27FC236}">
                  <a16:creationId xmlns:a16="http://schemas.microsoft.com/office/drawing/2014/main" id="{09281F43-F3D1-45C9-B111-16188BF02AE0}"/>
                </a:ext>
              </a:extLst>
            </p:cNvPr>
            <p:cNvSpPr/>
            <p:nvPr/>
          </p:nvSpPr>
          <p:spPr bwMode="auto">
            <a:xfrm>
              <a:off x="5967413" y="4619626"/>
              <a:ext cx="50800" cy="236538"/>
            </a:xfrm>
            <a:custGeom>
              <a:avLst/>
              <a:gdLst>
                <a:gd name="T0" fmla="*/ 21 w 32"/>
                <a:gd name="T1" fmla="*/ 149 h 149"/>
                <a:gd name="T2" fmla="*/ 11 w 32"/>
                <a:gd name="T3" fmla="*/ 95 h 149"/>
                <a:gd name="T4" fmla="*/ 0 w 32"/>
                <a:gd name="T5" fmla="*/ 2 h 149"/>
                <a:gd name="T6" fmla="*/ 11 w 32"/>
                <a:gd name="T7" fmla="*/ 0 h 149"/>
                <a:gd name="T8" fmla="*/ 21 w 32"/>
                <a:gd name="T9" fmla="*/ 95 h 149"/>
                <a:gd name="T10" fmla="*/ 32 w 32"/>
                <a:gd name="T11" fmla="*/ 146 h 149"/>
                <a:gd name="T12" fmla="*/ 21 w 32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9">
                  <a:moveTo>
                    <a:pt x="21" y="149"/>
                  </a:moveTo>
                  <a:lnTo>
                    <a:pt x="11" y="95"/>
                  </a:lnTo>
                  <a:lnTo>
                    <a:pt x="0" y="2"/>
                  </a:lnTo>
                  <a:lnTo>
                    <a:pt x="11" y="0"/>
                  </a:lnTo>
                  <a:lnTo>
                    <a:pt x="21" y="95"/>
                  </a:lnTo>
                  <a:lnTo>
                    <a:pt x="32" y="146"/>
                  </a:lnTo>
                  <a:lnTo>
                    <a:pt x="21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ṡḷiḍe">
              <a:extLst>
                <a:ext uri="{FF2B5EF4-FFF2-40B4-BE49-F238E27FC236}">
                  <a16:creationId xmlns:a16="http://schemas.microsoft.com/office/drawing/2014/main" id="{E3D27E4F-E0A6-4F77-9D83-FDF146AE4144}"/>
                </a:ext>
              </a:extLst>
            </p:cNvPr>
            <p:cNvSpPr/>
            <p:nvPr/>
          </p:nvSpPr>
          <p:spPr bwMode="auto">
            <a:xfrm>
              <a:off x="6059488" y="4619626"/>
              <a:ext cx="68263" cy="236538"/>
            </a:xfrm>
            <a:custGeom>
              <a:avLst/>
              <a:gdLst>
                <a:gd name="T0" fmla="*/ 32 w 43"/>
                <a:gd name="T1" fmla="*/ 149 h 149"/>
                <a:gd name="T2" fmla="*/ 16 w 43"/>
                <a:gd name="T3" fmla="*/ 98 h 149"/>
                <a:gd name="T4" fmla="*/ 0 w 43"/>
                <a:gd name="T5" fmla="*/ 2 h 149"/>
                <a:gd name="T6" fmla="*/ 11 w 43"/>
                <a:gd name="T7" fmla="*/ 0 h 149"/>
                <a:gd name="T8" fmla="*/ 27 w 43"/>
                <a:gd name="T9" fmla="*/ 95 h 149"/>
                <a:gd name="T10" fmla="*/ 43 w 43"/>
                <a:gd name="T11" fmla="*/ 146 h 149"/>
                <a:gd name="T12" fmla="*/ 32 w 43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49">
                  <a:moveTo>
                    <a:pt x="32" y="149"/>
                  </a:moveTo>
                  <a:lnTo>
                    <a:pt x="16" y="98"/>
                  </a:lnTo>
                  <a:lnTo>
                    <a:pt x="0" y="2"/>
                  </a:lnTo>
                  <a:lnTo>
                    <a:pt x="11" y="0"/>
                  </a:lnTo>
                  <a:lnTo>
                    <a:pt x="27" y="95"/>
                  </a:lnTo>
                  <a:lnTo>
                    <a:pt x="43" y="146"/>
                  </a:lnTo>
                  <a:lnTo>
                    <a:pt x="32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1iḑe">
              <a:extLst>
                <a:ext uri="{FF2B5EF4-FFF2-40B4-BE49-F238E27FC236}">
                  <a16:creationId xmlns:a16="http://schemas.microsoft.com/office/drawing/2014/main" id="{24A2090B-1521-4054-BFAD-7484D3670C72}"/>
                </a:ext>
              </a:extLst>
            </p:cNvPr>
            <p:cNvSpPr/>
            <p:nvPr/>
          </p:nvSpPr>
          <p:spPr bwMode="auto">
            <a:xfrm>
              <a:off x="6153150" y="4619626"/>
              <a:ext cx="76200" cy="236538"/>
            </a:xfrm>
            <a:custGeom>
              <a:avLst/>
              <a:gdLst>
                <a:gd name="T0" fmla="*/ 40 w 48"/>
                <a:gd name="T1" fmla="*/ 149 h 149"/>
                <a:gd name="T2" fmla="*/ 21 w 48"/>
                <a:gd name="T3" fmla="*/ 98 h 149"/>
                <a:gd name="T4" fmla="*/ 0 w 48"/>
                <a:gd name="T5" fmla="*/ 2 h 149"/>
                <a:gd name="T6" fmla="*/ 11 w 48"/>
                <a:gd name="T7" fmla="*/ 0 h 149"/>
                <a:gd name="T8" fmla="*/ 32 w 48"/>
                <a:gd name="T9" fmla="*/ 93 h 149"/>
                <a:gd name="T10" fmla="*/ 48 w 48"/>
                <a:gd name="T11" fmla="*/ 146 h 149"/>
                <a:gd name="T12" fmla="*/ 40 w 48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9">
                  <a:moveTo>
                    <a:pt x="40" y="149"/>
                  </a:moveTo>
                  <a:lnTo>
                    <a:pt x="21" y="98"/>
                  </a:lnTo>
                  <a:lnTo>
                    <a:pt x="0" y="2"/>
                  </a:lnTo>
                  <a:lnTo>
                    <a:pt x="11" y="0"/>
                  </a:lnTo>
                  <a:lnTo>
                    <a:pt x="32" y="93"/>
                  </a:lnTo>
                  <a:lnTo>
                    <a:pt x="48" y="146"/>
                  </a:lnTo>
                  <a:lnTo>
                    <a:pt x="40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ṧlîḍe">
              <a:extLst>
                <a:ext uri="{FF2B5EF4-FFF2-40B4-BE49-F238E27FC236}">
                  <a16:creationId xmlns:a16="http://schemas.microsoft.com/office/drawing/2014/main" id="{D2F83BDC-D0DE-4AE1-8291-CAF58B04C69F}"/>
                </a:ext>
              </a:extLst>
            </p:cNvPr>
            <p:cNvSpPr/>
            <p:nvPr/>
          </p:nvSpPr>
          <p:spPr bwMode="auto">
            <a:xfrm>
              <a:off x="6254750" y="4619626"/>
              <a:ext cx="84138" cy="236538"/>
            </a:xfrm>
            <a:custGeom>
              <a:avLst/>
              <a:gdLst>
                <a:gd name="T0" fmla="*/ 42 w 53"/>
                <a:gd name="T1" fmla="*/ 149 h 149"/>
                <a:gd name="T2" fmla="*/ 24 w 53"/>
                <a:gd name="T3" fmla="*/ 98 h 149"/>
                <a:gd name="T4" fmla="*/ 0 w 53"/>
                <a:gd name="T5" fmla="*/ 2 h 149"/>
                <a:gd name="T6" fmla="*/ 10 w 53"/>
                <a:gd name="T7" fmla="*/ 0 h 149"/>
                <a:gd name="T8" fmla="*/ 34 w 53"/>
                <a:gd name="T9" fmla="*/ 93 h 149"/>
                <a:gd name="T10" fmla="*/ 53 w 53"/>
                <a:gd name="T11" fmla="*/ 143 h 149"/>
                <a:gd name="T12" fmla="*/ 42 w 53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49">
                  <a:moveTo>
                    <a:pt x="42" y="149"/>
                  </a:moveTo>
                  <a:lnTo>
                    <a:pt x="24" y="98"/>
                  </a:lnTo>
                  <a:lnTo>
                    <a:pt x="0" y="2"/>
                  </a:lnTo>
                  <a:lnTo>
                    <a:pt x="10" y="0"/>
                  </a:lnTo>
                  <a:lnTo>
                    <a:pt x="34" y="93"/>
                  </a:lnTo>
                  <a:lnTo>
                    <a:pt x="53" y="143"/>
                  </a:lnTo>
                  <a:lnTo>
                    <a:pt x="42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ṥlîďe">
              <a:extLst>
                <a:ext uri="{FF2B5EF4-FFF2-40B4-BE49-F238E27FC236}">
                  <a16:creationId xmlns:a16="http://schemas.microsoft.com/office/drawing/2014/main" id="{3E8AE6BA-DC72-49A8-BC5B-E1B1EAC1578D}"/>
                </a:ext>
              </a:extLst>
            </p:cNvPr>
            <p:cNvSpPr/>
            <p:nvPr/>
          </p:nvSpPr>
          <p:spPr bwMode="auto">
            <a:xfrm>
              <a:off x="6359525" y="4619626"/>
              <a:ext cx="92075" cy="236538"/>
            </a:xfrm>
            <a:custGeom>
              <a:avLst/>
              <a:gdLst>
                <a:gd name="T0" fmla="*/ 48 w 58"/>
                <a:gd name="T1" fmla="*/ 149 h 149"/>
                <a:gd name="T2" fmla="*/ 21 w 58"/>
                <a:gd name="T3" fmla="*/ 95 h 149"/>
                <a:gd name="T4" fmla="*/ 0 w 58"/>
                <a:gd name="T5" fmla="*/ 2 h 149"/>
                <a:gd name="T6" fmla="*/ 11 w 58"/>
                <a:gd name="T7" fmla="*/ 0 h 149"/>
                <a:gd name="T8" fmla="*/ 32 w 58"/>
                <a:gd name="T9" fmla="*/ 93 h 149"/>
                <a:gd name="T10" fmla="*/ 58 w 58"/>
                <a:gd name="T11" fmla="*/ 143 h 149"/>
                <a:gd name="T12" fmla="*/ 48 w 58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49">
                  <a:moveTo>
                    <a:pt x="48" y="149"/>
                  </a:moveTo>
                  <a:lnTo>
                    <a:pt x="21" y="95"/>
                  </a:lnTo>
                  <a:lnTo>
                    <a:pt x="0" y="2"/>
                  </a:lnTo>
                  <a:lnTo>
                    <a:pt x="11" y="0"/>
                  </a:lnTo>
                  <a:lnTo>
                    <a:pt x="32" y="93"/>
                  </a:lnTo>
                  <a:lnTo>
                    <a:pt x="58" y="143"/>
                  </a:lnTo>
                  <a:lnTo>
                    <a:pt x="4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ṧ1îdé">
              <a:extLst>
                <a:ext uri="{FF2B5EF4-FFF2-40B4-BE49-F238E27FC236}">
                  <a16:creationId xmlns:a16="http://schemas.microsoft.com/office/drawing/2014/main" id="{5BF72557-CAAD-43CD-88B3-3FD6F862279F}"/>
                </a:ext>
              </a:extLst>
            </p:cNvPr>
            <p:cNvSpPr/>
            <p:nvPr/>
          </p:nvSpPr>
          <p:spPr bwMode="auto">
            <a:xfrm>
              <a:off x="6461125" y="4619626"/>
              <a:ext cx="84138" cy="236538"/>
            </a:xfrm>
            <a:custGeom>
              <a:avLst/>
              <a:gdLst>
                <a:gd name="T0" fmla="*/ 42 w 53"/>
                <a:gd name="T1" fmla="*/ 149 h 149"/>
                <a:gd name="T2" fmla="*/ 24 w 53"/>
                <a:gd name="T3" fmla="*/ 98 h 149"/>
                <a:gd name="T4" fmla="*/ 0 w 53"/>
                <a:gd name="T5" fmla="*/ 2 h 149"/>
                <a:gd name="T6" fmla="*/ 10 w 53"/>
                <a:gd name="T7" fmla="*/ 0 h 149"/>
                <a:gd name="T8" fmla="*/ 34 w 53"/>
                <a:gd name="T9" fmla="*/ 93 h 149"/>
                <a:gd name="T10" fmla="*/ 53 w 53"/>
                <a:gd name="T11" fmla="*/ 143 h 149"/>
                <a:gd name="T12" fmla="*/ 42 w 53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49">
                  <a:moveTo>
                    <a:pt x="42" y="149"/>
                  </a:moveTo>
                  <a:lnTo>
                    <a:pt x="24" y="98"/>
                  </a:lnTo>
                  <a:lnTo>
                    <a:pt x="0" y="2"/>
                  </a:lnTo>
                  <a:lnTo>
                    <a:pt x="10" y="0"/>
                  </a:lnTo>
                  <a:lnTo>
                    <a:pt x="34" y="93"/>
                  </a:lnTo>
                  <a:lnTo>
                    <a:pt x="53" y="143"/>
                  </a:lnTo>
                  <a:lnTo>
                    <a:pt x="42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ļïḓè">
              <a:extLst>
                <a:ext uri="{FF2B5EF4-FFF2-40B4-BE49-F238E27FC236}">
                  <a16:creationId xmlns:a16="http://schemas.microsoft.com/office/drawing/2014/main" id="{E85134A3-20A9-4ECD-BE5B-E21F6F8BA167}"/>
                </a:ext>
              </a:extLst>
            </p:cNvPr>
            <p:cNvSpPr/>
            <p:nvPr/>
          </p:nvSpPr>
          <p:spPr bwMode="auto">
            <a:xfrm>
              <a:off x="6565900" y="4619626"/>
              <a:ext cx="84138" cy="236538"/>
            </a:xfrm>
            <a:custGeom>
              <a:avLst/>
              <a:gdLst>
                <a:gd name="T0" fmla="*/ 45 w 53"/>
                <a:gd name="T1" fmla="*/ 149 h 149"/>
                <a:gd name="T2" fmla="*/ 21 w 53"/>
                <a:gd name="T3" fmla="*/ 98 h 149"/>
                <a:gd name="T4" fmla="*/ 0 w 53"/>
                <a:gd name="T5" fmla="*/ 2 h 149"/>
                <a:gd name="T6" fmla="*/ 8 w 53"/>
                <a:gd name="T7" fmla="*/ 0 h 149"/>
                <a:gd name="T8" fmla="*/ 32 w 53"/>
                <a:gd name="T9" fmla="*/ 93 h 149"/>
                <a:gd name="T10" fmla="*/ 53 w 53"/>
                <a:gd name="T11" fmla="*/ 143 h 149"/>
                <a:gd name="T12" fmla="*/ 45 w 53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49">
                  <a:moveTo>
                    <a:pt x="45" y="149"/>
                  </a:moveTo>
                  <a:lnTo>
                    <a:pt x="21" y="98"/>
                  </a:lnTo>
                  <a:lnTo>
                    <a:pt x="0" y="2"/>
                  </a:lnTo>
                  <a:lnTo>
                    <a:pt x="8" y="0"/>
                  </a:lnTo>
                  <a:lnTo>
                    <a:pt x="32" y="93"/>
                  </a:lnTo>
                  <a:lnTo>
                    <a:pt x="53" y="143"/>
                  </a:lnTo>
                  <a:lnTo>
                    <a:pt x="45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ŝḷîḋe">
              <a:extLst>
                <a:ext uri="{FF2B5EF4-FFF2-40B4-BE49-F238E27FC236}">
                  <a16:creationId xmlns:a16="http://schemas.microsoft.com/office/drawing/2014/main" id="{17BE915E-2347-4AC2-AB6D-68620579A1BF}"/>
                </a:ext>
              </a:extLst>
            </p:cNvPr>
            <p:cNvSpPr/>
            <p:nvPr/>
          </p:nvSpPr>
          <p:spPr bwMode="auto">
            <a:xfrm>
              <a:off x="6667500" y="4619626"/>
              <a:ext cx="96838" cy="231775"/>
            </a:xfrm>
            <a:custGeom>
              <a:avLst/>
              <a:gdLst>
                <a:gd name="T0" fmla="*/ 53 w 61"/>
                <a:gd name="T1" fmla="*/ 146 h 146"/>
                <a:gd name="T2" fmla="*/ 29 w 61"/>
                <a:gd name="T3" fmla="*/ 98 h 146"/>
                <a:gd name="T4" fmla="*/ 0 w 61"/>
                <a:gd name="T5" fmla="*/ 2 h 146"/>
                <a:gd name="T6" fmla="*/ 10 w 61"/>
                <a:gd name="T7" fmla="*/ 0 h 146"/>
                <a:gd name="T8" fmla="*/ 40 w 61"/>
                <a:gd name="T9" fmla="*/ 93 h 146"/>
                <a:gd name="T10" fmla="*/ 61 w 61"/>
                <a:gd name="T11" fmla="*/ 141 h 146"/>
                <a:gd name="T12" fmla="*/ 53 w 61"/>
                <a:gd name="T1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46">
                  <a:moveTo>
                    <a:pt x="53" y="146"/>
                  </a:moveTo>
                  <a:lnTo>
                    <a:pt x="29" y="98"/>
                  </a:lnTo>
                  <a:lnTo>
                    <a:pt x="0" y="2"/>
                  </a:lnTo>
                  <a:lnTo>
                    <a:pt x="10" y="0"/>
                  </a:lnTo>
                  <a:lnTo>
                    <a:pt x="40" y="93"/>
                  </a:lnTo>
                  <a:lnTo>
                    <a:pt x="61" y="141"/>
                  </a:lnTo>
                  <a:lnTo>
                    <a:pt x="53" y="146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liďe">
              <a:extLst>
                <a:ext uri="{FF2B5EF4-FFF2-40B4-BE49-F238E27FC236}">
                  <a16:creationId xmlns:a16="http://schemas.microsoft.com/office/drawing/2014/main" id="{0CB01321-1710-47BE-AEFD-840C978E0005}"/>
                </a:ext>
              </a:extLst>
            </p:cNvPr>
            <p:cNvSpPr/>
            <p:nvPr/>
          </p:nvSpPr>
          <p:spPr bwMode="auto">
            <a:xfrm>
              <a:off x="6769100" y="4619626"/>
              <a:ext cx="117475" cy="236538"/>
            </a:xfrm>
            <a:custGeom>
              <a:avLst/>
              <a:gdLst>
                <a:gd name="T0" fmla="*/ 66 w 74"/>
                <a:gd name="T1" fmla="*/ 149 h 149"/>
                <a:gd name="T2" fmla="*/ 37 w 74"/>
                <a:gd name="T3" fmla="*/ 98 h 149"/>
                <a:gd name="T4" fmla="*/ 0 w 74"/>
                <a:gd name="T5" fmla="*/ 2 h 149"/>
                <a:gd name="T6" fmla="*/ 10 w 74"/>
                <a:gd name="T7" fmla="*/ 0 h 149"/>
                <a:gd name="T8" fmla="*/ 47 w 74"/>
                <a:gd name="T9" fmla="*/ 93 h 149"/>
                <a:gd name="T10" fmla="*/ 74 w 74"/>
                <a:gd name="T11" fmla="*/ 143 h 149"/>
                <a:gd name="T12" fmla="*/ 66 w 74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9">
                  <a:moveTo>
                    <a:pt x="66" y="149"/>
                  </a:moveTo>
                  <a:lnTo>
                    <a:pt x="37" y="98"/>
                  </a:lnTo>
                  <a:lnTo>
                    <a:pt x="0" y="2"/>
                  </a:lnTo>
                  <a:lnTo>
                    <a:pt x="10" y="0"/>
                  </a:lnTo>
                  <a:lnTo>
                    <a:pt x="47" y="93"/>
                  </a:lnTo>
                  <a:lnTo>
                    <a:pt x="74" y="143"/>
                  </a:lnTo>
                  <a:lnTo>
                    <a:pt x="66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ṥlïḑé">
              <a:extLst>
                <a:ext uri="{FF2B5EF4-FFF2-40B4-BE49-F238E27FC236}">
                  <a16:creationId xmlns:a16="http://schemas.microsoft.com/office/drawing/2014/main" id="{2F2CD318-C1F4-4C08-BCC6-FB264CE8DB16}"/>
                </a:ext>
              </a:extLst>
            </p:cNvPr>
            <p:cNvSpPr/>
            <p:nvPr/>
          </p:nvSpPr>
          <p:spPr bwMode="auto">
            <a:xfrm>
              <a:off x="6873875" y="4619626"/>
              <a:ext cx="139700" cy="236538"/>
            </a:xfrm>
            <a:custGeom>
              <a:avLst/>
              <a:gdLst>
                <a:gd name="T0" fmla="*/ 77 w 88"/>
                <a:gd name="T1" fmla="*/ 149 h 149"/>
                <a:gd name="T2" fmla="*/ 42 w 88"/>
                <a:gd name="T3" fmla="*/ 98 h 149"/>
                <a:gd name="T4" fmla="*/ 0 w 88"/>
                <a:gd name="T5" fmla="*/ 2 h 149"/>
                <a:gd name="T6" fmla="*/ 11 w 88"/>
                <a:gd name="T7" fmla="*/ 0 h 149"/>
                <a:gd name="T8" fmla="*/ 50 w 88"/>
                <a:gd name="T9" fmla="*/ 93 h 149"/>
                <a:gd name="T10" fmla="*/ 88 w 88"/>
                <a:gd name="T11" fmla="*/ 143 h 149"/>
                <a:gd name="T12" fmla="*/ 77 w 88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49">
                  <a:moveTo>
                    <a:pt x="77" y="149"/>
                  </a:moveTo>
                  <a:lnTo>
                    <a:pt x="42" y="98"/>
                  </a:lnTo>
                  <a:lnTo>
                    <a:pt x="0" y="2"/>
                  </a:lnTo>
                  <a:lnTo>
                    <a:pt x="11" y="0"/>
                  </a:lnTo>
                  <a:lnTo>
                    <a:pt x="50" y="93"/>
                  </a:lnTo>
                  <a:lnTo>
                    <a:pt x="88" y="143"/>
                  </a:lnTo>
                  <a:lnTo>
                    <a:pt x="77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ľîḑé">
              <a:extLst>
                <a:ext uri="{FF2B5EF4-FFF2-40B4-BE49-F238E27FC236}">
                  <a16:creationId xmlns:a16="http://schemas.microsoft.com/office/drawing/2014/main" id="{FFF2EB47-6CE3-42BB-993C-1738F7451E58}"/>
                </a:ext>
              </a:extLst>
            </p:cNvPr>
            <p:cNvSpPr/>
            <p:nvPr/>
          </p:nvSpPr>
          <p:spPr bwMode="auto">
            <a:xfrm>
              <a:off x="5567363" y="4619626"/>
              <a:ext cx="20638" cy="150813"/>
            </a:xfrm>
            <a:custGeom>
              <a:avLst/>
              <a:gdLst>
                <a:gd name="T0" fmla="*/ 2 w 13"/>
                <a:gd name="T1" fmla="*/ 95 h 95"/>
                <a:gd name="T2" fmla="*/ 0 w 13"/>
                <a:gd name="T3" fmla="*/ 2 h 95"/>
                <a:gd name="T4" fmla="*/ 10 w 13"/>
                <a:gd name="T5" fmla="*/ 0 h 95"/>
                <a:gd name="T6" fmla="*/ 13 w 13"/>
                <a:gd name="T7" fmla="*/ 95 h 95"/>
                <a:gd name="T8" fmla="*/ 2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2" y="95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13" y="95"/>
                  </a:lnTo>
                  <a:lnTo>
                    <a:pt x="2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1íďe">
              <a:extLst>
                <a:ext uri="{FF2B5EF4-FFF2-40B4-BE49-F238E27FC236}">
                  <a16:creationId xmlns:a16="http://schemas.microsoft.com/office/drawing/2014/main" id="{95BC1407-D4A0-4D7B-9515-86ACEC54D1DE}"/>
                </a:ext>
              </a:extLst>
            </p:cNvPr>
            <p:cNvSpPr/>
            <p:nvPr/>
          </p:nvSpPr>
          <p:spPr bwMode="auto">
            <a:xfrm>
              <a:off x="5457825" y="4619626"/>
              <a:ext cx="20638" cy="150813"/>
            </a:xfrm>
            <a:custGeom>
              <a:avLst/>
              <a:gdLst>
                <a:gd name="T0" fmla="*/ 10 w 13"/>
                <a:gd name="T1" fmla="*/ 95 h 95"/>
                <a:gd name="T2" fmla="*/ 0 w 13"/>
                <a:gd name="T3" fmla="*/ 95 h 95"/>
                <a:gd name="T4" fmla="*/ 2 w 13"/>
                <a:gd name="T5" fmla="*/ 0 h 95"/>
                <a:gd name="T6" fmla="*/ 13 w 13"/>
                <a:gd name="T7" fmla="*/ 2 h 95"/>
                <a:gd name="T8" fmla="*/ 10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0" y="95"/>
                  </a:moveTo>
                  <a:lnTo>
                    <a:pt x="0" y="95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0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1îdê">
              <a:extLst>
                <a:ext uri="{FF2B5EF4-FFF2-40B4-BE49-F238E27FC236}">
                  <a16:creationId xmlns:a16="http://schemas.microsoft.com/office/drawing/2014/main" id="{1F3010A1-C438-4413-832D-A211F5EB6F26}"/>
                </a:ext>
              </a:extLst>
            </p:cNvPr>
            <p:cNvSpPr/>
            <p:nvPr/>
          </p:nvSpPr>
          <p:spPr bwMode="auto">
            <a:xfrm>
              <a:off x="5356225" y="4619626"/>
              <a:ext cx="20638" cy="150813"/>
            </a:xfrm>
            <a:custGeom>
              <a:avLst/>
              <a:gdLst>
                <a:gd name="T0" fmla="*/ 11 w 13"/>
                <a:gd name="T1" fmla="*/ 95 h 95"/>
                <a:gd name="T2" fmla="*/ 0 w 13"/>
                <a:gd name="T3" fmla="*/ 95 h 95"/>
                <a:gd name="T4" fmla="*/ 3 w 13"/>
                <a:gd name="T5" fmla="*/ 0 h 95"/>
                <a:gd name="T6" fmla="*/ 13 w 13"/>
                <a:gd name="T7" fmla="*/ 2 h 95"/>
                <a:gd name="T8" fmla="*/ 11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1" y="95"/>
                  </a:moveTo>
                  <a:lnTo>
                    <a:pt x="0" y="95"/>
                  </a:lnTo>
                  <a:lnTo>
                    <a:pt x="3" y="0"/>
                  </a:lnTo>
                  <a:lnTo>
                    <a:pt x="13" y="2"/>
                  </a:lnTo>
                  <a:lnTo>
                    <a:pt x="11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ṩliḓé">
              <a:extLst>
                <a:ext uri="{FF2B5EF4-FFF2-40B4-BE49-F238E27FC236}">
                  <a16:creationId xmlns:a16="http://schemas.microsoft.com/office/drawing/2014/main" id="{9CB2C2D8-1682-4448-B106-C6318E162E01}"/>
                </a:ext>
              </a:extLst>
            </p:cNvPr>
            <p:cNvSpPr/>
            <p:nvPr/>
          </p:nvSpPr>
          <p:spPr bwMode="auto">
            <a:xfrm>
              <a:off x="5251450" y="4619626"/>
              <a:ext cx="20638" cy="150813"/>
            </a:xfrm>
            <a:custGeom>
              <a:avLst/>
              <a:gdLst>
                <a:gd name="T0" fmla="*/ 10 w 13"/>
                <a:gd name="T1" fmla="*/ 95 h 95"/>
                <a:gd name="T2" fmla="*/ 0 w 13"/>
                <a:gd name="T3" fmla="*/ 95 h 95"/>
                <a:gd name="T4" fmla="*/ 2 w 13"/>
                <a:gd name="T5" fmla="*/ 0 h 95"/>
                <a:gd name="T6" fmla="*/ 13 w 13"/>
                <a:gd name="T7" fmla="*/ 2 h 95"/>
                <a:gd name="T8" fmla="*/ 10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0" y="95"/>
                  </a:moveTo>
                  <a:lnTo>
                    <a:pt x="0" y="95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0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ṩḻïḑè">
              <a:extLst>
                <a:ext uri="{FF2B5EF4-FFF2-40B4-BE49-F238E27FC236}">
                  <a16:creationId xmlns:a16="http://schemas.microsoft.com/office/drawing/2014/main" id="{CA65340A-C9DC-41E5-B012-A8E06C345B30}"/>
                </a:ext>
              </a:extLst>
            </p:cNvPr>
            <p:cNvSpPr/>
            <p:nvPr/>
          </p:nvSpPr>
          <p:spPr bwMode="auto">
            <a:xfrm>
              <a:off x="5149850" y="4619626"/>
              <a:ext cx="20638" cy="150813"/>
            </a:xfrm>
            <a:custGeom>
              <a:avLst/>
              <a:gdLst>
                <a:gd name="T0" fmla="*/ 11 w 13"/>
                <a:gd name="T1" fmla="*/ 95 h 95"/>
                <a:gd name="T2" fmla="*/ 0 w 13"/>
                <a:gd name="T3" fmla="*/ 95 h 95"/>
                <a:gd name="T4" fmla="*/ 3 w 13"/>
                <a:gd name="T5" fmla="*/ 0 h 95"/>
                <a:gd name="T6" fmla="*/ 13 w 13"/>
                <a:gd name="T7" fmla="*/ 2 h 95"/>
                <a:gd name="T8" fmla="*/ 11 w 1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5">
                  <a:moveTo>
                    <a:pt x="11" y="95"/>
                  </a:moveTo>
                  <a:lnTo>
                    <a:pt x="0" y="95"/>
                  </a:lnTo>
                  <a:lnTo>
                    <a:pt x="3" y="0"/>
                  </a:lnTo>
                  <a:lnTo>
                    <a:pt x="13" y="2"/>
                  </a:lnTo>
                  <a:lnTo>
                    <a:pt x="11" y="95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ḷidé">
              <a:extLst>
                <a:ext uri="{FF2B5EF4-FFF2-40B4-BE49-F238E27FC236}">
                  <a16:creationId xmlns:a16="http://schemas.microsoft.com/office/drawing/2014/main" id="{C37151F4-2AAA-4DCB-8E40-D5C4CDF3FAA3}"/>
                </a:ext>
              </a:extLst>
            </p:cNvPr>
            <p:cNvSpPr/>
            <p:nvPr/>
          </p:nvSpPr>
          <p:spPr bwMode="auto">
            <a:xfrm>
              <a:off x="5027613" y="4619626"/>
              <a:ext cx="58738" cy="236538"/>
            </a:xfrm>
            <a:custGeom>
              <a:avLst/>
              <a:gdLst>
                <a:gd name="T0" fmla="*/ 8 w 37"/>
                <a:gd name="T1" fmla="*/ 149 h 149"/>
                <a:gd name="T2" fmla="*/ 0 w 37"/>
                <a:gd name="T3" fmla="*/ 146 h 149"/>
                <a:gd name="T4" fmla="*/ 11 w 37"/>
                <a:gd name="T5" fmla="*/ 93 h 149"/>
                <a:gd name="T6" fmla="*/ 29 w 37"/>
                <a:gd name="T7" fmla="*/ 0 h 149"/>
                <a:gd name="T8" fmla="*/ 37 w 37"/>
                <a:gd name="T9" fmla="*/ 2 h 149"/>
                <a:gd name="T10" fmla="*/ 21 w 37"/>
                <a:gd name="T11" fmla="*/ 95 h 149"/>
                <a:gd name="T12" fmla="*/ 8 w 37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9">
                  <a:moveTo>
                    <a:pt x="8" y="149"/>
                  </a:moveTo>
                  <a:lnTo>
                    <a:pt x="0" y="146"/>
                  </a:lnTo>
                  <a:lnTo>
                    <a:pt x="11" y="93"/>
                  </a:lnTo>
                  <a:lnTo>
                    <a:pt x="29" y="0"/>
                  </a:lnTo>
                  <a:lnTo>
                    <a:pt x="37" y="2"/>
                  </a:lnTo>
                  <a:lnTo>
                    <a:pt x="21" y="95"/>
                  </a:lnTo>
                  <a:lnTo>
                    <a:pt x="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š1iḓe">
              <a:extLst>
                <a:ext uri="{FF2B5EF4-FFF2-40B4-BE49-F238E27FC236}">
                  <a16:creationId xmlns:a16="http://schemas.microsoft.com/office/drawing/2014/main" id="{6580EB00-1D81-441D-87E5-F3F62C5D8EDC}"/>
                </a:ext>
              </a:extLst>
            </p:cNvPr>
            <p:cNvSpPr/>
            <p:nvPr/>
          </p:nvSpPr>
          <p:spPr bwMode="auto">
            <a:xfrm>
              <a:off x="4913313" y="4619626"/>
              <a:ext cx="80963" cy="236538"/>
            </a:xfrm>
            <a:custGeom>
              <a:avLst/>
              <a:gdLst>
                <a:gd name="T0" fmla="*/ 11 w 51"/>
                <a:gd name="T1" fmla="*/ 149 h 149"/>
                <a:gd name="T2" fmla="*/ 0 w 51"/>
                <a:gd name="T3" fmla="*/ 143 h 149"/>
                <a:gd name="T4" fmla="*/ 19 w 51"/>
                <a:gd name="T5" fmla="*/ 93 h 149"/>
                <a:gd name="T6" fmla="*/ 43 w 51"/>
                <a:gd name="T7" fmla="*/ 0 h 149"/>
                <a:gd name="T8" fmla="*/ 51 w 51"/>
                <a:gd name="T9" fmla="*/ 2 h 149"/>
                <a:gd name="T10" fmla="*/ 29 w 51"/>
                <a:gd name="T11" fmla="*/ 95 h 149"/>
                <a:gd name="T12" fmla="*/ 11 w 51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49">
                  <a:moveTo>
                    <a:pt x="11" y="149"/>
                  </a:moveTo>
                  <a:lnTo>
                    <a:pt x="0" y="143"/>
                  </a:lnTo>
                  <a:lnTo>
                    <a:pt x="19" y="93"/>
                  </a:lnTo>
                  <a:lnTo>
                    <a:pt x="43" y="0"/>
                  </a:lnTo>
                  <a:lnTo>
                    <a:pt x="51" y="2"/>
                  </a:lnTo>
                  <a:lnTo>
                    <a:pt x="29" y="95"/>
                  </a:lnTo>
                  <a:lnTo>
                    <a:pt x="11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ṡľiḑé">
              <a:extLst>
                <a:ext uri="{FF2B5EF4-FFF2-40B4-BE49-F238E27FC236}">
                  <a16:creationId xmlns:a16="http://schemas.microsoft.com/office/drawing/2014/main" id="{875F0A76-EBE2-4B8A-93AD-BE6D89CA1CBE}"/>
                </a:ext>
              </a:extLst>
            </p:cNvPr>
            <p:cNvSpPr/>
            <p:nvPr/>
          </p:nvSpPr>
          <p:spPr bwMode="auto">
            <a:xfrm>
              <a:off x="4800600" y="4619626"/>
              <a:ext cx="92075" cy="236538"/>
            </a:xfrm>
            <a:custGeom>
              <a:avLst/>
              <a:gdLst>
                <a:gd name="T0" fmla="*/ 10 w 58"/>
                <a:gd name="T1" fmla="*/ 149 h 149"/>
                <a:gd name="T2" fmla="*/ 0 w 58"/>
                <a:gd name="T3" fmla="*/ 143 h 149"/>
                <a:gd name="T4" fmla="*/ 26 w 58"/>
                <a:gd name="T5" fmla="*/ 93 h 149"/>
                <a:gd name="T6" fmla="*/ 47 w 58"/>
                <a:gd name="T7" fmla="*/ 0 h 149"/>
                <a:gd name="T8" fmla="*/ 58 w 58"/>
                <a:gd name="T9" fmla="*/ 2 h 149"/>
                <a:gd name="T10" fmla="*/ 34 w 58"/>
                <a:gd name="T11" fmla="*/ 98 h 149"/>
                <a:gd name="T12" fmla="*/ 10 w 58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49">
                  <a:moveTo>
                    <a:pt x="10" y="149"/>
                  </a:moveTo>
                  <a:lnTo>
                    <a:pt x="0" y="143"/>
                  </a:lnTo>
                  <a:lnTo>
                    <a:pt x="26" y="93"/>
                  </a:lnTo>
                  <a:lnTo>
                    <a:pt x="47" y="0"/>
                  </a:lnTo>
                  <a:lnTo>
                    <a:pt x="58" y="2"/>
                  </a:lnTo>
                  <a:lnTo>
                    <a:pt x="34" y="98"/>
                  </a:lnTo>
                  <a:lnTo>
                    <a:pt x="10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śľíḑe">
              <a:extLst>
                <a:ext uri="{FF2B5EF4-FFF2-40B4-BE49-F238E27FC236}">
                  <a16:creationId xmlns:a16="http://schemas.microsoft.com/office/drawing/2014/main" id="{345184E3-E4BA-4919-99E0-E605C5CA7BFB}"/>
                </a:ext>
              </a:extLst>
            </p:cNvPr>
            <p:cNvSpPr/>
            <p:nvPr/>
          </p:nvSpPr>
          <p:spPr bwMode="auto">
            <a:xfrm>
              <a:off x="4699000" y="4619626"/>
              <a:ext cx="92075" cy="236538"/>
            </a:xfrm>
            <a:custGeom>
              <a:avLst/>
              <a:gdLst>
                <a:gd name="T0" fmla="*/ 8 w 58"/>
                <a:gd name="T1" fmla="*/ 149 h 149"/>
                <a:gd name="T2" fmla="*/ 0 w 58"/>
                <a:gd name="T3" fmla="*/ 143 h 149"/>
                <a:gd name="T4" fmla="*/ 24 w 58"/>
                <a:gd name="T5" fmla="*/ 93 h 149"/>
                <a:gd name="T6" fmla="*/ 48 w 58"/>
                <a:gd name="T7" fmla="*/ 0 h 149"/>
                <a:gd name="T8" fmla="*/ 58 w 58"/>
                <a:gd name="T9" fmla="*/ 2 h 149"/>
                <a:gd name="T10" fmla="*/ 34 w 58"/>
                <a:gd name="T11" fmla="*/ 98 h 149"/>
                <a:gd name="T12" fmla="*/ 8 w 58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49">
                  <a:moveTo>
                    <a:pt x="8" y="149"/>
                  </a:moveTo>
                  <a:lnTo>
                    <a:pt x="0" y="143"/>
                  </a:lnTo>
                  <a:lnTo>
                    <a:pt x="24" y="93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34" y="98"/>
                  </a:lnTo>
                  <a:lnTo>
                    <a:pt x="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lïḓe">
              <a:extLst>
                <a:ext uri="{FF2B5EF4-FFF2-40B4-BE49-F238E27FC236}">
                  <a16:creationId xmlns:a16="http://schemas.microsoft.com/office/drawing/2014/main" id="{28285318-ACF3-49BC-9FF0-7368A550AEE6}"/>
                </a:ext>
              </a:extLst>
            </p:cNvPr>
            <p:cNvSpPr/>
            <p:nvPr/>
          </p:nvSpPr>
          <p:spPr bwMode="auto">
            <a:xfrm>
              <a:off x="4579938" y="4619626"/>
              <a:ext cx="106363" cy="236538"/>
            </a:xfrm>
            <a:custGeom>
              <a:avLst/>
              <a:gdLst>
                <a:gd name="T0" fmla="*/ 8 w 67"/>
                <a:gd name="T1" fmla="*/ 149 h 149"/>
                <a:gd name="T2" fmla="*/ 0 w 67"/>
                <a:gd name="T3" fmla="*/ 143 h 149"/>
                <a:gd name="T4" fmla="*/ 27 w 67"/>
                <a:gd name="T5" fmla="*/ 93 h 149"/>
                <a:gd name="T6" fmla="*/ 56 w 67"/>
                <a:gd name="T7" fmla="*/ 0 h 149"/>
                <a:gd name="T8" fmla="*/ 67 w 67"/>
                <a:gd name="T9" fmla="*/ 2 h 149"/>
                <a:gd name="T10" fmla="*/ 38 w 67"/>
                <a:gd name="T11" fmla="*/ 98 h 149"/>
                <a:gd name="T12" fmla="*/ 8 w 67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49">
                  <a:moveTo>
                    <a:pt x="8" y="149"/>
                  </a:moveTo>
                  <a:lnTo>
                    <a:pt x="0" y="143"/>
                  </a:lnTo>
                  <a:lnTo>
                    <a:pt x="27" y="93"/>
                  </a:lnTo>
                  <a:lnTo>
                    <a:pt x="56" y="0"/>
                  </a:lnTo>
                  <a:lnTo>
                    <a:pt x="67" y="2"/>
                  </a:lnTo>
                  <a:lnTo>
                    <a:pt x="38" y="98"/>
                  </a:lnTo>
                  <a:lnTo>
                    <a:pt x="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ļîďé">
              <a:extLst>
                <a:ext uri="{FF2B5EF4-FFF2-40B4-BE49-F238E27FC236}">
                  <a16:creationId xmlns:a16="http://schemas.microsoft.com/office/drawing/2014/main" id="{02F085A8-5F83-4F7C-A73A-D6FF58634862}"/>
                </a:ext>
              </a:extLst>
            </p:cNvPr>
            <p:cNvSpPr/>
            <p:nvPr/>
          </p:nvSpPr>
          <p:spPr bwMode="auto">
            <a:xfrm>
              <a:off x="4462463" y="4619626"/>
              <a:ext cx="122238" cy="236538"/>
            </a:xfrm>
            <a:custGeom>
              <a:avLst/>
              <a:gdLst>
                <a:gd name="T0" fmla="*/ 8 w 77"/>
                <a:gd name="T1" fmla="*/ 149 h 149"/>
                <a:gd name="T2" fmla="*/ 0 w 77"/>
                <a:gd name="T3" fmla="*/ 143 h 149"/>
                <a:gd name="T4" fmla="*/ 32 w 77"/>
                <a:gd name="T5" fmla="*/ 93 h 149"/>
                <a:gd name="T6" fmla="*/ 67 w 77"/>
                <a:gd name="T7" fmla="*/ 0 h 149"/>
                <a:gd name="T8" fmla="*/ 77 w 77"/>
                <a:gd name="T9" fmla="*/ 2 h 149"/>
                <a:gd name="T10" fmla="*/ 40 w 77"/>
                <a:gd name="T11" fmla="*/ 98 h 149"/>
                <a:gd name="T12" fmla="*/ 8 w 77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9">
                  <a:moveTo>
                    <a:pt x="8" y="149"/>
                  </a:moveTo>
                  <a:lnTo>
                    <a:pt x="0" y="143"/>
                  </a:lnTo>
                  <a:lnTo>
                    <a:pt x="32" y="93"/>
                  </a:lnTo>
                  <a:lnTo>
                    <a:pt x="67" y="0"/>
                  </a:lnTo>
                  <a:lnTo>
                    <a:pt x="77" y="2"/>
                  </a:lnTo>
                  <a:lnTo>
                    <a:pt x="40" y="98"/>
                  </a:lnTo>
                  <a:lnTo>
                    <a:pt x="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íḓè">
              <a:extLst>
                <a:ext uri="{FF2B5EF4-FFF2-40B4-BE49-F238E27FC236}">
                  <a16:creationId xmlns:a16="http://schemas.microsoft.com/office/drawing/2014/main" id="{0042FB8A-A07F-4B65-A670-6CCBBD6436B6}"/>
                </a:ext>
              </a:extLst>
            </p:cNvPr>
            <p:cNvSpPr/>
            <p:nvPr/>
          </p:nvSpPr>
          <p:spPr bwMode="auto">
            <a:xfrm>
              <a:off x="4348163" y="4619626"/>
              <a:ext cx="131763" cy="236538"/>
            </a:xfrm>
            <a:custGeom>
              <a:avLst/>
              <a:gdLst>
                <a:gd name="T0" fmla="*/ 8 w 83"/>
                <a:gd name="T1" fmla="*/ 149 h 149"/>
                <a:gd name="T2" fmla="*/ 0 w 83"/>
                <a:gd name="T3" fmla="*/ 143 h 149"/>
                <a:gd name="T4" fmla="*/ 32 w 83"/>
                <a:gd name="T5" fmla="*/ 93 h 149"/>
                <a:gd name="T6" fmla="*/ 75 w 83"/>
                <a:gd name="T7" fmla="*/ 0 h 149"/>
                <a:gd name="T8" fmla="*/ 83 w 83"/>
                <a:gd name="T9" fmla="*/ 2 h 149"/>
                <a:gd name="T10" fmla="*/ 40 w 83"/>
                <a:gd name="T11" fmla="*/ 98 h 149"/>
                <a:gd name="T12" fmla="*/ 8 w 83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9">
                  <a:moveTo>
                    <a:pt x="8" y="149"/>
                  </a:moveTo>
                  <a:lnTo>
                    <a:pt x="0" y="143"/>
                  </a:lnTo>
                  <a:lnTo>
                    <a:pt x="32" y="93"/>
                  </a:lnTo>
                  <a:lnTo>
                    <a:pt x="75" y="0"/>
                  </a:lnTo>
                  <a:lnTo>
                    <a:pt x="83" y="2"/>
                  </a:lnTo>
                  <a:lnTo>
                    <a:pt x="40" y="98"/>
                  </a:lnTo>
                  <a:lnTo>
                    <a:pt x="8" y="149"/>
                  </a:lnTo>
                  <a:close/>
                </a:path>
              </a:pathLst>
            </a:custGeom>
            <a:solidFill>
              <a:srgbClr val="466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ḷiḋè">
              <a:extLst>
                <a:ext uri="{FF2B5EF4-FFF2-40B4-BE49-F238E27FC236}">
                  <a16:creationId xmlns:a16="http://schemas.microsoft.com/office/drawing/2014/main" id="{D7B29911-45CA-48D5-9C18-CD471AB605C2}"/>
                </a:ext>
              </a:extLst>
            </p:cNvPr>
            <p:cNvSpPr/>
            <p:nvPr/>
          </p:nvSpPr>
          <p:spPr bwMode="auto">
            <a:xfrm>
              <a:off x="4737100" y="3136901"/>
              <a:ext cx="1820863" cy="1047750"/>
            </a:xfrm>
            <a:custGeom>
              <a:avLst/>
              <a:gdLst>
                <a:gd name="T0" fmla="*/ 384 w 432"/>
                <a:gd name="T1" fmla="*/ 248 h 248"/>
                <a:gd name="T2" fmla="*/ 48 w 432"/>
                <a:gd name="T3" fmla="*/ 248 h 248"/>
                <a:gd name="T4" fmla="*/ 0 w 432"/>
                <a:gd name="T5" fmla="*/ 200 h 248"/>
                <a:gd name="T6" fmla="*/ 0 w 432"/>
                <a:gd name="T7" fmla="*/ 48 h 248"/>
                <a:gd name="T8" fmla="*/ 48 w 432"/>
                <a:gd name="T9" fmla="*/ 0 h 248"/>
                <a:gd name="T10" fmla="*/ 384 w 432"/>
                <a:gd name="T11" fmla="*/ 0 h 248"/>
                <a:gd name="T12" fmla="*/ 432 w 432"/>
                <a:gd name="T13" fmla="*/ 48 h 248"/>
                <a:gd name="T14" fmla="*/ 432 w 432"/>
                <a:gd name="T15" fmla="*/ 200 h 248"/>
                <a:gd name="T16" fmla="*/ 384 w 432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48">
                  <a:moveTo>
                    <a:pt x="384" y="248"/>
                  </a:moveTo>
                  <a:cubicBezTo>
                    <a:pt x="48" y="248"/>
                    <a:pt x="48" y="248"/>
                    <a:pt x="48" y="248"/>
                  </a:cubicBezTo>
                  <a:cubicBezTo>
                    <a:pt x="21" y="248"/>
                    <a:pt x="0" y="226"/>
                    <a:pt x="0" y="20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10" y="0"/>
                    <a:pt x="432" y="22"/>
                    <a:pt x="432" y="48"/>
                  </a:cubicBezTo>
                  <a:cubicBezTo>
                    <a:pt x="432" y="200"/>
                    <a:pt x="432" y="200"/>
                    <a:pt x="432" y="200"/>
                  </a:cubicBezTo>
                  <a:cubicBezTo>
                    <a:pt x="432" y="226"/>
                    <a:pt x="410" y="248"/>
                    <a:pt x="384" y="248"/>
                  </a:cubicBezTo>
                  <a:close/>
                </a:path>
              </a:pathLst>
            </a:custGeom>
            <a:solidFill>
              <a:srgbClr val="293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ṧḷíḓè">
              <a:extLst>
                <a:ext uri="{FF2B5EF4-FFF2-40B4-BE49-F238E27FC236}">
                  <a16:creationId xmlns:a16="http://schemas.microsoft.com/office/drawing/2014/main" id="{998EF043-28CD-421C-979D-F716140269C7}"/>
                </a:ext>
              </a:extLst>
            </p:cNvPr>
            <p:cNvSpPr/>
            <p:nvPr/>
          </p:nvSpPr>
          <p:spPr bwMode="auto">
            <a:xfrm>
              <a:off x="4918075" y="3273426"/>
              <a:ext cx="147638" cy="211138"/>
            </a:xfrm>
            <a:custGeom>
              <a:avLst/>
              <a:gdLst>
                <a:gd name="T0" fmla="*/ 0 w 35"/>
                <a:gd name="T1" fmla="*/ 0 h 50"/>
                <a:gd name="T2" fmla="*/ 6 w 35"/>
                <a:gd name="T3" fmla="*/ 0 h 50"/>
                <a:gd name="T4" fmla="*/ 6 w 35"/>
                <a:gd name="T5" fmla="*/ 24 h 50"/>
                <a:gd name="T6" fmla="*/ 6 w 35"/>
                <a:gd name="T7" fmla="*/ 24 h 50"/>
                <a:gd name="T8" fmla="*/ 10 w 35"/>
                <a:gd name="T9" fmla="*/ 19 h 50"/>
                <a:gd name="T10" fmla="*/ 26 w 35"/>
                <a:gd name="T11" fmla="*/ 0 h 50"/>
                <a:gd name="T12" fmla="*/ 34 w 35"/>
                <a:gd name="T13" fmla="*/ 0 h 50"/>
                <a:gd name="T14" fmla="*/ 16 w 35"/>
                <a:gd name="T15" fmla="*/ 21 h 50"/>
                <a:gd name="T16" fmla="*/ 35 w 35"/>
                <a:gd name="T17" fmla="*/ 50 h 50"/>
                <a:gd name="T18" fmla="*/ 27 w 35"/>
                <a:gd name="T19" fmla="*/ 50 h 50"/>
                <a:gd name="T20" fmla="*/ 11 w 35"/>
                <a:gd name="T21" fmla="*/ 25 h 50"/>
                <a:gd name="T22" fmla="*/ 6 w 35"/>
                <a:gd name="T23" fmla="*/ 31 h 50"/>
                <a:gd name="T24" fmla="*/ 6 w 35"/>
                <a:gd name="T25" fmla="*/ 50 h 50"/>
                <a:gd name="T26" fmla="*/ 0 w 35"/>
                <a:gd name="T27" fmla="*/ 50 h 50"/>
                <a:gd name="T28" fmla="*/ 0 w 35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50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2"/>
                    <a:pt x="9" y="20"/>
                    <a:pt x="10" y="1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sḷïḓè">
              <a:extLst>
                <a:ext uri="{FF2B5EF4-FFF2-40B4-BE49-F238E27FC236}">
                  <a16:creationId xmlns:a16="http://schemas.microsoft.com/office/drawing/2014/main" id="{6EB92315-B1B5-451D-A60E-6B241E295B89}"/>
                </a:ext>
              </a:extLst>
            </p:cNvPr>
            <p:cNvSpPr/>
            <p:nvPr/>
          </p:nvSpPr>
          <p:spPr bwMode="auto">
            <a:xfrm>
              <a:off x="5086350" y="3273426"/>
              <a:ext cx="117475" cy="211138"/>
            </a:xfrm>
            <a:custGeom>
              <a:avLst/>
              <a:gdLst>
                <a:gd name="T0" fmla="*/ 69 w 74"/>
                <a:gd name="T1" fmla="*/ 69 h 133"/>
                <a:gd name="T2" fmla="*/ 16 w 74"/>
                <a:gd name="T3" fmla="*/ 69 h 133"/>
                <a:gd name="T4" fmla="*/ 16 w 74"/>
                <a:gd name="T5" fmla="*/ 117 h 133"/>
                <a:gd name="T6" fmla="*/ 74 w 74"/>
                <a:gd name="T7" fmla="*/ 117 h 133"/>
                <a:gd name="T8" fmla="*/ 74 w 74"/>
                <a:gd name="T9" fmla="*/ 133 h 133"/>
                <a:gd name="T10" fmla="*/ 0 w 74"/>
                <a:gd name="T11" fmla="*/ 133 h 133"/>
                <a:gd name="T12" fmla="*/ 0 w 74"/>
                <a:gd name="T13" fmla="*/ 0 h 133"/>
                <a:gd name="T14" fmla="*/ 72 w 74"/>
                <a:gd name="T15" fmla="*/ 0 h 133"/>
                <a:gd name="T16" fmla="*/ 72 w 74"/>
                <a:gd name="T17" fmla="*/ 13 h 133"/>
                <a:gd name="T18" fmla="*/ 16 w 74"/>
                <a:gd name="T19" fmla="*/ 13 h 133"/>
                <a:gd name="T20" fmla="*/ 16 w 74"/>
                <a:gd name="T21" fmla="*/ 55 h 133"/>
                <a:gd name="T22" fmla="*/ 69 w 74"/>
                <a:gd name="T23" fmla="*/ 55 h 133"/>
                <a:gd name="T24" fmla="*/ 69 w 74"/>
                <a:gd name="T25" fmla="*/ 6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33">
                  <a:moveTo>
                    <a:pt x="69" y="69"/>
                  </a:moveTo>
                  <a:lnTo>
                    <a:pt x="16" y="69"/>
                  </a:lnTo>
                  <a:lnTo>
                    <a:pt x="16" y="117"/>
                  </a:lnTo>
                  <a:lnTo>
                    <a:pt x="74" y="117"/>
                  </a:lnTo>
                  <a:lnTo>
                    <a:pt x="74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3"/>
                  </a:lnTo>
                  <a:lnTo>
                    <a:pt x="16" y="13"/>
                  </a:lnTo>
                  <a:lnTo>
                    <a:pt x="16" y="55"/>
                  </a:lnTo>
                  <a:lnTo>
                    <a:pt x="69" y="55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lïḍé">
              <a:extLst>
                <a:ext uri="{FF2B5EF4-FFF2-40B4-BE49-F238E27FC236}">
                  <a16:creationId xmlns:a16="http://schemas.microsoft.com/office/drawing/2014/main" id="{0DC1F04B-BA8C-40AE-933A-6E220FD22484}"/>
                </a:ext>
              </a:extLst>
            </p:cNvPr>
            <p:cNvSpPr/>
            <p:nvPr/>
          </p:nvSpPr>
          <p:spPr bwMode="auto">
            <a:xfrm>
              <a:off x="5221288" y="3273426"/>
              <a:ext cx="165100" cy="211138"/>
            </a:xfrm>
            <a:custGeom>
              <a:avLst/>
              <a:gdLst>
                <a:gd name="T0" fmla="*/ 15 w 39"/>
                <a:gd name="T1" fmla="*/ 50 h 50"/>
                <a:gd name="T2" fmla="*/ 15 w 39"/>
                <a:gd name="T3" fmla="*/ 29 h 50"/>
                <a:gd name="T4" fmla="*/ 0 w 39"/>
                <a:gd name="T5" fmla="*/ 0 h 50"/>
                <a:gd name="T6" fmla="*/ 7 w 39"/>
                <a:gd name="T7" fmla="*/ 0 h 50"/>
                <a:gd name="T8" fmla="*/ 14 w 39"/>
                <a:gd name="T9" fmla="*/ 14 h 50"/>
                <a:gd name="T10" fmla="*/ 19 w 39"/>
                <a:gd name="T11" fmla="*/ 24 h 50"/>
                <a:gd name="T12" fmla="*/ 19 w 39"/>
                <a:gd name="T13" fmla="*/ 24 h 50"/>
                <a:gd name="T14" fmla="*/ 24 w 39"/>
                <a:gd name="T15" fmla="*/ 14 h 50"/>
                <a:gd name="T16" fmla="*/ 31 w 39"/>
                <a:gd name="T17" fmla="*/ 0 h 50"/>
                <a:gd name="T18" fmla="*/ 39 w 39"/>
                <a:gd name="T19" fmla="*/ 0 h 50"/>
                <a:gd name="T20" fmla="*/ 22 w 39"/>
                <a:gd name="T21" fmla="*/ 29 h 50"/>
                <a:gd name="T22" fmla="*/ 22 w 39"/>
                <a:gd name="T23" fmla="*/ 50 h 50"/>
                <a:gd name="T24" fmla="*/ 15 w 39"/>
                <a:gd name="T2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50">
                  <a:moveTo>
                    <a:pt x="15" y="50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8"/>
                    <a:pt x="17" y="21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1" y="21"/>
                    <a:pt x="22" y="18"/>
                    <a:pt x="24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15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ṩľîḑe">
              <a:extLst>
                <a:ext uri="{FF2B5EF4-FFF2-40B4-BE49-F238E27FC236}">
                  <a16:creationId xmlns:a16="http://schemas.microsoft.com/office/drawing/2014/main" id="{80C26983-85BA-485F-AE38-1CB38C11B9F4}"/>
                </a:ext>
              </a:extLst>
            </p:cNvPr>
            <p:cNvSpPr/>
            <p:nvPr/>
          </p:nvSpPr>
          <p:spPr bwMode="auto">
            <a:xfrm>
              <a:off x="5399088" y="3273426"/>
              <a:ext cx="257175" cy="211138"/>
            </a:xfrm>
            <a:custGeom>
              <a:avLst/>
              <a:gdLst>
                <a:gd name="T0" fmla="*/ 13 w 61"/>
                <a:gd name="T1" fmla="*/ 50 h 50"/>
                <a:gd name="T2" fmla="*/ 0 w 61"/>
                <a:gd name="T3" fmla="*/ 0 h 50"/>
                <a:gd name="T4" fmla="*/ 7 w 61"/>
                <a:gd name="T5" fmla="*/ 0 h 50"/>
                <a:gd name="T6" fmla="*/ 13 w 61"/>
                <a:gd name="T7" fmla="*/ 25 h 50"/>
                <a:gd name="T8" fmla="*/ 16 w 61"/>
                <a:gd name="T9" fmla="*/ 42 h 50"/>
                <a:gd name="T10" fmla="*/ 16 w 61"/>
                <a:gd name="T11" fmla="*/ 42 h 50"/>
                <a:gd name="T12" fmla="*/ 20 w 61"/>
                <a:gd name="T13" fmla="*/ 25 h 50"/>
                <a:gd name="T14" fmla="*/ 27 w 61"/>
                <a:gd name="T15" fmla="*/ 0 h 50"/>
                <a:gd name="T16" fmla="*/ 34 w 61"/>
                <a:gd name="T17" fmla="*/ 0 h 50"/>
                <a:gd name="T18" fmla="*/ 40 w 61"/>
                <a:gd name="T19" fmla="*/ 25 h 50"/>
                <a:gd name="T20" fmla="*/ 43 w 61"/>
                <a:gd name="T21" fmla="*/ 42 h 50"/>
                <a:gd name="T22" fmla="*/ 44 w 61"/>
                <a:gd name="T23" fmla="*/ 42 h 50"/>
                <a:gd name="T24" fmla="*/ 48 w 61"/>
                <a:gd name="T25" fmla="*/ 25 h 50"/>
                <a:gd name="T26" fmla="*/ 54 w 61"/>
                <a:gd name="T27" fmla="*/ 0 h 50"/>
                <a:gd name="T28" fmla="*/ 61 w 61"/>
                <a:gd name="T29" fmla="*/ 0 h 50"/>
                <a:gd name="T30" fmla="*/ 47 w 61"/>
                <a:gd name="T31" fmla="*/ 50 h 50"/>
                <a:gd name="T32" fmla="*/ 40 w 61"/>
                <a:gd name="T33" fmla="*/ 50 h 50"/>
                <a:gd name="T34" fmla="*/ 34 w 61"/>
                <a:gd name="T35" fmla="*/ 24 h 50"/>
                <a:gd name="T36" fmla="*/ 30 w 61"/>
                <a:gd name="T37" fmla="*/ 8 h 50"/>
                <a:gd name="T38" fmla="*/ 30 w 61"/>
                <a:gd name="T39" fmla="*/ 8 h 50"/>
                <a:gd name="T40" fmla="*/ 26 w 61"/>
                <a:gd name="T41" fmla="*/ 24 h 50"/>
                <a:gd name="T42" fmla="*/ 19 w 61"/>
                <a:gd name="T43" fmla="*/ 50 h 50"/>
                <a:gd name="T44" fmla="*/ 13 w 61"/>
                <a:gd name="T4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50">
                  <a:moveTo>
                    <a:pt x="13" y="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31"/>
                    <a:pt x="15" y="38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37"/>
                    <a:pt x="19" y="32"/>
                    <a:pt x="20" y="2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31"/>
                    <a:pt x="43" y="37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37"/>
                    <a:pt x="46" y="31"/>
                    <a:pt x="48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2" y="18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8" y="17"/>
                    <a:pt x="26" y="24"/>
                  </a:cubicBezTo>
                  <a:cubicBezTo>
                    <a:pt x="19" y="50"/>
                    <a:pt x="19" y="50"/>
                    <a:pt x="19" y="50"/>
                  </a:cubicBezTo>
                  <a:lnTo>
                    <a:pt x="13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šļiḑè">
              <a:extLst>
                <a:ext uri="{FF2B5EF4-FFF2-40B4-BE49-F238E27FC236}">
                  <a16:creationId xmlns:a16="http://schemas.microsoft.com/office/drawing/2014/main" id="{F3E8E040-AFEF-48D9-B83B-7A06BB661B89}"/>
                </a:ext>
              </a:extLst>
            </p:cNvPr>
            <p:cNvSpPr/>
            <p:nvPr/>
          </p:nvSpPr>
          <p:spPr bwMode="auto">
            <a:xfrm>
              <a:off x="5668963" y="3268663"/>
              <a:ext cx="188913" cy="219075"/>
            </a:xfrm>
            <a:custGeom>
              <a:avLst/>
              <a:gdLst>
                <a:gd name="T0" fmla="*/ 45 w 45"/>
                <a:gd name="T1" fmla="*/ 25 h 52"/>
                <a:gd name="T2" fmla="*/ 22 w 45"/>
                <a:gd name="T3" fmla="*/ 52 h 52"/>
                <a:gd name="T4" fmla="*/ 0 w 45"/>
                <a:gd name="T5" fmla="*/ 26 h 52"/>
                <a:gd name="T6" fmla="*/ 23 w 45"/>
                <a:gd name="T7" fmla="*/ 0 h 52"/>
                <a:gd name="T8" fmla="*/ 45 w 45"/>
                <a:gd name="T9" fmla="*/ 25 h 52"/>
                <a:gd name="T10" fmla="*/ 7 w 45"/>
                <a:gd name="T11" fmla="*/ 26 h 52"/>
                <a:gd name="T12" fmla="*/ 23 w 45"/>
                <a:gd name="T13" fmla="*/ 46 h 52"/>
                <a:gd name="T14" fmla="*/ 39 w 45"/>
                <a:gd name="T15" fmla="*/ 26 h 52"/>
                <a:gd name="T16" fmla="*/ 23 w 45"/>
                <a:gd name="T17" fmla="*/ 5 h 52"/>
                <a:gd name="T18" fmla="*/ 7 w 45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2">
                  <a:moveTo>
                    <a:pt x="45" y="25"/>
                  </a:moveTo>
                  <a:cubicBezTo>
                    <a:pt x="45" y="43"/>
                    <a:pt x="35" y="52"/>
                    <a:pt x="22" y="52"/>
                  </a:cubicBezTo>
                  <a:cubicBezTo>
                    <a:pt x="9" y="52"/>
                    <a:pt x="0" y="41"/>
                    <a:pt x="0" y="26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7" y="0"/>
                    <a:pt x="45" y="11"/>
                    <a:pt x="45" y="25"/>
                  </a:cubicBezTo>
                  <a:close/>
                  <a:moveTo>
                    <a:pt x="7" y="26"/>
                  </a:moveTo>
                  <a:cubicBezTo>
                    <a:pt x="7" y="37"/>
                    <a:pt x="12" y="46"/>
                    <a:pt x="23" y="46"/>
                  </a:cubicBezTo>
                  <a:cubicBezTo>
                    <a:pt x="33" y="46"/>
                    <a:pt x="39" y="37"/>
                    <a:pt x="39" y="26"/>
                  </a:cubicBezTo>
                  <a:cubicBezTo>
                    <a:pt x="39" y="16"/>
                    <a:pt x="33" y="5"/>
                    <a:pt x="23" y="5"/>
                  </a:cubicBezTo>
                  <a:cubicBezTo>
                    <a:pt x="12" y="5"/>
                    <a:pt x="7" y="15"/>
                    <a:pt x="7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ľïḓê">
              <a:extLst>
                <a:ext uri="{FF2B5EF4-FFF2-40B4-BE49-F238E27FC236}">
                  <a16:creationId xmlns:a16="http://schemas.microsoft.com/office/drawing/2014/main" id="{3C8F508F-C6CE-40DB-B085-A2B8E3A869BC}"/>
                </a:ext>
              </a:extLst>
            </p:cNvPr>
            <p:cNvSpPr/>
            <p:nvPr/>
          </p:nvSpPr>
          <p:spPr bwMode="auto">
            <a:xfrm>
              <a:off x="5895975" y="3273426"/>
              <a:ext cx="134938" cy="211138"/>
            </a:xfrm>
            <a:custGeom>
              <a:avLst/>
              <a:gdLst>
                <a:gd name="T0" fmla="*/ 0 w 32"/>
                <a:gd name="T1" fmla="*/ 1 h 50"/>
                <a:gd name="T2" fmla="*/ 12 w 32"/>
                <a:gd name="T3" fmla="*/ 0 h 50"/>
                <a:gd name="T4" fmla="*/ 26 w 32"/>
                <a:gd name="T5" fmla="*/ 4 h 50"/>
                <a:gd name="T6" fmla="*/ 30 w 32"/>
                <a:gd name="T7" fmla="*/ 13 h 50"/>
                <a:gd name="T8" fmla="*/ 21 w 32"/>
                <a:gd name="T9" fmla="*/ 26 h 50"/>
                <a:gd name="T10" fmla="*/ 21 w 32"/>
                <a:gd name="T11" fmla="*/ 26 h 50"/>
                <a:gd name="T12" fmla="*/ 28 w 32"/>
                <a:gd name="T13" fmla="*/ 36 h 50"/>
                <a:gd name="T14" fmla="*/ 32 w 32"/>
                <a:gd name="T15" fmla="*/ 50 h 50"/>
                <a:gd name="T16" fmla="*/ 25 w 32"/>
                <a:gd name="T17" fmla="*/ 50 h 50"/>
                <a:gd name="T18" fmla="*/ 22 w 32"/>
                <a:gd name="T19" fmla="*/ 38 h 50"/>
                <a:gd name="T20" fmla="*/ 12 w 32"/>
                <a:gd name="T21" fmla="*/ 28 h 50"/>
                <a:gd name="T22" fmla="*/ 6 w 32"/>
                <a:gd name="T23" fmla="*/ 28 h 50"/>
                <a:gd name="T24" fmla="*/ 6 w 32"/>
                <a:gd name="T25" fmla="*/ 50 h 50"/>
                <a:gd name="T26" fmla="*/ 0 w 32"/>
                <a:gd name="T27" fmla="*/ 50 h 50"/>
                <a:gd name="T28" fmla="*/ 0 w 32"/>
                <a:gd name="T29" fmla="*/ 1 h 50"/>
                <a:gd name="T30" fmla="*/ 6 w 32"/>
                <a:gd name="T31" fmla="*/ 23 h 50"/>
                <a:gd name="T32" fmla="*/ 13 w 32"/>
                <a:gd name="T33" fmla="*/ 23 h 50"/>
                <a:gd name="T34" fmla="*/ 24 w 32"/>
                <a:gd name="T35" fmla="*/ 14 h 50"/>
                <a:gd name="T36" fmla="*/ 12 w 32"/>
                <a:gd name="T37" fmla="*/ 5 h 50"/>
                <a:gd name="T38" fmla="*/ 6 w 32"/>
                <a:gd name="T39" fmla="*/ 5 h 50"/>
                <a:gd name="T40" fmla="*/ 6 w 32"/>
                <a:gd name="T41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0">
                  <a:moveTo>
                    <a:pt x="0" y="1"/>
                  </a:moveTo>
                  <a:cubicBezTo>
                    <a:pt x="3" y="0"/>
                    <a:pt x="8" y="0"/>
                    <a:pt x="12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9"/>
                    <a:pt x="30" y="13"/>
                  </a:cubicBezTo>
                  <a:cubicBezTo>
                    <a:pt x="30" y="20"/>
                    <a:pt x="26" y="24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5" y="27"/>
                    <a:pt x="27" y="31"/>
                    <a:pt x="28" y="36"/>
                  </a:cubicBezTo>
                  <a:cubicBezTo>
                    <a:pt x="30" y="43"/>
                    <a:pt x="31" y="48"/>
                    <a:pt x="32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8"/>
                    <a:pt x="23" y="44"/>
                    <a:pt x="22" y="38"/>
                  </a:cubicBezTo>
                  <a:cubicBezTo>
                    <a:pt x="21" y="31"/>
                    <a:pt x="18" y="28"/>
                    <a:pt x="1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1"/>
                  </a:lnTo>
                  <a:close/>
                  <a:moveTo>
                    <a:pt x="6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19" y="5"/>
                    <a:pt x="12" y="5"/>
                  </a:cubicBezTo>
                  <a:cubicBezTo>
                    <a:pt x="9" y="5"/>
                    <a:pt x="7" y="5"/>
                    <a:pt x="6" y="5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líḍê">
              <a:extLst>
                <a:ext uri="{FF2B5EF4-FFF2-40B4-BE49-F238E27FC236}">
                  <a16:creationId xmlns:a16="http://schemas.microsoft.com/office/drawing/2014/main" id="{6C8C4B4E-5C72-4030-B07D-B75EB8BA3B35}"/>
                </a:ext>
              </a:extLst>
            </p:cNvPr>
            <p:cNvSpPr/>
            <p:nvPr/>
          </p:nvSpPr>
          <p:spPr bwMode="auto">
            <a:xfrm>
              <a:off x="6059488" y="3273426"/>
              <a:ext cx="173038" cy="211138"/>
            </a:xfrm>
            <a:custGeom>
              <a:avLst/>
              <a:gdLst>
                <a:gd name="T0" fmla="*/ 0 w 41"/>
                <a:gd name="T1" fmla="*/ 1 h 50"/>
                <a:gd name="T2" fmla="*/ 14 w 41"/>
                <a:gd name="T3" fmla="*/ 0 h 50"/>
                <a:gd name="T4" fmla="*/ 34 w 41"/>
                <a:gd name="T5" fmla="*/ 6 h 50"/>
                <a:gd name="T6" fmla="*/ 41 w 41"/>
                <a:gd name="T7" fmla="*/ 24 h 50"/>
                <a:gd name="T8" fmla="*/ 34 w 41"/>
                <a:gd name="T9" fmla="*/ 43 h 50"/>
                <a:gd name="T10" fmla="*/ 12 w 41"/>
                <a:gd name="T11" fmla="*/ 50 h 50"/>
                <a:gd name="T12" fmla="*/ 0 w 41"/>
                <a:gd name="T13" fmla="*/ 50 h 50"/>
                <a:gd name="T14" fmla="*/ 0 w 41"/>
                <a:gd name="T15" fmla="*/ 1 h 50"/>
                <a:gd name="T16" fmla="*/ 7 w 41"/>
                <a:gd name="T17" fmla="*/ 45 h 50"/>
                <a:gd name="T18" fmla="*/ 13 w 41"/>
                <a:gd name="T19" fmla="*/ 45 h 50"/>
                <a:gd name="T20" fmla="*/ 34 w 41"/>
                <a:gd name="T21" fmla="*/ 24 h 50"/>
                <a:gd name="T22" fmla="*/ 14 w 41"/>
                <a:gd name="T23" fmla="*/ 5 h 50"/>
                <a:gd name="T24" fmla="*/ 7 w 41"/>
                <a:gd name="T25" fmla="*/ 5 h 50"/>
                <a:gd name="T26" fmla="*/ 7 w 41"/>
                <a:gd name="T27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0">
                  <a:moveTo>
                    <a:pt x="0" y="1"/>
                  </a:moveTo>
                  <a:cubicBezTo>
                    <a:pt x="4" y="0"/>
                    <a:pt x="9" y="0"/>
                    <a:pt x="14" y="0"/>
                  </a:cubicBezTo>
                  <a:cubicBezTo>
                    <a:pt x="23" y="0"/>
                    <a:pt x="30" y="2"/>
                    <a:pt x="34" y="6"/>
                  </a:cubicBezTo>
                  <a:cubicBezTo>
                    <a:pt x="39" y="10"/>
                    <a:pt x="41" y="16"/>
                    <a:pt x="41" y="24"/>
                  </a:cubicBezTo>
                  <a:cubicBezTo>
                    <a:pt x="41" y="32"/>
                    <a:pt x="39" y="39"/>
                    <a:pt x="34" y="43"/>
                  </a:cubicBezTo>
                  <a:cubicBezTo>
                    <a:pt x="29" y="48"/>
                    <a:pt x="22" y="50"/>
                    <a:pt x="12" y="50"/>
                  </a:cubicBezTo>
                  <a:cubicBezTo>
                    <a:pt x="7" y="50"/>
                    <a:pt x="4" y="50"/>
                    <a:pt x="0" y="50"/>
                  </a:cubicBezTo>
                  <a:lnTo>
                    <a:pt x="0" y="1"/>
                  </a:lnTo>
                  <a:close/>
                  <a:moveTo>
                    <a:pt x="7" y="45"/>
                  </a:moveTo>
                  <a:cubicBezTo>
                    <a:pt x="8" y="45"/>
                    <a:pt x="11" y="45"/>
                    <a:pt x="13" y="45"/>
                  </a:cubicBezTo>
                  <a:cubicBezTo>
                    <a:pt x="27" y="45"/>
                    <a:pt x="34" y="37"/>
                    <a:pt x="34" y="24"/>
                  </a:cubicBezTo>
                  <a:cubicBezTo>
                    <a:pt x="35" y="12"/>
                    <a:pt x="28" y="5"/>
                    <a:pt x="14" y="5"/>
                  </a:cubicBezTo>
                  <a:cubicBezTo>
                    <a:pt x="11" y="5"/>
                    <a:pt x="8" y="5"/>
                    <a:pt x="7" y="5"/>
                  </a:cubicBezTo>
                  <a:lnTo>
                    <a:pt x="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ḷiḓé">
              <a:extLst>
                <a:ext uri="{FF2B5EF4-FFF2-40B4-BE49-F238E27FC236}">
                  <a16:creationId xmlns:a16="http://schemas.microsoft.com/office/drawing/2014/main" id="{DC638DFD-AD77-4D4E-A942-F2BCBE12C354}"/>
                </a:ext>
              </a:extLst>
            </p:cNvPr>
            <p:cNvSpPr/>
            <p:nvPr/>
          </p:nvSpPr>
          <p:spPr bwMode="auto">
            <a:xfrm>
              <a:off x="6257925" y="3268663"/>
              <a:ext cx="127000" cy="219075"/>
            </a:xfrm>
            <a:custGeom>
              <a:avLst/>
              <a:gdLst>
                <a:gd name="T0" fmla="*/ 2 w 30"/>
                <a:gd name="T1" fmla="*/ 43 h 52"/>
                <a:gd name="T2" fmla="*/ 13 w 30"/>
                <a:gd name="T3" fmla="*/ 46 h 52"/>
                <a:gd name="T4" fmla="*/ 24 w 30"/>
                <a:gd name="T5" fmla="*/ 38 h 52"/>
                <a:gd name="T6" fmla="*/ 14 w 30"/>
                <a:gd name="T7" fmla="*/ 28 h 52"/>
                <a:gd name="T8" fmla="*/ 1 w 30"/>
                <a:gd name="T9" fmla="*/ 14 h 52"/>
                <a:gd name="T10" fmla="*/ 17 w 30"/>
                <a:gd name="T11" fmla="*/ 0 h 52"/>
                <a:gd name="T12" fmla="*/ 28 w 30"/>
                <a:gd name="T13" fmla="*/ 3 h 52"/>
                <a:gd name="T14" fmla="*/ 26 w 30"/>
                <a:gd name="T15" fmla="*/ 8 h 52"/>
                <a:gd name="T16" fmla="*/ 17 w 30"/>
                <a:gd name="T17" fmla="*/ 6 h 52"/>
                <a:gd name="T18" fmla="*/ 8 w 30"/>
                <a:gd name="T19" fmla="*/ 13 h 52"/>
                <a:gd name="T20" fmla="*/ 17 w 30"/>
                <a:gd name="T21" fmla="*/ 23 h 52"/>
                <a:gd name="T22" fmla="*/ 30 w 30"/>
                <a:gd name="T23" fmla="*/ 37 h 52"/>
                <a:gd name="T24" fmla="*/ 13 w 30"/>
                <a:gd name="T25" fmla="*/ 52 h 52"/>
                <a:gd name="T26" fmla="*/ 0 w 30"/>
                <a:gd name="T27" fmla="*/ 48 h 52"/>
                <a:gd name="T28" fmla="*/ 2 w 30"/>
                <a:gd name="T2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2">
                  <a:moveTo>
                    <a:pt x="2" y="43"/>
                  </a:moveTo>
                  <a:cubicBezTo>
                    <a:pt x="4" y="45"/>
                    <a:pt x="9" y="46"/>
                    <a:pt x="13" y="46"/>
                  </a:cubicBezTo>
                  <a:cubicBezTo>
                    <a:pt x="20" y="46"/>
                    <a:pt x="24" y="43"/>
                    <a:pt x="24" y="38"/>
                  </a:cubicBezTo>
                  <a:cubicBezTo>
                    <a:pt x="24" y="33"/>
                    <a:pt x="21" y="30"/>
                    <a:pt x="14" y="28"/>
                  </a:cubicBezTo>
                  <a:cubicBezTo>
                    <a:pt x="6" y="25"/>
                    <a:pt x="1" y="21"/>
                    <a:pt x="1" y="14"/>
                  </a:cubicBezTo>
                  <a:cubicBezTo>
                    <a:pt x="1" y="6"/>
                    <a:pt x="7" y="0"/>
                    <a:pt x="17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7"/>
                    <a:pt x="21" y="6"/>
                    <a:pt x="17" y="6"/>
                  </a:cubicBezTo>
                  <a:cubicBezTo>
                    <a:pt x="10" y="6"/>
                    <a:pt x="8" y="10"/>
                    <a:pt x="8" y="13"/>
                  </a:cubicBezTo>
                  <a:cubicBezTo>
                    <a:pt x="8" y="18"/>
                    <a:pt x="11" y="20"/>
                    <a:pt x="17" y="23"/>
                  </a:cubicBezTo>
                  <a:cubicBezTo>
                    <a:pt x="26" y="26"/>
                    <a:pt x="30" y="30"/>
                    <a:pt x="30" y="37"/>
                  </a:cubicBezTo>
                  <a:cubicBezTo>
                    <a:pt x="30" y="45"/>
                    <a:pt x="24" y="52"/>
                    <a:pt x="13" y="52"/>
                  </a:cubicBezTo>
                  <a:cubicBezTo>
                    <a:pt x="8" y="52"/>
                    <a:pt x="3" y="50"/>
                    <a:pt x="0" y="48"/>
                  </a:cubicBezTo>
                  <a:lnTo>
                    <a:pt x="2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ḷiḑê">
              <a:extLst>
                <a:ext uri="{FF2B5EF4-FFF2-40B4-BE49-F238E27FC236}">
                  <a16:creationId xmlns:a16="http://schemas.microsoft.com/office/drawing/2014/main" id="{92BA1E72-C416-4F2E-927A-24CAB546D165}"/>
                </a:ext>
              </a:extLst>
            </p:cNvPr>
            <p:cNvSpPr/>
            <p:nvPr/>
          </p:nvSpPr>
          <p:spPr bwMode="auto">
            <a:xfrm>
              <a:off x="4887913" y="3563938"/>
              <a:ext cx="1509713" cy="117475"/>
            </a:xfrm>
            <a:custGeom>
              <a:avLst/>
              <a:gdLst>
                <a:gd name="T0" fmla="*/ 344 w 358"/>
                <a:gd name="T1" fmla="*/ 28 h 28"/>
                <a:gd name="T2" fmla="*/ 14 w 358"/>
                <a:gd name="T3" fmla="*/ 28 h 28"/>
                <a:gd name="T4" fmla="*/ 0 w 358"/>
                <a:gd name="T5" fmla="*/ 14 h 28"/>
                <a:gd name="T6" fmla="*/ 0 w 358"/>
                <a:gd name="T7" fmla="*/ 14 h 28"/>
                <a:gd name="T8" fmla="*/ 14 w 358"/>
                <a:gd name="T9" fmla="*/ 0 h 28"/>
                <a:gd name="T10" fmla="*/ 344 w 358"/>
                <a:gd name="T11" fmla="*/ 0 h 28"/>
                <a:gd name="T12" fmla="*/ 358 w 358"/>
                <a:gd name="T13" fmla="*/ 14 h 28"/>
                <a:gd name="T14" fmla="*/ 358 w 358"/>
                <a:gd name="T15" fmla="*/ 14 h 28"/>
                <a:gd name="T16" fmla="*/ 344 w 35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8">
                  <a:moveTo>
                    <a:pt x="34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2" y="0"/>
                    <a:pt x="358" y="7"/>
                    <a:pt x="358" y="14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58" y="22"/>
                    <a:pt x="352" y="28"/>
                    <a:pt x="344" y="28"/>
                  </a:cubicBezTo>
                  <a:close/>
                </a:path>
              </a:pathLst>
            </a:custGeom>
            <a:solidFill>
              <a:srgbClr val="697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ṥ1îḋê">
              <a:extLst>
                <a:ext uri="{FF2B5EF4-FFF2-40B4-BE49-F238E27FC236}">
                  <a16:creationId xmlns:a16="http://schemas.microsoft.com/office/drawing/2014/main" id="{3778170C-3A5F-4F08-9506-63390C2D6F5D}"/>
                </a:ext>
              </a:extLst>
            </p:cNvPr>
            <p:cNvSpPr/>
            <p:nvPr/>
          </p:nvSpPr>
          <p:spPr bwMode="auto">
            <a:xfrm>
              <a:off x="4887913" y="3563938"/>
              <a:ext cx="995363" cy="117475"/>
            </a:xfrm>
            <a:custGeom>
              <a:avLst/>
              <a:gdLst>
                <a:gd name="T0" fmla="*/ 222 w 236"/>
                <a:gd name="T1" fmla="*/ 28 h 28"/>
                <a:gd name="T2" fmla="*/ 14 w 236"/>
                <a:gd name="T3" fmla="*/ 28 h 28"/>
                <a:gd name="T4" fmla="*/ 0 w 236"/>
                <a:gd name="T5" fmla="*/ 14 h 28"/>
                <a:gd name="T6" fmla="*/ 0 w 236"/>
                <a:gd name="T7" fmla="*/ 14 h 28"/>
                <a:gd name="T8" fmla="*/ 14 w 236"/>
                <a:gd name="T9" fmla="*/ 0 h 28"/>
                <a:gd name="T10" fmla="*/ 222 w 236"/>
                <a:gd name="T11" fmla="*/ 0 h 28"/>
                <a:gd name="T12" fmla="*/ 236 w 236"/>
                <a:gd name="T13" fmla="*/ 14 h 28"/>
                <a:gd name="T14" fmla="*/ 236 w 236"/>
                <a:gd name="T15" fmla="*/ 14 h 28"/>
                <a:gd name="T16" fmla="*/ 222 w 23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8">
                  <a:moveTo>
                    <a:pt x="222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0" y="0"/>
                    <a:pt x="236" y="7"/>
                    <a:pt x="236" y="14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6" y="22"/>
                    <a:pt x="230" y="28"/>
                    <a:pt x="222" y="28"/>
                  </a:cubicBezTo>
                  <a:close/>
                </a:path>
              </a:pathLst>
            </a:custGeom>
            <a:solidFill>
              <a:srgbClr val="00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şľîḑé">
              <a:extLst>
                <a:ext uri="{FF2B5EF4-FFF2-40B4-BE49-F238E27FC236}">
                  <a16:creationId xmlns:a16="http://schemas.microsoft.com/office/drawing/2014/main" id="{C9204A54-9324-4F88-9E96-A44808B2DD52}"/>
                </a:ext>
              </a:extLst>
            </p:cNvPr>
            <p:cNvSpPr/>
            <p:nvPr/>
          </p:nvSpPr>
          <p:spPr bwMode="auto">
            <a:xfrm>
              <a:off x="4887913" y="3770313"/>
              <a:ext cx="1509713" cy="119063"/>
            </a:xfrm>
            <a:custGeom>
              <a:avLst/>
              <a:gdLst>
                <a:gd name="T0" fmla="*/ 344 w 358"/>
                <a:gd name="T1" fmla="*/ 28 h 28"/>
                <a:gd name="T2" fmla="*/ 14 w 358"/>
                <a:gd name="T3" fmla="*/ 28 h 28"/>
                <a:gd name="T4" fmla="*/ 0 w 358"/>
                <a:gd name="T5" fmla="*/ 14 h 28"/>
                <a:gd name="T6" fmla="*/ 0 w 358"/>
                <a:gd name="T7" fmla="*/ 14 h 28"/>
                <a:gd name="T8" fmla="*/ 14 w 358"/>
                <a:gd name="T9" fmla="*/ 0 h 28"/>
                <a:gd name="T10" fmla="*/ 344 w 358"/>
                <a:gd name="T11" fmla="*/ 0 h 28"/>
                <a:gd name="T12" fmla="*/ 358 w 358"/>
                <a:gd name="T13" fmla="*/ 14 h 28"/>
                <a:gd name="T14" fmla="*/ 358 w 358"/>
                <a:gd name="T15" fmla="*/ 14 h 28"/>
                <a:gd name="T16" fmla="*/ 344 w 35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8">
                  <a:moveTo>
                    <a:pt x="34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2" y="0"/>
                    <a:pt x="358" y="6"/>
                    <a:pt x="358" y="14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58" y="22"/>
                    <a:pt x="352" y="28"/>
                    <a:pt x="344" y="28"/>
                  </a:cubicBezTo>
                  <a:close/>
                </a:path>
              </a:pathLst>
            </a:custGeom>
            <a:solidFill>
              <a:srgbClr val="697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ľíḑe">
              <a:extLst>
                <a:ext uri="{FF2B5EF4-FFF2-40B4-BE49-F238E27FC236}">
                  <a16:creationId xmlns:a16="http://schemas.microsoft.com/office/drawing/2014/main" id="{7AF1F0E6-D0A7-410F-AAEF-DCD611F95D1F}"/>
                </a:ext>
              </a:extLst>
            </p:cNvPr>
            <p:cNvSpPr/>
            <p:nvPr/>
          </p:nvSpPr>
          <p:spPr bwMode="auto">
            <a:xfrm>
              <a:off x="4887913" y="3770313"/>
              <a:ext cx="633413" cy="119063"/>
            </a:xfrm>
            <a:custGeom>
              <a:avLst/>
              <a:gdLst>
                <a:gd name="T0" fmla="*/ 136 w 150"/>
                <a:gd name="T1" fmla="*/ 28 h 28"/>
                <a:gd name="T2" fmla="*/ 14 w 150"/>
                <a:gd name="T3" fmla="*/ 28 h 28"/>
                <a:gd name="T4" fmla="*/ 0 w 150"/>
                <a:gd name="T5" fmla="*/ 14 h 28"/>
                <a:gd name="T6" fmla="*/ 0 w 150"/>
                <a:gd name="T7" fmla="*/ 14 h 28"/>
                <a:gd name="T8" fmla="*/ 14 w 150"/>
                <a:gd name="T9" fmla="*/ 0 h 28"/>
                <a:gd name="T10" fmla="*/ 136 w 150"/>
                <a:gd name="T11" fmla="*/ 0 h 28"/>
                <a:gd name="T12" fmla="*/ 150 w 150"/>
                <a:gd name="T13" fmla="*/ 14 h 28"/>
                <a:gd name="T14" fmla="*/ 150 w 150"/>
                <a:gd name="T15" fmla="*/ 14 h 28"/>
                <a:gd name="T16" fmla="*/ 136 w 150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8">
                  <a:moveTo>
                    <a:pt x="13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4" y="0"/>
                    <a:pt x="150" y="6"/>
                    <a:pt x="150" y="14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50" y="22"/>
                    <a:pt x="144" y="28"/>
                    <a:pt x="136" y="28"/>
                  </a:cubicBezTo>
                  <a:close/>
                </a:path>
              </a:pathLst>
            </a:custGeom>
            <a:solidFill>
              <a:srgbClr val="00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ḻíḓê">
              <a:extLst>
                <a:ext uri="{FF2B5EF4-FFF2-40B4-BE49-F238E27FC236}">
                  <a16:creationId xmlns:a16="http://schemas.microsoft.com/office/drawing/2014/main" id="{A46C3972-0CE3-4FB2-A08F-9A7D8CE98B12}"/>
                </a:ext>
              </a:extLst>
            </p:cNvPr>
            <p:cNvSpPr/>
            <p:nvPr/>
          </p:nvSpPr>
          <p:spPr bwMode="auto">
            <a:xfrm>
              <a:off x="4887913" y="3978276"/>
              <a:ext cx="1509713" cy="117475"/>
            </a:xfrm>
            <a:custGeom>
              <a:avLst/>
              <a:gdLst>
                <a:gd name="T0" fmla="*/ 344 w 358"/>
                <a:gd name="T1" fmla="*/ 28 h 28"/>
                <a:gd name="T2" fmla="*/ 14 w 358"/>
                <a:gd name="T3" fmla="*/ 28 h 28"/>
                <a:gd name="T4" fmla="*/ 0 w 358"/>
                <a:gd name="T5" fmla="*/ 14 h 28"/>
                <a:gd name="T6" fmla="*/ 0 w 358"/>
                <a:gd name="T7" fmla="*/ 14 h 28"/>
                <a:gd name="T8" fmla="*/ 14 w 358"/>
                <a:gd name="T9" fmla="*/ 0 h 28"/>
                <a:gd name="T10" fmla="*/ 344 w 358"/>
                <a:gd name="T11" fmla="*/ 0 h 28"/>
                <a:gd name="T12" fmla="*/ 358 w 358"/>
                <a:gd name="T13" fmla="*/ 14 h 28"/>
                <a:gd name="T14" fmla="*/ 358 w 358"/>
                <a:gd name="T15" fmla="*/ 14 h 28"/>
                <a:gd name="T16" fmla="*/ 344 w 35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8">
                  <a:moveTo>
                    <a:pt x="34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2" y="0"/>
                    <a:pt x="358" y="6"/>
                    <a:pt x="358" y="14"/>
                  </a:cubicBezTo>
                  <a:cubicBezTo>
                    <a:pt x="358" y="14"/>
                    <a:pt x="358" y="14"/>
                    <a:pt x="358" y="14"/>
                  </a:cubicBezTo>
                  <a:cubicBezTo>
                    <a:pt x="358" y="21"/>
                    <a:pt x="352" y="28"/>
                    <a:pt x="344" y="28"/>
                  </a:cubicBezTo>
                  <a:close/>
                </a:path>
              </a:pathLst>
            </a:custGeom>
            <a:solidFill>
              <a:srgbClr val="697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ş1ïdê">
              <a:extLst>
                <a:ext uri="{FF2B5EF4-FFF2-40B4-BE49-F238E27FC236}">
                  <a16:creationId xmlns:a16="http://schemas.microsoft.com/office/drawing/2014/main" id="{D092FFF8-40AD-4FFF-A77E-426D3CF88F80}"/>
                </a:ext>
              </a:extLst>
            </p:cNvPr>
            <p:cNvSpPr/>
            <p:nvPr/>
          </p:nvSpPr>
          <p:spPr bwMode="auto">
            <a:xfrm>
              <a:off x="4887913" y="3978276"/>
              <a:ext cx="1176338" cy="117475"/>
            </a:xfrm>
            <a:custGeom>
              <a:avLst/>
              <a:gdLst>
                <a:gd name="T0" fmla="*/ 265 w 279"/>
                <a:gd name="T1" fmla="*/ 28 h 28"/>
                <a:gd name="T2" fmla="*/ 14 w 279"/>
                <a:gd name="T3" fmla="*/ 28 h 28"/>
                <a:gd name="T4" fmla="*/ 0 w 279"/>
                <a:gd name="T5" fmla="*/ 14 h 28"/>
                <a:gd name="T6" fmla="*/ 0 w 279"/>
                <a:gd name="T7" fmla="*/ 14 h 28"/>
                <a:gd name="T8" fmla="*/ 14 w 279"/>
                <a:gd name="T9" fmla="*/ 0 h 28"/>
                <a:gd name="T10" fmla="*/ 265 w 279"/>
                <a:gd name="T11" fmla="*/ 0 h 28"/>
                <a:gd name="T12" fmla="*/ 279 w 279"/>
                <a:gd name="T13" fmla="*/ 14 h 28"/>
                <a:gd name="T14" fmla="*/ 279 w 279"/>
                <a:gd name="T15" fmla="*/ 14 h 28"/>
                <a:gd name="T16" fmla="*/ 265 w 27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8">
                  <a:moveTo>
                    <a:pt x="26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72" y="0"/>
                    <a:pt x="279" y="6"/>
                    <a:pt x="279" y="14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79" y="21"/>
                    <a:pt x="272" y="28"/>
                    <a:pt x="265" y="28"/>
                  </a:cubicBezTo>
                  <a:close/>
                </a:path>
              </a:pathLst>
            </a:custGeom>
            <a:solidFill>
              <a:srgbClr val="00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ļîḓe">
              <a:extLst>
                <a:ext uri="{FF2B5EF4-FFF2-40B4-BE49-F238E27FC236}">
                  <a16:creationId xmlns:a16="http://schemas.microsoft.com/office/drawing/2014/main" id="{42622D15-DC38-42C7-BEAF-DC55B22CAE24}"/>
                </a:ext>
              </a:extLst>
            </p:cNvPr>
            <p:cNvSpPr/>
            <p:nvPr/>
          </p:nvSpPr>
          <p:spPr bwMode="auto">
            <a:xfrm>
              <a:off x="4470400" y="3019426"/>
              <a:ext cx="442913" cy="1168400"/>
            </a:xfrm>
            <a:custGeom>
              <a:avLst/>
              <a:gdLst>
                <a:gd name="T0" fmla="*/ 103 w 105"/>
                <a:gd name="T1" fmla="*/ 262 h 277"/>
                <a:gd name="T2" fmla="*/ 90 w 105"/>
                <a:gd name="T3" fmla="*/ 262 h 277"/>
                <a:gd name="T4" fmla="*/ 90 w 105"/>
                <a:gd name="T5" fmla="*/ 248 h 277"/>
                <a:gd name="T6" fmla="*/ 98 w 105"/>
                <a:gd name="T7" fmla="*/ 248 h 277"/>
                <a:gd name="T8" fmla="*/ 98 w 105"/>
                <a:gd name="T9" fmla="*/ 235 h 277"/>
                <a:gd name="T10" fmla="*/ 83 w 105"/>
                <a:gd name="T11" fmla="*/ 235 h 277"/>
                <a:gd name="T12" fmla="*/ 83 w 105"/>
                <a:gd name="T13" fmla="*/ 226 h 277"/>
                <a:gd name="T14" fmla="*/ 57 w 105"/>
                <a:gd name="T15" fmla="*/ 225 h 277"/>
                <a:gd name="T16" fmla="*/ 58 w 105"/>
                <a:gd name="T17" fmla="*/ 113 h 277"/>
                <a:gd name="T18" fmla="*/ 72 w 105"/>
                <a:gd name="T19" fmla="*/ 113 h 277"/>
                <a:gd name="T20" fmla="*/ 72 w 105"/>
                <a:gd name="T21" fmla="*/ 102 h 277"/>
                <a:gd name="T22" fmla="*/ 72 w 105"/>
                <a:gd name="T23" fmla="*/ 102 h 277"/>
                <a:gd name="T24" fmla="*/ 105 w 105"/>
                <a:gd name="T25" fmla="*/ 53 h 277"/>
                <a:gd name="T26" fmla="*/ 53 w 105"/>
                <a:gd name="T27" fmla="*/ 0 h 277"/>
                <a:gd name="T28" fmla="*/ 0 w 105"/>
                <a:gd name="T29" fmla="*/ 53 h 277"/>
                <a:gd name="T30" fmla="*/ 32 w 105"/>
                <a:gd name="T31" fmla="*/ 101 h 277"/>
                <a:gd name="T32" fmla="*/ 31 w 105"/>
                <a:gd name="T33" fmla="*/ 101 h 277"/>
                <a:gd name="T34" fmla="*/ 31 w 105"/>
                <a:gd name="T35" fmla="*/ 113 h 277"/>
                <a:gd name="T36" fmla="*/ 46 w 105"/>
                <a:gd name="T37" fmla="*/ 113 h 277"/>
                <a:gd name="T38" fmla="*/ 45 w 105"/>
                <a:gd name="T39" fmla="*/ 276 h 277"/>
                <a:gd name="T40" fmla="*/ 51 w 105"/>
                <a:gd name="T41" fmla="*/ 276 h 277"/>
                <a:gd name="T42" fmla="*/ 57 w 105"/>
                <a:gd name="T43" fmla="*/ 276 h 277"/>
                <a:gd name="T44" fmla="*/ 103 w 105"/>
                <a:gd name="T45" fmla="*/ 277 h 277"/>
                <a:gd name="T46" fmla="*/ 103 w 105"/>
                <a:gd name="T47" fmla="*/ 262 h 277"/>
                <a:gd name="T48" fmla="*/ 44 w 105"/>
                <a:gd name="T49" fmla="*/ 22 h 277"/>
                <a:gd name="T50" fmla="*/ 53 w 105"/>
                <a:gd name="T51" fmla="*/ 13 h 277"/>
                <a:gd name="T52" fmla="*/ 62 w 105"/>
                <a:gd name="T53" fmla="*/ 22 h 277"/>
                <a:gd name="T54" fmla="*/ 53 w 105"/>
                <a:gd name="T55" fmla="*/ 31 h 277"/>
                <a:gd name="T56" fmla="*/ 44 w 105"/>
                <a:gd name="T57" fmla="*/ 2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5" h="277">
                  <a:moveTo>
                    <a:pt x="103" y="262"/>
                  </a:moveTo>
                  <a:cubicBezTo>
                    <a:pt x="90" y="262"/>
                    <a:pt x="90" y="262"/>
                    <a:pt x="90" y="262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98" y="235"/>
                    <a:pt x="98" y="235"/>
                    <a:pt x="98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57" y="225"/>
                    <a:pt x="57" y="225"/>
                    <a:pt x="57" y="22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91" y="94"/>
                    <a:pt x="105" y="75"/>
                    <a:pt x="105" y="53"/>
                  </a:cubicBezTo>
                  <a:cubicBezTo>
                    <a:pt x="105" y="24"/>
                    <a:pt x="82" y="1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74"/>
                    <a:pt x="13" y="93"/>
                    <a:pt x="32" y="10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5" y="276"/>
                    <a:pt x="45" y="276"/>
                    <a:pt x="45" y="276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57" y="276"/>
                    <a:pt x="57" y="276"/>
                    <a:pt x="57" y="276"/>
                  </a:cubicBezTo>
                  <a:cubicBezTo>
                    <a:pt x="103" y="277"/>
                    <a:pt x="103" y="277"/>
                    <a:pt x="103" y="277"/>
                  </a:cubicBezTo>
                  <a:lnTo>
                    <a:pt x="103" y="262"/>
                  </a:lnTo>
                  <a:close/>
                  <a:moveTo>
                    <a:pt x="44" y="22"/>
                  </a:moveTo>
                  <a:cubicBezTo>
                    <a:pt x="44" y="17"/>
                    <a:pt x="48" y="13"/>
                    <a:pt x="53" y="13"/>
                  </a:cubicBezTo>
                  <a:cubicBezTo>
                    <a:pt x="58" y="13"/>
                    <a:pt x="62" y="17"/>
                    <a:pt x="62" y="22"/>
                  </a:cubicBezTo>
                  <a:cubicBezTo>
                    <a:pt x="62" y="27"/>
                    <a:pt x="58" y="31"/>
                    <a:pt x="53" y="31"/>
                  </a:cubicBezTo>
                  <a:cubicBezTo>
                    <a:pt x="48" y="31"/>
                    <a:pt x="44" y="27"/>
                    <a:pt x="44" y="22"/>
                  </a:cubicBezTo>
                  <a:close/>
                </a:path>
              </a:pathLst>
            </a:custGeom>
            <a:solidFill>
              <a:srgbClr val="FFB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ŝ1íḑé">
              <a:extLst>
                <a:ext uri="{FF2B5EF4-FFF2-40B4-BE49-F238E27FC236}">
                  <a16:creationId xmlns:a16="http://schemas.microsoft.com/office/drawing/2014/main" id="{356E9D85-7382-4461-AC80-EC6A782A36D5}"/>
                </a:ext>
              </a:extLst>
            </p:cNvPr>
            <p:cNvSpPr/>
            <p:nvPr/>
          </p:nvSpPr>
          <p:spPr bwMode="auto">
            <a:xfrm>
              <a:off x="4470400" y="3019426"/>
              <a:ext cx="442913" cy="1168400"/>
            </a:xfrm>
            <a:custGeom>
              <a:avLst/>
              <a:gdLst>
                <a:gd name="T0" fmla="*/ 103 w 105"/>
                <a:gd name="T1" fmla="*/ 262 h 277"/>
                <a:gd name="T2" fmla="*/ 90 w 105"/>
                <a:gd name="T3" fmla="*/ 262 h 277"/>
                <a:gd name="T4" fmla="*/ 90 w 105"/>
                <a:gd name="T5" fmla="*/ 248 h 277"/>
                <a:gd name="T6" fmla="*/ 98 w 105"/>
                <a:gd name="T7" fmla="*/ 248 h 277"/>
                <a:gd name="T8" fmla="*/ 98 w 105"/>
                <a:gd name="T9" fmla="*/ 235 h 277"/>
                <a:gd name="T10" fmla="*/ 83 w 105"/>
                <a:gd name="T11" fmla="*/ 235 h 277"/>
                <a:gd name="T12" fmla="*/ 83 w 105"/>
                <a:gd name="T13" fmla="*/ 226 h 277"/>
                <a:gd name="T14" fmla="*/ 57 w 105"/>
                <a:gd name="T15" fmla="*/ 225 h 277"/>
                <a:gd name="T16" fmla="*/ 58 w 105"/>
                <a:gd name="T17" fmla="*/ 113 h 277"/>
                <a:gd name="T18" fmla="*/ 72 w 105"/>
                <a:gd name="T19" fmla="*/ 113 h 277"/>
                <a:gd name="T20" fmla="*/ 72 w 105"/>
                <a:gd name="T21" fmla="*/ 102 h 277"/>
                <a:gd name="T22" fmla="*/ 72 w 105"/>
                <a:gd name="T23" fmla="*/ 102 h 277"/>
                <a:gd name="T24" fmla="*/ 105 w 105"/>
                <a:gd name="T25" fmla="*/ 53 h 277"/>
                <a:gd name="T26" fmla="*/ 105 w 105"/>
                <a:gd name="T27" fmla="*/ 52 h 277"/>
                <a:gd name="T28" fmla="*/ 59 w 105"/>
                <a:gd name="T29" fmla="*/ 96 h 277"/>
                <a:gd name="T30" fmla="*/ 14 w 105"/>
                <a:gd name="T31" fmla="*/ 50 h 277"/>
                <a:gd name="T32" fmla="*/ 60 w 105"/>
                <a:gd name="T33" fmla="*/ 5 h 277"/>
                <a:gd name="T34" fmla="*/ 94 w 105"/>
                <a:gd name="T35" fmla="*/ 21 h 277"/>
                <a:gd name="T36" fmla="*/ 53 w 105"/>
                <a:gd name="T37" fmla="*/ 0 h 277"/>
                <a:gd name="T38" fmla="*/ 0 w 105"/>
                <a:gd name="T39" fmla="*/ 53 h 277"/>
                <a:gd name="T40" fmla="*/ 32 w 105"/>
                <a:gd name="T41" fmla="*/ 101 h 277"/>
                <a:gd name="T42" fmla="*/ 31 w 105"/>
                <a:gd name="T43" fmla="*/ 101 h 277"/>
                <a:gd name="T44" fmla="*/ 31 w 105"/>
                <a:gd name="T45" fmla="*/ 113 h 277"/>
                <a:gd name="T46" fmla="*/ 46 w 105"/>
                <a:gd name="T47" fmla="*/ 113 h 277"/>
                <a:gd name="T48" fmla="*/ 45 w 105"/>
                <a:gd name="T49" fmla="*/ 276 h 277"/>
                <a:gd name="T50" fmla="*/ 51 w 105"/>
                <a:gd name="T51" fmla="*/ 276 h 277"/>
                <a:gd name="T52" fmla="*/ 57 w 105"/>
                <a:gd name="T53" fmla="*/ 276 h 277"/>
                <a:gd name="T54" fmla="*/ 103 w 105"/>
                <a:gd name="T55" fmla="*/ 277 h 277"/>
                <a:gd name="T56" fmla="*/ 103 w 105"/>
                <a:gd name="T57" fmla="*/ 26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5" h="277">
                  <a:moveTo>
                    <a:pt x="103" y="262"/>
                  </a:moveTo>
                  <a:cubicBezTo>
                    <a:pt x="90" y="262"/>
                    <a:pt x="90" y="262"/>
                    <a:pt x="90" y="262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98" y="235"/>
                    <a:pt x="98" y="235"/>
                    <a:pt x="98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57" y="225"/>
                    <a:pt x="57" y="225"/>
                    <a:pt x="57" y="22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91" y="94"/>
                    <a:pt x="105" y="75"/>
                    <a:pt x="105" y="53"/>
                  </a:cubicBezTo>
                  <a:cubicBezTo>
                    <a:pt x="105" y="53"/>
                    <a:pt x="105" y="53"/>
                    <a:pt x="105" y="52"/>
                  </a:cubicBezTo>
                  <a:cubicBezTo>
                    <a:pt x="104" y="77"/>
                    <a:pt x="84" y="96"/>
                    <a:pt x="59" y="96"/>
                  </a:cubicBezTo>
                  <a:cubicBezTo>
                    <a:pt x="34" y="96"/>
                    <a:pt x="14" y="76"/>
                    <a:pt x="14" y="50"/>
                  </a:cubicBezTo>
                  <a:cubicBezTo>
                    <a:pt x="14" y="25"/>
                    <a:pt x="35" y="5"/>
                    <a:pt x="60" y="5"/>
                  </a:cubicBezTo>
                  <a:cubicBezTo>
                    <a:pt x="74" y="5"/>
                    <a:pt x="86" y="11"/>
                    <a:pt x="94" y="21"/>
                  </a:cubicBezTo>
                  <a:cubicBezTo>
                    <a:pt x="85" y="9"/>
                    <a:pt x="70" y="1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74"/>
                    <a:pt x="13" y="93"/>
                    <a:pt x="32" y="101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5" y="276"/>
                    <a:pt x="45" y="276"/>
                    <a:pt x="45" y="276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57" y="276"/>
                    <a:pt x="57" y="276"/>
                    <a:pt x="57" y="276"/>
                  </a:cubicBezTo>
                  <a:cubicBezTo>
                    <a:pt x="103" y="277"/>
                    <a:pt x="103" y="277"/>
                    <a:pt x="103" y="277"/>
                  </a:cubicBezTo>
                  <a:lnTo>
                    <a:pt x="103" y="262"/>
                  </a:lnTo>
                  <a:close/>
                </a:path>
              </a:pathLst>
            </a:custGeom>
            <a:solidFill>
              <a:srgbClr val="F9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ṡ1iḋe">
              <a:extLst>
                <a:ext uri="{FF2B5EF4-FFF2-40B4-BE49-F238E27FC236}">
                  <a16:creationId xmlns:a16="http://schemas.microsoft.com/office/drawing/2014/main" id="{D88B125F-961E-4D3D-822B-3972585FB340}"/>
                </a:ext>
              </a:extLst>
            </p:cNvPr>
            <p:cNvSpPr/>
            <p:nvPr/>
          </p:nvSpPr>
          <p:spPr bwMode="auto">
            <a:xfrm>
              <a:off x="8956675" y="2690813"/>
              <a:ext cx="560388" cy="565150"/>
            </a:xfrm>
            <a:custGeom>
              <a:avLst/>
              <a:gdLst>
                <a:gd name="T0" fmla="*/ 18 w 133"/>
                <a:gd name="T1" fmla="*/ 116 h 134"/>
                <a:gd name="T2" fmla="*/ 18 w 133"/>
                <a:gd name="T3" fmla="*/ 51 h 134"/>
                <a:gd name="T4" fmla="*/ 50 w 133"/>
                <a:gd name="T5" fmla="*/ 18 h 134"/>
                <a:gd name="T6" fmla="*/ 115 w 133"/>
                <a:gd name="T7" fmla="*/ 17 h 134"/>
                <a:gd name="T8" fmla="*/ 115 w 133"/>
                <a:gd name="T9" fmla="*/ 83 h 134"/>
                <a:gd name="T10" fmla="*/ 83 w 133"/>
                <a:gd name="T11" fmla="*/ 115 h 134"/>
                <a:gd name="T12" fmla="*/ 18 w 133"/>
                <a:gd name="T13" fmla="*/ 116 h 134"/>
                <a:gd name="T14" fmla="*/ 103 w 133"/>
                <a:gd name="T15" fmla="*/ 30 h 134"/>
                <a:gd name="T16" fmla="*/ 62 w 133"/>
                <a:gd name="T17" fmla="*/ 30 h 134"/>
                <a:gd name="T18" fmla="*/ 30 w 133"/>
                <a:gd name="T19" fmla="*/ 63 h 134"/>
                <a:gd name="T20" fmla="*/ 30 w 133"/>
                <a:gd name="T21" fmla="*/ 104 h 134"/>
                <a:gd name="T22" fmla="*/ 30 w 133"/>
                <a:gd name="T23" fmla="*/ 104 h 134"/>
                <a:gd name="T24" fmla="*/ 71 w 133"/>
                <a:gd name="T25" fmla="*/ 103 h 134"/>
                <a:gd name="T26" fmla="*/ 103 w 133"/>
                <a:gd name="T27" fmla="*/ 70 h 134"/>
                <a:gd name="T28" fmla="*/ 103 w 133"/>
                <a:gd name="T29" fmla="*/ 3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34">
                  <a:moveTo>
                    <a:pt x="18" y="116"/>
                  </a:moveTo>
                  <a:cubicBezTo>
                    <a:pt x="0" y="98"/>
                    <a:pt x="0" y="69"/>
                    <a:pt x="18" y="51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67" y="0"/>
                    <a:pt x="97" y="0"/>
                    <a:pt x="115" y="17"/>
                  </a:cubicBezTo>
                  <a:cubicBezTo>
                    <a:pt x="133" y="35"/>
                    <a:pt x="133" y="64"/>
                    <a:pt x="115" y="83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6" y="134"/>
                    <a:pt x="36" y="134"/>
                    <a:pt x="18" y="116"/>
                  </a:cubicBezTo>
                  <a:close/>
                  <a:moveTo>
                    <a:pt x="103" y="30"/>
                  </a:moveTo>
                  <a:cubicBezTo>
                    <a:pt x="91" y="19"/>
                    <a:pt x="73" y="19"/>
                    <a:pt x="62" y="30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19" y="75"/>
                    <a:pt x="19" y="93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2" y="115"/>
                    <a:pt x="60" y="115"/>
                    <a:pt x="71" y="103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14" y="59"/>
                    <a:pt x="114" y="41"/>
                    <a:pt x="103" y="30"/>
                  </a:cubicBezTo>
                  <a:close/>
                </a:path>
              </a:pathLst>
            </a:cu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1îďè">
              <a:extLst>
                <a:ext uri="{FF2B5EF4-FFF2-40B4-BE49-F238E27FC236}">
                  <a16:creationId xmlns:a16="http://schemas.microsoft.com/office/drawing/2014/main" id="{15E890D4-A008-4077-8E07-383496C86AB1}"/>
                </a:ext>
              </a:extLst>
            </p:cNvPr>
            <p:cNvSpPr/>
            <p:nvPr/>
          </p:nvSpPr>
          <p:spPr bwMode="auto">
            <a:xfrm>
              <a:off x="8669338" y="3001963"/>
              <a:ext cx="534988" cy="549275"/>
            </a:xfrm>
            <a:custGeom>
              <a:avLst/>
              <a:gdLst>
                <a:gd name="T0" fmla="*/ 127 w 127"/>
                <a:gd name="T1" fmla="*/ 54 h 130"/>
                <a:gd name="T2" fmla="*/ 102 w 127"/>
                <a:gd name="T3" fmla="*/ 67 h 130"/>
                <a:gd name="T4" fmla="*/ 70 w 127"/>
                <a:gd name="T5" fmla="*/ 100 h 130"/>
                <a:gd name="T6" fmla="*/ 30 w 127"/>
                <a:gd name="T7" fmla="*/ 100 h 130"/>
                <a:gd name="T8" fmla="*/ 37 w 127"/>
                <a:gd name="T9" fmla="*/ 52 h 130"/>
                <a:gd name="T10" fmla="*/ 61 w 127"/>
                <a:gd name="T11" fmla="*/ 27 h 130"/>
                <a:gd name="T12" fmla="*/ 64 w 127"/>
                <a:gd name="T13" fmla="*/ 24 h 130"/>
                <a:gd name="T14" fmla="*/ 66 w 127"/>
                <a:gd name="T15" fmla="*/ 23 h 130"/>
                <a:gd name="T16" fmla="*/ 68 w 127"/>
                <a:gd name="T17" fmla="*/ 21 h 130"/>
                <a:gd name="T18" fmla="*/ 71 w 127"/>
                <a:gd name="T19" fmla="*/ 20 h 130"/>
                <a:gd name="T20" fmla="*/ 74 w 127"/>
                <a:gd name="T21" fmla="*/ 19 h 130"/>
                <a:gd name="T22" fmla="*/ 94 w 127"/>
                <a:gd name="T23" fmla="*/ 21 h 130"/>
                <a:gd name="T24" fmla="*/ 97 w 127"/>
                <a:gd name="T25" fmla="*/ 22 h 130"/>
                <a:gd name="T26" fmla="*/ 99 w 127"/>
                <a:gd name="T27" fmla="*/ 24 h 130"/>
                <a:gd name="T28" fmla="*/ 102 w 127"/>
                <a:gd name="T29" fmla="*/ 26 h 130"/>
                <a:gd name="T30" fmla="*/ 102 w 127"/>
                <a:gd name="T31" fmla="*/ 26 h 130"/>
                <a:gd name="T32" fmla="*/ 109 w 127"/>
                <a:gd name="T33" fmla="*/ 36 h 130"/>
                <a:gd name="T34" fmla="*/ 127 w 127"/>
                <a:gd name="T35" fmla="*/ 37 h 130"/>
                <a:gd name="T36" fmla="*/ 116 w 127"/>
                <a:gd name="T37" fmla="*/ 16 h 130"/>
                <a:gd name="T38" fmla="*/ 114 w 127"/>
                <a:gd name="T39" fmla="*/ 14 h 130"/>
                <a:gd name="T40" fmla="*/ 111 w 127"/>
                <a:gd name="T41" fmla="*/ 11 h 130"/>
                <a:gd name="T42" fmla="*/ 109 w 127"/>
                <a:gd name="T43" fmla="*/ 9 h 130"/>
                <a:gd name="T44" fmla="*/ 106 w 127"/>
                <a:gd name="T45" fmla="*/ 7 h 130"/>
                <a:gd name="T46" fmla="*/ 103 w 127"/>
                <a:gd name="T47" fmla="*/ 6 h 130"/>
                <a:gd name="T48" fmla="*/ 100 w 127"/>
                <a:gd name="T49" fmla="*/ 4 h 130"/>
                <a:gd name="T50" fmla="*/ 97 w 127"/>
                <a:gd name="T51" fmla="*/ 3 h 130"/>
                <a:gd name="T52" fmla="*/ 94 w 127"/>
                <a:gd name="T53" fmla="*/ 2 h 130"/>
                <a:gd name="T54" fmla="*/ 70 w 127"/>
                <a:gd name="T55" fmla="*/ 2 h 130"/>
                <a:gd name="T56" fmla="*/ 63 w 127"/>
                <a:gd name="T57" fmla="*/ 5 h 130"/>
                <a:gd name="T58" fmla="*/ 60 w 127"/>
                <a:gd name="T59" fmla="*/ 6 h 130"/>
                <a:gd name="T60" fmla="*/ 57 w 127"/>
                <a:gd name="T61" fmla="*/ 8 h 130"/>
                <a:gd name="T62" fmla="*/ 54 w 127"/>
                <a:gd name="T63" fmla="*/ 10 h 130"/>
                <a:gd name="T64" fmla="*/ 51 w 127"/>
                <a:gd name="T65" fmla="*/ 12 h 130"/>
                <a:gd name="T66" fmla="*/ 32 w 127"/>
                <a:gd name="T67" fmla="*/ 32 h 130"/>
                <a:gd name="T68" fmla="*/ 17 w 127"/>
                <a:gd name="T69" fmla="*/ 47 h 130"/>
                <a:gd name="T70" fmla="*/ 18 w 127"/>
                <a:gd name="T71" fmla="*/ 112 h 130"/>
                <a:gd name="T72" fmla="*/ 18 w 127"/>
                <a:gd name="T73" fmla="*/ 112 h 130"/>
                <a:gd name="T74" fmla="*/ 83 w 127"/>
                <a:gd name="T75" fmla="*/ 112 h 130"/>
                <a:gd name="T76" fmla="*/ 115 w 127"/>
                <a:gd name="T77" fmla="*/ 7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30">
                  <a:moveTo>
                    <a:pt x="124" y="65"/>
                  </a:moveTo>
                  <a:cubicBezTo>
                    <a:pt x="125" y="61"/>
                    <a:pt x="127" y="58"/>
                    <a:pt x="127" y="54"/>
                  </a:cubicBezTo>
                  <a:cubicBezTo>
                    <a:pt x="121" y="56"/>
                    <a:pt x="115" y="56"/>
                    <a:pt x="109" y="54"/>
                  </a:cubicBezTo>
                  <a:cubicBezTo>
                    <a:pt x="108" y="59"/>
                    <a:pt x="105" y="64"/>
                    <a:pt x="102" y="6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6" y="104"/>
                    <a:pt x="61" y="107"/>
                    <a:pt x="56" y="108"/>
                  </a:cubicBezTo>
                  <a:cubicBezTo>
                    <a:pt x="47" y="110"/>
                    <a:pt x="37" y="107"/>
                    <a:pt x="30" y="100"/>
                  </a:cubicBezTo>
                  <a:cubicBezTo>
                    <a:pt x="18" y="89"/>
                    <a:pt x="18" y="71"/>
                    <a:pt x="29" y="59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3" y="25"/>
                    <a:pt x="63" y="25"/>
                  </a:cubicBezTo>
                  <a:cubicBezTo>
                    <a:pt x="63" y="25"/>
                    <a:pt x="64" y="25"/>
                    <a:pt x="64" y="24"/>
                  </a:cubicBezTo>
                  <a:cubicBezTo>
                    <a:pt x="64" y="24"/>
                    <a:pt x="65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2"/>
                    <a:pt x="67" y="22"/>
                    <a:pt x="68" y="2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9" y="21"/>
                    <a:pt x="70" y="21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2" y="20"/>
                    <a:pt x="72" y="20"/>
                    <a:pt x="73" y="19"/>
                  </a:cubicBezTo>
                  <a:cubicBezTo>
                    <a:pt x="73" y="19"/>
                    <a:pt x="73" y="19"/>
                    <a:pt x="74" y="19"/>
                  </a:cubicBezTo>
                  <a:cubicBezTo>
                    <a:pt x="79" y="17"/>
                    <a:pt x="86" y="18"/>
                    <a:pt x="92" y="20"/>
                  </a:cubicBezTo>
                  <a:cubicBezTo>
                    <a:pt x="93" y="20"/>
                    <a:pt x="94" y="20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5" y="21"/>
                    <a:pt x="96" y="22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3"/>
                    <a:pt x="99" y="23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5"/>
                    <a:pt x="101" y="25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7"/>
                    <a:pt x="103" y="27"/>
                    <a:pt x="103" y="28"/>
                  </a:cubicBezTo>
                  <a:cubicBezTo>
                    <a:pt x="106" y="30"/>
                    <a:pt x="108" y="33"/>
                    <a:pt x="109" y="36"/>
                  </a:cubicBezTo>
                  <a:cubicBezTo>
                    <a:pt x="111" y="37"/>
                    <a:pt x="114" y="38"/>
                    <a:pt x="117" y="38"/>
                  </a:cubicBezTo>
                  <a:cubicBezTo>
                    <a:pt x="122" y="38"/>
                    <a:pt x="125" y="37"/>
                    <a:pt x="127" y="37"/>
                  </a:cubicBezTo>
                  <a:cubicBezTo>
                    <a:pt x="126" y="32"/>
                    <a:pt x="123" y="24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5" y="15"/>
                    <a:pt x="115" y="14"/>
                    <a:pt x="114" y="14"/>
                  </a:cubicBezTo>
                  <a:cubicBezTo>
                    <a:pt x="113" y="13"/>
                    <a:pt x="113" y="12"/>
                    <a:pt x="112" y="12"/>
                  </a:cubicBezTo>
                  <a:cubicBezTo>
                    <a:pt x="112" y="12"/>
                    <a:pt x="111" y="11"/>
                    <a:pt x="111" y="11"/>
                  </a:cubicBezTo>
                  <a:cubicBezTo>
                    <a:pt x="110" y="11"/>
                    <a:pt x="110" y="10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7" y="8"/>
                    <a:pt x="106" y="8"/>
                  </a:cubicBezTo>
                  <a:cubicBezTo>
                    <a:pt x="106" y="8"/>
                    <a:pt x="106" y="7"/>
                    <a:pt x="106" y="7"/>
                  </a:cubicBezTo>
                  <a:cubicBezTo>
                    <a:pt x="105" y="7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2" y="5"/>
                    <a:pt x="101" y="5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8" y="4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6" y="3"/>
                    <a:pt x="95" y="3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86" y="0"/>
                    <a:pt x="78" y="0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6" y="4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1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7"/>
                    <a:pt x="58" y="7"/>
                    <a:pt x="58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3" y="11"/>
                    <a:pt x="52" y="12"/>
                  </a:cubicBezTo>
                  <a:cubicBezTo>
                    <a:pt x="52" y="12"/>
                    <a:pt x="52" y="12"/>
                    <a:pt x="51" y="12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50"/>
                    <a:pt x="12" y="53"/>
                    <a:pt x="10" y="57"/>
                  </a:cubicBezTo>
                  <a:cubicBezTo>
                    <a:pt x="0" y="74"/>
                    <a:pt x="2" y="97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33" y="127"/>
                    <a:pt x="56" y="130"/>
                    <a:pt x="74" y="119"/>
                  </a:cubicBezTo>
                  <a:cubicBezTo>
                    <a:pt x="77" y="117"/>
                    <a:pt x="80" y="115"/>
                    <a:pt x="83" y="112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8" y="75"/>
                    <a:pt x="121" y="71"/>
                    <a:pt x="124" y="65"/>
                  </a:cubicBezTo>
                  <a:close/>
                </a:path>
              </a:pathLst>
            </a:cu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ṥḷidè">
              <a:extLst>
                <a:ext uri="{FF2B5EF4-FFF2-40B4-BE49-F238E27FC236}">
                  <a16:creationId xmlns:a16="http://schemas.microsoft.com/office/drawing/2014/main" id="{3C00836E-BE1D-4603-B292-4482F33968CF}"/>
                </a:ext>
              </a:extLst>
            </p:cNvPr>
            <p:cNvSpPr/>
            <p:nvPr/>
          </p:nvSpPr>
          <p:spPr bwMode="auto">
            <a:xfrm>
              <a:off x="7034213" y="3263901"/>
              <a:ext cx="134938" cy="1519238"/>
            </a:xfrm>
            <a:custGeom>
              <a:avLst/>
              <a:gdLst>
                <a:gd name="T0" fmla="*/ 85 w 85"/>
                <a:gd name="T1" fmla="*/ 957 h 957"/>
                <a:gd name="T2" fmla="*/ 0 w 85"/>
                <a:gd name="T3" fmla="*/ 856 h 957"/>
                <a:gd name="T4" fmla="*/ 0 w 85"/>
                <a:gd name="T5" fmla="*/ 0 h 957"/>
                <a:gd name="T6" fmla="*/ 85 w 85"/>
                <a:gd name="T7" fmla="*/ 43 h 957"/>
                <a:gd name="T8" fmla="*/ 85 w 85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7">
                  <a:moveTo>
                    <a:pt x="85" y="957"/>
                  </a:moveTo>
                  <a:lnTo>
                    <a:pt x="0" y="856"/>
                  </a:lnTo>
                  <a:lnTo>
                    <a:pt x="0" y="0"/>
                  </a:lnTo>
                  <a:lnTo>
                    <a:pt x="85" y="43"/>
                  </a:lnTo>
                  <a:lnTo>
                    <a:pt x="85" y="957"/>
                  </a:lnTo>
                  <a:close/>
                </a:path>
              </a:pathLst>
            </a:custGeom>
            <a:solidFill>
              <a:srgbClr val="FF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ṧḻîdé">
              <a:extLst>
                <a:ext uri="{FF2B5EF4-FFF2-40B4-BE49-F238E27FC236}">
                  <a16:creationId xmlns:a16="http://schemas.microsoft.com/office/drawing/2014/main" id="{6EC1EDD8-57EE-4D57-B8B2-43B108BC57B2}"/>
                </a:ext>
              </a:extLst>
            </p:cNvPr>
            <p:cNvSpPr/>
            <p:nvPr/>
          </p:nvSpPr>
          <p:spPr bwMode="auto">
            <a:xfrm>
              <a:off x="7169150" y="3332163"/>
              <a:ext cx="1470025" cy="1450975"/>
            </a:xfrm>
            <a:prstGeom prst="rect">
              <a:avLst/>
            </a:prstGeom>
            <a:solidFill>
              <a:srgbClr val="F6BF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sḷíḑê">
              <a:extLst>
                <a:ext uri="{FF2B5EF4-FFF2-40B4-BE49-F238E27FC236}">
                  <a16:creationId xmlns:a16="http://schemas.microsoft.com/office/drawing/2014/main" id="{391F8E23-01D7-446C-BD39-5ABF62D3F4C0}"/>
                </a:ext>
              </a:extLst>
            </p:cNvPr>
            <p:cNvSpPr/>
            <p:nvPr/>
          </p:nvSpPr>
          <p:spPr bwMode="auto">
            <a:xfrm>
              <a:off x="7539038" y="3403601"/>
              <a:ext cx="730250" cy="122238"/>
            </a:xfrm>
            <a:custGeom>
              <a:avLst/>
              <a:gdLst>
                <a:gd name="T0" fmla="*/ 158 w 173"/>
                <a:gd name="T1" fmla="*/ 29 h 29"/>
                <a:gd name="T2" fmla="*/ 14 w 173"/>
                <a:gd name="T3" fmla="*/ 29 h 29"/>
                <a:gd name="T4" fmla="*/ 0 w 173"/>
                <a:gd name="T5" fmla="*/ 15 h 29"/>
                <a:gd name="T6" fmla="*/ 0 w 173"/>
                <a:gd name="T7" fmla="*/ 15 h 29"/>
                <a:gd name="T8" fmla="*/ 14 w 173"/>
                <a:gd name="T9" fmla="*/ 0 h 29"/>
                <a:gd name="T10" fmla="*/ 158 w 173"/>
                <a:gd name="T11" fmla="*/ 0 h 29"/>
                <a:gd name="T12" fmla="*/ 173 w 173"/>
                <a:gd name="T13" fmla="*/ 15 h 29"/>
                <a:gd name="T14" fmla="*/ 173 w 173"/>
                <a:gd name="T15" fmla="*/ 15 h 29"/>
                <a:gd name="T16" fmla="*/ 158 w 17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29">
                  <a:moveTo>
                    <a:pt x="158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3" y="7"/>
                    <a:pt x="173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3"/>
                    <a:pt x="166" y="29"/>
                    <a:pt x="158" y="29"/>
                  </a:cubicBezTo>
                  <a:close/>
                </a:path>
              </a:pathLst>
            </a:custGeom>
            <a:solidFill>
              <a:srgbClr val="FF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ṧļídè">
              <a:extLst>
                <a:ext uri="{FF2B5EF4-FFF2-40B4-BE49-F238E27FC236}">
                  <a16:creationId xmlns:a16="http://schemas.microsoft.com/office/drawing/2014/main" id="{F44F58E9-12A9-4108-81FB-8B7302B78E11}"/>
                </a:ext>
              </a:extLst>
            </p:cNvPr>
            <p:cNvSpPr/>
            <p:nvPr/>
          </p:nvSpPr>
          <p:spPr bwMode="auto">
            <a:xfrm>
              <a:off x="8180388" y="4614863"/>
              <a:ext cx="88900" cy="88900"/>
            </a:xfrm>
            <a:prstGeom prst="ellipse">
              <a:avLst/>
            </a:prstGeom>
            <a:solidFill>
              <a:srgbClr val="FF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ṡḷïḓe">
              <a:extLst>
                <a:ext uri="{FF2B5EF4-FFF2-40B4-BE49-F238E27FC236}">
                  <a16:creationId xmlns:a16="http://schemas.microsoft.com/office/drawing/2014/main" id="{DB41C79D-D6B2-457F-BFF6-495EE4EC187A}"/>
                </a:ext>
              </a:extLst>
            </p:cNvPr>
            <p:cNvSpPr/>
            <p:nvPr/>
          </p:nvSpPr>
          <p:spPr bwMode="auto">
            <a:xfrm>
              <a:off x="8315325" y="4614863"/>
              <a:ext cx="88900" cy="88900"/>
            </a:xfrm>
            <a:prstGeom prst="ellipse">
              <a:avLst/>
            </a:prstGeom>
            <a:solidFill>
              <a:srgbClr val="FF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ṧ1iďè">
              <a:extLst>
                <a:ext uri="{FF2B5EF4-FFF2-40B4-BE49-F238E27FC236}">
                  <a16:creationId xmlns:a16="http://schemas.microsoft.com/office/drawing/2014/main" id="{1891741E-CD3D-4A0B-90BD-2174076C1DF1}"/>
                </a:ext>
              </a:extLst>
            </p:cNvPr>
            <p:cNvSpPr/>
            <p:nvPr/>
          </p:nvSpPr>
          <p:spPr bwMode="auto">
            <a:xfrm>
              <a:off x="8455025" y="4614863"/>
              <a:ext cx="87313" cy="88900"/>
            </a:xfrm>
            <a:prstGeom prst="ellipse">
              <a:avLst/>
            </a:prstGeom>
            <a:solidFill>
              <a:srgbClr val="FF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ḷïḑê">
              <a:extLst>
                <a:ext uri="{FF2B5EF4-FFF2-40B4-BE49-F238E27FC236}">
                  <a16:creationId xmlns:a16="http://schemas.microsoft.com/office/drawing/2014/main" id="{99046FBA-6CA3-48EA-A64E-E889C630DCCF}"/>
                </a:ext>
              </a:extLst>
            </p:cNvPr>
            <p:cNvSpPr/>
            <p:nvPr/>
          </p:nvSpPr>
          <p:spPr bwMode="auto">
            <a:xfrm>
              <a:off x="7902575" y="3136901"/>
              <a:ext cx="193675" cy="195263"/>
            </a:xfrm>
            <a:prstGeom prst="rect">
              <a:avLst/>
            </a:prstGeom>
            <a:solidFill>
              <a:srgbClr val="E74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şľîde">
              <a:extLst>
                <a:ext uri="{FF2B5EF4-FFF2-40B4-BE49-F238E27FC236}">
                  <a16:creationId xmlns:a16="http://schemas.microsoft.com/office/drawing/2014/main" id="{CA974267-ABD5-4FC0-AA59-6BF019B0C2F6}"/>
                </a:ext>
              </a:extLst>
            </p:cNvPr>
            <p:cNvSpPr/>
            <p:nvPr/>
          </p:nvSpPr>
          <p:spPr bwMode="auto">
            <a:xfrm>
              <a:off x="8137525" y="3024188"/>
              <a:ext cx="165100" cy="307975"/>
            </a:xfrm>
            <a:prstGeom prst="rect">
              <a:avLst/>
            </a:prstGeom>
            <a:solidFill>
              <a:srgbClr val="E74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şliḑe">
              <a:extLst>
                <a:ext uri="{FF2B5EF4-FFF2-40B4-BE49-F238E27FC236}">
                  <a16:creationId xmlns:a16="http://schemas.microsoft.com/office/drawing/2014/main" id="{E5225C07-9285-4609-9F89-E5D1D568DCB3}"/>
                </a:ext>
              </a:extLst>
            </p:cNvPr>
            <p:cNvSpPr/>
            <p:nvPr/>
          </p:nvSpPr>
          <p:spPr bwMode="auto">
            <a:xfrm>
              <a:off x="8378825" y="3100388"/>
              <a:ext cx="163513" cy="231775"/>
            </a:xfrm>
            <a:prstGeom prst="rect">
              <a:avLst/>
            </a:prstGeom>
            <a:solidFill>
              <a:srgbClr val="E74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ṡļíḍé">
              <a:extLst>
                <a:ext uri="{FF2B5EF4-FFF2-40B4-BE49-F238E27FC236}">
                  <a16:creationId xmlns:a16="http://schemas.microsoft.com/office/drawing/2014/main" id="{2D31E586-CC37-448A-902F-FD0EEF716B2F}"/>
                </a:ext>
              </a:extLst>
            </p:cNvPr>
            <p:cNvSpPr/>
            <p:nvPr/>
          </p:nvSpPr>
          <p:spPr bwMode="auto">
            <a:xfrm>
              <a:off x="7245350" y="2940051"/>
              <a:ext cx="512763" cy="87313"/>
            </a:xfrm>
            <a:prstGeom prst="rect">
              <a:avLst/>
            </a:prstGeom>
            <a:solidFill>
              <a:srgbClr val="CAC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š1ïḑe">
              <a:extLst>
                <a:ext uri="{FF2B5EF4-FFF2-40B4-BE49-F238E27FC236}">
                  <a16:creationId xmlns:a16="http://schemas.microsoft.com/office/drawing/2014/main" id="{F6DB7EC5-D558-46B6-8390-C5C7F410B85D}"/>
                </a:ext>
              </a:extLst>
            </p:cNvPr>
            <p:cNvSpPr/>
            <p:nvPr/>
          </p:nvSpPr>
          <p:spPr bwMode="auto">
            <a:xfrm>
              <a:off x="7245350" y="3074988"/>
              <a:ext cx="512763" cy="87313"/>
            </a:xfrm>
            <a:prstGeom prst="rect">
              <a:avLst/>
            </a:prstGeom>
            <a:solidFill>
              <a:srgbClr val="CAC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lîḓe">
              <a:extLst>
                <a:ext uri="{FF2B5EF4-FFF2-40B4-BE49-F238E27FC236}">
                  <a16:creationId xmlns:a16="http://schemas.microsoft.com/office/drawing/2014/main" id="{649DCCC0-9D1C-4659-91B2-27F65272C1ED}"/>
                </a:ext>
              </a:extLst>
            </p:cNvPr>
            <p:cNvSpPr/>
            <p:nvPr/>
          </p:nvSpPr>
          <p:spPr bwMode="auto">
            <a:xfrm>
              <a:off x="7245350" y="3213101"/>
              <a:ext cx="512763" cy="88900"/>
            </a:xfrm>
            <a:prstGeom prst="rect">
              <a:avLst/>
            </a:prstGeom>
            <a:solidFill>
              <a:srgbClr val="CAC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ślïďe">
              <a:extLst>
                <a:ext uri="{FF2B5EF4-FFF2-40B4-BE49-F238E27FC236}">
                  <a16:creationId xmlns:a16="http://schemas.microsoft.com/office/drawing/2014/main" id="{CB4A916F-1BD5-47AA-96D7-D1A5EF9AFEF5}"/>
                </a:ext>
              </a:extLst>
            </p:cNvPr>
            <p:cNvSpPr/>
            <p:nvPr/>
          </p:nvSpPr>
          <p:spPr bwMode="auto">
            <a:xfrm>
              <a:off x="2847975" y="4589463"/>
              <a:ext cx="269875" cy="269875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lîḑê">
              <a:extLst>
                <a:ext uri="{FF2B5EF4-FFF2-40B4-BE49-F238E27FC236}">
                  <a16:creationId xmlns:a16="http://schemas.microsoft.com/office/drawing/2014/main" id="{CDFA8F2E-DC57-40B1-8EE8-28A8A8287A1D}"/>
                </a:ext>
              </a:extLst>
            </p:cNvPr>
            <p:cNvSpPr/>
            <p:nvPr/>
          </p:nvSpPr>
          <p:spPr bwMode="auto">
            <a:xfrm>
              <a:off x="2903538" y="4648201"/>
              <a:ext cx="155575" cy="152400"/>
            </a:xfrm>
            <a:prstGeom prst="ellipse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ŝlïḋé">
              <a:extLst>
                <a:ext uri="{FF2B5EF4-FFF2-40B4-BE49-F238E27FC236}">
                  <a16:creationId xmlns:a16="http://schemas.microsoft.com/office/drawing/2014/main" id="{0740163E-8631-4ECC-B01A-0B8F77A1492D}"/>
                </a:ext>
              </a:extLst>
            </p:cNvPr>
            <p:cNvSpPr/>
            <p:nvPr/>
          </p:nvSpPr>
          <p:spPr bwMode="auto">
            <a:xfrm>
              <a:off x="3754438" y="3744913"/>
              <a:ext cx="265113" cy="269875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$1idé">
              <a:extLst>
                <a:ext uri="{FF2B5EF4-FFF2-40B4-BE49-F238E27FC236}">
                  <a16:creationId xmlns:a16="http://schemas.microsoft.com/office/drawing/2014/main" id="{A1C8491A-947D-46FF-B1F8-28864DDA77A8}"/>
                </a:ext>
              </a:extLst>
            </p:cNvPr>
            <p:cNvSpPr/>
            <p:nvPr/>
          </p:nvSpPr>
          <p:spPr bwMode="auto">
            <a:xfrm>
              <a:off x="3810000" y="3805238"/>
              <a:ext cx="155575" cy="155575"/>
            </a:xfrm>
            <a:prstGeom prst="ellipse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ŝliḋè">
              <a:extLst>
                <a:ext uri="{FF2B5EF4-FFF2-40B4-BE49-F238E27FC236}">
                  <a16:creationId xmlns:a16="http://schemas.microsoft.com/office/drawing/2014/main" id="{33ACAF5D-1BBF-431B-85FE-E9AC1B2B6317}"/>
                </a:ext>
              </a:extLst>
            </p:cNvPr>
            <p:cNvSpPr/>
            <p:nvPr/>
          </p:nvSpPr>
          <p:spPr bwMode="auto">
            <a:xfrm>
              <a:off x="2233613" y="4057651"/>
              <a:ext cx="268288" cy="269875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ŝ1iďè">
              <a:extLst>
                <a:ext uri="{FF2B5EF4-FFF2-40B4-BE49-F238E27FC236}">
                  <a16:creationId xmlns:a16="http://schemas.microsoft.com/office/drawing/2014/main" id="{8060E463-4CB8-44C4-B71E-F68D751932D0}"/>
                </a:ext>
              </a:extLst>
            </p:cNvPr>
            <p:cNvSpPr/>
            <p:nvPr/>
          </p:nvSpPr>
          <p:spPr bwMode="auto">
            <a:xfrm>
              <a:off x="2292350" y="4116388"/>
              <a:ext cx="150813" cy="152400"/>
            </a:xfrm>
            <a:prstGeom prst="ellipse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sľíḋè">
              <a:extLst>
                <a:ext uri="{FF2B5EF4-FFF2-40B4-BE49-F238E27FC236}">
                  <a16:creationId xmlns:a16="http://schemas.microsoft.com/office/drawing/2014/main" id="{41D639DA-FE53-4020-BF0C-D0B1E6B42AA7}"/>
                </a:ext>
              </a:extLst>
            </p:cNvPr>
            <p:cNvSpPr/>
            <p:nvPr/>
          </p:nvSpPr>
          <p:spPr bwMode="auto">
            <a:xfrm>
              <a:off x="10153650" y="3390901"/>
              <a:ext cx="269875" cy="269875"/>
            </a:xfrm>
            <a:prstGeom prst="ellipse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liďê">
              <a:extLst>
                <a:ext uri="{FF2B5EF4-FFF2-40B4-BE49-F238E27FC236}">
                  <a16:creationId xmlns:a16="http://schemas.microsoft.com/office/drawing/2014/main" id="{E41DC4A4-14C4-4B22-BBC0-D36F8E7CBA4A}"/>
                </a:ext>
              </a:extLst>
            </p:cNvPr>
            <p:cNvSpPr/>
            <p:nvPr/>
          </p:nvSpPr>
          <p:spPr bwMode="auto">
            <a:xfrm>
              <a:off x="10212388" y="3449638"/>
              <a:ext cx="150813" cy="157163"/>
            </a:xfrm>
            <a:prstGeom prst="ellipse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ṣļîḓé">
              <a:extLst>
                <a:ext uri="{FF2B5EF4-FFF2-40B4-BE49-F238E27FC236}">
                  <a16:creationId xmlns:a16="http://schemas.microsoft.com/office/drawing/2014/main" id="{6B8D72CF-62DA-4451-9BB2-96C0AB245FCF}"/>
                </a:ext>
              </a:extLst>
            </p:cNvPr>
            <p:cNvSpPr/>
            <p:nvPr/>
          </p:nvSpPr>
          <p:spPr bwMode="auto">
            <a:xfrm>
              <a:off x="8753475" y="4657726"/>
              <a:ext cx="977900" cy="38100"/>
            </a:xfrm>
            <a:prstGeom prst="rect">
              <a:avLst/>
            </a:prstGeom>
            <a:solidFill>
              <a:srgbClr val="15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1îďe">
              <a:extLst>
                <a:ext uri="{FF2B5EF4-FFF2-40B4-BE49-F238E27FC236}">
                  <a16:creationId xmlns:a16="http://schemas.microsoft.com/office/drawing/2014/main" id="{2CFD2F8D-51A0-427C-A569-A5CBD2D5BFA9}"/>
                </a:ext>
              </a:extLst>
            </p:cNvPr>
            <p:cNvSpPr/>
            <p:nvPr/>
          </p:nvSpPr>
          <p:spPr bwMode="auto">
            <a:xfrm>
              <a:off x="8753475" y="4268788"/>
              <a:ext cx="134938" cy="354013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šḻïḓê">
              <a:extLst>
                <a:ext uri="{FF2B5EF4-FFF2-40B4-BE49-F238E27FC236}">
                  <a16:creationId xmlns:a16="http://schemas.microsoft.com/office/drawing/2014/main" id="{F4F3B352-90B0-414F-AA90-9367BB1DF0F4}"/>
                </a:ext>
              </a:extLst>
            </p:cNvPr>
            <p:cNvSpPr/>
            <p:nvPr/>
          </p:nvSpPr>
          <p:spPr bwMode="auto">
            <a:xfrm>
              <a:off x="8921750" y="4116388"/>
              <a:ext cx="134938" cy="506413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ṣḷïďe">
              <a:extLst>
                <a:ext uri="{FF2B5EF4-FFF2-40B4-BE49-F238E27FC236}">
                  <a16:creationId xmlns:a16="http://schemas.microsoft.com/office/drawing/2014/main" id="{CC67534E-C5EF-4B14-AE92-0A103880AE1A}"/>
                </a:ext>
              </a:extLst>
            </p:cNvPr>
            <p:cNvSpPr/>
            <p:nvPr/>
          </p:nvSpPr>
          <p:spPr bwMode="auto">
            <a:xfrm>
              <a:off x="9091613" y="3960813"/>
              <a:ext cx="134938" cy="661988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śḻïḓe">
              <a:extLst>
                <a:ext uri="{FF2B5EF4-FFF2-40B4-BE49-F238E27FC236}">
                  <a16:creationId xmlns:a16="http://schemas.microsoft.com/office/drawing/2014/main" id="{E1576485-03D9-45DF-81A6-66CA81F17333}"/>
                </a:ext>
              </a:extLst>
            </p:cNvPr>
            <p:cNvSpPr/>
            <p:nvPr/>
          </p:nvSpPr>
          <p:spPr bwMode="auto">
            <a:xfrm>
              <a:off x="9259888" y="4095751"/>
              <a:ext cx="134938" cy="527050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ḷíḋé">
              <a:extLst>
                <a:ext uri="{FF2B5EF4-FFF2-40B4-BE49-F238E27FC236}">
                  <a16:creationId xmlns:a16="http://schemas.microsoft.com/office/drawing/2014/main" id="{0357581A-6A1B-493B-B197-D8FFA3063784}"/>
                </a:ext>
              </a:extLst>
            </p:cNvPr>
            <p:cNvSpPr/>
            <p:nvPr/>
          </p:nvSpPr>
          <p:spPr bwMode="auto">
            <a:xfrm>
              <a:off x="9428163" y="3825876"/>
              <a:ext cx="134938" cy="796925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íḋê">
              <a:extLst>
                <a:ext uri="{FF2B5EF4-FFF2-40B4-BE49-F238E27FC236}">
                  <a16:creationId xmlns:a16="http://schemas.microsoft.com/office/drawing/2014/main" id="{A48FED21-6026-4E4E-8980-D03ABE39E864}"/>
                </a:ext>
              </a:extLst>
            </p:cNvPr>
            <p:cNvSpPr/>
            <p:nvPr/>
          </p:nvSpPr>
          <p:spPr bwMode="auto">
            <a:xfrm>
              <a:off x="9596438" y="3606801"/>
              <a:ext cx="134938" cy="1016000"/>
            </a:xfrm>
            <a:prstGeom prst="rect">
              <a:avLst/>
            </a:prstGeom>
            <a:solidFill>
              <a:srgbClr val="54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$1iḓè">
              <a:extLst>
                <a:ext uri="{FF2B5EF4-FFF2-40B4-BE49-F238E27FC236}">
                  <a16:creationId xmlns:a16="http://schemas.microsoft.com/office/drawing/2014/main" id="{80C11764-628C-49A0-86C8-C55F3D66A064}"/>
                </a:ext>
              </a:extLst>
            </p:cNvPr>
            <p:cNvSpPr/>
            <p:nvPr/>
          </p:nvSpPr>
          <p:spPr bwMode="auto">
            <a:xfrm>
              <a:off x="2185988" y="3074988"/>
              <a:ext cx="1323975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ṩlíḍe">
              <a:extLst>
                <a:ext uri="{FF2B5EF4-FFF2-40B4-BE49-F238E27FC236}">
                  <a16:creationId xmlns:a16="http://schemas.microsoft.com/office/drawing/2014/main" id="{CC31723B-5077-4AF8-BC2B-51A69190905A}"/>
                </a:ext>
              </a:extLst>
            </p:cNvPr>
            <p:cNvSpPr/>
            <p:nvPr/>
          </p:nvSpPr>
          <p:spPr bwMode="auto">
            <a:xfrm>
              <a:off x="2257425" y="3146426"/>
              <a:ext cx="1181100" cy="63500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ḷíḑé">
              <a:extLst>
                <a:ext uri="{FF2B5EF4-FFF2-40B4-BE49-F238E27FC236}">
                  <a16:creationId xmlns:a16="http://schemas.microsoft.com/office/drawing/2014/main" id="{A1CB3B97-4B7A-44C6-9BB2-2E4E953BBCDC}"/>
                </a:ext>
              </a:extLst>
            </p:cNvPr>
            <p:cNvSpPr/>
            <p:nvPr/>
          </p:nvSpPr>
          <p:spPr bwMode="auto">
            <a:xfrm>
              <a:off x="2257425" y="3268663"/>
              <a:ext cx="827088" cy="66675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Sľiḋè">
              <a:extLst>
                <a:ext uri="{FF2B5EF4-FFF2-40B4-BE49-F238E27FC236}">
                  <a16:creationId xmlns:a16="http://schemas.microsoft.com/office/drawing/2014/main" id="{63A5CD24-CE70-415E-9980-31FC9E5340D2}"/>
                </a:ext>
              </a:extLst>
            </p:cNvPr>
            <p:cNvSpPr/>
            <p:nvPr/>
          </p:nvSpPr>
          <p:spPr bwMode="auto">
            <a:xfrm>
              <a:off x="2257425" y="3390901"/>
              <a:ext cx="931863" cy="71438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ṡḷíḋé">
              <a:extLst>
                <a:ext uri="{FF2B5EF4-FFF2-40B4-BE49-F238E27FC236}">
                  <a16:creationId xmlns:a16="http://schemas.microsoft.com/office/drawing/2014/main" id="{09715BCB-FE68-499A-86B5-0EFCD6EFA796}"/>
                </a:ext>
              </a:extLst>
            </p:cNvPr>
            <p:cNvSpPr/>
            <p:nvPr/>
          </p:nvSpPr>
          <p:spPr bwMode="auto">
            <a:xfrm>
              <a:off x="2894013" y="3757613"/>
              <a:ext cx="1328738" cy="4397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$lïḓé">
              <a:extLst>
                <a:ext uri="{FF2B5EF4-FFF2-40B4-BE49-F238E27FC236}">
                  <a16:creationId xmlns:a16="http://schemas.microsoft.com/office/drawing/2014/main" id="{C4598D04-3603-4F30-BC1B-4DC28249A637}"/>
                </a:ext>
              </a:extLst>
            </p:cNvPr>
            <p:cNvSpPr/>
            <p:nvPr/>
          </p:nvSpPr>
          <p:spPr bwMode="auto">
            <a:xfrm>
              <a:off x="2970213" y="3830638"/>
              <a:ext cx="692150" cy="61913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şļîḑè">
              <a:extLst>
                <a:ext uri="{FF2B5EF4-FFF2-40B4-BE49-F238E27FC236}">
                  <a16:creationId xmlns:a16="http://schemas.microsoft.com/office/drawing/2014/main" id="{7E4A1885-F5A7-4E7C-9423-0E0742322AAE}"/>
                </a:ext>
              </a:extLst>
            </p:cNvPr>
            <p:cNvSpPr/>
            <p:nvPr/>
          </p:nvSpPr>
          <p:spPr bwMode="auto">
            <a:xfrm>
              <a:off x="2970213" y="3948113"/>
              <a:ext cx="1138238" cy="71438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lîḋe">
              <a:extLst>
                <a:ext uri="{FF2B5EF4-FFF2-40B4-BE49-F238E27FC236}">
                  <a16:creationId xmlns:a16="http://schemas.microsoft.com/office/drawing/2014/main" id="{AADEF4EC-34E2-4C8A-A5A7-F4061E97F651}"/>
                </a:ext>
              </a:extLst>
            </p:cNvPr>
            <p:cNvSpPr/>
            <p:nvPr/>
          </p:nvSpPr>
          <p:spPr bwMode="auto">
            <a:xfrm>
              <a:off x="2970213" y="4075113"/>
              <a:ext cx="1189038" cy="71438"/>
            </a:xfrm>
            <a:prstGeom prst="rect">
              <a:avLst/>
            </a:prstGeom>
            <a:solidFill>
              <a:srgbClr val="4A6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3297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协议分析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B373F-0D5A-42C3-AFC0-598D80F0EBD5}"/>
              </a:ext>
            </a:extLst>
          </p:cNvPr>
          <p:cNvSpPr/>
          <p:nvPr/>
        </p:nvSpPr>
        <p:spPr>
          <a:xfrm>
            <a:off x="1110821" y="2193421"/>
            <a:ext cx="4985179" cy="271568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396156-5884-49C5-817F-E2E1FD54A311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F803FFA-868B-4069-A567-987997D67A89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FC8C7E-5FA8-4E04-9448-8FA713DDE3C4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047EEF5-F033-4A26-A911-5F730339CF5C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</a:rPr>
              <a:t>请求响应模型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Ping-Pong</a:t>
            </a:r>
            <a:r>
              <a:rPr kumimoji="1" lang="zh-CN" altLang="en-US" sz="1400" dirty="0">
                <a:solidFill>
                  <a:schemeClr val="bg1"/>
                </a:solidFill>
              </a:rPr>
              <a:t> 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几乎所有命令响应模式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Pipeline</a:t>
            </a:r>
            <a:r>
              <a:rPr kumimoji="1" lang="zh-CN" altLang="en-US" sz="1400" dirty="0">
                <a:solidFill>
                  <a:schemeClr val="bg1"/>
                </a:solidFill>
              </a:rPr>
              <a:t>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 一次发送多个请求，然后等待多个响应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Pub/Sub</a:t>
            </a:r>
            <a:r>
              <a:rPr kumimoji="1" lang="zh-CN" altLang="en-US" sz="1400" dirty="0">
                <a:solidFill>
                  <a:schemeClr val="bg1"/>
                </a:solidFill>
              </a:rPr>
              <a:t>模式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订阅</a:t>
            </a:r>
            <a:r>
              <a:rPr kumimoji="1" lang="en-US" altLang="zh-CN" sz="1400" dirty="0">
                <a:solidFill>
                  <a:schemeClr val="bg1"/>
                </a:solidFill>
              </a:rPr>
              <a:t>channel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push</a:t>
            </a:r>
            <a:r>
              <a:rPr kumimoji="1" lang="zh-CN" altLang="en-US" sz="1400" dirty="0">
                <a:solidFill>
                  <a:schemeClr val="bg1"/>
                </a:solidFill>
              </a:rPr>
              <a:t>协议响应</a:t>
            </a:r>
          </a:p>
        </p:txBody>
      </p:sp>
      <p:grpSp>
        <p:nvGrpSpPr>
          <p:cNvPr id="9" name="7eb12fb0-4d31-44e5-b4b0-0bdd2b12e8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A4902F-9474-4F55-910A-EE3675D2888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13015" y="1734963"/>
            <a:ext cx="4865855" cy="4323905"/>
            <a:chOff x="4336352" y="2068538"/>
            <a:chExt cx="3519296" cy="31273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ïṡľíďè">
              <a:extLst>
                <a:ext uri="{FF2B5EF4-FFF2-40B4-BE49-F238E27FC236}">
                  <a16:creationId xmlns:a16="http://schemas.microsoft.com/office/drawing/2014/main" id="{2357EE1E-6412-4B56-A4C1-69EEA8C54120}"/>
                </a:ext>
              </a:extLst>
            </p:cNvPr>
            <p:cNvSpPr/>
            <p:nvPr/>
          </p:nvSpPr>
          <p:spPr bwMode="auto">
            <a:xfrm>
              <a:off x="4346222" y="3238817"/>
              <a:ext cx="3509426" cy="1957044"/>
            </a:xfrm>
            <a:custGeom>
              <a:avLst/>
              <a:gdLst>
                <a:gd name="T0" fmla="*/ 775 w 1051"/>
                <a:gd name="T1" fmla="*/ 404 h 586"/>
                <a:gd name="T2" fmla="*/ 1051 w 1051"/>
                <a:gd name="T3" fmla="*/ 246 h 586"/>
                <a:gd name="T4" fmla="*/ 678 w 1051"/>
                <a:gd name="T5" fmla="*/ 31 h 586"/>
                <a:gd name="T6" fmla="*/ 624 w 1051"/>
                <a:gd name="T7" fmla="*/ 0 h 586"/>
                <a:gd name="T8" fmla="*/ 394 w 1051"/>
                <a:gd name="T9" fmla="*/ 133 h 586"/>
                <a:gd name="T10" fmla="*/ 507 w 1051"/>
                <a:gd name="T11" fmla="*/ 198 h 586"/>
                <a:gd name="T12" fmla="*/ 441 w 1051"/>
                <a:gd name="T13" fmla="*/ 236 h 586"/>
                <a:gd name="T14" fmla="*/ 327 w 1051"/>
                <a:gd name="T15" fmla="*/ 205 h 586"/>
                <a:gd name="T16" fmla="*/ 285 w 1051"/>
                <a:gd name="T17" fmla="*/ 205 h 586"/>
                <a:gd name="T18" fmla="*/ 8 w 1051"/>
                <a:gd name="T19" fmla="*/ 366 h 586"/>
                <a:gd name="T20" fmla="*/ 0 w 1051"/>
                <a:gd name="T21" fmla="*/ 378 h 586"/>
                <a:gd name="T22" fmla="*/ 0 w 1051"/>
                <a:gd name="T23" fmla="*/ 378 h 586"/>
                <a:gd name="T24" fmla="*/ 0 w 1051"/>
                <a:gd name="T25" fmla="*/ 406 h 586"/>
                <a:gd name="T26" fmla="*/ 8 w 1051"/>
                <a:gd name="T27" fmla="*/ 418 h 586"/>
                <a:gd name="T28" fmla="*/ 287 w 1051"/>
                <a:gd name="T29" fmla="*/ 579 h 586"/>
                <a:gd name="T30" fmla="*/ 329 w 1051"/>
                <a:gd name="T31" fmla="*/ 579 h 586"/>
                <a:gd name="T32" fmla="*/ 482 w 1051"/>
                <a:gd name="T33" fmla="*/ 524 h 586"/>
                <a:gd name="T34" fmla="*/ 668 w 1051"/>
                <a:gd name="T35" fmla="*/ 416 h 586"/>
                <a:gd name="T36" fmla="*/ 676 w 1051"/>
                <a:gd name="T37" fmla="*/ 404 h 586"/>
                <a:gd name="T38" fmla="*/ 676 w 1051"/>
                <a:gd name="T39" fmla="*/ 376 h 586"/>
                <a:gd name="T40" fmla="*/ 676 w 1051"/>
                <a:gd name="T41" fmla="*/ 377 h 586"/>
                <a:gd name="T42" fmla="*/ 668 w 1051"/>
                <a:gd name="T43" fmla="*/ 364 h 586"/>
                <a:gd name="T44" fmla="*/ 636 w 1051"/>
                <a:gd name="T45" fmla="*/ 346 h 586"/>
                <a:gd name="T46" fmla="*/ 657 w 1051"/>
                <a:gd name="T47" fmla="*/ 339 h 586"/>
                <a:gd name="T48" fmla="*/ 775 w 1051"/>
                <a:gd name="T49" fmla="*/ 40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1" h="586">
                  <a:moveTo>
                    <a:pt x="775" y="404"/>
                  </a:moveTo>
                  <a:cubicBezTo>
                    <a:pt x="1051" y="246"/>
                    <a:pt x="1051" y="246"/>
                    <a:pt x="1051" y="246"/>
                  </a:cubicBezTo>
                  <a:cubicBezTo>
                    <a:pt x="678" y="31"/>
                    <a:pt x="678" y="31"/>
                    <a:pt x="678" y="31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394" y="133"/>
                    <a:pt x="394" y="133"/>
                    <a:pt x="394" y="133"/>
                  </a:cubicBezTo>
                  <a:cubicBezTo>
                    <a:pt x="507" y="198"/>
                    <a:pt x="507" y="198"/>
                    <a:pt x="507" y="19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15" y="199"/>
                    <a:pt x="297" y="199"/>
                    <a:pt x="285" y="205"/>
                  </a:cubicBezTo>
                  <a:cubicBezTo>
                    <a:pt x="8" y="366"/>
                    <a:pt x="8" y="366"/>
                    <a:pt x="8" y="366"/>
                  </a:cubicBezTo>
                  <a:cubicBezTo>
                    <a:pt x="3" y="370"/>
                    <a:pt x="0" y="374"/>
                    <a:pt x="0" y="378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1"/>
                    <a:pt x="3" y="415"/>
                    <a:pt x="8" y="418"/>
                  </a:cubicBezTo>
                  <a:cubicBezTo>
                    <a:pt x="287" y="579"/>
                    <a:pt x="287" y="579"/>
                    <a:pt x="287" y="579"/>
                  </a:cubicBezTo>
                  <a:cubicBezTo>
                    <a:pt x="298" y="586"/>
                    <a:pt x="317" y="586"/>
                    <a:pt x="329" y="57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668" y="416"/>
                    <a:pt x="668" y="416"/>
                    <a:pt x="668" y="416"/>
                  </a:cubicBezTo>
                  <a:cubicBezTo>
                    <a:pt x="673" y="413"/>
                    <a:pt x="676" y="409"/>
                    <a:pt x="676" y="404"/>
                  </a:cubicBezTo>
                  <a:cubicBezTo>
                    <a:pt x="676" y="376"/>
                    <a:pt x="676" y="376"/>
                    <a:pt x="676" y="376"/>
                  </a:cubicBezTo>
                  <a:cubicBezTo>
                    <a:pt x="676" y="377"/>
                    <a:pt x="676" y="377"/>
                    <a:pt x="676" y="377"/>
                  </a:cubicBezTo>
                  <a:cubicBezTo>
                    <a:pt x="677" y="373"/>
                    <a:pt x="674" y="368"/>
                    <a:pt x="668" y="364"/>
                  </a:cubicBezTo>
                  <a:cubicBezTo>
                    <a:pt x="636" y="346"/>
                    <a:pt x="636" y="346"/>
                    <a:pt x="636" y="346"/>
                  </a:cubicBezTo>
                  <a:cubicBezTo>
                    <a:pt x="657" y="339"/>
                    <a:pt x="657" y="339"/>
                    <a:pt x="657" y="339"/>
                  </a:cubicBezTo>
                  <a:lnTo>
                    <a:pt x="775" y="404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ḻïḓè">
              <a:extLst>
                <a:ext uri="{FF2B5EF4-FFF2-40B4-BE49-F238E27FC236}">
                  <a16:creationId xmlns:a16="http://schemas.microsoft.com/office/drawing/2014/main" id="{587ED39E-320B-4C17-AE35-12FEBC5D11EE}"/>
                </a:ext>
              </a:extLst>
            </p:cNvPr>
            <p:cNvSpPr/>
            <p:nvPr/>
          </p:nvSpPr>
          <p:spPr bwMode="auto">
            <a:xfrm>
              <a:off x="5771706" y="4053782"/>
              <a:ext cx="587959" cy="368003"/>
            </a:xfrm>
            <a:custGeom>
              <a:avLst/>
              <a:gdLst>
                <a:gd name="T0" fmla="*/ 417 w 417"/>
                <a:gd name="T1" fmla="*/ 242 h 261"/>
                <a:gd name="T2" fmla="*/ 417 w 417"/>
                <a:gd name="T3" fmla="*/ 261 h 261"/>
                <a:gd name="T4" fmla="*/ 0 w 417"/>
                <a:gd name="T5" fmla="*/ 19 h 261"/>
                <a:gd name="T6" fmla="*/ 0 w 417"/>
                <a:gd name="T7" fmla="*/ 0 h 261"/>
                <a:gd name="T8" fmla="*/ 144 w 417"/>
                <a:gd name="T9" fmla="*/ 85 h 261"/>
                <a:gd name="T10" fmla="*/ 208 w 417"/>
                <a:gd name="T11" fmla="*/ 121 h 261"/>
                <a:gd name="T12" fmla="*/ 272 w 417"/>
                <a:gd name="T13" fmla="*/ 159 h 261"/>
                <a:gd name="T14" fmla="*/ 417 w 417"/>
                <a:gd name="T15" fmla="*/ 24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261">
                  <a:moveTo>
                    <a:pt x="417" y="242"/>
                  </a:moveTo>
                  <a:lnTo>
                    <a:pt x="417" y="26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44" y="85"/>
                  </a:lnTo>
                  <a:lnTo>
                    <a:pt x="208" y="121"/>
                  </a:lnTo>
                  <a:lnTo>
                    <a:pt x="272" y="159"/>
                  </a:lnTo>
                  <a:lnTo>
                    <a:pt x="417" y="242"/>
                  </a:lnTo>
                  <a:close/>
                </a:path>
              </a:pathLst>
            </a:custGeom>
            <a:solidFill>
              <a:srgbClr val="4C4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šlîḍe">
              <a:extLst>
                <a:ext uri="{FF2B5EF4-FFF2-40B4-BE49-F238E27FC236}">
                  <a16:creationId xmlns:a16="http://schemas.microsoft.com/office/drawing/2014/main" id="{298128BC-409E-4B74-9080-59A1989A19BB}"/>
                </a:ext>
              </a:extLst>
            </p:cNvPr>
            <p:cNvSpPr/>
            <p:nvPr/>
          </p:nvSpPr>
          <p:spPr bwMode="auto">
            <a:xfrm>
              <a:off x="6359665" y="4183499"/>
              <a:ext cx="360953" cy="238286"/>
            </a:xfrm>
            <a:custGeom>
              <a:avLst/>
              <a:gdLst>
                <a:gd name="T0" fmla="*/ 0 w 256"/>
                <a:gd name="T1" fmla="*/ 150 h 169"/>
                <a:gd name="T2" fmla="*/ 256 w 256"/>
                <a:gd name="T3" fmla="*/ 0 h 169"/>
                <a:gd name="T4" fmla="*/ 256 w 256"/>
                <a:gd name="T5" fmla="*/ 19 h 169"/>
                <a:gd name="T6" fmla="*/ 0 w 256"/>
                <a:gd name="T7" fmla="*/ 169 h 169"/>
                <a:gd name="T8" fmla="*/ 0 w 256"/>
                <a:gd name="T9" fmla="*/ 1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69">
                  <a:moveTo>
                    <a:pt x="0" y="150"/>
                  </a:moveTo>
                  <a:lnTo>
                    <a:pt x="256" y="0"/>
                  </a:lnTo>
                  <a:lnTo>
                    <a:pt x="256" y="19"/>
                  </a:lnTo>
                  <a:lnTo>
                    <a:pt x="0" y="16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373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$ľïḋé">
              <a:extLst>
                <a:ext uri="{FF2B5EF4-FFF2-40B4-BE49-F238E27FC236}">
                  <a16:creationId xmlns:a16="http://schemas.microsoft.com/office/drawing/2014/main" id="{AEEF0C6C-B916-4506-83E9-CEF17E18EC26}"/>
                </a:ext>
              </a:extLst>
            </p:cNvPr>
            <p:cNvSpPr/>
            <p:nvPr/>
          </p:nvSpPr>
          <p:spPr bwMode="auto">
            <a:xfrm>
              <a:off x="5771706" y="3846516"/>
              <a:ext cx="948913" cy="548480"/>
            </a:xfrm>
            <a:custGeom>
              <a:avLst/>
              <a:gdLst>
                <a:gd name="T0" fmla="*/ 256 w 673"/>
                <a:gd name="T1" fmla="*/ 0 h 389"/>
                <a:gd name="T2" fmla="*/ 0 w 673"/>
                <a:gd name="T3" fmla="*/ 147 h 389"/>
                <a:gd name="T4" fmla="*/ 417 w 673"/>
                <a:gd name="T5" fmla="*/ 389 h 389"/>
                <a:gd name="T6" fmla="*/ 673 w 673"/>
                <a:gd name="T7" fmla="*/ 239 h 389"/>
                <a:gd name="T8" fmla="*/ 256 w 673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389">
                  <a:moveTo>
                    <a:pt x="256" y="0"/>
                  </a:moveTo>
                  <a:lnTo>
                    <a:pt x="0" y="147"/>
                  </a:lnTo>
                  <a:lnTo>
                    <a:pt x="417" y="389"/>
                  </a:lnTo>
                  <a:lnTo>
                    <a:pt x="673" y="23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373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şľiḋè">
              <a:extLst>
                <a:ext uri="{FF2B5EF4-FFF2-40B4-BE49-F238E27FC236}">
                  <a16:creationId xmlns:a16="http://schemas.microsoft.com/office/drawing/2014/main" id="{C925341F-6122-4CB3-8EC1-074B70B15EE6}"/>
                </a:ext>
              </a:extLst>
            </p:cNvPr>
            <p:cNvSpPr/>
            <p:nvPr/>
          </p:nvSpPr>
          <p:spPr bwMode="auto">
            <a:xfrm>
              <a:off x="5852074" y="3846516"/>
              <a:ext cx="868544" cy="427222"/>
            </a:xfrm>
            <a:custGeom>
              <a:avLst/>
              <a:gdLst>
                <a:gd name="T0" fmla="*/ 55 w 260"/>
                <a:gd name="T1" fmla="*/ 56 h 128"/>
                <a:gd name="T2" fmla="*/ 169 w 260"/>
                <a:gd name="T3" fmla="*/ 117 h 128"/>
                <a:gd name="T4" fmla="*/ 214 w 260"/>
                <a:gd name="T5" fmla="*/ 128 h 128"/>
                <a:gd name="T6" fmla="*/ 260 w 260"/>
                <a:gd name="T7" fmla="*/ 101 h 128"/>
                <a:gd name="T8" fmla="*/ 84 w 260"/>
                <a:gd name="T9" fmla="*/ 0 h 128"/>
                <a:gd name="T10" fmla="*/ 0 w 260"/>
                <a:gd name="T11" fmla="*/ 48 h 128"/>
                <a:gd name="T12" fmla="*/ 55 w 260"/>
                <a:gd name="T1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128">
                  <a:moveTo>
                    <a:pt x="55" y="56"/>
                  </a:moveTo>
                  <a:cubicBezTo>
                    <a:pt x="103" y="75"/>
                    <a:pt x="138" y="106"/>
                    <a:pt x="169" y="117"/>
                  </a:cubicBezTo>
                  <a:cubicBezTo>
                    <a:pt x="182" y="122"/>
                    <a:pt x="199" y="125"/>
                    <a:pt x="214" y="128"/>
                  </a:cubicBezTo>
                  <a:cubicBezTo>
                    <a:pt x="260" y="101"/>
                    <a:pt x="260" y="101"/>
                    <a:pt x="260" y="10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4" y="47"/>
                    <a:pt x="33" y="48"/>
                    <a:pt x="55" y="56"/>
                  </a:cubicBezTo>
                  <a:close/>
                </a:path>
              </a:pathLst>
            </a:custGeom>
            <a:solidFill>
              <a:srgbClr val="232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lîḑê">
              <a:extLst>
                <a:ext uri="{FF2B5EF4-FFF2-40B4-BE49-F238E27FC236}">
                  <a16:creationId xmlns:a16="http://schemas.microsoft.com/office/drawing/2014/main" id="{075825A3-914C-4C08-A587-1F618F72743E}"/>
                </a:ext>
              </a:extLst>
            </p:cNvPr>
            <p:cNvSpPr/>
            <p:nvPr/>
          </p:nvSpPr>
          <p:spPr bwMode="auto">
            <a:xfrm>
              <a:off x="6198928" y="3649119"/>
              <a:ext cx="126898" cy="441322"/>
            </a:xfrm>
            <a:custGeom>
              <a:avLst/>
              <a:gdLst>
                <a:gd name="T0" fmla="*/ 26 w 90"/>
                <a:gd name="T1" fmla="*/ 0 h 313"/>
                <a:gd name="T2" fmla="*/ 0 w 90"/>
                <a:gd name="T3" fmla="*/ 14 h 313"/>
                <a:gd name="T4" fmla="*/ 0 w 90"/>
                <a:gd name="T5" fmla="*/ 278 h 313"/>
                <a:gd name="T6" fmla="*/ 64 w 90"/>
                <a:gd name="T7" fmla="*/ 313 h 313"/>
                <a:gd name="T8" fmla="*/ 64 w 90"/>
                <a:gd name="T9" fmla="*/ 52 h 313"/>
                <a:gd name="T10" fmla="*/ 90 w 90"/>
                <a:gd name="T11" fmla="*/ 38 h 313"/>
                <a:gd name="T12" fmla="*/ 26 w 9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13">
                  <a:moveTo>
                    <a:pt x="26" y="0"/>
                  </a:moveTo>
                  <a:lnTo>
                    <a:pt x="0" y="14"/>
                  </a:lnTo>
                  <a:lnTo>
                    <a:pt x="0" y="278"/>
                  </a:lnTo>
                  <a:lnTo>
                    <a:pt x="64" y="313"/>
                  </a:lnTo>
                  <a:lnTo>
                    <a:pt x="64" y="52"/>
                  </a:lnTo>
                  <a:lnTo>
                    <a:pt x="90" y="3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ľiḍé">
              <a:extLst>
                <a:ext uri="{FF2B5EF4-FFF2-40B4-BE49-F238E27FC236}">
                  <a16:creationId xmlns:a16="http://schemas.microsoft.com/office/drawing/2014/main" id="{3E08D130-561C-4F2B-A598-E4F4D5E5639B}"/>
                </a:ext>
              </a:extLst>
            </p:cNvPr>
            <p:cNvSpPr/>
            <p:nvPr/>
          </p:nvSpPr>
          <p:spPr bwMode="auto">
            <a:xfrm>
              <a:off x="6198928" y="3649119"/>
              <a:ext cx="126898" cy="73319"/>
            </a:xfrm>
            <a:custGeom>
              <a:avLst/>
              <a:gdLst>
                <a:gd name="T0" fmla="*/ 0 w 90"/>
                <a:gd name="T1" fmla="*/ 14 h 52"/>
                <a:gd name="T2" fmla="*/ 26 w 90"/>
                <a:gd name="T3" fmla="*/ 0 h 52"/>
                <a:gd name="T4" fmla="*/ 90 w 90"/>
                <a:gd name="T5" fmla="*/ 38 h 52"/>
                <a:gd name="T6" fmla="*/ 64 w 90"/>
                <a:gd name="T7" fmla="*/ 52 h 52"/>
                <a:gd name="T8" fmla="*/ 0 w 90"/>
                <a:gd name="T9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0" y="14"/>
                  </a:moveTo>
                  <a:lnTo>
                    <a:pt x="26" y="0"/>
                  </a:lnTo>
                  <a:lnTo>
                    <a:pt x="90" y="38"/>
                  </a:lnTo>
                  <a:lnTo>
                    <a:pt x="64" y="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lídê">
              <a:extLst>
                <a:ext uri="{FF2B5EF4-FFF2-40B4-BE49-F238E27FC236}">
                  <a16:creationId xmlns:a16="http://schemas.microsoft.com/office/drawing/2014/main" id="{8149CC23-9557-41EE-AE8A-6EE705EFC683}"/>
                </a:ext>
              </a:extLst>
            </p:cNvPr>
            <p:cNvSpPr/>
            <p:nvPr/>
          </p:nvSpPr>
          <p:spPr bwMode="auto">
            <a:xfrm>
              <a:off x="6198928" y="3668859"/>
              <a:ext cx="90238" cy="421582"/>
            </a:xfrm>
            <a:custGeom>
              <a:avLst/>
              <a:gdLst>
                <a:gd name="T0" fmla="*/ 64 w 64"/>
                <a:gd name="T1" fmla="*/ 38 h 299"/>
                <a:gd name="T2" fmla="*/ 64 w 64"/>
                <a:gd name="T3" fmla="*/ 299 h 299"/>
                <a:gd name="T4" fmla="*/ 0 w 64"/>
                <a:gd name="T5" fmla="*/ 264 h 299"/>
                <a:gd name="T6" fmla="*/ 0 w 64"/>
                <a:gd name="T7" fmla="*/ 0 h 299"/>
                <a:gd name="T8" fmla="*/ 64 w 64"/>
                <a:gd name="T9" fmla="*/ 3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9">
                  <a:moveTo>
                    <a:pt x="64" y="38"/>
                  </a:moveTo>
                  <a:lnTo>
                    <a:pt x="64" y="299"/>
                  </a:lnTo>
                  <a:lnTo>
                    <a:pt x="0" y="264"/>
                  </a:lnTo>
                  <a:lnTo>
                    <a:pt x="0" y="0"/>
                  </a:lnTo>
                  <a:lnTo>
                    <a:pt x="64" y="3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ïḑê">
              <a:extLst>
                <a:ext uri="{FF2B5EF4-FFF2-40B4-BE49-F238E27FC236}">
                  <a16:creationId xmlns:a16="http://schemas.microsoft.com/office/drawing/2014/main" id="{E37289B9-13FE-4E5C-B3C6-E5E18D7C3640}"/>
                </a:ext>
              </a:extLst>
            </p:cNvPr>
            <p:cNvSpPr/>
            <p:nvPr/>
          </p:nvSpPr>
          <p:spPr bwMode="auto">
            <a:xfrm>
              <a:off x="6289166" y="3702698"/>
              <a:ext cx="126898" cy="441322"/>
            </a:xfrm>
            <a:custGeom>
              <a:avLst/>
              <a:gdLst>
                <a:gd name="T0" fmla="*/ 26 w 90"/>
                <a:gd name="T1" fmla="*/ 0 h 313"/>
                <a:gd name="T2" fmla="*/ 0 w 90"/>
                <a:gd name="T3" fmla="*/ 14 h 313"/>
                <a:gd name="T4" fmla="*/ 0 w 90"/>
                <a:gd name="T5" fmla="*/ 275 h 313"/>
                <a:gd name="T6" fmla="*/ 64 w 90"/>
                <a:gd name="T7" fmla="*/ 313 h 313"/>
                <a:gd name="T8" fmla="*/ 90 w 90"/>
                <a:gd name="T9" fmla="*/ 299 h 313"/>
                <a:gd name="T10" fmla="*/ 90 w 90"/>
                <a:gd name="T11" fmla="*/ 36 h 313"/>
                <a:gd name="T12" fmla="*/ 26 w 90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13">
                  <a:moveTo>
                    <a:pt x="26" y="0"/>
                  </a:moveTo>
                  <a:lnTo>
                    <a:pt x="0" y="14"/>
                  </a:lnTo>
                  <a:lnTo>
                    <a:pt x="0" y="275"/>
                  </a:lnTo>
                  <a:lnTo>
                    <a:pt x="64" y="313"/>
                  </a:lnTo>
                  <a:lnTo>
                    <a:pt x="90" y="299"/>
                  </a:lnTo>
                  <a:lnTo>
                    <a:pt x="90" y="3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ïḍê">
              <a:extLst>
                <a:ext uri="{FF2B5EF4-FFF2-40B4-BE49-F238E27FC236}">
                  <a16:creationId xmlns:a16="http://schemas.microsoft.com/office/drawing/2014/main" id="{A53CCB94-5F88-40BD-B054-C77C29A5D8CE}"/>
                </a:ext>
              </a:extLst>
            </p:cNvPr>
            <p:cNvSpPr/>
            <p:nvPr/>
          </p:nvSpPr>
          <p:spPr bwMode="auto">
            <a:xfrm>
              <a:off x="6289166" y="3722438"/>
              <a:ext cx="93058" cy="421582"/>
            </a:xfrm>
            <a:custGeom>
              <a:avLst/>
              <a:gdLst>
                <a:gd name="T0" fmla="*/ 66 w 66"/>
                <a:gd name="T1" fmla="*/ 36 h 299"/>
                <a:gd name="T2" fmla="*/ 64 w 66"/>
                <a:gd name="T3" fmla="*/ 299 h 299"/>
                <a:gd name="T4" fmla="*/ 0 w 66"/>
                <a:gd name="T5" fmla="*/ 261 h 299"/>
                <a:gd name="T6" fmla="*/ 0 w 66"/>
                <a:gd name="T7" fmla="*/ 0 h 299"/>
                <a:gd name="T8" fmla="*/ 66 w 66"/>
                <a:gd name="T9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99">
                  <a:moveTo>
                    <a:pt x="66" y="36"/>
                  </a:moveTo>
                  <a:lnTo>
                    <a:pt x="64" y="299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ṡḻîḑê">
              <a:extLst>
                <a:ext uri="{FF2B5EF4-FFF2-40B4-BE49-F238E27FC236}">
                  <a16:creationId xmlns:a16="http://schemas.microsoft.com/office/drawing/2014/main" id="{373E0B5B-868B-410B-A28A-6A7B7B689476}"/>
                </a:ext>
              </a:extLst>
            </p:cNvPr>
            <p:cNvSpPr/>
            <p:nvPr/>
          </p:nvSpPr>
          <p:spPr bwMode="auto">
            <a:xfrm>
              <a:off x="6379405" y="3753457"/>
              <a:ext cx="36659" cy="390563"/>
            </a:xfrm>
            <a:custGeom>
              <a:avLst/>
              <a:gdLst>
                <a:gd name="T0" fmla="*/ 2 w 26"/>
                <a:gd name="T1" fmla="*/ 14 h 277"/>
                <a:gd name="T2" fmla="*/ 26 w 26"/>
                <a:gd name="T3" fmla="*/ 0 h 277"/>
                <a:gd name="T4" fmla="*/ 26 w 26"/>
                <a:gd name="T5" fmla="*/ 263 h 277"/>
                <a:gd name="T6" fmla="*/ 0 w 26"/>
                <a:gd name="T7" fmla="*/ 277 h 277"/>
                <a:gd name="T8" fmla="*/ 2 w 26"/>
                <a:gd name="T9" fmla="*/ 1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7">
                  <a:moveTo>
                    <a:pt x="2" y="14"/>
                  </a:moveTo>
                  <a:lnTo>
                    <a:pt x="26" y="0"/>
                  </a:lnTo>
                  <a:lnTo>
                    <a:pt x="26" y="263"/>
                  </a:lnTo>
                  <a:lnTo>
                    <a:pt x="0" y="277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şlíḍé">
              <a:extLst>
                <a:ext uri="{FF2B5EF4-FFF2-40B4-BE49-F238E27FC236}">
                  <a16:creationId xmlns:a16="http://schemas.microsoft.com/office/drawing/2014/main" id="{EF173C2E-56B8-412C-89D4-6B234A281913}"/>
                </a:ext>
              </a:extLst>
            </p:cNvPr>
            <p:cNvSpPr/>
            <p:nvPr/>
          </p:nvSpPr>
          <p:spPr bwMode="auto">
            <a:xfrm>
              <a:off x="6289166" y="3702698"/>
              <a:ext cx="126898" cy="70499"/>
            </a:xfrm>
            <a:custGeom>
              <a:avLst/>
              <a:gdLst>
                <a:gd name="T0" fmla="*/ 0 w 90"/>
                <a:gd name="T1" fmla="*/ 14 h 50"/>
                <a:gd name="T2" fmla="*/ 26 w 90"/>
                <a:gd name="T3" fmla="*/ 0 h 50"/>
                <a:gd name="T4" fmla="*/ 90 w 90"/>
                <a:gd name="T5" fmla="*/ 36 h 50"/>
                <a:gd name="T6" fmla="*/ 66 w 90"/>
                <a:gd name="T7" fmla="*/ 50 h 50"/>
                <a:gd name="T8" fmla="*/ 0 w 90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0">
                  <a:moveTo>
                    <a:pt x="0" y="14"/>
                  </a:moveTo>
                  <a:lnTo>
                    <a:pt x="26" y="0"/>
                  </a:lnTo>
                  <a:lnTo>
                    <a:pt x="90" y="36"/>
                  </a:lnTo>
                  <a:lnTo>
                    <a:pt x="66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ḷïḋe">
              <a:extLst>
                <a:ext uri="{FF2B5EF4-FFF2-40B4-BE49-F238E27FC236}">
                  <a16:creationId xmlns:a16="http://schemas.microsoft.com/office/drawing/2014/main" id="{46FEAFA9-55ED-4B19-A67B-93352740BCBF}"/>
                </a:ext>
              </a:extLst>
            </p:cNvPr>
            <p:cNvSpPr/>
            <p:nvPr/>
          </p:nvSpPr>
          <p:spPr bwMode="auto">
            <a:xfrm>
              <a:off x="4346222" y="4502154"/>
              <a:ext cx="2050103" cy="693707"/>
            </a:xfrm>
            <a:custGeom>
              <a:avLst/>
              <a:gdLst>
                <a:gd name="T0" fmla="*/ 614 w 614"/>
                <a:gd name="T1" fmla="*/ 0 h 208"/>
                <a:gd name="T2" fmla="*/ 614 w 614"/>
                <a:gd name="T3" fmla="*/ 28 h 208"/>
                <a:gd name="T4" fmla="*/ 605 w 614"/>
                <a:gd name="T5" fmla="*/ 40 h 208"/>
                <a:gd name="T6" fmla="*/ 329 w 614"/>
                <a:gd name="T7" fmla="*/ 201 h 208"/>
                <a:gd name="T8" fmla="*/ 287 w 614"/>
                <a:gd name="T9" fmla="*/ 201 h 208"/>
                <a:gd name="T10" fmla="*/ 8 w 614"/>
                <a:gd name="T11" fmla="*/ 40 h 208"/>
                <a:gd name="T12" fmla="*/ 0 w 614"/>
                <a:gd name="T13" fmla="*/ 28 h 208"/>
                <a:gd name="T14" fmla="*/ 0 w 614"/>
                <a:gd name="T15" fmla="*/ 0 h 208"/>
                <a:gd name="T16" fmla="*/ 8 w 614"/>
                <a:gd name="T17" fmla="*/ 12 h 208"/>
                <a:gd name="T18" fmla="*/ 287 w 614"/>
                <a:gd name="T19" fmla="*/ 173 h 208"/>
                <a:gd name="T20" fmla="*/ 329 w 614"/>
                <a:gd name="T21" fmla="*/ 173 h 208"/>
                <a:gd name="T22" fmla="*/ 605 w 614"/>
                <a:gd name="T23" fmla="*/ 12 h 208"/>
                <a:gd name="T24" fmla="*/ 614 w 614"/>
                <a:gd name="T2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208">
                  <a:moveTo>
                    <a:pt x="614" y="0"/>
                  </a:moveTo>
                  <a:cubicBezTo>
                    <a:pt x="614" y="28"/>
                    <a:pt x="614" y="28"/>
                    <a:pt x="614" y="28"/>
                  </a:cubicBezTo>
                  <a:cubicBezTo>
                    <a:pt x="614" y="33"/>
                    <a:pt x="611" y="37"/>
                    <a:pt x="605" y="40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17" y="208"/>
                    <a:pt x="298" y="208"/>
                    <a:pt x="287" y="201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3" y="37"/>
                    <a:pt x="0" y="33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3" y="9"/>
                    <a:pt x="8" y="12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99" y="180"/>
                    <a:pt x="317" y="180"/>
                    <a:pt x="329" y="173"/>
                  </a:cubicBezTo>
                  <a:cubicBezTo>
                    <a:pt x="605" y="12"/>
                    <a:pt x="605" y="12"/>
                    <a:pt x="605" y="12"/>
                  </a:cubicBezTo>
                  <a:cubicBezTo>
                    <a:pt x="611" y="9"/>
                    <a:pt x="614" y="5"/>
                    <a:pt x="614" y="0"/>
                  </a:cubicBezTo>
                  <a:close/>
                </a:path>
              </a:pathLst>
            </a:custGeom>
            <a:solidFill>
              <a:srgbClr val="2B3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ṥḷîďê">
              <a:extLst>
                <a:ext uri="{FF2B5EF4-FFF2-40B4-BE49-F238E27FC236}">
                  <a16:creationId xmlns:a16="http://schemas.microsoft.com/office/drawing/2014/main" id="{2EC129B2-AF4F-4A2E-ABF3-29BE0C84D62C}"/>
                </a:ext>
              </a:extLst>
            </p:cNvPr>
            <p:cNvSpPr/>
            <p:nvPr/>
          </p:nvSpPr>
          <p:spPr bwMode="auto">
            <a:xfrm>
              <a:off x="4336352" y="3902915"/>
              <a:ext cx="2069842" cy="1199888"/>
            </a:xfrm>
            <a:custGeom>
              <a:avLst/>
              <a:gdLst>
                <a:gd name="T0" fmla="*/ 608 w 620"/>
                <a:gd name="T1" fmla="*/ 167 h 359"/>
                <a:gd name="T2" fmla="*/ 330 w 620"/>
                <a:gd name="T3" fmla="*/ 6 h 359"/>
                <a:gd name="T4" fmla="*/ 288 w 620"/>
                <a:gd name="T5" fmla="*/ 6 h 359"/>
                <a:gd name="T6" fmla="*/ 11 w 620"/>
                <a:gd name="T7" fmla="*/ 167 h 359"/>
                <a:gd name="T8" fmla="*/ 11 w 620"/>
                <a:gd name="T9" fmla="*/ 191 h 359"/>
                <a:gd name="T10" fmla="*/ 290 w 620"/>
                <a:gd name="T11" fmla="*/ 352 h 359"/>
                <a:gd name="T12" fmla="*/ 332 w 620"/>
                <a:gd name="T13" fmla="*/ 352 h 359"/>
                <a:gd name="T14" fmla="*/ 608 w 620"/>
                <a:gd name="T15" fmla="*/ 191 h 359"/>
                <a:gd name="T16" fmla="*/ 608 w 620"/>
                <a:gd name="T17" fmla="*/ 16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359">
                  <a:moveTo>
                    <a:pt x="608" y="167"/>
                  </a:moveTo>
                  <a:cubicBezTo>
                    <a:pt x="330" y="6"/>
                    <a:pt x="330" y="6"/>
                    <a:pt x="330" y="6"/>
                  </a:cubicBezTo>
                  <a:cubicBezTo>
                    <a:pt x="318" y="0"/>
                    <a:pt x="300" y="0"/>
                    <a:pt x="288" y="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0" y="174"/>
                    <a:pt x="0" y="185"/>
                    <a:pt x="11" y="191"/>
                  </a:cubicBezTo>
                  <a:cubicBezTo>
                    <a:pt x="290" y="352"/>
                    <a:pt x="290" y="352"/>
                    <a:pt x="290" y="352"/>
                  </a:cubicBezTo>
                  <a:cubicBezTo>
                    <a:pt x="302" y="359"/>
                    <a:pt x="320" y="359"/>
                    <a:pt x="332" y="352"/>
                  </a:cubicBezTo>
                  <a:cubicBezTo>
                    <a:pt x="608" y="191"/>
                    <a:pt x="608" y="191"/>
                    <a:pt x="608" y="191"/>
                  </a:cubicBezTo>
                  <a:cubicBezTo>
                    <a:pt x="620" y="185"/>
                    <a:pt x="620" y="174"/>
                    <a:pt x="608" y="167"/>
                  </a:cubicBez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liďé">
              <a:extLst>
                <a:ext uri="{FF2B5EF4-FFF2-40B4-BE49-F238E27FC236}">
                  <a16:creationId xmlns:a16="http://schemas.microsoft.com/office/drawing/2014/main" id="{C5E7FF78-9B71-4149-A5DC-F3406949425B}"/>
                </a:ext>
              </a:extLst>
            </p:cNvPr>
            <p:cNvSpPr/>
            <p:nvPr/>
          </p:nvSpPr>
          <p:spPr bwMode="auto">
            <a:xfrm>
              <a:off x="4939821" y="4163760"/>
              <a:ext cx="807915" cy="414532"/>
            </a:xfrm>
            <a:custGeom>
              <a:avLst/>
              <a:gdLst>
                <a:gd name="T0" fmla="*/ 122 w 242"/>
                <a:gd name="T1" fmla="*/ 124 h 124"/>
                <a:gd name="T2" fmla="*/ 242 w 242"/>
                <a:gd name="T3" fmla="*/ 62 h 124"/>
                <a:gd name="T4" fmla="*/ 207 w 242"/>
                <a:gd name="T5" fmla="*/ 21 h 124"/>
                <a:gd name="T6" fmla="*/ 120 w 242"/>
                <a:gd name="T7" fmla="*/ 0 h 124"/>
                <a:gd name="T8" fmla="*/ 0 w 242"/>
                <a:gd name="T9" fmla="*/ 62 h 124"/>
                <a:gd name="T10" fmla="*/ 35 w 242"/>
                <a:gd name="T11" fmla="*/ 104 h 124"/>
                <a:gd name="T12" fmla="*/ 122 w 242"/>
                <a:gd name="T13" fmla="*/ 124 h 124"/>
                <a:gd name="T14" fmla="*/ 72 w 242"/>
                <a:gd name="T15" fmla="*/ 53 h 124"/>
                <a:gd name="T16" fmla="*/ 121 w 242"/>
                <a:gd name="T17" fmla="*/ 25 h 124"/>
                <a:gd name="T18" fmla="*/ 156 w 242"/>
                <a:gd name="T19" fmla="*/ 33 h 124"/>
                <a:gd name="T20" fmla="*/ 170 w 242"/>
                <a:gd name="T21" fmla="*/ 53 h 124"/>
                <a:gd name="T22" fmla="*/ 170 w 242"/>
                <a:gd name="T23" fmla="*/ 71 h 124"/>
                <a:gd name="T24" fmla="*/ 162 w 242"/>
                <a:gd name="T25" fmla="*/ 87 h 124"/>
                <a:gd name="T26" fmla="*/ 121 w 242"/>
                <a:gd name="T27" fmla="*/ 99 h 124"/>
                <a:gd name="T28" fmla="*/ 86 w 242"/>
                <a:gd name="T29" fmla="*/ 91 h 124"/>
                <a:gd name="T30" fmla="*/ 72 w 242"/>
                <a:gd name="T31" fmla="*/ 72 h 124"/>
                <a:gd name="T32" fmla="*/ 72 w 242"/>
                <a:gd name="T33" fmla="*/ 5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124">
                  <a:moveTo>
                    <a:pt x="122" y="124"/>
                  </a:moveTo>
                  <a:cubicBezTo>
                    <a:pt x="184" y="124"/>
                    <a:pt x="235" y="97"/>
                    <a:pt x="242" y="62"/>
                  </a:cubicBezTo>
                  <a:cubicBezTo>
                    <a:pt x="239" y="46"/>
                    <a:pt x="226" y="32"/>
                    <a:pt x="207" y="21"/>
                  </a:cubicBezTo>
                  <a:cubicBezTo>
                    <a:pt x="185" y="8"/>
                    <a:pt x="154" y="0"/>
                    <a:pt x="120" y="0"/>
                  </a:cubicBezTo>
                  <a:cubicBezTo>
                    <a:pt x="58" y="0"/>
                    <a:pt x="7" y="27"/>
                    <a:pt x="0" y="62"/>
                  </a:cubicBezTo>
                  <a:cubicBezTo>
                    <a:pt x="3" y="78"/>
                    <a:pt x="16" y="93"/>
                    <a:pt x="35" y="104"/>
                  </a:cubicBezTo>
                  <a:cubicBezTo>
                    <a:pt x="57" y="116"/>
                    <a:pt x="88" y="124"/>
                    <a:pt x="122" y="124"/>
                  </a:cubicBezTo>
                  <a:close/>
                  <a:moveTo>
                    <a:pt x="72" y="53"/>
                  </a:moveTo>
                  <a:cubicBezTo>
                    <a:pt x="72" y="38"/>
                    <a:pt x="94" y="25"/>
                    <a:pt x="121" y="25"/>
                  </a:cubicBezTo>
                  <a:cubicBezTo>
                    <a:pt x="134" y="25"/>
                    <a:pt x="147" y="28"/>
                    <a:pt x="156" y="33"/>
                  </a:cubicBezTo>
                  <a:cubicBezTo>
                    <a:pt x="165" y="38"/>
                    <a:pt x="170" y="46"/>
                    <a:pt x="170" y="53"/>
                  </a:cubicBezTo>
                  <a:cubicBezTo>
                    <a:pt x="170" y="53"/>
                    <a:pt x="170" y="70"/>
                    <a:pt x="170" y="71"/>
                  </a:cubicBezTo>
                  <a:cubicBezTo>
                    <a:pt x="170" y="77"/>
                    <a:pt x="167" y="82"/>
                    <a:pt x="162" y="87"/>
                  </a:cubicBezTo>
                  <a:cubicBezTo>
                    <a:pt x="153" y="94"/>
                    <a:pt x="138" y="99"/>
                    <a:pt x="121" y="99"/>
                  </a:cubicBezTo>
                  <a:cubicBezTo>
                    <a:pt x="107" y="100"/>
                    <a:pt x="95" y="96"/>
                    <a:pt x="86" y="91"/>
                  </a:cubicBezTo>
                  <a:cubicBezTo>
                    <a:pt x="77" y="86"/>
                    <a:pt x="72" y="80"/>
                    <a:pt x="72" y="72"/>
                  </a:cubicBezTo>
                  <a:cubicBezTo>
                    <a:pt x="72" y="72"/>
                    <a:pt x="72" y="54"/>
                    <a:pt x="72" y="53"/>
                  </a:cubicBez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ślíḋe">
              <a:extLst>
                <a:ext uri="{FF2B5EF4-FFF2-40B4-BE49-F238E27FC236}">
                  <a16:creationId xmlns:a16="http://schemas.microsoft.com/office/drawing/2014/main" id="{ADA6A5CB-549D-4AEB-A791-67F5FD6D20E1}"/>
                </a:ext>
              </a:extLst>
            </p:cNvPr>
            <p:cNvSpPr/>
            <p:nvPr/>
          </p:nvSpPr>
          <p:spPr bwMode="auto">
            <a:xfrm>
              <a:off x="5176697" y="4246948"/>
              <a:ext cx="331344" cy="191757"/>
            </a:xfrm>
            <a:custGeom>
              <a:avLst/>
              <a:gdLst>
                <a:gd name="T0" fmla="*/ 85 w 99"/>
                <a:gd name="T1" fmla="*/ 8 h 57"/>
                <a:gd name="T2" fmla="*/ 50 w 99"/>
                <a:gd name="T3" fmla="*/ 0 h 57"/>
                <a:gd name="T4" fmla="*/ 1 w 99"/>
                <a:gd name="T5" fmla="*/ 28 h 57"/>
                <a:gd name="T6" fmla="*/ 15 w 99"/>
                <a:gd name="T7" fmla="*/ 49 h 57"/>
                <a:gd name="T8" fmla="*/ 50 w 99"/>
                <a:gd name="T9" fmla="*/ 57 h 57"/>
                <a:gd name="T10" fmla="*/ 99 w 99"/>
                <a:gd name="T11" fmla="*/ 28 h 57"/>
                <a:gd name="T12" fmla="*/ 85 w 99"/>
                <a:gd name="T13" fmla="*/ 8 h 57"/>
                <a:gd name="T14" fmla="*/ 50 w 99"/>
                <a:gd name="T15" fmla="*/ 47 h 57"/>
                <a:gd name="T16" fmla="*/ 27 w 99"/>
                <a:gd name="T17" fmla="*/ 42 h 57"/>
                <a:gd name="T18" fmla="*/ 18 w 99"/>
                <a:gd name="T19" fmla="*/ 28 h 57"/>
                <a:gd name="T20" fmla="*/ 50 w 99"/>
                <a:gd name="T21" fmla="*/ 10 h 57"/>
                <a:gd name="T22" fmla="*/ 73 w 99"/>
                <a:gd name="T23" fmla="*/ 15 h 57"/>
                <a:gd name="T24" fmla="*/ 82 w 99"/>
                <a:gd name="T25" fmla="*/ 28 h 57"/>
                <a:gd name="T26" fmla="*/ 50 w 99"/>
                <a:gd name="T2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57">
                  <a:moveTo>
                    <a:pt x="85" y="8"/>
                  </a:moveTo>
                  <a:cubicBezTo>
                    <a:pt x="76" y="3"/>
                    <a:pt x="63" y="0"/>
                    <a:pt x="50" y="0"/>
                  </a:cubicBezTo>
                  <a:cubicBezTo>
                    <a:pt x="23" y="0"/>
                    <a:pt x="1" y="13"/>
                    <a:pt x="1" y="28"/>
                  </a:cubicBezTo>
                  <a:cubicBezTo>
                    <a:pt x="0" y="36"/>
                    <a:pt x="6" y="43"/>
                    <a:pt x="15" y="49"/>
                  </a:cubicBezTo>
                  <a:cubicBezTo>
                    <a:pt x="24" y="54"/>
                    <a:pt x="37" y="57"/>
                    <a:pt x="50" y="57"/>
                  </a:cubicBezTo>
                  <a:cubicBezTo>
                    <a:pt x="77" y="57"/>
                    <a:pt x="99" y="44"/>
                    <a:pt x="99" y="28"/>
                  </a:cubicBezTo>
                  <a:cubicBezTo>
                    <a:pt x="99" y="21"/>
                    <a:pt x="94" y="13"/>
                    <a:pt x="85" y="8"/>
                  </a:cubicBezTo>
                  <a:close/>
                  <a:moveTo>
                    <a:pt x="50" y="47"/>
                  </a:moveTo>
                  <a:cubicBezTo>
                    <a:pt x="41" y="47"/>
                    <a:pt x="33" y="45"/>
                    <a:pt x="27" y="42"/>
                  </a:cubicBezTo>
                  <a:cubicBezTo>
                    <a:pt x="21" y="38"/>
                    <a:pt x="18" y="33"/>
                    <a:pt x="18" y="28"/>
                  </a:cubicBezTo>
                  <a:cubicBezTo>
                    <a:pt x="17" y="18"/>
                    <a:pt x="32" y="9"/>
                    <a:pt x="50" y="10"/>
                  </a:cubicBezTo>
                  <a:cubicBezTo>
                    <a:pt x="59" y="10"/>
                    <a:pt x="67" y="12"/>
                    <a:pt x="73" y="15"/>
                  </a:cubicBezTo>
                  <a:cubicBezTo>
                    <a:pt x="78" y="19"/>
                    <a:pt x="82" y="23"/>
                    <a:pt x="82" y="28"/>
                  </a:cubicBezTo>
                  <a:cubicBezTo>
                    <a:pt x="83" y="39"/>
                    <a:pt x="68" y="47"/>
                    <a:pt x="50" y="47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ļíḋe">
              <a:extLst>
                <a:ext uri="{FF2B5EF4-FFF2-40B4-BE49-F238E27FC236}">
                  <a16:creationId xmlns:a16="http://schemas.microsoft.com/office/drawing/2014/main" id="{18A18B5C-68FA-4A53-BD33-4122D209911F}"/>
                </a:ext>
              </a:extLst>
            </p:cNvPr>
            <p:cNvSpPr/>
            <p:nvPr/>
          </p:nvSpPr>
          <p:spPr bwMode="auto">
            <a:xfrm>
              <a:off x="4937001" y="4107361"/>
              <a:ext cx="814965" cy="390563"/>
            </a:xfrm>
            <a:custGeom>
              <a:avLst/>
              <a:gdLst>
                <a:gd name="T0" fmla="*/ 244 w 244"/>
                <a:gd name="T1" fmla="*/ 71 h 117"/>
                <a:gd name="T2" fmla="*/ 243 w 244"/>
                <a:gd name="T3" fmla="*/ 79 h 117"/>
                <a:gd name="T4" fmla="*/ 208 w 244"/>
                <a:gd name="T5" fmla="*/ 38 h 117"/>
                <a:gd name="T6" fmla="*/ 121 w 244"/>
                <a:gd name="T7" fmla="*/ 17 h 117"/>
                <a:gd name="T8" fmla="*/ 1 w 244"/>
                <a:gd name="T9" fmla="*/ 79 h 117"/>
                <a:gd name="T10" fmla="*/ 0 w 244"/>
                <a:gd name="T11" fmla="*/ 70 h 117"/>
                <a:gd name="T12" fmla="*/ 121 w 244"/>
                <a:gd name="T13" fmla="*/ 0 h 117"/>
                <a:gd name="T14" fmla="*/ 208 w 244"/>
                <a:gd name="T15" fmla="*/ 20 h 117"/>
                <a:gd name="T16" fmla="*/ 244 w 244"/>
                <a:gd name="T17" fmla="*/ 71 h 117"/>
                <a:gd name="T18" fmla="*/ 122 w 244"/>
                <a:gd name="T19" fmla="*/ 99 h 117"/>
                <a:gd name="T20" fmla="*/ 87 w 244"/>
                <a:gd name="T21" fmla="*/ 91 h 117"/>
                <a:gd name="T22" fmla="*/ 73 w 244"/>
                <a:gd name="T23" fmla="*/ 71 h 117"/>
                <a:gd name="T24" fmla="*/ 73 w 244"/>
                <a:gd name="T25" fmla="*/ 89 h 117"/>
                <a:gd name="T26" fmla="*/ 87 w 244"/>
                <a:gd name="T27" fmla="*/ 108 h 117"/>
                <a:gd name="T28" fmla="*/ 122 w 244"/>
                <a:gd name="T29" fmla="*/ 116 h 117"/>
                <a:gd name="T30" fmla="*/ 171 w 244"/>
                <a:gd name="T31" fmla="*/ 88 h 117"/>
                <a:gd name="T32" fmla="*/ 171 w 244"/>
                <a:gd name="T33" fmla="*/ 71 h 117"/>
                <a:gd name="T34" fmla="*/ 122 w 244"/>
                <a:gd name="T35" fmla="*/ 99 h 117"/>
                <a:gd name="T36" fmla="*/ 122 w 244"/>
                <a:gd name="T37" fmla="*/ 89 h 117"/>
                <a:gd name="T38" fmla="*/ 154 w 244"/>
                <a:gd name="T39" fmla="*/ 71 h 117"/>
                <a:gd name="T40" fmla="*/ 154 w 244"/>
                <a:gd name="T41" fmla="*/ 70 h 117"/>
                <a:gd name="T42" fmla="*/ 145 w 244"/>
                <a:gd name="T43" fmla="*/ 57 h 117"/>
                <a:gd name="T44" fmla="*/ 122 w 244"/>
                <a:gd name="T45" fmla="*/ 52 h 117"/>
                <a:gd name="T46" fmla="*/ 90 w 244"/>
                <a:gd name="T47" fmla="*/ 70 h 117"/>
                <a:gd name="T48" fmla="*/ 99 w 244"/>
                <a:gd name="T49" fmla="*/ 84 h 117"/>
                <a:gd name="T50" fmla="*/ 122 w 244"/>
                <a:gd name="T51" fmla="*/ 8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4" h="117">
                  <a:moveTo>
                    <a:pt x="244" y="71"/>
                  </a:moveTo>
                  <a:cubicBezTo>
                    <a:pt x="244" y="74"/>
                    <a:pt x="244" y="77"/>
                    <a:pt x="243" y="79"/>
                  </a:cubicBezTo>
                  <a:cubicBezTo>
                    <a:pt x="240" y="63"/>
                    <a:pt x="227" y="49"/>
                    <a:pt x="208" y="38"/>
                  </a:cubicBezTo>
                  <a:cubicBezTo>
                    <a:pt x="186" y="25"/>
                    <a:pt x="155" y="17"/>
                    <a:pt x="121" y="17"/>
                  </a:cubicBezTo>
                  <a:cubicBezTo>
                    <a:pt x="59" y="17"/>
                    <a:pt x="8" y="44"/>
                    <a:pt x="1" y="79"/>
                  </a:cubicBezTo>
                  <a:cubicBezTo>
                    <a:pt x="0" y="76"/>
                    <a:pt x="0" y="73"/>
                    <a:pt x="0" y="70"/>
                  </a:cubicBezTo>
                  <a:cubicBezTo>
                    <a:pt x="0" y="31"/>
                    <a:pt x="55" y="0"/>
                    <a:pt x="121" y="0"/>
                  </a:cubicBezTo>
                  <a:cubicBezTo>
                    <a:pt x="155" y="0"/>
                    <a:pt x="186" y="7"/>
                    <a:pt x="208" y="20"/>
                  </a:cubicBezTo>
                  <a:cubicBezTo>
                    <a:pt x="230" y="33"/>
                    <a:pt x="244" y="51"/>
                    <a:pt x="244" y="71"/>
                  </a:cubicBezTo>
                  <a:close/>
                  <a:moveTo>
                    <a:pt x="122" y="99"/>
                  </a:moveTo>
                  <a:cubicBezTo>
                    <a:pt x="109" y="99"/>
                    <a:pt x="96" y="96"/>
                    <a:pt x="87" y="91"/>
                  </a:cubicBezTo>
                  <a:cubicBezTo>
                    <a:pt x="78" y="86"/>
                    <a:pt x="73" y="79"/>
                    <a:pt x="73" y="71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3" y="97"/>
                    <a:pt x="78" y="103"/>
                    <a:pt x="87" y="108"/>
                  </a:cubicBezTo>
                  <a:cubicBezTo>
                    <a:pt x="96" y="113"/>
                    <a:pt x="108" y="117"/>
                    <a:pt x="122" y="116"/>
                  </a:cubicBezTo>
                  <a:cubicBezTo>
                    <a:pt x="149" y="116"/>
                    <a:pt x="171" y="104"/>
                    <a:pt x="171" y="88"/>
                  </a:cubicBezTo>
                  <a:cubicBezTo>
                    <a:pt x="171" y="71"/>
                    <a:pt x="171" y="71"/>
                    <a:pt x="171" y="71"/>
                  </a:cubicBezTo>
                  <a:cubicBezTo>
                    <a:pt x="170" y="86"/>
                    <a:pt x="149" y="99"/>
                    <a:pt x="122" y="99"/>
                  </a:cubicBezTo>
                  <a:close/>
                  <a:moveTo>
                    <a:pt x="122" y="89"/>
                  </a:moveTo>
                  <a:cubicBezTo>
                    <a:pt x="140" y="89"/>
                    <a:pt x="154" y="81"/>
                    <a:pt x="154" y="71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4" y="65"/>
                    <a:pt x="150" y="61"/>
                    <a:pt x="145" y="57"/>
                  </a:cubicBezTo>
                  <a:cubicBezTo>
                    <a:pt x="139" y="54"/>
                    <a:pt x="131" y="52"/>
                    <a:pt x="122" y="52"/>
                  </a:cubicBezTo>
                  <a:cubicBezTo>
                    <a:pt x="104" y="51"/>
                    <a:pt x="89" y="60"/>
                    <a:pt x="90" y="70"/>
                  </a:cubicBezTo>
                  <a:cubicBezTo>
                    <a:pt x="90" y="75"/>
                    <a:pt x="93" y="80"/>
                    <a:pt x="99" y="84"/>
                  </a:cubicBezTo>
                  <a:cubicBezTo>
                    <a:pt x="105" y="87"/>
                    <a:pt x="113" y="89"/>
                    <a:pt x="122" y="8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ḷïdê">
              <a:extLst>
                <a:ext uri="{FF2B5EF4-FFF2-40B4-BE49-F238E27FC236}">
                  <a16:creationId xmlns:a16="http://schemas.microsoft.com/office/drawing/2014/main" id="{AB24D7DF-214E-45D6-8D0A-0E667292EB5B}"/>
                </a:ext>
              </a:extLst>
            </p:cNvPr>
            <p:cNvSpPr/>
            <p:nvPr/>
          </p:nvSpPr>
          <p:spPr bwMode="auto">
            <a:xfrm>
              <a:off x="4819973" y="4378076"/>
              <a:ext cx="1051841" cy="417352"/>
            </a:xfrm>
            <a:custGeom>
              <a:avLst/>
              <a:gdLst>
                <a:gd name="T0" fmla="*/ 0 w 315"/>
                <a:gd name="T1" fmla="*/ 0 h 125"/>
                <a:gd name="T2" fmla="*/ 5 w 315"/>
                <a:gd name="T3" fmla="*/ 14 h 125"/>
                <a:gd name="T4" fmla="*/ 0 w 315"/>
                <a:gd name="T5" fmla="*/ 16 h 125"/>
                <a:gd name="T6" fmla="*/ 0 w 315"/>
                <a:gd name="T7" fmla="*/ 0 h 125"/>
                <a:gd name="T8" fmla="*/ 310 w 315"/>
                <a:gd name="T9" fmla="*/ 15 h 125"/>
                <a:gd name="T10" fmla="*/ 315 w 315"/>
                <a:gd name="T11" fmla="*/ 16 h 125"/>
                <a:gd name="T12" fmla="*/ 315 w 315"/>
                <a:gd name="T13" fmla="*/ 0 h 125"/>
                <a:gd name="T14" fmla="*/ 310 w 315"/>
                <a:gd name="T15" fmla="*/ 15 h 125"/>
                <a:gd name="T16" fmla="*/ 296 w 315"/>
                <a:gd name="T17" fmla="*/ 57 h 125"/>
                <a:gd name="T18" fmla="*/ 296 w 315"/>
                <a:gd name="T19" fmla="*/ 34 h 125"/>
                <a:gd name="T20" fmla="*/ 282 w 315"/>
                <a:gd name="T21" fmla="*/ 46 h 125"/>
                <a:gd name="T22" fmla="*/ 296 w 315"/>
                <a:gd name="T23" fmla="*/ 57 h 125"/>
                <a:gd name="T24" fmla="*/ 19 w 315"/>
                <a:gd name="T25" fmla="*/ 57 h 125"/>
                <a:gd name="T26" fmla="*/ 34 w 315"/>
                <a:gd name="T27" fmla="*/ 46 h 125"/>
                <a:gd name="T28" fmla="*/ 19 w 315"/>
                <a:gd name="T29" fmla="*/ 34 h 125"/>
                <a:gd name="T30" fmla="*/ 19 w 315"/>
                <a:gd name="T31" fmla="*/ 57 h 125"/>
                <a:gd name="T32" fmla="*/ 244 w 315"/>
                <a:gd name="T33" fmla="*/ 87 h 125"/>
                <a:gd name="T34" fmla="*/ 244 w 315"/>
                <a:gd name="T35" fmla="*/ 110 h 125"/>
                <a:gd name="T36" fmla="*/ 256 w 315"/>
                <a:gd name="T37" fmla="*/ 105 h 125"/>
                <a:gd name="T38" fmla="*/ 256 w 315"/>
                <a:gd name="T39" fmla="*/ 61 h 125"/>
                <a:gd name="T40" fmla="*/ 235 w 315"/>
                <a:gd name="T41" fmla="*/ 70 h 125"/>
                <a:gd name="T42" fmla="*/ 244 w 315"/>
                <a:gd name="T43" fmla="*/ 87 h 125"/>
                <a:gd name="T44" fmla="*/ 59 w 315"/>
                <a:gd name="T45" fmla="*/ 105 h 125"/>
                <a:gd name="T46" fmla="*/ 71 w 315"/>
                <a:gd name="T47" fmla="*/ 110 h 125"/>
                <a:gd name="T48" fmla="*/ 71 w 315"/>
                <a:gd name="T49" fmla="*/ 87 h 125"/>
                <a:gd name="T50" fmla="*/ 80 w 315"/>
                <a:gd name="T51" fmla="*/ 70 h 125"/>
                <a:gd name="T52" fmla="*/ 59 w 315"/>
                <a:gd name="T53" fmla="*/ 61 h 125"/>
                <a:gd name="T54" fmla="*/ 59 w 315"/>
                <a:gd name="T55" fmla="*/ 105 h 125"/>
                <a:gd name="T56" fmla="*/ 176 w 315"/>
                <a:gd name="T57" fmla="*/ 125 h 125"/>
                <a:gd name="T58" fmla="*/ 201 w 315"/>
                <a:gd name="T59" fmla="*/ 122 h 125"/>
                <a:gd name="T60" fmla="*/ 201 w 315"/>
                <a:gd name="T61" fmla="*/ 78 h 125"/>
                <a:gd name="T62" fmla="*/ 176 w 315"/>
                <a:gd name="T63" fmla="*/ 81 h 125"/>
                <a:gd name="T64" fmla="*/ 176 w 315"/>
                <a:gd name="T65" fmla="*/ 125 h 125"/>
                <a:gd name="T66" fmla="*/ 114 w 315"/>
                <a:gd name="T67" fmla="*/ 122 h 125"/>
                <a:gd name="T68" fmla="*/ 139 w 315"/>
                <a:gd name="T69" fmla="*/ 124 h 125"/>
                <a:gd name="T70" fmla="*/ 139 w 315"/>
                <a:gd name="T71" fmla="*/ 80 h 125"/>
                <a:gd name="T72" fmla="*/ 114 w 315"/>
                <a:gd name="T73" fmla="*/ 78 h 125"/>
                <a:gd name="T74" fmla="*/ 114 w 315"/>
                <a:gd name="T75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5" h="125">
                  <a:moveTo>
                    <a:pt x="0" y="0"/>
                  </a:moveTo>
                  <a:cubicBezTo>
                    <a:pt x="1" y="5"/>
                    <a:pt x="2" y="10"/>
                    <a:pt x="5" y="14"/>
                  </a:cubicBezTo>
                  <a:cubicBezTo>
                    <a:pt x="3" y="15"/>
                    <a:pt x="1" y="15"/>
                    <a:pt x="0" y="16"/>
                  </a:cubicBezTo>
                  <a:lnTo>
                    <a:pt x="0" y="0"/>
                  </a:lnTo>
                  <a:close/>
                  <a:moveTo>
                    <a:pt x="310" y="15"/>
                  </a:moveTo>
                  <a:cubicBezTo>
                    <a:pt x="310" y="15"/>
                    <a:pt x="310" y="15"/>
                    <a:pt x="315" y="16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3" y="5"/>
                    <a:pt x="312" y="10"/>
                    <a:pt x="310" y="15"/>
                  </a:cubicBezTo>
                  <a:close/>
                  <a:moveTo>
                    <a:pt x="296" y="57"/>
                  </a:moveTo>
                  <a:cubicBezTo>
                    <a:pt x="296" y="34"/>
                    <a:pt x="296" y="34"/>
                    <a:pt x="296" y="34"/>
                  </a:cubicBezTo>
                  <a:cubicBezTo>
                    <a:pt x="292" y="38"/>
                    <a:pt x="287" y="43"/>
                    <a:pt x="282" y="46"/>
                  </a:cubicBezTo>
                  <a:cubicBezTo>
                    <a:pt x="282" y="46"/>
                    <a:pt x="282" y="47"/>
                    <a:pt x="296" y="57"/>
                  </a:cubicBezTo>
                  <a:close/>
                  <a:moveTo>
                    <a:pt x="19" y="57"/>
                  </a:moveTo>
                  <a:cubicBezTo>
                    <a:pt x="22" y="55"/>
                    <a:pt x="26" y="51"/>
                    <a:pt x="34" y="46"/>
                  </a:cubicBezTo>
                  <a:cubicBezTo>
                    <a:pt x="28" y="43"/>
                    <a:pt x="23" y="38"/>
                    <a:pt x="19" y="34"/>
                  </a:cubicBezTo>
                  <a:lnTo>
                    <a:pt x="19" y="57"/>
                  </a:lnTo>
                  <a:close/>
                  <a:moveTo>
                    <a:pt x="244" y="87"/>
                  </a:moveTo>
                  <a:cubicBezTo>
                    <a:pt x="244" y="110"/>
                    <a:pt x="244" y="110"/>
                    <a:pt x="244" y="110"/>
                  </a:cubicBezTo>
                  <a:cubicBezTo>
                    <a:pt x="248" y="109"/>
                    <a:pt x="252" y="107"/>
                    <a:pt x="256" y="105"/>
                  </a:cubicBezTo>
                  <a:cubicBezTo>
                    <a:pt x="256" y="61"/>
                    <a:pt x="256" y="61"/>
                    <a:pt x="256" y="61"/>
                  </a:cubicBezTo>
                  <a:cubicBezTo>
                    <a:pt x="249" y="65"/>
                    <a:pt x="242" y="67"/>
                    <a:pt x="235" y="70"/>
                  </a:cubicBezTo>
                  <a:cubicBezTo>
                    <a:pt x="235" y="70"/>
                    <a:pt x="235" y="70"/>
                    <a:pt x="244" y="87"/>
                  </a:cubicBezTo>
                  <a:close/>
                  <a:moveTo>
                    <a:pt x="59" y="105"/>
                  </a:moveTo>
                  <a:cubicBezTo>
                    <a:pt x="63" y="107"/>
                    <a:pt x="67" y="108"/>
                    <a:pt x="71" y="110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80" y="70"/>
                  </a:cubicBezTo>
                  <a:cubicBezTo>
                    <a:pt x="73" y="67"/>
                    <a:pt x="66" y="64"/>
                    <a:pt x="59" y="61"/>
                  </a:cubicBezTo>
                  <a:lnTo>
                    <a:pt x="59" y="105"/>
                  </a:lnTo>
                  <a:close/>
                  <a:moveTo>
                    <a:pt x="176" y="125"/>
                  </a:moveTo>
                  <a:cubicBezTo>
                    <a:pt x="184" y="123"/>
                    <a:pt x="193" y="123"/>
                    <a:pt x="201" y="122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3" y="79"/>
                    <a:pt x="184" y="80"/>
                    <a:pt x="176" y="81"/>
                  </a:cubicBezTo>
                  <a:lnTo>
                    <a:pt x="176" y="125"/>
                  </a:lnTo>
                  <a:close/>
                  <a:moveTo>
                    <a:pt x="114" y="122"/>
                  </a:moveTo>
                  <a:cubicBezTo>
                    <a:pt x="122" y="123"/>
                    <a:pt x="130" y="124"/>
                    <a:pt x="139" y="124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0" y="80"/>
                    <a:pt x="122" y="79"/>
                    <a:pt x="114" y="78"/>
                  </a:cubicBezTo>
                  <a:lnTo>
                    <a:pt x="114" y="122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ṧḷiḍê">
              <a:extLst>
                <a:ext uri="{FF2B5EF4-FFF2-40B4-BE49-F238E27FC236}">
                  <a16:creationId xmlns:a16="http://schemas.microsoft.com/office/drawing/2014/main" id="{11B48C49-0FFC-4FC7-930F-E5C2EFE88A70}"/>
                </a:ext>
              </a:extLst>
            </p:cNvPr>
            <p:cNvSpPr/>
            <p:nvPr/>
          </p:nvSpPr>
          <p:spPr bwMode="auto">
            <a:xfrm>
              <a:off x="4712815" y="3976233"/>
              <a:ext cx="1261927" cy="731777"/>
            </a:xfrm>
            <a:custGeom>
              <a:avLst/>
              <a:gdLst>
                <a:gd name="T0" fmla="*/ 378 w 378"/>
                <a:gd name="T1" fmla="*/ 118 h 219"/>
                <a:gd name="T2" fmla="*/ 346 w 378"/>
                <a:gd name="T3" fmla="*/ 99 h 219"/>
                <a:gd name="T4" fmla="*/ 370 w 378"/>
                <a:gd name="T5" fmla="*/ 76 h 219"/>
                <a:gd name="T6" fmla="*/ 327 w 378"/>
                <a:gd name="T7" fmla="*/ 65 h 219"/>
                <a:gd name="T8" fmla="*/ 333 w 378"/>
                <a:gd name="T9" fmla="*/ 38 h 219"/>
                <a:gd name="T10" fmla="*/ 288 w 378"/>
                <a:gd name="T11" fmla="*/ 37 h 219"/>
                <a:gd name="T12" fmla="*/ 275 w 378"/>
                <a:gd name="T13" fmla="*/ 12 h 219"/>
                <a:gd name="T14" fmla="*/ 232 w 378"/>
                <a:gd name="T15" fmla="*/ 21 h 219"/>
                <a:gd name="T16" fmla="*/ 204 w 378"/>
                <a:gd name="T17" fmla="*/ 0 h 219"/>
                <a:gd name="T18" fmla="*/ 170 w 378"/>
                <a:gd name="T19" fmla="*/ 18 h 219"/>
                <a:gd name="T20" fmla="*/ 130 w 378"/>
                <a:gd name="T21" fmla="*/ 5 h 219"/>
                <a:gd name="T22" fmla="*/ 111 w 378"/>
                <a:gd name="T23" fmla="*/ 29 h 219"/>
                <a:gd name="T24" fmla="*/ 66 w 378"/>
                <a:gd name="T25" fmla="*/ 26 h 219"/>
                <a:gd name="T26" fmla="*/ 65 w 378"/>
                <a:gd name="T27" fmla="*/ 52 h 219"/>
                <a:gd name="T28" fmla="*/ 20 w 378"/>
                <a:gd name="T29" fmla="*/ 59 h 219"/>
                <a:gd name="T30" fmla="*/ 36 w 378"/>
                <a:gd name="T31" fmla="*/ 84 h 219"/>
                <a:gd name="T32" fmla="*/ 0 w 378"/>
                <a:gd name="T33" fmla="*/ 101 h 219"/>
                <a:gd name="T34" fmla="*/ 32 w 378"/>
                <a:gd name="T35" fmla="*/ 120 h 219"/>
                <a:gd name="T36" fmla="*/ 9 w 378"/>
                <a:gd name="T37" fmla="*/ 143 h 219"/>
                <a:gd name="T38" fmla="*/ 51 w 378"/>
                <a:gd name="T39" fmla="*/ 154 h 219"/>
                <a:gd name="T40" fmla="*/ 45 w 378"/>
                <a:gd name="T41" fmla="*/ 181 h 219"/>
                <a:gd name="T42" fmla="*/ 91 w 378"/>
                <a:gd name="T43" fmla="*/ 181 h 219"/>
                <a:gd name="T44" fmla="*/ 103 w 378"/>
                <a:gd name="T45" fmla="*/ 207 h 219"/>
                <a:gd name="T46" fmla="*/ 146 w 378"/>
                <a:gd name="T47" fmla="*/ 198 h 219"/>
                <a:gd name="T48" fmla="*/ 175 w 378"/>
                <a:gd name="T49" fmla="*/ 219 h 219"/>
                <a:gd name="T50" fmla="*/ 208 w 378"/>
                <a:gd name="T51" fmla="*/ 201 h 219"/>
                <a:gd name="T52" fmla="*/ 248 w 378"/>
                <a:gd name="T53" fmla="*/ 214 h 219"/>
                <a:gd name="T54" fmla="*/ 267 w 378"/>
                <a:gd name="T55" fmla="*/ 190 h 219"/>
                <a:gd name="T56" fmla="*/ 312 w 378"/>
                <a:gd name="T57" fmla="*/ 193 h 219"/>
                <a:gd name="T58" fmla="*/ 314 w 378"/>
                <a:gd name="T59" fmla="*/ 166 h 219"/>
                <a:gd name="T60" fmla="*/ 358 w 378"/>
                <a:gd name="T61" fmla="*/ 159 h 219"/>
                <a:gd name="T62" fmla="*/ 342 w 378"/>
                <a:gd name="T63" fmla="*/ 135 h 219"/>
                <a:gd name="T64" fmla="*/ 190 w 378"/>
                <a:gd name="T65" fmla="*/ 180 h 219"/>
                <a:gd name="T66" fmla="*/ 67 w 378"/>
                <a:gd name="T67" fmla="*/ 109 h 219"/>
                <a:gd name="T68" fmla="*/ 275 w 378"/>
                <a:gd name="T69" fmla="*/ 59 h 219"/>
                <a:gd name="T70" fmla="*/ 190 w 378"/>
                <a:gd name="T71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19">
                  <a:moveTo>
                    <a:pt x="347" y="120"/>
                  </a:moveTo>
                  <a:cubicBezTo>
                    <a:pt x="378" y="118"/>
                    <a:pt x="378" y="118"/>
                    <a:pt x="378" y="118"/>
                  </a:cubicBezTo>
                  <a:cubicBezTo>
                    <a:pt x="378" y="100"/>
                    <a:pt x="378" y="100"/>
                    <a:pt x="378" y="100"/>
                  </a:cubicBezTo>
                  <a:cubicBezTo>
                    <a:pt x="346" y="99"/>
                    <a:pt x="346" y="99"/>
                    <a:pt x="346" y="99"/>
                  </a:cubicBezTo>
                  <a:cubicBezTo>
                    <a:pt x="345" y="94"/>
                    <a:pt x="344" y="89"/>
                    <a:pt x="342" y="84"/>
                  </a:cubicBezTo>
                  <a:cubicBezTo>
                    <a:pt x="369" y="76"/>
                    <a:pt x="370" y="76"/>
                    <a:pt x="370" y="76"/>
                  </a:cubicBezTo>
                  <a:cubicBezTo>
                    <a:pt x="358" y="60"/>
                    <a:pt x="358" y="59"/>
                    <a:pt x="358" y="59"/>
                  </a:cubicBezTo>
                  <a:cubicBezTo>
                    <a:pt x="328" y="65"/>
                    <a:pt x="327" y="65"/>
                    <a:pt x="327" y="65"/>
                  </a:cubicBezTo>
                  <a:cubicBezTo>
                    <a:pt x="323" y="60"/>
                    <a:pt x="318" y="56"/>
                    <a:pt x="313" y="52"/>
                  </a:cubicBezTo>
                  <a:cubicBezTo>
                    <a:pt x="333" y="38"/>
                    <a:pt x="333" y="38"/>
                    <a:pt x="333" y="38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288" y="37"/>
                    <a:pt x="288" y="37"/>
                    <a:pt x="288" y="37"/>
                  </a:cubicBezTo>
                  <a:cubicBezTo>
                    <a:pt x="281" y="34"/>
                    <a:pt x="274" y="32"/>
                    <a:pt x="266" y="29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48" y="5"/>
                    <a:pt x="247" y="5"/>
                    <a:pt x="247" y="5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3" y="20"/>
                    <a:pt x="215" y="19"/>
                    <a:pt x="207" y="18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0" y="18"/>
                    <a:pt x="170" y="18"/>
                    <a:pt x="170" y="18"/>
                  </a:cubicBezTo>
                  <a:cubicBezTo>
                    <a:pt x="162" y="19"/>
                    <a:pt x="153" y="20"/>
                    <a:pt x="145" y="21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03" y="11"/>
                    <a:pt x="103" y="12"/>
                    <a:pt x="103" y="12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04" y="32"/>
                    <a:pt x="97" y="34"/>
                    <a:pt x="90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59" y="56"/>
                    <a:pt x="54" y="61"/>
                    <a:pt x="50" y="64"/>
                  </a:cubicBezTo>
                  <a:cubicBezTo>
                    <a:pt x="21" y="59"/>
                    <a:pt x="20" y="59"/>
                    <a:pt x="20" y="59"/>
                  </a:cubicBezTo>
                  <a:cubicBezTo>
                    <a:pt x="9" y="75"/>
                    <a:pt x="8" y="76"/>
                    <a:pt x="8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9"/>
                    <a:pt x="33" y="94"/>
                    <a:pt x="31" y="99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31" y="120"/>
                    <a:pt x="32" y="120"/>
                    <a:pt x="32" y="120"/>
                  </a:cubicBezTo>
                  <a:cubicBezTo>
                    <a:pt x="33" y="125"/>
                    <a:pt x="34" y="130"/>
                    <a:pt x="37" y="134"/>
                  </a:cubicBezTo>
                  <a:cubicBezTo>
                    <a:pt x="10" y="143"/>
                    <a:pt x="9" y="143"/>
                    <a:pt x="9" y="143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50" y="154"/>
                    <a:pt x="51" y="154"/>
                    <a:pt x="51" y="154"/>
                  </a:cubicBezTo>
                  <a:cubicBezTo>
                    <a:pt x="55" y="158"/>
                    <a:pt x="60" y="163"/>
                    <a:pt x="66" y="166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98" y="184"/>
                    <a:pt x="105" y="187"/>
                    <a:pt x="112" y="190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31" y="214"/>
                    <a:pt x="132" y="214"/>
                    <a:pt x="132" y="214"/>
                  </a:cubicBezTo>
                  <a:cubicBezTo>
                    <a:pt x="146" y="198"/>
                    <a:pt x="146" y="198"/>
                    <a:pt x="146" y="198"/>
                  </a:cubicBezTo>
                  <a:cubicBezTo>
                    <a:pt x="154" y="199"/>
                    <a:pt x="162" y="200"/>
                    <a:pt x="171" y="200"/>
                  </a:cubicBezTo>
                  <a:cubicBezTo>
                    <a:pt x="174" y="218"/>
                    <a:pt x="175" y="219"/>
                    <a:pt x="175" y="219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8" y="201"/>
                    <a:pt x="208" y="201"/>
                    <a:pt x="208" y="201"/>
                  </a:cubicBezTo>
                  <a:cubicBezTo>
                    <a:pt x="216" y="200"/>
                    <a:pt x="225" y="199"/>
                    <a:pt x="233" y="198"/>
                  </a:cubicBezTo>
                  <a:cubicBezTo>
                    <a:pt x="248" y="214"/>
                    <a:pt x="248" y="214"/>
                    <a:pt x="248" y="214"/>
                  </a:cubicBezTo>
                  <a:cubicBezTo>
                    <a:pt x="275" y="207"/>
                    <a:pt x="276" y="207"/>
                    <a:pt x="276" y="207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74" y="187"/>
                    <a:pt x="281" y="185"/>
                    <a:pt x="288" y="181"/>
                  </a:cubicBezTo>
                  <a:cubicBezTo>
                    <a:pt x="312" y="193"/>
                    <a:pt x="312" y="193"/>
                    <a:pt x="312" y="193"/>
                  </a:cubicBezTo>
                  <a:cubicBezTo>
                    <a:pt x="333" y="181"/>
                    <a:pt x="334" y="180"/>
                    <a:pt x="334" y="180"/>
                  </a:cubicBezTo>
                  <a:cubicBezTo>
                    <a:pt x="314" y="167"/>
                    <a:pt x="314" y="166"/>
                    <a:pt x="314" y="166"/>
                  </a:cubicBezTo>
                  <a:cubicBezTo>
                    <a:pt x="319" y="163"/>
                    <a:pt x="324" y="158"/>
                    <a:pt x="328" y="154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9" y="144"/>
                    <a:pt x="370" y="143"/>
                    <a:pt x="370" y="143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4" y="130"/>
                    <a:pt x="345" y="125"/>
                    <a:pt x="347" y="120"/>
                  </a:cubicBezTo>
                  <a:close/>
                  <a:moveTo>
                    <a:pt x="190" y="180"/>
                  </a:moveTo>
                  <a:cubicBezTo>
                    <a:pt x="156" y="180"/>
                    <a:pt x="125" y="172"/>
                    <a:pt x="103" y="160"/>
                  </a:cubicBezTo>
                  <a:cubicBezTo>
                    <a:pt x="80" y="147"/>
                    <a:pt x="67" y="129"/>
                    <a:pt x="67" y="109"/>
                  </a:cubicBezTo>
                  <a:cubicBezTo>
                    <a:pt x="67" y="70"/>
                    <a:pt x="122" y="39"/>
                    <a:pt x="188" y="39"/>
                  </a:cubicBezTo>
                  <a:cubicBezTo>
                    <a:pt x="222" y="39"/>
                    <a:pt x="253" y="46"/>
                    <a:pt x="275" y="59"/>
                  </a:cubicBezTo>
                  <a:cubicBezTo>
                    <a:pt x="297" y="72"/>
                    <a:pt x="311" y="90"/>
                    <a:pt x="311" y="110"/>
                  </a:cubicBezTo>
                  <a:cubicBezTo>
                    <a:pt x="312" y="148"/>
                    <a:pt x="257" y="180"/>
                    <a:pt x="190" y="180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$ľidè">
              <a:extLst>
                <a:ext uri="{FF2B5EF4-FFF2-40B4-BE49-F238E27FC236}">
                  <a16:creationId xmlns:a16="http://schemas.microsoft.com/office/drawing/2014/main" id="{841B26B8-9557-4A8A-B19D-555AA976E07A}"/>
                </a:ext>
              </a:extLst>
            </p:cNvPr>
            <p:cNvSpPr/>
            <p:nvPr/>
          </p:nvSpPr>
          <p:spPr bwMode="auto">
            <a:xfrm>
              <a:off x="4712815" y="4314627"/>
              <a:ext cx="1236548" cy="541430"/>
            </a:xfrm>
            <a:custGeom>
              <a:avLst/>
              <a:gdLst>
                <a:gd name="T0" fmla="*/ 0 w 370"/>
                <a:gd name="T1" fmla="*/ 0 h 162"/>
                <a:gd name="T2" fmla="*/ 1 w 370"/>
                <a:gd name="T3" fmla="*/ 17 h 162"/>
                <a:gd name="T4" fmla="*/ 0 w 370"/>
                <a:gd name="T5" fmla="*/ 61 h 162"/>
                <a:gd name="T6" fmla="*/ 0 w 370"/>
                <a:gd name="T7" fmla="*/ 44 h 162"/>
                <a:gd name="T8" fmla="*/ 0 w 370"/>
                <a:gd name="T9" fmla="*/ 0 h 162"/>
                <a:gd name="T10" fmla="*/ 358 w 370"/>
                <a:gd name="T11" fmla="*/ 58 h 162"/>
                <a:gd name="T12" fmla="*/ 358 w 370"/>
                <a:gd name="T13" fmla="*/ 102 h 162"/>
                <a:gd name="T14" fmla="*/ 369 w 370"/>
                <a:gd name="T15" fmla="*/ 86 h 162"/>
                <a:gd name="T16" fmla="*/ 370 w 370"/>
                <a:gd name="T17" fmla="*/ 42 h 162"/>
                <a:gd name="T18" fmla="*/ 358 w 370"/>
                <a:gd name="T19" fmla="*/ 58 h 162"/>
                <a:gd name="T20" fmla="*/ 9 w 370"/>
                <a:gd name="T21" fmla="*/ 86 h 162"/>
                <a:gd name="T22" fmla="*/ 20 w 370"/>
                <a:gd name="T23" fmla="*/ 102 h 162"/>
                <a:gd name="T24" fmla="*/ 20 w 370"/>
                <a:gd name="T25" fmla="*/ 58 h 162"/>
                <a:gd name="T26" fmla="*/ 9 w 370"/>
                <a:gd name="T27" fmla="*/ 42 h 162"/>
                <a:gd name="T28" fmla="*/ 9 w 370"/>
                <a:gd name="T29" fmla="*/ 86 h 162"/>
                <a:gd name="T30" fmla="*/ 312 w 370"/>
                <a:gd name="T31" fmla="*/ 135 h 162"/>
                <a:gd name="T32" fmla="*/ 334 w 370"/>
                <a:gd name="T33" fmla="*/ 123 h 162"/>
                <a:gd name="T34" fmla="*/ 334 w 370"/>
                <a:gd name="T35" fmla="*/ 79 h 162"/>
                <a:gd name="T36" fmla="*/ 312 w 370"/>
                <a:gd name="T37" fmla="*/ 92 h 162"/>
                <a:gd name="T38" fmla="*/ 312 w 370"/>
                <a:gd name="T39" fmla="*/ 135 h 162"/>
                <a:gd name="T40" fmla="*/ 45 w 370"/>
                <a:gd name="T41" fmla="*/ 124 h 162"/>
                <a:gd name="T42" fmla="*/ 66 w 370"/>
                <a:gd name="T43" fmla="*/ 136 h 162"/>
                <a:gd name="T44" fmla="*/ 66 w 370"/>
                <a:gd name="T45" fmla="*/ 92 h 162"/>
                <a:gd name="T46" fmla="*/ 45 w 370"/>
                <a:gd name="T47" fmla="*/ 80 h 162"/>
                <a:gd name="T48" fmla="*/ 45 w 370"/>
                <a:gd name="T49" fmla="*/ 124 h 162"/>
                <a:gd name="T50" fmla="*/ 248 w 370"/>
                <a:gd name="T51" fmla="*/ 157 h 162"/>
                <a:gd name="T52" fmla="*/ 276 w 370"/>
                <a:gd name="T53" fmla="*/ 150 h 162"/>
                <a:gd name="T54" fmla="*/ 276 w 370"/>
                <a:gd name="T55" fmla="*/ 106 h 162"/>
                <a:gd name="T56" fmla="*/ 248 w 370"/>
                <a:gd name="T57" fmla="*/ 113 h 162"/>
                <a:gd name="T58" fmla="*/ 248 w 370"/>
                <a:gd name="T59" fmla="*/ 157 h 162"/>
                <a:gd name="T60" fmla="*/ 103 w 370"/>
                <a:gd name="T61" fmla="*/ 150 h 162"/>
                <a:gd name="T62" fmla="*/ 132 w 370"/>
                <a:gd name="T63" fmla="*/ 157 h 162"/>
                <a:gd name="T64" fmla="*/ 132 w 370"/>
                <a:gd name="T65" fmla="*/ 113 h 162"/>
                <a:gd name="T66" fmla="*/ 103 w 370"/>
                <a:gd name="T67" fmla="*/ 106 h 162"/>
                <a:gd name="T68" fmla="*/ 103 w 370"/>
                <a:gd name="T69" fmla="*/ 150 h 162"/>
                <a:gd name="T70" fmla="*/ 174 w 370"/>
                <a:gd name="T71" fmla="*/ 161 h 162"/>
                <a:gd name="T72" fmla="*/ 204 w 370"/>
                <a:gd name="T73" fmla="*/ 162 h 162"/>
                <a:gd name="T74" fmla="*/ 205 w 370"/>
                <a:gd name="T75" fmla="*/ 118 h 162"/>
                <a:gd name="T76" fmla="*/ 175 w 370"/>
                <a:gd name="T77" fmla="*/ 118 h 162"/>
                <a:gd name="T78" fmla="*/ 174 w 370"/>
                <a:gd name="T79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0" h="162">
                  <a:moveTo>
                    <a:pt x="0" y="0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44"/>
                  </a:cubicBezTo>
                  <a:lnTo>
                    <a:pt x="0" y="0"/>
                  </a:lnTo>
                  <a:close/>
                  <a:moveTo>
                    <a:pt x="358" y="58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70" y="42"/>
                    <a:pt x="370" y="42"/>
                    <a:pt x="370" y="42"/>
                  </a:cubicBezTo>
                  <a:cubicBezTo>
                    <a:pt x="370" y="42"/>
                    <a:pt x="369" y="43"/>
                    <a:pt x="358" y="58"/>
                  </a:cubicBezTo>
                  <a:close/>
                  <a:moveTo>
                    <a:pt x="9" y="86"/>
                  </a:moveTo>
                  <a:cubicBezTo>
                    <a:pt x="20" y="102"/>
                    <a:pt x="20" y="102"/>
                    <a:pt x="20" y="102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20" y="58"/>
                    <a:pt x="9" y="42"/>
                  </a:cubicBezTo>
                  <a:lnTo>
                    <a:pt x="9" y="86"/>
                  </a:lnTo>
                  <a:close/>
                  <a:moveTo>
                    <a:pt x="312" y="135"/>
                  </a:moveTo>
                  <a:cubicBezTo>
                    <a:pt x="333" y="123"/>
                    <a:pt x="334" y="123"/>
                    <a:pt x="334" y="123"/>
                  </a:cubicBezTo>
                  <a:cubicBezTo>
                    <a:pt x="334" y="79"/>
                    <a:pt x="334" y="79"/>
                    <a:pt x="334" y="79"/>
                  </a:cubicBezTo>
                  <a:cubicBezTo>
                    <a:pt x="334" y="79"/>
                    <a:pt x="333" y="80"/>
                    <a:pt x="312" y="92"/>
                  </a:cubicBezTo>
                  <a:lnTo>
                    <a:pt x="312" y="135"/>
                  </a:lnTo>
                  <a:close/>
                  <a:moveTo>
                    <a:pt x="45" y="124"/>
                  </a:moveTo>
                  <a:cubicBezTo>
                    <a:pt x="66" y="136"/>
                    <a:pt x="66" y="136"/>
                    <a:pt x="66" y="136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45" y="80"/>
                  </a:cubicBezTo>
                  <a:lnTo>
                    <a:pt x="45" y="124"/>
                  </a:lnTo>
                  <a:close/>
                  <a:moveTo>
                    <a:pt x="248" y="157"/>
                  </a:moveTo>
                  <a:cubicBezTo>
                    <a:pt x="275" y="150"/>
                    <a:pt x="276" y="150"/>
                    <a:pt x="276" y="150"/>
                  </a:cubicBezTo>
                  <a:cubicBezTo>
                    <a:pt x="276" y="106"/>
                    <a:pt x="276" y="106"/>
                    <a:pt x="276" y="106"/>
                  </a:cubicBezTo>
                  <a:cubicBezTo>
                    <a:pt x="276" y="106"/>
                    <a:pt x="275" y="106"/>
                    <a:pt x="248" y="113"/>
                  </a:cubicBezTo>
                  <a:lnTo>
                    <a:pt x="248" y="157"/>
                  </a:lnTo>
                  <a:close/>
                  <a:moveTo>
                    <a:pt x="103" y="150"/>
                  </a:moveTo>
                  <a:cubicBezTo>
                    <a:pt x="131" y="157"/>
                    <a:pt x="132" y="157"/>
                    <a:pt x="132" y="157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2" y="113"/>
                    <a:pt x="131" y="113"/>
                    <a:pt x="103" y="106"/>
                  </a:cubicBezTo>
                  <a:lnTo>
                    <a:pt x="103" y="150"/>
                  </a:lnTo>
                  <a:close/>
                  <a:moveTo>
                    <a:pt x="174" y="161"/>
                  </a:moveTo>
                  <a:cubicBezTo>
                    <a:pt x="204" y="162"/>
                    <a:pt x="204" y="162"/>
                    <a:pt x="204" y="162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205" y="118"/>
                    <a:pt x="205" y="118"/>
                    <a:pt x="175" y="118"/>
                  </a:cubicBezTo>
                  <a:lnTo>
                    <a:pt x="174" y="16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1îḓe">
              <a:extLst>
                <a:ext uri="{FF2B5EF4-FFF2-40B4-BE49-F238E27FC236}">
                  <a16:creationId xmlns:a16="http://schemas.microsoft.com/office/drawing/2014/main" id="{E2532677-78FA-4EBD-926F-F397F2ABA241}"/>
                </a:ext>
              </a:extLst>
            </p:cNvPr>
            <p:cNvSpPr/>
            <p:nvPr/>
          </p:nvSpPr>
          <p:spPr bwMode="auto">
            <a:xfrm>
              <a:off x="4712815" y="4017122"/>
              <a:ext cx="1261927" cy="838935"/>
            </a:xfrm>
            <a:custGeom>
              <a:avLst/>
              <a:gdLst>
                <a:gd name="T0" fmla="*/ 51 w 378"/>
                <a:gd name="T1" fmla="*/ 142 h 251"/>
                <a:gd name="T2" fmla="*/ 45 w 378"/>
                <a:gd name="T3" fmla="*/ 169 h 251"/>
                <a:gd name="T4" fmla="*/ 20 w 378"/>
                <a:gd name="T5" fmla="*/ 191 h 251"/>
                <a:gd name="T6" fmla="*/ 51 w 378"/>
                <a:gd name="T7" fmla="*/ 142 h 251"/>
                <a:gd name="T8" fmla="*/ 32 w 378"/>
                <a:gd name="T9" fmla="*/ 108 h 251"/>
                <a:gd name="T10" fmla="*/ 0 w 378"/>
                <a:gd name="T11" fmla="*/ 150 h 251"/>
                <a:gd name="T12" fmla="*/ 9 w 378"/>
                <a:gd name="T13" fmla="*/ 131 h 251"/>
                <a:gd name="T14" fmla="*/ 32 w 378"/>
                <a:gd name="T15" fmla="*/ 108 h 251"/>
                <a:gd name="T16" fmla="*/ 91 w 378"/>
                <a:gd name="T17" fmla="*/ 213 h 251"/>
                <a:gd name="T18" fmla="*/ 66 w 378"/>
                <a:gd name="T19" fmla="*/ 181 h 251"/>
                <a:gd name="T20" fmla="*/ 45 w 378"/>
                <a:gd name="T21" fmla="*/ 52 h 251"/>
                <a:gd name="T22" fmla="*/ 65 w 378"/>
                <a:gd name="T23" fmla="*/ 40 h 251"/>
                <a:gd name="T24" fmla="*/ 45 w 378"/>
                <a:gd name="T25" fmla="*/ 52 h 251"/>
                <a:gd name="T26" fmla="*/ 8 w 378"/>
                <a:gd name="T27" fmla="*/ 64 h 251"/>
                <a:gd name="T28" fmla="*/ 31 w 378"/>
                <a:gd name="T29" fmla="*/ 87 h 251"/>
                <a:gd name="T30" fmla="*/ 370 w 378"/>
                <a:gd name="T31" fmla="*/ 88 h 251"/>
                <a:gd name="T32" fmla="*/ 342 w 378"/>
                <a:gd name="T33" fmla="*/ 72 h 251"/>
                <a:gd name="T34" fmla="*/ 370 w 378"/>
                <a:gd name="T35" fmla="*/ 88 h 251"/>
                <a:gd name="T36" fmla="*/ 111 w 378"/>
                <a:gd name="T37" fmla="*/ 17 h 251"/>
                <a:gd name="T38" fmla="*/ 103 w 378"/>
                <a:gd name="T39" fmla="*/ 20 h 251"/>
                <a:gd name="T40" fmla="*/ 328 w 378"/>
                <a:gd name="T41" fmla="*/ 165 h 251"/>
                <a:gd name="T42" fmla="*/ 334 w 378"/>
                <a:gd name="T43" fmla="*/ 187 h 251"/>
                <a:gd name="T44" fmla="*/ 358 w 378"/>
                <a:gd name="T45" fmla="*/ 147 h 251"/>
                <a:gd name="T46" fmla="*/ 333 w 378"/>
                <a:gd name="T47" fmla="*/ 26 h 251"/>
                <a:gd name="T48" fmla="*/ 327 w 378"/>
                <a:gd name="T49" fmla="*/ 53 h 251"/>
                <a:gd name="T50" fmla="*/ 333 w 378"/>
                <a:gd name="T51" fmla="*/ 26 h 251"/>
                <a:gd name="T52" fmla="*/ 312 w 378"/>
                <a:gd name="T53" fmla="*/ 224 h 251"/>
                <a:gd name="T54" fmla="*/ 288 w 378"/>
                <a:gd name="T55" fmla="*/ 169 h 251"/>
                <a:gd name="T56" fmla="*/ 132 w 378"/>
                <a:gd name="T57" fmla="*/ 246 h 251"/>
                <a:gd name="T58" fmla="*/ 146 w 378"/>
                <a:gd name="T59" fmla="*/ 186 h 251"/>
                <a:gd name="T60" fmla="*/ 132 w 378"/>
                <a:gd name="T61" fmla="*/ 246 h 251"/>
                <a:gd name="T62" fmla="*/ 347 w 378"/>
                <a:gd name="T63" fmla="*/ 124 h 251"/>
                <a:gd name="T64" fmla="*/ 370 w 378"/>
                <a:gd name="T65" fmla="*/ 150 h 251"/>
                <a:gd name="T66" fmla="*/ 378 w 378"/>
                <a:gd name="T67" fmla="*/ 106 h 251"/>
                <a:gd name="T68" fmla="*/ 275 w 378"/>
                <a:gd name="T69" fmla="*/ 20 h 251"/>
                <a:gd name="T70" fmla="*/ 266 w 378"/>
                <a:gd name="T71" fmla="*/ 17 h 251"/>
                <a:gd name="T72" fmla="*/ 171 w 378"/>
                <a:gd name="T73" fmla="*/ 232 h 251"/>
                <a:gd name="T74" fmla="*/ 175 w 378"/>
                <a:gd name="T75" fmla="*/ 207 h 251"/>
                <a:gd name="T76" fmla="*/ 171 w 378"/>
                <a:gd name="T77" fmla="*/ 232 h 251"/>
                <a:gd name="T78" fmla="*/ 248 w 378"/>
                <a:gd name="T79" fmla="*/ 246 h 251"/>
                <a:gd name="T80" fmla="*/ 233 w 378"/>
                <a:gd name="T81" fmla="*/ 186 h 251"/>
                <a:gd name="T82" fmla="*/ 204 w 378"/>
                <a:gd name="T83" fmla="*/ 251 h 251"/>
                <a:gd name="T84" fmla="*/ 208 w 378"/>
                <a:gd name="T85" fmla="*/ 189 h 251"/>
                <a:gd name="T86" fmla="*/ 204 w 378"/>
                <a:gd name="T8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8" h="251">
                  <a:moveTo>
                    <a:pt x="51" y="142"/>
                  </a:moveTo>
                  <a:cubicBezTo>
                    <a:pt x="51" y="142"/>
                    <a:pt x="51" y="142"/>
                    <a:pt x="51" y="142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5" y="169"/>
                    <a:pt x="45" y="169"/>
                    <a:pt x="45" y="169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1" y="188"/>
                    <a:pt x="33" y="189"/>
                    <a:pt x="20" y="191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5" y="147"/>
                    <a:pt x="51" y="142"/>
                    <a:pt x="51" y="142"/>
                  </a:cubicBezTo>
                  <a:cubicBezTo>
                    <a:pt x="51" y="142"/>
                    <a:pt x="51" y="142"/>
                    <a:pt x="51" y="142"/>
                  </a:cubicBezTo>
                  <a:close/>
                  <a:moveTo>
                    <a:pt x="32" y="108"/>
                  </a:moveTo>
                  <a:cubicBezTo>
                    <a:pt x="32" y="108"/>
                    <a:pt x="31" y="108"/>
                    <a:pt x="1" y="10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4" y="150"/>
                    <a:pt x="7" y="150"/>
                    <a:pt x="9" y="15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10" y="131"/>
                    <a:pt x="32" y="124"/>
                  </a:cubicBezTo>
                  <a:lnTo>
                    <a:pt x="32" y="108"/>
                  </a:lnTo>
                  <a:close/>
                  <a:moveTo>
                    <a:pt x="66" y="225"/>
                  </a:moveTo>
                  <a:cubicBezTo>
                    <a:pt x="90" y="213"/>
                    <a:pt x="91" y="213"/>
                    <a:pt x="91" y="213"/>
                  </a:cubicBezTo>
                  <a:cubicBezTo>
                    <a:pt x="91" y="169"/>
                    <a:pt x="91" y="169"/>
                    <a:pt x="91" y="169"/>
                  </a:cubicBezTo>
                  <a:cubicBezTo>
                    <a:pt x="91" y="169"/>
                    <a:pt x="91" y="169"/>
                    <a:pt x="66" y="181"/>
                  </a:cubicBezTo>
                  <a:lnTo>
                    <a:pt x="66" y="225"/>
                  </a:lnTo>
                  <a:close/>
                  <a:moveTo>
                    <a:pt x="45" y="52"/>
                  </a:moveTo>
                  <a:cubicBezTo>
                    <a:pt x="46" y="52"/>
                    <a:pt x="48" y="52"/>
                    <a:pt x="50" y="52"/>
                  </a:cubicBezTo>
                  <a:cubicBezTo>
                    <a:pt x="54" y="49"/>
                    <a:pt x="59" y="44"/>
                    <a:pt x="65" y="40"/>
                  </a:cubicBezTo>
                  <a:cubicBezTo>
                    <a:pt x="65" y="40"/>
                    <a:pt x="65" y="40"/>
                    <a:pt x="45" y="26"/>
                  </a:cubicBezTo>
                  <a:lnTo>
                    <a:pt x="45" y="52"/>
                  </a:lnTo>
                  <a:close/>
                  <a:moveTo>
                    <a:pt x="36" y="72"/>
                  </a:moveTo>
                  <a:cubicBezTo>
                    <a:pt x="36" y="72"/>
                    <a:pt x="36" y="72"/>
                    <a:pt x="8" y="64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3" y="88"/>
                    <a:pt x="20" y="88"/>
                    <a:pt x="31" y="87"/>
                  </a:cubicBezTo>
                  <a:cubicBezTo>
                    <a:pt x="33" y="82"/>
                    <a:pt x="34" y="77"/>
                    <a:pt x="36" y="72"/>
                  </a:cubicBezTo>
                  <a:close/>
                  <a:moveTo>
                    <a:pt x="370" y="88"/>
                  </a:moveTo>
                  <a:cubicBezTo>
                    <a:pt x="370" y="64"/>
                    <a:pt x="370" y="64"/>
                    <a:pt x="370" y="64"/>
                  </a:cubicBezTo>
                  <a:cubicBezTo>
                    <a:pt x="370" y="64"/>
                    <a:pt x="369" y="64"/>
                    <a:pt x="342" y="72"/>
                  </a:cubicBezTo>
                  <a:cubicBezTo>
                    <a:pt x="344" y="77"/>
                    <a:pt x="345" y="82"/>
                    <a:pt x="346" y="87"/>
                  </a:cubicBezTo>
                  <a:cubicBezTo>
                    <a:pt x="346" y="87"/>
                    <a:pt x="346" y="87"/>
                    <a:pt x="370" y="88"/>
                  </a:cubicBezTo>
                  <a:close/>
                  <a:moveTo>
                    <a:pt x="103" y="20"/>
                  </a:moveTo>
                  <a:cubicBezTo>
                    <a:pt x="106" y="19"/>
                    <a:pt x="108" y="18"/>
                    <a:pt x="111" y="17"/>
                  </a:cubicBezTo>
                  <a:cubicBezTo>
                    <a:pt x="111" y="17"/>
                    <a:pt x="111" y="17"/>
                    <a:pt x="103" y="0"/>
                  </a:cubicBezTo>
                  <a:lnTo>
                    <a:pt x="103" y="20"/>
                  </a:lnTo>
                  <a:close/>
                  <a:moveTo>
                    <a:pt x="328" y="142"/>
                  </a:moveTo>
                  <a:cubicBezTo>
                    <a:pt x="328" y="165"/>
                    <a:pt x="328" y="165"/>
                    <a:pt x="328" y="165"/>
                  </a:cubicBezTo>
                  <a:cubicBezTo>
                    <a:pt x="330" y="166"/>
                    <a:pt x="332" y="167"/>
                    <a:pt x="334" y="168"/>
                  </a:cubicBezTo>
                  <a:cubicBezTo>
                    <a:pt x="334" y="187"/>
                    <a:pt x="334" y="187"/>
                    <a:pt x="334" y="187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58" y="147"/>
                    <a:pt x="358" y="147"/>
                    <a:pt x="358" y="147"/>
                  </a:cubicBezTo>
                  <a:cubicBezTo>
                    <a:pt x="358" y="147"/>
                    <a:pt x="330" y="142"/>
                    <a:pt x="328" y="142"/>
                  </a:cubicBezTo>
                  <a:close/>
                  <a:moveTo>
                    <a:pt x="333" y="26"/>
                  </a:moveTo>
                  <a:cubicBezTo>
                    <a:pt x="333" y="26"/>
                    <a:pt x="333" y="26"/>
                    <a:pt x="313" y="40"/>
                  </a:cubicBezTo>
                  <a:cubicBezTo>
                    <a:pt x="318" y="44"/>
                    <a:pt x="323" y="48"/>
                    <a:pt x="327" y="53"/>
                  </a:cubicBezTo>
                  <a:cubicBezTo>
                    <a:pt x="327" y="53"/>
                    <a:pt x="327" y="53"/>
                    <a:pt x="333" y="52"/>
                  </a:cubicBezTo>
                  <a:lnTo>
                    <a:pt x="333" y="26"/>
                  </a:lnTo>
                  <a:close/>
                  <a:moveTo>
                    <a:pt x="288" y="213"/>
                  </a:moveTo>
                  <a:cubicBezTo>
                    <a:pt x="312" y="224"/>
                    <a:pt x="312" y="224"/>
                    <a:pt x="312" y="224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288" y="169"/>
                    <a:pt x="288" y="169"/>
                    <a:pt x="288" y="169"/>
                  </a:cubicBezTo>
                  <a:lnTo>
                    <a:pt x="288" y="213"/>
                  </a:lnTo>
                  <a:close/>
                  <a:moveTo>
                    <a:pt x="132" y="246"/>
                  </a:moveTo>
                  <a:cubicBezTo>
                    <a:pt x="146" y="230"/>
                    <a:pt x="146" y="230"/>
                    <a:pt x="146" y="23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6"/>
                    <a:pt x="146" y="186"/>
                    <a:pt x="132" y="202"/>
                  </a:cubicBezTo>
                  <a:lnTo>
                    <a:pt x="132" y="246"/>
                  </a:lnTo>
                  <a:close/>
                  <a:moveTo>
                    <a:pt x="347" y="108"/>
                  </a:moveTo>
                  <a:cubicBezTo>
                    <a:pt x="347" y="124"/>
                    <a:pt x="347" y="124"/>
                    <a:pt x="347" y="124"/>
                  </a:cubicBezTo>
                  <a:cubicBezTo>
                    <a:pt x="351" y="126"/>
                    <a:pt x="358" y="128"/>
                    <a:pt x="370" y="131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8" y="150"/>
                    <a:pt x="378" y="150"/>
                    <a:pt x="378" y="150"/>
                  </a:cubicBezTo>
                  <a:cubicBezTo>
                    <a:pt x="378" y="106"/>
                    <a:pt x="378" y="106"/>
                    <a:pt x="378" y="106"/>
                  </a:cubicBezTo>
                  <a:cubicBezTo>
                    <a:pt x="378" y="106"/>
                    <a:pt x="347" y="108"/>
                    <a:pt x="347" y="108"/>
                  </a:cubicBezTo>
                  <a:close/>
                  <a:moveTo>
                    <a:pt x="275" y="20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66" y="17"/>
                  </a:cubicBezTo>
                  <a:cubicBezTo>
                    <a:pt x="269" y="18"/>
                    <a:pt x="272" y="19"/>
                    <a:pt x="275" y="20"/>
                  </a:cubicBezTo>
                  <a:close/>
                  <a:moveTo>
                    <a:pt x="171" y="232"/>
                  </a:moveTo>
                  <a:cubicBezTo>
                    <a:pt x="174" y="250"/>
                    <a:pt x="174" y="250"/>
                    <a:pt x="174" y="250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75" y="207"/>
                    <a:pt x="174" y="206"/>
                    <a:pt x="171" y="188"/>
                  </a:cubicBezTo>
                  <a:lnTo>
                    <a:pt x="171" y="232"/>
                  </a:lnTo>
                  <a:close/>
                  <a:moveTo>
                    <a:pt x="233" y="230"/>
                  </a:moveTo>
                  <a:cubicBezTo>
                    <a:pt x="248" y="245"/>
                    <a:pt x="248" y="246"/>
                    <a:pt x="248" y="246"/>
                  </a:cubicBezTo>
                  <a:cubicBezTo>
                    <a:pt x="248" y="202"/>
                    <a:pt x="248" y="202"/>
                    <a:pt x="248" y="202"/>
                  </a:cubicBezTo>
                  <a:cubicBezTo>
                    <a:pt x="248" y="202"/>
                    <a:pt x="248" y="202"/>
                    <a:pt x="233" y="186"/>
                  </a:cubicBezTo>
                  <a:lnTo>
                    <a:pt x="233" y="230"/>
                  </a:lnTo>
                  <a:close/>
                  <a:moveTo>
                    <a:pt x="204" y="251"/>
                  </a:moveTo>
                  <a:cubicBezTo>
                    <a:pt x="208" y="233"/>
                    <a:pt x="208" y="233"/>
                    <a:pt x="208" y="233"/>
                  </a:cubicBezTo>
                  <a:cubicBezTo>
                    <a:pt x="208" y="189"/>
                    <a:pt x="208" y="189"/>
                    <a:pt x="208" y="189"/>
                  </a:cubicBezTo>
                  <a:cubicBezTo>
                    <a:pt x="208" y="189"/>
                    <a:pt x="208" y="189"/>
                    <a:pt x="205" y="207"/>
                  </a:cubicBezTo>
                  <a:lnTo>
                    <a:pt x="204" y="251"/>
                  </a:ln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ṩḷîḋe">
              <a:extLst>
                <a:ext uri="{FF2B5EF4-FFF2-40B4-BE49-F238E27FC236}">
                  <a16:creationId xmlns:a16="http://schemas.microsoft.com/office/drawing/2014/main" id="{D9E2A27D-C5E0-45F6-AAE8-6BC41434C237}"/>
                </a:ext>
              </a:extLst>
            </p:cNvPr>
            <p:cNvSpPr/>
            <p:nvPr/>
          </p:nvSpPr>
          <p:spPr bwMode="auto">
            <a:xfrm>
              <a:off x="5454462" y="2068538"/>
              <a:ext cx="1593271" cy="2189690"/>
            </a:xfrm>
            <a:custGeom>
              <a:avLst/>
              <a:gdLst>
                <a:gd name="T0" fmla="*/ 468 w 477"/>
                <a:gd name="T1" fmla="*/ 262 h 655"/>
                <a:gd name="T2" fmla="*/ 17 w 477"/>
                <a:gd name="T3" fmla="*/ 1 h 655"/>
                <a:gd name="T4" fmla="*/ 11 w 477"/>
                <a:gd name="T5" fmla="*/ 1 h 655"/>
                <a:gd name="T6" fmla="*/ 0 w 477"/>
                <a:gd name="T7" fmla="*/ 7 h 655"/>
                <a:gd name="T8" fmla="*/ 6 w 477"/>
                <a:gd name="T9" fmla="*/ 8 h 655"/>
                <a:gd name="T10" fmla="*/ 6 w 477"/>
                <a:gd name="T11" fmla="*/ 8 h 655"/>
                <a:gd name="T12" fmla="*/ 458 w 477"/>
                <a:gd name="T13" fmla="*/ 268 h 655"/>
                <a:gd name="T14" fmla="*/ 466 w 477"/>
                <a:gd name="T15" fmla="*/ 283 h 655"/>
                <a:gd name="T16" fmla="*/ 465 w 477"/>
                <a:gd name="T17" fmla="*/ 650 h 655"/>
                <a:gd name="T18" fmla="*/ 463 w 477"/>
                <a:gd name="T19" fmla="*/ 655 h 655"/>
                <a:gd name="T20" fmla="*/ 473 w 477"/>
                <a:gd name="T21" fmla="*/ 649 h 655"/>
                <a:gd name="T22" fmla="*/ 476 w 477"/>
                <a:gd name="T23" fmla="*/ 644 h 655"/>
                <a:gd name="T24" fmla="*/ 477 w 477"/>
                <a:gd name="T25" fmla="*/ 277 h 655"/>
                <a:gd name="T26" fmla="*/ 468 w 477"/>
                <a:gd name="T27" fmla="*/ 262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655">
                  <a:moveTo>
                    <a:pt x="468" y="26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5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4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58" y="268"/>
                    <a:pt x="458" y="268"/>
                    <a:pt x="458" y="268"/>
                  </a:cubicBezTo>
                  <a:cubicBezTo>
                    <a:pt x="462" y="271"/>
                    <a:pt x="466" y="278"/>
                    <a:pt x="466" y="283"/>
                  </a:cubicBezTo>
                  <a:cubicBezTo>
                    <a:pt x="465" y="650"/>
                    <a:pt x="465" y="650"/>
                    <a:pt x="465" y="650"/>
                  </a:cubicBezTo>
                  <a:cubicBezTo>
                    <a:pt x="465" y="653"/>
                    <a:pt x="464" y="655"/>
                    <a:pt x="463" y="655"/>
                  </a:cubicBezTo>
                  <a:cubicBezTo>
                    <a:pt x="473" y="649"/>
                    <a:pt x="473" y="649"/>
                    <a:pt x="473" y="649"/>
                  </a:cubicBezTo>
                  <a:cubicBezTo>
                    <a:pt x="475" y="648"/>
                    <a:pt x="476" y="646"/>
                    <a:pt x="476" y="644"/>
                  </a:cubicBezTo>
                  <a:cubicBezTo>
                    <a:pt x="477" y="277"/>
                    <a:pt x="477" y="277"/>
                    <a:pt x="477" y="277"/>
                  </a:cubicBezTo>
                  <a:cubicBezTo>
                    <a:pt x="477" y="271"/>
                    <a:pt x="473" y="265"/>
                    <a:pt x="468" y="262"/>
                  </a:cubicBezTo>
                  <a:close/>
                </a:path>
              </a:pathLst>
            </a:custGeom>
            <a:solidFill>
              <a:srgbClr val="232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lîḋè">
              <a:extLst>
                <a:ext uri="{FF2B5EF4-FFF2-40B4-BE49-F238E27FC236}">
                  <a16:creationId xmlns:a16="http://schemas.microsoft.com/office/drawing/2014/main" id="{77FA98A4-B767-4F9B-B2F5-9875FC9D85A0}"/>
                </a:ext>
              </a:extLst>
            </p:cNvPr>
            <p:cNvSpPr/>
            <p:nvPr/>
          </p:nvSpPr>
          <p:spPr bwMode="auto">
            <a:xfrm>
              <a:off x="6984284" y="2944132"/>
              <a:ext cx="63449" cy="70499"/>
            </a:xfrm>
            <a:custGeom>
              <a:avLst/>
              <a:gdLst>
                <a:gd name="T0" fmla="*/ 0 w 19"/>
                <a:gd name="T1" fmla="*/ 6 h 21"/>
                <a:gd name="T2" fmla="*/ 10 w 19"/>
                <a:gd name="T3" fmla="*/ 0 h 21"/>
                <a:gd name="T4" fmla="*/ 19 w 19"/>
                <a:gd name="T5" fmla="*/ 15 h 21"/>
                <a:gd name="T6" fmla="*/ 8 w 19"/>
                <a:gd name="T7" fmla="*/ 21 h 21"/>
                <a:gd name="T8" fmla="*/ 0 w 19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5" y="3"/>
                    <a:pt x="19" y="9"/>
                    <a:pt x="19" y="1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6"/>
                    <a:pt x="4" y="9"/>
                    <a:pt x="0" y="6"/>
                  </a:cubicBezTo>
                  <a:close/>
                </a:path>
              </a:pathLst>
            </a:custGeom>
            <a:solidFill>
              <a:srgbClr val="4C4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1íďe">
              <a:extLst>
                <a:ext uri="{FF2B5EF4-FFF2-40B4-BE49-F238E27FC236}">
                  <a16:creationId xmlns:a16="http://schemas.microsoft.com/office/drawing/2014/main" id="{CFB9A7E3-FF66-41F8-9735-022BADA3A794}"/>
                </a:ext>
              </a:extLst>
            </p:cNvPr>
            <p:cNvSpPr/>
            <p:nvPr/>
          </p:nvSpPr>
          <p:spPr bwMode="auto">
            <a:xfrm>
              <a:off x="5444592" y="2085458"/>
              <a:ext cx="1566482" cy="2182640"/>
            </a:xfrm>
            <a:custGeom>
              <a:avLst/>
              <a:gdLst>
                <a:gd name="T0" fmla="*/ 461 w 469"/>
                <a:gd name="T1" fmla="*/ 263 h 653"/>
                <a:gd name="T2" fmla="*/ 469 w 469"/>
                <a:gd name="T3" fmla="*/ 278 h 653"/>
                <a:gd name="T4" fmla="*/ 468 w 469"/>
                <a:gd name="T5" fmla="*/ 645 h 653"/>
                <a:gd name="T6" fmla="*/ 460 w 469"/>
                <a:gd name="T7" fmla="*/ 650 h 653"/>
                <a:gd name="T8" fmla="*/ 8 w 469"/>
                <a:gd name="T9" fmla="*/ 389 h 653"/>
                <a:gd name="T10" fmla="*/ 0 w 469"/>
                <a:gd name="T11" fmla="*/ 374 h 653"/>
                <a:gd name="T12" fmla="*/ 1 w 469"/>
                <a:gd name="T13" fmla="*/ 7 h 653"/>
                <a:gd name="T14" fmla="*/ 9 w 469"/>
                <a:gd name="T15" fmla="*/ 3 h 653"/>
                <a:gd name="T16" fmla="*/ 461 w 469"/>
                <a:gd name="T17" fmla="*/ 26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653">
                  <a:moveTo>
                    <a:pt x="461" y="263"/>
                  </a:moveTo>
                  <a:cubicBezTo>
                    <a:pt x="465" y="266"/>
                    <a:pt x="469" y="273"/>
                    <a:pt x="469" y="278"/>
                  </a:cubicBezTo>
                  <a:cubicBezTo>
                    <a:pt x="468" y="645"/>
                    <a:pt x="468" y="645"/>
                    <a:pt x="468" y="645"/>
                  </a:cubicBezTo>
                  <a:cubicBezTo>
                    <a:pt x="468" y="650"/>
                    <a:pt x="464" y="653"/>
                    <a:pt x="460" y="650"/>
                  </a:cubicBezTo>
                  <a:cubicBezTo>
                    <a:pt x="8" y="389"/>
                    <a:pt x="8" y="389"/>
                    <a:pt x="8" y="389"/>
                  </a:cubicBezTo>
                  <a:cubicBezTo>
                    <a:pt x="4" y="387"/>
                    <a:pt x="0" y="380"/>
                    <a:pt x="0" y="37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4" y="0"/>
                    <a:pt x="9" y="3"/>
                  </a:cubicBezTo>
                  <a:lnTo>
                    <a:pt x="461" y="263"/>
                  </a:lnTo>
                  <a:close/>
                </a:path>
              </a:pathLst>
            </a:custGeom>
            <a:solidFill>
              <a:srgbClr val="373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ḷíḋê">
              <a:extLst>
                <a:ext uri="{FF2B5EF4-FFF2-40B4-BE49-F238E27FC236}">
                  <a16:creationId xmlns:a16="http://schemas.microsoft.com/office/drawing/2014/main" id="{1CD07168-03ED-4EA7-8438-62C20992474D}"/>
                </a:ext>
              </a:extLst>
            </p:cNvPr>
            <p:cNvSpPr/>
            <p:nvPr/>
          </p:nvSpPr>
          <p:spPr bwMode="auto">
            <a:xfrm>
              <a:off x="5508041" y="2179926"/>
              <a:ext cx="1445224" cy="1893595"/>
            </a:xfrm>
            <a:custGeom>
              <a:avLst/>
              <a:gdLst>
                <a:gd name="T0" fmla="*/ 1025 w 1025"/>
                <a:gd name="T1" fmla="*/ 592 h 1343"/>
                <a:gd name="T2" fmla="*/ 1025 w 1025"/>
                <a:gd name="T3" fmla="*/ 1343 h 1343"/>
                <a:gd name="T4" fmla="*/ 0 w 1025"/>
                <a:gd name="T5" fmla="*/ 751 h 1343"/>
                <a:gd name="T6" fmla="*/ 2 w 1025"/>
                <a:gd name="T7" fmla="*/ 0 h 1343"/>
                <a:gd name="T8" fmla="*/ 1025 w 1025"/>
                <a:gd name="T9" fmla="*/ 59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1343">
                  <a:moveTo>
                    <a:pt x="1025" y="592"/>
                  </a:moveTo>
                  <a:lnTo>
                    <a:pt x="1025" y="1343"/>
                  </a:lnTo>
                  <a:lnTo>
                    <a:pt x="0" y="751"/>
                  </a:lnTo>
                  <a:lnTo>
                    <a:pt x="2" y="0"/>
                  </a:lnTo>
                  <a:lnTo>
                    <a:pt x="1025" y="5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ḻiḑé">
              <a:extLst>
                <a:ext uri="{FF2B5EF4-FFF2-40B4-BE49-F238E27FC236}">
                  <a16:creationId xmlns:a16="http://schemas.microsoft.com/office/drawing/2014/main" id="{F523322D-068B-4024-91DC-AFD1AAE654A7}"/>
                </a:ext>
              </a:extLst>
            </p:cNvPr>
            <p:cNvSpPr/>
            <p:nvPr/>
          </p:nvSpPr>
          <p:spPr bwMode="auto">
            <a:xfrm>
              <a:off x="6162269" y="3048470"/>
              <a:ext cx="126898" cy="156507"/>
            </a:xfrm>
            <a:custGeom>
              <a:avLst/>
              <a:gdLst>
                <a:gd name="T0" fmla="*/ 32 w 38"/>
                <a:gd name="T1" fmla="*/ 16 h 47"/>
                <a:gd name="T2" fmla="*/ 32 w 38"/>
                <a:gd name="T3" fmla="*/ 45 h 47"/>
                <a:gd name="T4" fmla="*/ 19 w 38"/>
                <a:gd name="T5" fmla="*/ 44 h 47"/>
                <a:gd name="T6" fmla="*/ 7 w 38"/>
                <a:gd name="T7" fmla="*/ 31 h 47"/>
                <a:gd name="T8" fmla="*/ 7 w 38"/>
                <a:gd name="T9" fmla="*/ 2 h 47"/>
                <a:gd name="T10" fmla="*/ 19 w 38"/>
                <a:gd name="T11" fmla="*/ 3 h 47"/>
                <a:gd name="T12" fmla="*/ 32 w 38"/>
                <a:gd name="T13" fmla="*/ 16 h 47"/>
                <a:gd name="T14" fmla="*/ 27 w 38"/>
                <a:gd name="T15" fmla="*/ 37 h 47"/>
                <a:gd name="T16" fmla="*/ 27 w 38"/>
                <a:gd name="T17" fmla="*/ 19 h 47"/>
                <a:gd name="T18" fmla="*/ 19 w 38"/>
                <a:gd name="T19" fmla="*/ 10 h 47"/>
                <a:gd name="T20" fmla="*/ 11 w 38"/>
                <a:gd name="T21" fmla="*/ 10 h 47"/>
                <a:gd name="T22" fmla="*/ 11 w 38"/>
                <a:gd name="T23" fmla="*/ 28 h 47"/>
                <a:gd name="T24" fmla="*/ 19 w 38"/>
                <a:gd name="T25" fmla="*/ 37 h 47"/>
                <a:gd name="T26" fmla="*/ 27 w 38"/>
                <a:gd name="T27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7">
                  <a:moveTo>
                    <a:pt x="32" y="16"/>
                  </a:moveTo>
                  <a:cubicBezTo>
                    <a:pt x="38" y="28"/>
                    <a:pt x="38" y="41"/>
                    <a:pt x="32" y="45"/>
                  </a:cubicBezTo>
                  <a:cubicBezTo>
                    <a:pt x="28" y="47"/>
                    <a:pt x="24" y="46"/>
                    <a:pt x="19" y="44"/>
                  </a:cubicBezTo>
                  <a:cubicBezTo>
                    <a:pt x="15" y="41"/>
                    <a:pt x="10" y="37"/>
                    <a:pt x="7" y="31"/>
                  </a:cubicBezTo>
                  <a:cubicBezTo>
                    <a:pt x="0" y="19"/>
                    <a:pt x="0" y="6"/>
                    <a:pt x="7" y="2"/>
                  </a:cubicBezTo>
                  <a:cubicBezTo>
                    <a:pt x="10" y="0"/>
                    <a:pt x="15" y="1"/>
                    <a:pt x="19" y="3"/>
                  </a:cubicBezTo>
                  <a:cubicBezTo>
                    <a:pt x="24" y="6"/>
                    <a:pt x="28" y="11"/>
                    <a:pt x="32" y="16"/>
                  </a:cubicBezTo>
                  <a:close/>
                  <a:moveTo>
                    <a:pt x="27" y="37"/>
                  </a:moveTo>
                  <a:cubicBezTo>
                    <a:pt x="32" y="35"/>
                    <a:pt x="32" y="27"/>
                    <a:pt x="27" y="19"/>
                  </a:cubicBezTo>
                  <a:cubicBezTo>
                    <a:pt x="25" y="15"/>
                    <a:pt x="22" y="12"/>
                    <a:pt x="19" y="10"/>
                  </a:cubicBezTo>
                  <a:cubicBezTo>
                    <a:pt x="16" y="9"/>
                    <a:pt x="13" y="8"/>
                    <a:pt x="11" y="10"/>
                  </a:cubicBezTo>
                  <a:cubicBezTo>
                    <a:pt x="7" y="12"/>
                    <a:pt x="7" y="20"/>
                    <a:pt x="11" y="28"/>
                  </a:cubicBezTo>
                  <a:cubicBezTo>
                    <a:pt x="13" y="32"/>
                    <a:pt x="16" y="35"/>
                    <a:pt x="19" y="37"/>
                  </a:cubicBezTo>
                  <a:cubicBezTo>
                    <a:pt x="22" y="38"/>
                    <a:pt x="25" y="39"/>
                    <a:pt x="27" y="37"/>
                  </a:cubicBezTo>
                </a:path>
              </a:pathLst>
            </a:custGeom>
            <a:solidFill>
              <a:srgbClr val="FF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šḻîḍé">
              <a:extLst>
                <a:ext uri="{FF2B5EF4-FFF2-40B4-BE49-F238E27FC236}">
                  <a16:creationId xmlns:a16="http://schemas.microsoft.com/office/drawing/2014/main" id="{90BB3C13-8541-410D-A2C4-0D8BAB37B75E}"/>
                </a:ext>
              </a:extLst>
            </p:cNvPr>
            <p:cNvSpPr/>
            <p:nvPr/>
          </p:nvSpPr>
          <p:spPr bwMode="auto">
            <a:xfrm>
              <a:off x="6001532" y="2836974"/>
              <a:ext cx="448372" cy="578089"/>
            </a:xfrm>
            <a:custGeom>
              <a:avLst/>
              <a:gdLst>
                <a:gd name="T0" fmla="*/ 123 w 134"/>
                <a:gd name="T1" fmla="*/ 126 h 173"/>
                <a:gd name="T2" fmla="*/ 131 w 134"/>
                <a:gd name="T3" fmla="*/ 147 h 173"/>
                <a:gd name="T4" fmla="*/ 116 w 134"/>
                <a:gd name="T5" fmla="*/ 146 h 173"/>
                <a:gd name="T6" fmla="*/ 118 w 134"/>
                <a:gd name="T7" fmla="*/ 166 h 173"/>
                <a:gd name="T8" fmla="*/ 102 w 134"/>
                <a:gd name="T9" fmla="*/ 157 h 173"/>
                <a:gd name="T10" fmla="*/ 98 w 134"/>
                <a:gd name="T11" fmla="*/ 173 h 173"/>
                <a:gd name="T12" fmla="*/ 83 w 134"/>
                <a:gd name="T13" fmla="*/ 158 h 173"/>
                <a:gd name="T14" fmla="*/ 73 w 134"/>
                <a:gd name="T15" fmla="*/ 167 h 173"/>
                <a:gd name="T16" fmla="*/ 61 w 134"/>
                <a:gd name="T17" fmla="*/ 147 h 173"/>
                <a:gd name="T18" fmla="*/ 46 w 134"/>
                <a:gd name="T19" fmla="*/ 148 h 173"/>
                <a:gd name="T20" fmla="*/ 40 w 134"/>
                <a:gd name="T21" fmla="*/ 127 h 173"/>
                <a:gd name="T22" fmla="*/ 24 w 134"/>
                <a:gd name="T23" fmla="*/ 120 h 173"/>
                <a:gd name="T24" fmla="*/ 23 w 134"/>
                <a:gd name="T25" fmla="*/ 101 h 173"/>
                <a:gd name="T26" fmla="*/ 7 w 134"/>
                <a:gd name="T27" fmla="*/ 87 h 173"/>
                <a:gd name="T28" fmla="*/ 13 w 134"/>
                <a:gd name="T29" fmla="*/ 73 h 173"/>
                <a:gd name="T30" fmla="*/ 0 w 134"/>
                <a:gd name="T31" fmla="*/ 54 h 173"/>
                <a:gd name="T32" fmla="*/ 12 w 134"/>
                <a:gd name="T33" fmla="*/ 47 h 173"/>
                <a:gd name="T34" fmla="*/ 4 w 134"/>
                <a:gd name="T35" fmla="*/ 26 h 173"/>
                <a:gd name="T36" fmla="*/ 18 w 134"/>
                <a:gd name="T37" fmla="*/ 27 h 173"/>
                <a:gd name="T38" fmla="*/ 16 w 134"/>
                <a:gd name="T39" fmla="*/ 7 h 173"/>
                <a:gd name="T40" fmla="*/ 33 w 134"/>
                <a:gd name="T41" fmla="*/ 16 h 173"/>
                <a:gd name="T42" fmla="*/ 37 w 134"/>
                <a:gd name="T43" fmla="*/ 0 h 173"/>
                <a:gd name="T44" fmla="*/ 52 w 134"/>
                <a:gd name="T45" fmla="*/ 16 h 173"/>
                <a:gd name="T46" fmla="*/ 62 w 134"/>
                <a:gd name="T47" fmla="*/ 6 h 173"/>
                <a:gd name="T48" fmla="*/ 74 w 134"/>
                <a:gd name="T49" fmla="*/ 26 h 173"/>
                <a:gd name="T50" fmla="*/ 88 w 134"/>
                <a:gd name="T51" fmla="*/ 25 h 173"/>
                <a:gd name="T52" fmla="*/ 95 w 134"/>
                <a:gd name="T53" fmla="*/ 46 h 173"/>
                <a:gd name="T54" fmla="*/ 111 w 134"/>
                <a:gd name="T55" fmla="*/ 53 h 173"/>
                <a:gd name="T56" fmla="*/ 112 w 134"/>
                <a:gd name="T57" fmla="*/ 72 h 173"/>
                <a:gd name="T58" fmla="*/ 127 w 134"/>
                <a:gd name="T59" fmla="*/ 86 h 173"/>
                <a:gd name="T60" fmla="*/ 122 w 134"/>
                <a:gd name="T61" fmla="*/ 100 h 173"/>
                <a:gd name="T62" fmla="*/ 134 w 134"/>
                <a:gd name="T63" fmla="*/ 119 h 173"/>
                <a:gd name="T64" fmla="*/ 98 w 134"/>
                <a:gd name="T65" fmla="*/ 140 h 173"/>
                <a:gd name="T66" fmla="*/ 68 w 134"/>
                <a:gd name="T67" fmla="*/ 37 h 173"/>
                <a:gd name="T68" fmla="*/ 37 w 134"/>
                <a:gd name="T69" fmla="*/ 104 h 173"/>
                <a:gd name="T70" fmla="*/ 98 w 134"/>
                <a:gd name="T71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" h="173">
                  <a:moveTo>
                    <a:pt x="134" y="131"/>
                  </a:moveTo>
                  <a:cubicBezTo>
                    <a:pt x="123" y="126"/>
                    <a:pt x="123" y="126"/>
                    <a:pt x="123" y="126"/>
                  </a:cubicBezTo>
                  <a:cubicBezTo>
                    <a:pt x="123" y="130"/>
                    <a:pt x="122" y="133"/>
                    <a:pt x="122" y="135"/>
                  </a:cubicBezTo>
                  <a:cubicBezTo>
                    <a:pt x="122" y="135"/>
                    <a:pt x="122" y="135"/>
                    <a:pt x="131" y="147"/>
                  </a:cubicBezTo>
                  <a:cubicBezTo>
                    <a:pt x="131" y="147"/>
                    <a:pt x="131" y="147"/>
                    <a:pt x="127" y="156"/>
                  </a:cubicBezTo>
                  <a:cubicBezTo>
                    <a:pt x="127" y="156"/>
                    <a:pt x="127" y="156"/>
                    <a:pt x="116" y="146"/>
                  </a:cubicBezTo>
                  <a:cubicBezTo>
                    <a:pt x="115" y="149"/>
                    <a:pt x="113" y="150"/>
                    <a:pt x="111" y="152"/>
                  </a:cubicBezTo>
                  <a:cubicBezTo>
                    <a:pt x="111" y="152"/>
                    <a:pt x="111" y="152"/>
                    <a:pt x="118" y="166"/>
                  </a:cubicBezTo>
                  <a:cubicBezTo>
                    <a:pt x="118" y="166"/>
                    <a:pt x="118" y="166"/>
                    <a:pt x="111" y="170"/>
                  </a:cubicBezTo>
                  <a:cubicBezTo>
                    <a:pt x="111" y="170"/>
                    <a:pt x="111" y="170"/>
                    <a:pt x="102" y="157"/>
                  </a:cubicBezTo>
                  <a:cubicBezTo>
                    <a:pt x="100" y="158"/>
                    <a:pt x="97" y="159"/>
                    <a:pt x="95" y="159"/>
                  </a:cubicBezTo>
                  <a:cubicBezTo>
                    <a:pt x="95" y="159"/>
                    <a:pt x="95" y="159"/>
                    <a:pt x="98" y="173"/>
                  </a:cubicBezTo>
                  <a:cubicBezTo>
                    <a:pt x="98" y="173"/>
                    <a:pt x="98" y="173"/>
                    <a:pt x="88" y="172"/>
                  </a:cubicBezTo>
                  <a:cubicBezTo>
                    <a:pt x="88" y="172"/>
                    <a:pt x="88" y="172"/>
                    <a:pt x="83" y="158"/>
                  </a:cubicBezTo>
                  <a:cubicBezTo>
                    <a:pt x="80" y="157"/>
                    <a:pt x="77" y="156"/>
                    <a:pt x="74" y="154"/>
                  </a:cubicBezTo>
                  <a:cubicBezTo>
                    <a:pt x="74" y="154"/>
                    <a:pt x="74" y="154"/>
                    <a:pt x="73" y="167"/>
                  </a:cubicBezTo>
                  <a:cubicBezTo>
                    <a:pt x="73" y="167"/>
                    <a:pt x="73" y="167"/>
                    <a:pt x="62" y="161"/>
                  </a:cubicBezTo>
                  <a:cubicBezTo>
                    <a:pt x="62" y="161"/>
                    <a:pt x="62" y="161"/>
                    <a:pt x="61" y="147"/>
                  </a:cubicBezTo>
                  <a:cubicBezTo>
                    <a:pt x="58" y="145"/>
                    <a:pt x="55" y="142"/>
                    <a:pt x="52" y="140"/>
                  </a:cubicBezTo>
                  <a:cubicBezTo>
                    <a:pt x="52" y="140"/>
                    <a:pt x="52" y="140"/>
                    <a:pt x="46" y="148"/>
                  </a:cubicBezTo>
                  <a:cubicBezTo>
                    <a:pt x="46" y="148"/>
                    <a:pt x="46" y="148"/>
                    <a:pt x="37" y="138"/>
                  </a:cubicBezTo>
                  <a:cubicBezTo>
                    <a:pt x="37" y="138"/>
                    <a:pt x="37" y="138"/>
                    <a:pt x="40" y="127"/>
                  </a:cubicBezTo>
                  <a:cubicBezTo>
                    <a:pt x="37" y="124"/>
                    <a:pt x="35" y="121"/>
                    <a:pt x="32" y="117"/>
                  </a:cubicBezTo>
                  <a:cubicBezTo>
                    <a:pt x="32" y="117"/>
                    <a:pt x="32" y="117"/>
                    <a:pt x="24" y="120"/>
                  </a:cubicBezTo>
                  <a:cubicBezTo>
                    <a:pt x="24" y="120"/>
                    <a:pt x="24" y="120"/>
                    <a:pt x="16" y="107"/>
                  </a:cubicBezTo>
                  <a:cubicBezTo>
                    <a:pt x="16" y="107"/>
                    <a:pt x="16" y="107"/>
                    <a:pt x="23" y="101"/>
                  </a:cubicBezTo>
                  <a:cubicBezTo>
                    <a:pt x="21" y="97"/>
                    <a:pt x="20" y="94"/>
                    <a:pt x="18" y="90"/>
                  </a:cubicBezTo>
                  <a:cubicBezTo>
                    <a:pt x="18" y="90"/>
                    <a:pt x="18" y="90"/>
                    <a:pt x="7" y="87"/>
                  </a:cubicBezTo>
                  <a:cubicBezTo>
                    <a:pt x="7" y="87"/>
                    <a:pt x="7" y="87"/>
                    <a:pt x="3" y="73"/>
                  </a:cubicBezTo>
                  <a:cubicBezTo>
                    <a:pt x="3" y="73"/>
                    <a:pt x="3" y="73"/>
                    <a:pt x="13" y="73"/>
                  </a:cubicBezTo>
                  <a:cubicBezTo>
                    <a:pt x="13" y="69"/>
                    <a:pt x="12" y="66"/>
                    <a:pt x="12" y="62"/>
                  </a:cubicBezTo>
                  <a:cubicBezTo>
                    <a:pt x="12" y="62"/>
                    <a:pt x="12" y="62"/>
                    <a:pt x="0" y="54"/>
                  </a:cubicBezTo>
                  <a:cubicBezTo>
                    <a:pt x="0" y="54"/>
                    <a:pt x="0" y="54"/>
                    <a:pt x="1" y="42"/>
                  </a:cubicBezTo>
                  <a:cubicBezTo>
                    <a:pt x="1" y="42"/>
                    <a:pt x="1" y="42"/>
                    <a:pt x="12" y="47"/>
                  </a:cubicBezTo>
                  <a:cubicBezTo>
                    <a:pt x="12" y="44"/>
                    <a:pt x="13" y="41"/>
                    <a:pt x="13" y="38"/>
                  </a:cubicBezTo>
                  <a:cubicBezTo>
                    <a:pt x="13" y="38"/>
                    <a:pt x="13" y="38"/>
                    <a:pt x="4" y="26"/>
                  </a:cubicBezTo>
                  <a:cubicBezTo>
                    <a:pt x="4" y="26"/>
                    <a:pt x="4" y="26"/>
                    <a:pt x="8" y="17"/>
                  </a:cubicBezTo>
                  <a:cubicBezTo>
                    <a:pt x="8" y="17"/>
                    <a:pt x="8" y="17"/>
                    <a:pt x="18" y="27"/>
                  </a:cubicBezTo>
                  <a:cubicBezTo>
                    <a:pt x="20" y="25"/>
                    <a:pt x="22" y="23"/>
                    <a:pt x="23" y="21"/>
                  </a:cubicBezTo>
                  <a:cubicBezTo>
                    <a:pt x="23" y="21"/>
                    <a:pt x="23" y="21"/>
                    <a:pt x="16" y="7"/>
                  </a:cubicBezTo>
                  <a:cubicBezTo>
                    <a:pt x="16" y="7"/>
                    <a:pt x="16" y="7"/>
                    <a:pt x="24" y="3"/>
                  </a:cubicBezTo>
                  <a:cubicBezTo>
                    <a:pt x="24" y="3"/>
                    <a:pt x="24" y="3"/>
                    <a:pt x="33" y="16"/>
                  </a:cubicBezTo>
                  <a:cubicBezTo>
                    <a:pt x="35" y="15"/>
                    <a:pt x="37" y="15"/>
                    <a:pt x="40" y="14"/>
                  </a:cubicBezTo>
                  <a:cubicBezTo>
                    <a:pt x="40" y="14"/>
                    <a:pt x="40" y="14"/>
                    <a:pt x="37" y="0"/>
                  </a:cubicBezTo>
                  <a:cubicBezTo>
                    <a:pt x="37" y="0"/>
                    <a:pt x="37" y="0"/>
                    <a:pt x="47" y="1"/>
                  </a:cubicBezTo>
                  <a:cubicBezTo>
                    <a:pt x="47" y="1"/>
                    <a:pt x="47" y="1"/>
                    <a:pt x="52" y="16"/>
                  </a:cubicBezTo>
                  <a:cubicBezTo>
                    <a:pt x="55" y="16"/>
                    <a:pt x="58" y="17"/>
                    <a:pt x="61" y="19"/>
                  </a:cubicBezTo>
                  <a:cubicBezTo>
                    <a:pt x="61" y="19"/>
                    <a:pt x="61" y="19"/>
                    <a:pt x="62" y="6"/>
                  </a:cubicBezTo>
                  <a:cubicBezTo>
                    <a:pt x="62" y="6"/>
                    <a:pt x="62" y="6"/>
                    <a:pt x="73" y="13"/>
                  </a:cubicBezTo>
                  <a:cubicBezTo>
                    <a:pt x="73" y="13"/>
                    <a:pt x="73" y="13"/>
                    <a:pt x="74" y="26"/>
                  </a:cubicBezTo>
                  <a:cubicBezTo>
                    <a:pt x="77" y="28"/>
                    <a:pt x="80" y="31"/>
                    <a:pt x="83" y="33"/>
                  </a:cubicBezTo>
                  <a:cubicBezTo>
                    <a:pt x="83" y="33"/>
                    <a:pt x="83" y="33"/>
                    <a:pt x="88" y="25"/>
                  </a:cubicBezTo>
                  <a:cubicBezTo>
                    <a:pt x="88" y="25"/>
                    <a:pt x="88" y="25"/>
                    <a:pt x="98" y="35"/>
                  </a:cubicBezTo>
                  <a:cubicBezTo>
                    <a:pt x="98" y="35"/>
                    <a:pt x="98" y="35"/>
                    <a:pt x="95" y="46"/>
                  </a:cubicBezTo>
                  <a:cubicBezTo>
                    <a:pt x="98" y="49"/>
                    <a:pt x="100" y="53"/>
                    <a:pt x="102" y="56"/>
                  </a:cubicBezTo>
                  <a:cubicBezTo>
                    <a:pt x="102" y="56"/>
                    <a:pt x="102" y="56"/>
                    <a:pt x="111" y="53"/>
                  </a:cubicBezTo>
                  <a:cubicBezTo>
                    <a:pt x="111" y="53"/>
                    <a:pt x="111" y="53"/>
                    <a:pt x="119" y="66"/>
                  </a:cubicBezTo>
                  <a:cubicBezTo>
                    <a:pt x="119" y="66"/>
                    <a:pt x="119" y="66"/>
                    <a:pt x="112" y="72"/>
                  </a:cubicBezTo>
                  <a:cubicBezTo>
                    <a:pt x="113" y="76"/>
                    <a:pt x="115" y="80"/>
                    <a:pt x="117" y="84"/>
                  </a:cubicBezTo>
                  <a:cubicBezTo>
                    <a:pt x="117" y="84"/>
                    <a:pt x="117" y="84"/>
                    <a:pt x="127" y="86"/>
                  </a:cubicBezTo>
                  <a:cubicBezTo>
                    <a:pt x="127" y="86"/>
                    <a:pt x="127" y="86"/>
                    <a:pt x="131" y="100"/>
                  </a:cubicBezTo>
                  <a:cubicBezTo>
                    <a:pt x="131" y="100"/>
                    <a:pt x="131" y="100"/>
                    <a:pt x="122" y="100"/>
                  </a:cubicBezTo>
                  <a:cubicBezTo>
                    <a:pt x="122" y="104"/>
                    <a:pt x="123" y="108"/>
                    <a:pt x="123" y="111"/>
                  </a:cubicBezTo>
                  <a:cubicBezTo>
                    <a:pt x="123" y="111"/>
                    <a:pt x="123" y="111"/>
                    <a:pt x="134" y="119"/>
                  </a:cubicBezTo>
                  <a:cubicBezTo>
                    <a:pt x="134" y="119"/>
                    <a:pt x="134" y="119"/>
                    <a:pt x="134" y="131"/>
                  </a:cubicBezTo>
                  <a:close/>
                  <a:moveTo>
                    <a:pt x="98" y="140"/>
                  </a:moveTo>
                  <a:cubicBezTo>
                    <a:pt x="115" y="130"/>
                    <a:pt x="115" y="98"/>
                    <a:pt x="98" y="69"/>
                  </a:cubicBezTo>
                  <a:cubicBezTo>
                    <a:pt x="90" y="55"/>
                    <a:pt x="79" y="43"/>
                    <a:pt x="68" y="37"/>
                  </a:cubicBezTo>
                  <a:cubicBezTo>
                    <a:pt x="56" y="30"/>
                    <a:pt x="45" y="29"/>
                    <a:pt x="37" y="34"/>
                  </a:cubicBezTo>
                  <a:cubicBezTo>
                    <a:pt x="20" y="43"/>
                    <a:pt x="20" y="75"/>
                    <a:pt x="37" y="104"/>
                  </a:cubicBezTo>
                  <a:cubicBezTo>
                    <a:pt x="45" y="119"/>
                    <a:pt x="56" y="130"/>
                    <a:pt x="67" y="137"/>
                  </a:cubicBezTo>
                  <a:cubicBezTo>
                    <a:pt x="78" y="143"/>
                    <a:pt x="89" y="145"/>
                    <a:pt x="98" y="140"/>
                  </a:cubicBezTo>
                </a:path>
              </a:pathLst>
            </a:custGeom>
            <a:solidFill>
              <a:srgbClr val="FF5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ľîḑè">
              <a:extLst>
                <a:ext uri="{FF2B5EF4-FFF2-40B4-BE49-F238E27FC236}">
                  <a16:creationId xmlns:a16="http://schemas.microsoft.com/office/drawing/2014/main" id="{619D3AC8-B908-41AE-8B88-75AD6C23177B}"/>
                </a:ext>
              </a:extLst>
            </p:cNvPr>
            <p:cNvSpPr/>
            <p:nvPr/>
          </p:nvSpPr>
          <p:spPr bwMode="auto">
            <a:xfrm>
              <a:off x="5711077" y="2697387"/>
              <a:ext cx="1032101" cy="861494"/>
            </a:xfrm>
            <a:custGeom>
              <a:avLst/>
              <a:gdLst>
                <a:gd name="T0" fmla="*/ 732 w 732"/>
                <a:gd name="T1" fmla="*/ 517 h 611"/>
                <a:gd name="T2" fmla="*/ 566 w 732"/>
                <a:gd name="T3" fmla="*/ 611 h 611"/>
                <a:gd name="T4" fmla="*/ 536 w 732"/>
                <a:gd name="T5" fmla="*/ 557 h 611"/>
                <a:gd name="T6" fmla="*/ 671 w 732"/>
                <a:gd name="T7" fmla="*/ 481 h 611"/>
                <a:gd name="T8" fmla="*/ 536 w 732"/>
                <a:gd name="T9" fmla="*/ 249 h 611"/>
                <a:gd name="T10" fmla="*/ 566 w 732"/>
                <a:gd name="T11" fmla="*/ 230 h 611"/>
                <a:gd name="T12" fmla="*/ 732 w 732"/>
                <a:gd name="T13" fmla="*/ 517 h 611"/>
                <a:gd name="T14" fmla="*/ 166 w 732"/>
                <a:gd name="T15" fmla="*/ 0 h 611"/>
                <a:gd name="T16" fmla="*/ 0 w 732"/>
                <a:gd name="T17" fmla="*/ 95 h 611"/>
                <a:gd name="T18" fmla="*/ 166 w 732"/>
                <a:gd name="T19" fmla="*/ 379 h 611"/>
                <a:gd name="T20" fmla="*/ 197 w 732"/>
                <a:gd name="T21" fmla="*/ 362 h 611"/>
                <a:gd name="T22" fmla="*/ 62 w 732"/>
                <a:gd name="T23" fmla="*/ 130 h 611"/>
                <a:gd name="T24" fmla="*/ 197 w 732"/>
                <a:gd name="T25" fmla="*/ 52 h 611"/>
                <a:gd name="T26" fmla="*/ 166 w 732"/>
                <a:gd name="T2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2" h="611">
                  <a:moveTo>
                    <a:pt x="732" y="517"/>
                  </a:moveTo>
                  <a:lnTo>
                    <a:pt x="566" y="611"/>
                  </a:lnTo>
                  <a:lnTo>
                    <a:pt x="536" y="557"/>
                  </a:lnTo>
                  <a:lnTo>
                    <a:pt x="671" y="481"/>
                  </a:lnTo>
                  <a:lnTo>
                    <a:pt x="536" y="249"/>
                  </a:lnTo>
                  <a:lnTo>
                    <a:pt x="566" y="230"/>
                  </a:lnTo>
                  <a:lnTo>
                    <a:pt x="732" y="517"/>
                  </a:lnTo>
                  <a:close/>
                  <a:moveTo>
                    <a:pt x="166" y="0"/>
                  </a:moveTo>
                  <a:lnTo>
                    <a:pt x="0" y="95"/>
                  </a:lnTo>
                  <a:lnTo>
                    <a:pt x="166" y="379"/>
                  </a:lnTo>
                  <a:lnTo>
                    <a:pt x="197" y="362"/>
                  </a:lnTo>
                  <a:lnTo>
                    <a:pt x="62" y="130"/>
                  </a:lnTo>
                  <a:lnTo>
                    <a:pt x="197" y="5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ṥ1iďè">
              <a:extLst>
                <a:ext uri="{FF2B5EF4-FFF2-40B4-BE49-F238E27FC236}">
                  <a16:creationId xmlns:a16="http://schemas.microsoft.com/office/drawing/2014/main" id="{8CA59934-4064-4583-BB3F-FC4917AAAD70}"/>
                </a:ext>
              </a:extLst>
            </p:cNvPr>
            <p:cNvSpPr/>
            <p:nvPr/>
          </p:nvSpPr>
          <p:spPr bwMode="auto">
            <a:xfrm>
              <a:off x="5505221" y="2172876"/>
              <a:ext cx="1455094" cy="1907695"/>
            </a:xfrm>
            <a:custGeom>
              <a:avLst/>
              <a:gdLst>
                <a:gd name="T0" fmla="*/ 2 w 1032"/>
                <a:gd name="T1" fmla="*/ 0 h 1353"/>
                <a:gd name="T2" fmla="*/ 1032 w 1032"/>
                <a:gd name="T3" fmla="*/ 595 h 1353"/>
                <a:gd name="T4" fmla="*/ 1030 w 1032"/>
                <a:gd name="T5" fmla="*/ 1353 h 1353"/>
                <a:gd name="T6" fmla="*/ 0 w 1032"/>
                <a:gd name="T7" fmla="*/ 758 h 1353"/>
                <a:gd name="T8" fmla="*/ 2 w 1032"/>
                <a:gd name="T9" fmla="*/ 0 h 1353"/>
                <a:gd name="T10" fmla="*/ 1025 w 1032"/>
                <a:gd name="T11" fmla="*/ 1343 h 1353"/>
                <a:gd name="T12" fmla="*/ 1025 w 1032"/>
                <a:gd name="T13" fmla="*/ 599 h 1353"/>
                <a:gd name="T14" fmla="*/ 7 w 1032"/>
                <a:gd name="T15" fmla="*/ 9 h 1353"/>
                <a:gd name="T16" fmla="*/ 4 w 1032"/>
                <a:gd name="T17" fmla="*/ 756 h 1353"/>
                <a:gd name="T18" fmla="*/ 1025 w 1032"/>
                <a:gd name="T19" fmla="*/ 1343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2" h="1353">
                  <a:moveTo>
                    <a:pt x="2" y="0"/>
                  </a:moveTo>
                  <a:lnTo>
                    <a:pt x="1032" y="595"/>
                  </a:lnTo>
                  <a:lnTo>
                    <a:pt x="1030" y="1353"/>
                  </a:lnTo>
                  <a:lnTo>
                    <a:pt x="0" y="758"/>
                  </a:lnTo>
                  <a:lnTo>
                    <a:pt x="2" y="0"/>
                  </a:lnTo>
                  <a:close/>
                  <a:moveTo>
                    <a:pt x="1025" y="1343"/>
                  </a:moveTo>
                  <a:lnTo>
                    <a:pt x="1025" y="599"/>
                  </a:lnTo>
                  <a:lnTo>
                    <a:pt x="7" y="9"/>
                  </a:lnTo>
                  <a:lnTo>
                    <a:pt x="4" y="756"/>
                  </a:lnTo>
                  <a:lnTo>
                    <a:pt x="1025" y="1343"/>
                  </a:lnTo>
                  <a:close/>
                </a:path>
              </a:pathLst>
            </a:custGeom>
            <a:solidFill>
              <a:srgbClr val="64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śḷïḓe">
              <a:extLst>
                <a:ext uri="{FF2B5EF4-FFF2-40B4-BE49-F238E27FC236}">
                  <a16:creationId xmlns:a16="http://schemas.microsoft.com/office/drawing/2014/main" id="{97235B75-8D91-44F0-9C02-EBBA6B4127F9}"/>
                </a:ext>
              </a:extLst>
            </p:cNvPr>
            <p:cNvSpPr/>
            <p:nvPr/>
          </p:nvSpPr>
          <p:spPr bwMode="auto">
            <a:xfrm>
              <a:off x="5505221" y="2172876"/>
              <a:ext cx="1455094" cy="1907695"/>
            </a:xfrm>
            <a:custGeom>
              <a:avLst/>
              <a:gdLst>
                <a:gd name="T0" fmla="*/ 2 w 1032"/>
                <a:gd name="T1" fmla="*/ 0 h 1353"/>
                <a:gd name="T2" fmla="*/ 1032 w 1032"/>
                <a:gd name="T3" fmla="*/ 595 h 1353"/>
                <a:gd name="T4" fmla="*/ 1030 w 1032"/>
                <a:gd name="T5" fmla="*/ 1353 h 1353"/>
                <a:gd name="T6" fmla="*/ 0 w 1032"/>
                <a:gd name="T7" fmla="*/ 758 h 1353"/>
                <a:gd name="T8" fmla="*/ 2 w 1032"/>
                <a:gd name="T9" fmla="*/ 0 h 1353"/>
                <a:gd name="T10" fmla="*/ 1025 w 1032"/>
                <a:gd name="T11" fmla="*/ 1343 h 1353"/>
                <a:gd name="T12" fmla="*/ 1025 w 1032"/>
                <a:gd name="T13" fmla="*/ 599 h 1353"/>
                <a:gd name="T14" fmla="*/ 7 w 1032"/>
                <a:gd name="T15" fmla="*/ 9 h 1353"/>
                <a:gd name="T16" fmla="*/ 4 w 1032"/>
                <a:gd name="T17" fmla="*/ 756 h 1353"/>
                <a:gd name="T18" fmla="*/ 1025 w 1032"/>
                <a:gd name="T19" fmla="*/ 1343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2" h="1353">
                  <a:moveTo>
                    <a:pt x="2" y="0"/>
                  </a:moveTo>
                  <a:lnTo>
                    <a:pt x="1032" y="595"/>
                  </a:lnTo>
                  <a:lnTo>
                    <a:pt x="1030" y="1353"/>
                  </a:lnTo>
                  <a:lnTo>
                    <a:pt x="0" y="758"/>
                  </a:lnTo>
                  <a:lnTo>
                    <a:pt x="2" y="0"/>
                  </a:lnTo>
                  <a:moveTo>
                    <a:pt x="1025" y="1343"/>
                  </a:moveTo>
                  <a:lnTo>
                    <a:pt x="1025" y="599"/>
                  </a:lnTo>
                  <a:lnTo>
                    <a:pt x="7" y="9"/>
                  </a:lnTo>
                  <a:lnTo>
                    <a:pt x="4" y="756"/>
                  </a:lnTo>
                  <a:lnTo>
                    <a:pt x="1025" y="1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88702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/>
              <a:t> 协议分析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E37C4B-650A-429F-854D-3963D548D27F}"/>
              </a:ext>
            </a:extLst>
          </p:cNvPr>
          <p:cNvSpPr/>
          <p:nvPr/>
        </p:nvSpPr>
        <p:spPr>
          <a:xfrm>
            <a:off x="1110821" y="2193421"/>
            <a:ext cx="5829910" cy="293592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E4607A-9166-40EB-AE06-D59A2B5797E3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FD5FBB-F51F-4425-8B30-2E23FC6F32A1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67C676-3638-4C6B-9C95-1B600F4D8A49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933FAF2B-CFA3-45F6-BD2C-E3F3FC9934E3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</a:rPr>
              <a:t>请求格式</a:t>
            </a:r>
            <a:r>
              <a:rPr kumimoji="1" lang="en-US" altLang="zh-CN" sz="1600" dirty="0">
                <a:solidFill>
                  <a:schemeClr val="bg1"/>
                </a:solidFill>
              </a:rPr>
              <a:t> 2</a:t>
            </a:r>
            <a:r>
              <a:rPr kumimoji="1" lang="zh-CN" altLang="en-US" sz="1600" dirty="0">
                <a:solidFill>
                  <a:schemeClr val="bg1"/>
                </a:solidFill>
              </a:rPr>
              <a:t>种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inline command</a:t>
            </a:r>
            <a:r>
              <a:rPr lang="zh-CN" altLang="en-US" sz="1400" dirty="0">
                <a:solidFill>
                  <a:schemeClr val="bg1"/>
                </a:solidFill>
              </a:rPr>
              <a:t> 内联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命令 </a:t>
            </a:r>
            <a:r>
              <a:rPr kumimoji="1" lang="en-US" altLang="zh-CN" sz="1400" dirty="0">
                <a:solidFill>
                  <a:schemeClr val="bg1"/>
                </a:solidFill>
              </a:rPr>
              <a:t>[</a:t>
            </a:r>
            <a:r>
              <a:rPr kumimoji="1" lang="zh-CN" altLang="en-US" sz="1400" dirty="0">
                <a:solidFill>
                  <a:schemeClr val="bg1"/>
                </a:solidFill>
              </a:rPr>
              <a:t>参数</a:t>
            </a:r>
            <a:r>
              <a:rPr kumimoji="1" lang="en-US" altLang="zh-CN" sz="1400" dirty="0">
                <a:solidFill>
                  <a:schemeClr val="bg1"/>
                </a:solidFill>
              </a:rPr>
              <a:t>] [</a:t>
            </a:r>
            <a:r>
              <a:rPr kumimoji="1" lang="zh-CN" altLang="en-US" sz="1400" dirty="0">
                <a:solidFill>
                  <a:schemeClr val="bg1"/>
                </a:solidFill>
              </a:rPr>
              <a:t>参数</a:t>
            </a:r>
            <a:r>
              <a:rPr kumimoji="1" lang="en-US" altLang="zh-CN" sz="1400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Arrays</a:t>
            </a:r>
            <a:r>
              <a:rPr kumimoji="1" lang="zh-CN" altLang="en-US" sz="1400" dirty="0">
                <a:solidFill>
                  <a:schemeClr val="bg1"/>
                </a:solidFill>
              </a:rPr>
              <a:t> 类型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同响应的</a:t>
            </a:r>
            <a:r>
              <a:rPr kumimoji="1" lang="en-US" altLang="zh-CN" sz="1400" dirty="0">
                <a:solidFill>
                  <a:schemeClr val="bg1"/>
                </a:solidFill>
              </a:rPr>
              <a:t>Arrays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类型，后面详细介绍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Eg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</a:rPr>
              <a:t>mget</a:t>
            </a:r>
            <a:r>
              <a:rPr lang="en-US" altLang="zh-CN" sz="1400" dirty="0">
                <a:solidFill>
                  <a:schemeClr val="bg1"/>
                </a:solidFill>
              </a:rPr>
              <a:t> key1 key2\r\n</a:t>
            </a: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Eg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</a:rPr>
              <a:t>"*3\r\n$4\r\</a:t>
            </a:r>
            <a:r>
              <a:rPr lang="en-US" altLang="zh-CN" sz="1400" dirty="0" err="1">
                <a:solidFill>
                  <a:schemeClr val="bg1"/>
                </a:solidFill>
              </a:rPr>
              <a:t>nmget</a:t>
            </a:r>
            <a:r>
              <a:rPr lang="en-US" altLang="zh-CN" sz="1400" dirty="0">
                <a:solidFill>
                  <a:schemeClr val="bg1"/>
                </a:solidFill>
              </a:rPr>
              <a:t>\r\n$4\r\nkey1\r\n$4key2\r\n"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b60cac5c-9446-4373-ad30-7abb5437f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9AB546-B2E5-4C87-845D-7B85B5B4032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19507" y="1796996"/>
            <a:ext cx="5059363" cy="4133850"/>
            <a:chOff x="3565525" y="1498601"/>
            <a:chExt cx="5059363" cy="4133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išḷîďé">
              <a:extLst>
                <a:ext uri="{FF2B5EF4-FFF2-40B4-BE49-F238E27FC236}">
                  <a16:creationId xmlns:a16="http://schemas.microsoft.com/office/drawing/2014/main" id="{34A119F1-9101-4660-97EC-911AA5D41CCB}"/>
                </a:ext>
              </a:extLst>
            </p:cNvPr>
            <p:cNvSpPr/>
            <p:nvPr/>
          </p:nvSpPr>
          <p:spPr bwMode="auto">
            <a:xfrm>
              <a:off x="4024313" y="1498601"/>
              <a:ext cx="4044950" cy="4133850"/>
            </a:xfrm>
            <a:custGeom>
              <a:avLst/>
              <a:gdLst>
                <a:gd name="T0" fmla="*/ 3346 w 3480"/>
                <a:gd name="T1" fmla="*/ 1328 h 3561"/>
                <a:gd name="T2" fmla="*/ 1718 w 3480"/>
                <a:gd name="T3" fmla="*/ 11 h 3561"/>
                <a:gd name="T4" fmla="*/ 562 w 3480"/>
                <a:gd name="T5" fmla="*/ 612 h 3561"/>
                <a:gd name="T6" fmla="*/ 1012 w 3480"/>
                <a:gd name="T7" fmla="*/ 2330 h 3561"/>
                <a:gd name="T8" fmla="*/ 1550 w 3480"/>
                <a:gd name="T9" fmla="*/ 2814 h 3561"/>
                <a:gd name="T10" fmla="*/ 3014 w 3480"/>
                <a:gd name="T11" fmla="*/ 2912 h 3561"/>
                <a:gd name="T12" fmla="*/ 3346 w 3480"/>
                <a:gd name="T13" fmla="*/ 1328 h 3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0" h="3561">
                  <a:moveTo>
                    <a:pt x="3346" y="1328"/>
                  </a:moveTo>
                  <a:cubicBezTo>
                    <a:pt x="3155" y="576"/>
                    <a:pt x="2494" y="33"/>
                    <a:pt x="1718" y="11"/>
                  </a:cubicBezTo>
                  <a:cubicBezTo>
                    <a:pt x="1308" y="0"/>
                    <a:pt x="876" y="136"/>
                    <a:pt x="562" y="612"/>
                  </a:cubicBezTo>
                  <a:cubicBezTo>
                    <a:pt x="0" y="1463"/>
                    <a:pt x="597" y="2051"/>
                    <a:pt x="1012" y="2330"/>
                  </a:cubicBezTo>
                  <a:cubicBezTo>
                    <a:pt x="1213" y="2466"/>
                    <a:pt x="1394" y="2628"/>
                    <a:pt x="1550" y="2814"/>
                  </a:cubicBezTo>
                  <a:cubicBezTo>
                    <a:pt x="1831" y="3147"/>
                    <a:pt x="2371" y="3561"/>
                    <a:pt x="3014" y="2912"/>
                  </a:cubicBezTo>
                  <a:cubicBezTo>
                    <a:pt x="3480" y="2442"/>
                    <a:pt x="3473" y="1829"/>
                    <a:pt x="3346" y="132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ṣļiḋê">
              <a:extLst>
                <a:ext uri="{FF2B5EF4-FFF2-40B4-BE49-F238E27FC236}">
                  <a16:creationId xmlns:a16="http://schemas.microsoft.com/office/drawing/2014/main" id="{5B6B89FA-6C5D-4D65-8198-7285029DFA2A}"/>
                </a:ext>
              </a:extLst>
            </p:cNvPr>
            <p:cNvSpPr/>
            <p:nvPr/>
          </p:nvSpPr>
          <p:spPr bwMode="auto">
            <a:xfrm>
              <a:off x="6911975" y="2817813"/>
              <a:ext cx="717550" cy="1189038"/>
            </a:xfrm>
            <a:custGeom>
              <a:avLst/>
              <a:gdLst>
                <a:gd name="T0" fmla="*/ 120 w 618"/>
                <a:gd name="T1" fmla="*/ 0 h 1024"/>
                <a:gd name="T2" fmla="*/ 0 w 618"/>
                <a:gd name="T3" fmla="*/ 120 h 1024"/>
                <a:gd name="T4" fmla="*/ 394 w 618"/>
                <a:gd name="T5" fmla="*/ 512 h 1024"/>
                <a:gd name="T6" fmla="*/ 0 w 618"/>
                <a:gd name="T7" fmla="*/ 904 h 1024"/>
                <a:gd name="T8" fmla="*/ 120 w 618"/>
                <a:gd name="T9" fmla="*/ 1024 h 1024"/>
                <a:gd name="T10" fmla="*/ 618 w 618"/>
                <a:gd name="T11" fmla="*/ 528 h 1024"/>
                <a:gd name="T12" fmla="*/ 589 w 618"/>
                <a:gd name="T13" fmla="*/ 500 h 1024"/>
                <a:gd name="T14" fmla="*/ 533 w 618"/>
                <a:gd name="T15" fmla="*/ 465 h 1024"/>
                <a:gd name="T16" fmla="*/ 531 w 618"/>
                <a:gd name="T17" fmla="*/ 461 h 1024"/>
                <a:gd name="T18" fmla="*/ 533 w 618"/>
                <a:gd name="T19" fmla="*/ 452 h 1024"/>
                <a:gd name="T20" fmla="*/ 451 w 618"/>
                <a:gd name="T21" fmla="*/ 352 h 1024"/>
                <a:gd name="T22" fmla="*/ 452 w 618"/>
                <a:gd name="T23" fmla="*/ 347 h 1024"/>
                <a:gd name="T24" fmla="*/ 461 w 618"/>
                <a:gd name="T25" fmla="*/ 340 h 1024"/>
                <a:gd name="T26" fmla="*/ 120 w 618"/>
                <a:gd name="T27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8" h="1024">
                  <a:moveTo>
                    <a:pt x="120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394" y="512"/>
                    <a:pt x="394" y="512"/>
                    <a:pt x="394" y="512"/>
                  </a:cubicBezTo>
                  <a:cubicBezTo>
                    <a:pt x="0" y="904"/>
                    <a:pt x="0" y="904"/>
                    <a:pt x="0" y="904"/>
                  </a:cubicBezTo>
                  <a:cubicBezTo>
                    <a:pt x="120" y="1024"/>
                    <a:pt x="120" y="1024"/>
                    <a:pt x="120" y="1024"/>
                  </a:cubicBezTo>
                  <a:cubicBezTo>
                    <a:pt x="618" y="528"/>
                    <a:pt x="618" y="528"/>
                    <a:pt x="618" y="528"/>
                  </a:cubicBezTo>
                  <a:cubicBezTo>
                    <a:pt x="601" y="525"/>
                    <a:pt x="594" y="512"/>
                    <a:pt x="589" y="500"/>
                  </a:cubicBezTo>
                  <a:cubicBezTo>
                    <a:pt x="583" y="484"/>
                    <a:pt x="545" y="478"/>
                    <a:pt x="533" y="465"/>
                  </a:cubicBezTo>
                  <a:cubicBezTo>
                    <a:pt x="531" y="464"/>
                    <a:pt x="531" y="463"/>
                    <a:pt x="531" y="461"/>
                  </a:cubicBezTo>
                  <a:cubicBezTo>
                    <a:pt x="531" y="458"/>
                    <a:pt x="532" y="455"/>
                    <a:pt x="533" y="452"/>
                  </a:cubicBezTo>
                  <a:cubicBezTo>
                    <a:pt x="510" y="433"/>
                    <a:pt x="451" y="381"/>
                    <a:pt x="451" y="352"/>
                  </a:cubicBezTo>
                  <a:cubicBezTo>
                    <a:pt x="451" y="350"/>
                    <a:pt x="451" y="349"/>
                    <a:pt x="452" y="347"/>
                  </a:cubicBezTo>
                  <a:cubicBezTo>
                    <a:pt x="453" y="342"/>
                    <a:pt x="456" y="340"/>
                    <a:pt x="461" y="34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1iḋe">
              <a:extLst>
                <a:ext uri="{FF2B5EF4-FFF2-40B4-BE49-F238E27FC236}">
                  <a16:creationId xmlns:a16="http://schemas.microsoft.com/office/drawing/2014/main" id="{638FCB71-AFA7-4064-AECA-50EB20F86356}"/>
                </a:ext>
              </a:extLst>
            </p:cNvPr>
            <p:cNvSpPr/>
            <p:nvPr/>
          </p:nvSpPr>
          <p:spPr bwMode="auto">
            <a:xfrm>
              <a:off x="5605463" y="3259138"/>
              <a:ext cx="933450" cy="185738"/>
            </a:xfrm>
            <a:custGeom>
              <a:avLst/>
              <a:gdLst>
                <a:gd name="T0" fmla="*/ 117 w 588"/>
                <a:gd name="T1" fmla="*/ 0 h 117"/>
                <a:gd name="T2" fmla="*/ 0 w 588"/>
                <a:gd name="T3" fmla="*/ 0 h 117"/>
                <a:gd name="T4" fmla="*/ 0 w 588"/>
                <a:gd name="T5" fmla="*/ 117 h 117"/>
                <a:gd name="T6" fmla="*/ 117 w 588"/>
                <a:gd name="T7" fmla="*/ 117 h 117"/>
                <a:gd name="T8" fmla="*/ 117 w 588"/>
                <a:gd name="T9" fmla="*/ 0 h 117"/>
                <a:gd name="T10" fmla="*/ 353 w 588"/>
                <a:gd name="T11" fmla="*/ 0 h 117"/>
                <a:gd name="T12" fmla="*/ 235 w 588"/>
                <a:gd name="T13" fmla="*/ 0 h 117"/>
                <a:gd name="T14" fmla="*/ 235 w 588"/>
                <a:gd name="T15" fmla="*/ 117 h 117"/>
                <a:gd name="T16" fmla="*/ 353 w 588"/>
                <a:gd name="T17" fmla="*/ 117 h 117"/>
                <a:gd name="T18" fmla="*/ 353 w 588"/>
                <a:gd name="T19" fmla="*/ 0 h 117"/>
                <a:gd name="T20" fmla="*/ 588 w 588"/>
                <a:gd name="T21" fmla="*/ 0 h 117"/>
                <a:gd name="T22" fmla="*/ 471 w 588"/>
                <a:gd name="T23" fmla="*/ 0 h 117"/>
                <a:gd name="T24" fmla="*/ 471 w 588"/>
                <a:gd name="T25" fmla="*/ 117 h 117"/>
                <a:gd name="T26" fmla="*/ 588 w 588"/>
                <a:gd name="T27" fmla="*/ 117 h 117"/>
                <a:gd name="T28" fmla="*/ 588 w 588"/>
                <a:gd name="T2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8" h="117">
                  <a:moveTo>
                    <a:pt x="117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17" y="117"/>
                  </a:lnTo>
                  <a:lnTo>
                    <a:pt x="117" y="0"/>
                  </a:lnTo>
                  <a:close/>
                  <a:moveTo>
                    <a:pt x="353" y="0"/>
                  </a:moveTo>
                  <a:lnTo>
                    <a:pt x="235" y="0"/>
                  </a:lnTo>
                  <a:lnTo>
                    <a:pt x="235" y="117"/>
                  </a:lnTo>
                  <a:lnTo>
                    <a:pt x="353" y="117"/>
                  </a:lnTo>
                  <a:lnTo>
                    <a:pt x="353" y="0"/>
                  </a:lnTo>
                  <a:close/>
                  <a:moveTo>
                    <a:pt x="588" y="0"/>
                  </a:moveTo>
                  <a:lnTo>
                    <a:pt x="471" y="0"/>
                  </a:lnTo>
                  <a:lnTo>
                    <a:pt x="471" y="117"/>
                  </a:lnTo>
                  <a:lnTo>
                    <a:pt x="588" y="11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ḷîdê">
              <a:extLst>
                <a:ext uri="{FF2B5EF4-FFF2-40B4-BE49-F238E27FC236}">
                  <a16:creationId xmlns:a16="http://schemas.microsoft.com/office/drawing/2014/main" id="{5D85CCAD-7BB3-40B3-87E0-946D7EE05977}"/>
                </a:ext>
              </a:extLst>
            </p:cNvPr>
            <p:cNvSpPr/>
            <p:nvPr/>
          </p:nvSpPr>
          <p:spPr bwMode="auto">
            <a:xfrm>
              <a:off x="5605463" y="3259138"/>
              <a:ext cx="933450" cy="185738"/>
            </a:xfrm>
            <a:custGeom>
              <a:avLst/>
              <a:gdLst>
                <a:gd name="T0" fmla="*/ 117 w 588"/>
                <a:gd name="T1" fmla="*/ 0 h 117"/>
                <a:gd name="T2" fmla="*/ 0 w 588"/>
                <a:gd name="T3" fmla="*/ 0 h 117"/>
                <a:gd name="T4" fmla="*/ 0 w 588"/>
                <a:gd name="T5" fmla="*/ 117 h 117"/>
                <a:gd name="T6" fmla="*/ 117 w 588"/>
                <a:gd name="T7" fmla="*/ 117 h 117"/>
                <a:gd name="T8" fmla="*/ 117 w 588"/>
                <a:gd name="T9" fmla="*/ 0 h 117"/>
                <a:gd name="T10" fmla="*/ 353 w 588"/>
                <a:gd name="T11" fmla="*/ 0 h 117"/>
                <a:gd name="T12" fmla="*/ 235 w 588"/>
                <a:gd name="T13" fmla="*/ 0 h 117"/>
                <a:gd name="T14" fmla="*/ 235 w 588"/>
                <a:gd name="T15" fmla="*/ 117 h 117"/>
                <a:gd name="T16" fmla="*/ 353 w 588"/>
                <a:gd name="T17" fmla="*/ 117 h 117"/>
                <a:gd name="T18" fmla="*/ 353 w 588"/>
                <a:gd name="T19" fmla="*/ 0 h 117"/>
                <a:gd name="T20" fmla="*/ 588 w 588"/>
                <a:gd name="T21" fmla="*/ 0 h 117"/>
                <a:gd name="T22" fmla="*/ 471 w 588"/>
                <a:gd name="T23" fmla="*/ 0 h 117"/>
                <a:gd name="T24" fmla="*/ 471 w 588"/>
                <a:gd name="T25" fmla="*/ 117 h 117"/>
                <a:gd name="T26" fmla="*/ 588 w 588"/>
                <a:gd name="T27" fmla="*/ 117 h 117"/>
                <a:gd name="T28" fmla="*/ 588 w 588"/>
                <a:gd name="T2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8" h="117">
                  <a:moveTo>
                    <a:pt x="117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117" y="117"/>
                  </a:lnTo>
                  <a:lnTo>
                    <a:pt x="117" y="0"/>
                  </a:lnTo>
                  <a:moveTo>
                    <a:pt x="353" y="0"/>
                  </a:moveTo>
                  <a:lnTo>
                    <a:pt x="235" y="0"/>
                  </a:lnTo>
                  <a:lnTo>
                    <a:pt x="235" y="117"/>
                  </a:lnTo>
                  <a:lnTo>
                    <a:pt x="353" y="117"/>
                  </a:lnTo>
                  <a:lnTo>
                    <a:pt x="353" y="0"/>
                  </a:lnTo>
                  <a:moveTo>
                    <a:pt x="588" y="0"/>
                  </a:moveTo>
                  <a:lnTo>
                    <a:pt x="471" y="0"/>
                  </a:lnTo>
                  <a:lnTo>
                    <a:pt x="471" y="117"/>
                  </a:lnTo>
                  <a:lnTo>
                    <a:pt x="588" y="117"/>
                  </a:lnTo>
                  <a:lnTo>
                    <a:pt x="5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ļïdé">
              <a:extLst>
                <a:ext uri="{FF2B5EF4-FFF2-40B4-BE49-F238E27FC236}">
                  <a16:creationId xmlns:a16="http://schemas.microsoft.com/office/drawing/2014/main" id="{1F9912CC-D5C9-45BE-BAC4-0A31579F6834}"/>
                </a:ext>
              </a:extLst>
            </p:cNvPr>
            <p:cNvSpPr/>
            <p:nvPr/>
          </p:nvSpPr>
          <p:spPr bwMode="auto">
            <a:xfrm>
              <a:off x="4616450" y="2813051"/>
              <a:ext cx="736600" cy="1189038"/>
            </a:xfrm>
            <a:custGeom>
              <a:avLst/>
              <a:gdLst>
                <a:gd name="T0" fmla="*/ 376 w 464"/>
                <a:gd name="T1" fmla="*/ 0 h 749"/>
                <a:gd name="T2" fmla="*/ 0 w 464"/>
                <a:gd name="T3" fmla="*/ 374 h 749"/>
                <a:gd name="T4" fmla="*/ 376 w 464"/>
                <a:gd name="T5" fmla="*/ 749 h 749"/>
                <a:gd name="T6" fmla="*/ 464 w 464"/>
                <a:gd name="T7" fmla="*/ 661 h 749"/>
                <a:gd name="T8" fmla="*/ 176 w 464"/>
                <a:gd name="T9" fmla="*/ 374 h 749"/>
                <a:gd name="T10" fmla="*/ 464 w 464"/>
                <a:gd name="T11" fmla="*/ 87 h 749"/>
                <a:gd name="T12" fmla="*/ 376 w 464"/>
                <a:gd name="T1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749">
                  <a:moveTo>
                    <a:pt x="376" y="0"/>
                  </a:moveTo>
                  <a:lnTo>
                    <a:pt x="0" y="374"/>
                  </a:lnTo>
                  <a:lnTo>
                    <a:pt x="376" y="749"/>
                  </a:lnTo>
                  <a:lnTo>
                    <a:pt x="464" y="661"/>
                  </a:lnTo>
                  <a:lnTo>
                    <a:pt x="176" y="374"/>
                  </a:lnTo>
                  <a:lnTo>
                    <a:pt x="464" y="87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lídé">
              <a:extLst>
                <a:ext uri="{FF2B5EF4-FFF2-40B4-BE49-F238E27FC236}">
                  <a16:creationId xmlns:a16="http://schemas.microsoft.com/office/drawing/2014/main" id="{0ABCD1EB-7B5B-4AF4-A9F9-95B247C5D728}"/>
                </a:ext>
              </a:extLst>
            </p:cNvPr>
            <p:cNvSpPr/>
            <p:nvPr/>
          </p:nvSpPr>
          <p:spPr bwMode="auto">
            <a:xfrm>
              <a:off x="4616450" y="2813051"/>
              <a:ext cx="736600" cy="1189038"/>
            </a:xfrm>
            <a:custGeom>
              <a:avLst/>
              <a:gdLst>
                <a:gd name="T0" fmla="*/ 376 w 464"/>
                <a:gd name="T1" fmla="*/ 0 h 749"/>
                <a:gd name="T2" fmla="*/ 0 w 464"/>
                <a:gd name="T3" fmla="*/ 374 h 749"/>
                <a:gd name="T4" fmla="*/ 376 w 464"/>
                <a:gd name="T5" fmla="*/ 749 h 749"/>
                <a:gd name="T6" fmla="*/ 464 w 464"/>
                <a:gd name="T7" fmla="*/ 661 h 749"/>
                <a:gd name="T8" fmla="*/ 176 w 464"/>
                <a:gd name="T9" fmla="*/ 374 h 749"/>
                <a:gd name="T10" fmla="*/ 464 w 464"/>
                <a:gd name="T11" fmla="*/ 87 h 749"/>
                <a:gd name="T12" fmla="*/ 376 w 464"/>
                <a:gd name="T1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749">
                  <a:moveTo>
                    <a:pt x="376" y="0"/>
                  </a:moveTo>
                  <a:lnTo>
                    <a:pt x="0" y="374"/>
                  </a:lnTo>
                  <a:lnTo>
                    <a:pt x="376" y="749"/>
                  </a:lnTo>
                  <a:lnTo>
                    <a:pt x="464" y="661"/>
                  </a:lnTo>
                  <a:lnTo>
                    <a:pt x="176" y="374"/>
                  </a:lnTo>
                  <a:lnTo>
                    <a:pt x="464" y="87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ļïḑe">
              <a:extLst>
                <a:ext uri="{FF2B5EF4-FFF2-40B4-BE49-F238E27FC236}">
                  <a16:creationId xmlns:a16="http://schemas.microsoft.com/office/drawing/2014/main" id="{4EA2DC22-5846-4D3D-945A-2D43BFD46F65}"/>
                </a:ext>
              </a:extLst>
            </p:cNvPr>
            <p:cNvSpPr/>
            <p:nvPr/>
          </p:nvSpPr>
          <p:spPr bwMode="auto">
            <a:xfrm>
              <a:off x="3565525" y="5005388"/>
              <a:ext cx="5059363" cy="342900"/>
            </a:xfrm>
            <a:custGeom>
              <a:avLst/>
              <a:gdLst>
                <a:gd name="T0" fmla="*/ 4352 w 4352"/>
                <a:gd name="T1" fmla="*/ 0 h 296"/>
                <a:gd name="T2" fmla="*/ 2176 w 4352"/>
                <a:gd name="T3" fmla="*/ 120 h 296"/>
                <a:gd name="T4" fmla="*/ 0 w 4352"/>
                <a:gd name="T5" fmla="*/ 0 h 296"/>
                <a:gd name="T6" fmla="*/ 0 w 4352"/>
                <a:gd name="T7" fmla="*/ 0 h 296"/>
                <a:gd name="T8" fmla="*/ 2176 w 4352"/>
                <a:gd name="T9" fmla="*/ 296 h 296"/>
                <a:gd name="T10" fmla="*/ 4352 w 4352"/>
                <a:gd name="T11" fmla="*/ 0 h 296"/>
                <a:gd name="T12" fmla="*/ 4352 w 4352"/>
                <a:gd name="T13" fmla="*/ 0 h 296"/>
                <a:gd name="T14" fmla="*/ 0 w 4352"/>
                <a:gd name="T15" fmla="*/ 0 h 296"/>
                <a:gd name="T16" fmla="*/ 0 w 4352"/>
                <a:gd name="T17" fmla="*/ 0 h 296"/>
                <a:gd name="T18" fmla="*/ 0 w 4352"/>
                <a:gd name="T19" fmla="*/ 0 h 296"/>
                <a:gd name="T20" fmla="*/ 4352 w 4352"/>
                <a:gd name="T21" fmla="*/ 0 h 296"/>
                <a:gd name="T22" fmla="*/ 4352 w 4352"/>
                <a:gd name="T23" fmla="*/ 0 h 296"/>
                <a:gd name="T24" fmla="*/ 4352 w 4352"/>
                <a:gd name="T25" fmla="*/ 0 h 296"/>
                <a:gd name="T26" fmla="*/ 0 w 4352"/>
                <a:gd name="T27" fmla="*/ 0 h 296"/>
                <a:gd name="T28" fmla="*/ 0 w 4352"/>
                <a:gd name="T29" fmla="*/ 0 h 296"/>
                <a:gd name="T30" fmla="*/ 0 w 4352"/>
                <a:gd name="T31" fmla="*/ 0 h 296"/>
                <a:gd name="T32" fmla="*/ 4352 w 4352"/>
                <a:gd name="T33" fmla="*/ 0 h 296"/>
                <a:gd name="T34" fmla="*/ 4352 w 4352"/>
                <a:gd name="T35" fmla="*/ 0 h 296"/>
                <a:gd name="T36" fmla="*/ 4352 w 4352"/>
                <a:gd name="T3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52" h="296">
                  <a:moveTo>
                    <a:pt x="4352" y="0"/>
                  </a:moveTo>
                  <a:cubicBezTo>
                    <a:pt x="4352" y="66"/>
                    <a:pt x="3378" y="120"/>
                    <a:pt x="2176" y="120"/>
                  </a:cubicBezTo>
                  <a:cubicBezTo>
                    <a:pt x="974" y="120"/>
                    <a:pt x="0" y="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974" y="296"/>
                    <a:pt x="2176" y="296"/>
                  </a:cubicBezTo>
                  <a:cubicBezTo>
                    <a:pt x="3378" y="296"/>
                    <a:pt x="4352" y="66"/>
                    <a:pt x="4352" y="0"/>
                  </a:cubicBezTo>
                  <a:cubicBezTo>
                    <a:pt x="4352" y="0"/>
                    <a:pt x="4352" y="0"/>
                    <a:pt x="435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4352" y="0"/>
                  </a:moveTo>
                  <a:cubicBezTo>
                    <a:pt x="4352" y="0"/>
                    <a:pt x="4352" y="0"/>
                    <a:pt x="4352" y="0"/>
                  </a:cubicBezTo>
                  <a:cubicBezTo>
                    <a:pt x="4352" y="0"/>
                    <a:pt x="4352" y="0"/>
                    <a:pt x="435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4352" y="0"/>
                  </a:moveTo>
                  <a:cubicBezTo>
                    <a:pt x="4352" y="0"/>
                    <a:pt x="4352" y="0"/>
                    <a:pt x="4352" y="0"/>
                  </a:cubicBezTo>
                  <a:cubicBezTo>
                    <a:pt x="4352" y="0"/>
                    <a:pt x="4352" y="0"/>
                    <a:pt x="435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ṥļiḋê">
              <a:extLst>
                <a:ext uri="{FF2B5EF4-FFF2-40B4-BE49-F238E27FC236}">
                  <a16:creationId xmlns:a16="http://schemas.microsoft.com/office/drawing/2014/main" id="{15F37550-50F9-454E-8A53-B5E3D7D42F75}"/>
                </a:ext>
              </a:extLst>
            </p:cNvPr>
            <p:cNvSpPr/>
            <p:nvPr/>
          </p:nvSpPr>
          <p:spPr bwMode="auto">
            <a:xfrm>
              <a:off x="3565525" y="4865688"/>
              <a:ext cx="5059363" cy="2778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ḷîḋé">
              <a:extLst>
                <a:ext uri="{FF2B5EF4-FFF2-40B4-BE49-F238E27FC236}">
                  <a16:creationId xmlns:a16="http://schemas.microsoft.com/office/drawing/2014/main" id="{1FA6F2EE-FE42-4879-AFB5-11E8C58EB2AF}"/>
                </a:ext>
              </a:extLst>
            </p:cNvPr>
            <p:cNvSpPr/>
            <p:nvPr/>
          </p:nvSpPr>
          <p:spPr bwMode="auto">
            <a:xfrm>
              <a:off x="6508750" y="4335463"/>
              <a:ext cx="417513" cy="536575"/>
            </a:xfrm>
            <a:custGeom>
              <a:avLst/>
              <a:gdLst>
                <a:gd name="T0" fmla="*/ 0 w 359"/>
                <a:gd name="T1" fmla="*/ 0 h 463"/>
                <a:gd name="T2" fmla="*/ 359 w 359"/>
                <a:gd name="T3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" h="463">
                  <a:moveTo>
                    <a:pt x="0" y="0"/>
                  </a:moveTo>
                  <a:cubicBezTo>
                    <a:pt x="0" y="256"/>
                    <a:pt x="160" y="463"/>
                    <a:pt x="359" y="463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ḑe">
              <a:extLst>
                <a:ext uri="{FF2B5EF4-FFF2-40B4-BE49-F238E27FC236}">
                  <a16:creationId xmlns:a16="http://schemas.microsoft.com/office/drawing/2014/main" id="{2E52A935-0FE3-4858-B591-C175A59F5914}"/>
                </a:ext>
              </a:extLst>
            </p:cNvPr>
            <p:cNvSpPr/>
            <p:nvPr/>
          </p:nvSpPr>
          <p:spPr bwMode="auto">
            <a:xfrm>
              <a:off x="6926263" y="4327526"/>
              <a:ext cx="465138" cy="544513"/>
            </a:xfrm>
            <a:custGeom>
              <a:avLst/>
              <a:gdLst>
                <a:gd name="T0" fmla="*/ 0 w 401"/>
                <a:gd name="T1" fmla="*/ 469 h 469"/>
                <a:gd name="T2" fmla="*/ 401 w 401"/>
                <a:gd name="T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1" h="469">
                  <a:moveTo>
                    <a:pt x="0" y="469"/>
                  </a:moveTo>
                  <a:cubicBezTo>
                    <a:pt x="0" y="210"/>
                    <a:pt x="179" y="0"/>
                    <a:pt x="401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ļiḑè">
              <a:extLst>
                <a:ext uri="{FF2B5EF4-FFF2-40B4-BE49-F238E27FC236}">
                  <a16:creationId xmlns:a16="http://schemas.microsoft.com/office/drawing/2014/main" id="{17D77D5E-7ACF-4759-880C-F475D2BAA73A}"/>
                </a:ext>
              </a:extLst>
            </p:cNvPr>
            <p:cNvSpPr/>
            <p:nvPr/>
          </p:nvSpPr>
          <p:spPr bwMode="auto">
            <a:xfrm>
              <a:off x="6659563" y="4360863"/>
              <a:ext cx="266700" cy="511175"/>
            </a:xfrm>
            <a:custGeom>
              <a:avLst/>
              <a:gdLst>
                <a:gd name="T0" fmla="*/ 0 w 229"/>
                <a:gd name="T1" fmla="*/ 0 h 440"/>
                <a:gd name="T2" fmla="*/ 229 w 229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9" h="440">
                  <a:moveTo>
                    <a:pt x="0" y="0"/>
                  </a:moveTo>
                  <a:cubicBezTo>
                    <a:pt x="0" y="243"/>
                    <a:pt x="102" y="440"/>
                    <a:pt x="229" y="44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sḷîďê">
              <a:extLst>
                <a:ext uri="{FF2B5EF4-FFF2-40B4-BE49-F238E27FC236}">
                  <a16:creationId xmlns:a16="http://schemas.microsoft.com/office/drawing/2014/main" id="{ECFE9EAE-04CC-4F11-BBC0-B455E59B345D}"/>
                </a:ext>
              </a:extLst>
            </p:cNvPr>
            <p:cNvSpPr/>
            <p:nvPr/>
          </p:nvSpPr>
          <p:spPr bwMode="auto">
            <a:xfrm>
              <a:off x="6926263" y="4176713"/>
              <a:ext cx="538163" cy="695325"/>
            </a:xfrm>
            <a:custGeom>
              <a:avLst/>
              <a:gdLst>
                <a:gd name="T0" fmla="*/ 0 w 463"/>
                <a:gd name="T1" fmla="*/ 599 h 599"/>
                <a:gd name="T2" fmla="*/ 463 w 463"/>
                <a:gd name="T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3" h="599">
                  <a:moveTo>
                    <a:pt x="0" y="599"/>
                  </a:moveTo>
                  <a:cubicBezTo>
                    <a:pt x="0" y="268"/>
                    <a:pt x="207" y="0"/>
                    <a:pt x="463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ļídé">
              <a:extLst>
                <a:ext uri="{FF2B5EF4-FFF2-40B4-BE49-F238E27FC236}">
                  <a16:creationId xmlns:a16="http://schemas.microsoft.com/office/drawing/2014/main" id="{ED544B4E-FF10-4A23-99C4-972E182EE22C}"/>
                </a:ext>
              </a:extLst>
            </p:cNvPr>
            <p:cNvSpPr/>
            <p:nvPr/>
          </p:nvSpPr>
          <p:spPr bwMode="auto">
            <a:xfrm>
              <a:off x="6837363" y="4833938"/>
              <a:ext cx="261938" cy="122238"/>
            </a:xfrm>
            <a:custGeom>
              <a:avLst/>
              <a:gdLst>
                <a:gd name="T0" fmla="*/ 0 w 225"/>
                <a:gd name="T1" fmla="*/ 36 h 105"/>
                <a:gd name="T2" fmla="*/ 67 w 225"/>
                <a:gd name="T3" fmla="*/ 24 h 105"/>
                <a:gd name="T4" fmla="*/ 149 w 225"/>
                <a:gd name="T5" fmla="*/ 17 h 105"/>
                <a:gd name="T6" fmla="*/ 168 w 225"/>
                <a:gd name="T7" fmla="*/ 105 h 105"/>
                <a:gd name="T8" fmla="*/ 19 w 225"/>
                <a:gd name="T9" fmla="*/ 87 h 105"/>
                <a:gd name="T10" fmla="*/ 0 w 225"/>
                <a:gd name="T11" fmla="*/ 3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05">
                  <a:moveTo>
                    <a:pt x="0" y="36"/>
                  </a:moveTo>
                  <a:cubicBezTo>
                    <a:pt x="0" y="36"/>
                    <a:pt x="51" y="35"/>
                    <a:pt x="67" y="24"/>
                  </a:cubicBezTo>
                  <a:cubicBezTo>
                    <a:pt x="82" y="13"/>
                    <a:pt x="145" y="0"/>
                    <a:pt x="149" y="17"/>
                  </a:cubicBezTo>
                  <a:cubicBezTo>
                    <a:pt x="153" y="35"/>
                    <a:pt x="225" y="104"/>
                    <a:pt x="168" y="105"/>
                  </a:cubicBezTo>
                  <a:cubicBezTo>
                    <a:pt x="110" y="105"/>
                    <a:pt x="34" y="96"/>
                    <a:pt x="19" y="87"/>
                  </a:cubicBezTo>
                  <a:cubicBezTo>
                    <a:pt x="4" y="77"/>
                    <a:pt x="0" y="36"/>
                    <a:pt x="0" y="36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ľïḑè">
              <a:extLst>
                <a:ext uri="{FF2B5EF4-FFF2-40B4-BE49-F238E27FC236}">
                  <a16:creationId xmlns:a16="http://schemas.microsoft.com/office/drawing/2014/main" id="{4984D390-3B08-42BD-8D29-E89B249D1E66}"/>
                </a:ext>
              </a:extLst>
            </p:cNvPr>
            <p:cNvSpPr/>
            <p:nvPr/>
          </p:nvSpPr>
          <p:spPr bwMode="auto">
            <a:xfrm>
              <a:off x="6837363" y="4875213"/>
              <a:ext cx="201613" cy="80963"/>
            </a:xfrm>
            <a:custGeom>
              <a:avLst/>
              <a:gdLst>
                <a:gd name="T0" fmla="*/ 168 w 174"/>
                <a:gd name="T1" fmla="*/ 69 h 69"/>
                <a:gd name="T2" fmla="*/ 168 w 174"/>
                <a:gd name="T3" fmla="*/ 69 h 69"/>
                <a:gd name="T4" fmla="*/ 168 w 174"/>
                <a:gd name="T5" fmla="*/ 69 h 69"/>
                <a:gd name="T6" fmla="*/ 168 w 174"/>
                <a:gd name="T7" fmla="*/ 69 h 69"/>
                <a:gd name="T8" fmla="*/ 168 w 174"/>
                <a:gd name="T9" fmla="*/ 69 h 69"/>
                <a:gd name="T10" fmla="*/ 168 w 174"/>
                <a:gd name="T11" fmla="*/ 69 h 69"/>
                <a:gd name="T12" fmla="*/ 169 w 174"/>
                <a:gd name="T13" fmla="*/ 69 h 69"/>
                <a:gd name="T14" fmla="*/ 168 w 174"/>
                <a:gd name="T15" fmla="*/ 69 h 69"/>
                <a:gd name="T16" fmla="*/ 169 w 174"/>
                <a:gd name="T17" fmla="*/ 69 h 69"/>
                <a:gd name="T18" fmla="*/ 169 w 174"/>
                <a:gd name="T19" fmla="*/ 69 h 69"/>
                <a:gd name="T20" fmla="*/ 169 w 174"/>
                <a:gd name="T21" fmla="*/ 69 h 69"/>
                <a:gd name="T22" fmla="*/ 169 w 174"/>
                <a:gd name="T23" fmla="*/ 69 h 69"/>
                <a:gd name="T24" fmla="*/ 174 w 174"/>
                <a:gd name="T25" fmla="*/ 69 h 69"/>
                <a:gd name="T26" fmla="*/ 169 w 174"/>
                <a:gd name="T27" fmla="*/ 69 h 69"/>
                <a:gd name="T28" fmla="*/ 174 w 174"/>
                <a:gd name="T29" fmla="*/ 69 h 69"/>
                <a:gd name="T30" fmla="*/ 174 w 174"/>
                <a:gd name="T31" fmla="*/ 69 h 69"/>
                <a:gd name="T32" fmla="*/ 174 w 174"/>
                <a:gd name="T33" fmla="*/ 69 h 69"/>
                <a:gd name="T34" fmla="*/ 174 w 174"/>
                <a:gd name="T35" fmla="*/ 69 h 69"/>
                <a:gd name="T36" fmla="*/ 174 w 174"/>
                <a:gd name="T37" fmla="*/ 69 h 69"/>
                <a:gd name="T38" fmla="*/ 174 w 174"/>
                <a:gd name="T39" fmla="*/ 69 h 69"/>
                <a:gd name="T40" fmla="*/ 174 w 174"/>
                <a:gd name="T41" fmla="*/ 69 h 69"/>
                <a:gd name="T42" fmla="*/ 174 w 174"/>
                <a:gd name="T43" fmla="*/ 68 h 69"/>
                <a:gd name="T44" fmla="*/ 174 w 174"/>
                <a:gd name="T45" fmla="*/ 68 h 69"/>
                <a:gd name="T46" fmla="*/ 174 w 174"/>
                <a:gd name="T47" fmla="*/ 68 h 69"/>
                <a:gd name="T48" fmla="*/ 174 w 174"/>
                <a:gd name="T49" fmla="*/ 68 h 69"/>
                <a:gd name="T50" fmla="*/ 174 w 174"/>
                <a:gd name="T51" fmla="*/ 68 h 69"/>
                <a:gd name="T52" fmla="*/ 174 w 174"/>
                <a:gd name="T53" fmla="*/ 68 h 69"/>
                <a:gd name="T54" fmla="*/ 2 w 174"/>
                <a:gd name="T55" fmla="*/ 0 h 69"/>
                <a:gd name="T56" fmla="*/ 0 w 174"/>
                <a:gd name="T57" fmla="*/ 0 h 69"/>
                <a:gd name="T58" fmla="*/ 19 w 174"/>
                <a:gd name="T59" fmla="*/ 51 h 69"/>
                <a:gd name="T60" fmla="*/ 164 w 174"/>
                <a:gd name="T61" fmla="*/ 69 h 69"/>
                <a:gd name="T62" fmla="*/ 168 w 174"/>
                <a:gd name="T63" fmla="*/ 69 h 69"/>
                <a:gd name="T64" fmla="*/ 164 w 174"/>
                <a:gd name="T65" fmla="*/ 69 h 69"/>
                <a:gd name="T66" fmla="*/ 19 w 174"/>
                <a:gd name="T67" fmla="*/ 51 h 69"/>
                <a:gd name="T68" fmla="*/ 0 w 174"/>
                <a:gd name="T69" fmla="*/ 0 h 69"/>
                <a:gd name="T70" fmla="*/ 2 w 174"/>
                <a:gd name="T71" fmla="*/ 0 h 69"/>
                <a:gd name="T72" fmla="*/ 2 w 174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" h="69">
                  <a:moveTo>
                    <a:pt x="168" y="69"/>
                  </a:move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moveTo>
                    <a:pt x="168" y="69"/>
                  </a:move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moveTo>
                    <a:pt x="169" y="69"/>
                  </a:move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9" y="69"/>
                  </a:cubicBezTo>
                  <a:moveTo>
                    <a:pt x="169" y="69"/>
                  </a:moveTo>
                  <a:cubicBezTo>
                    <a:pt x="169" y="69"/>
                    <a:pt x="169" y="69"/>
                    <a:pt x="169" y="69"/>
                  </a:cubicBezTo>
                  <a:cubicBezTo>
                    <a:pt x="169" y="69"/>
                    <a:pt x="169" y="69"/>
                    <a:pt x="169" y="69"/>
                  </a:cubicBezTo>
                  <a:moveTo>
                    <a:pt x="174" y="69"/>
                  </a:moveTo>
                  <a:cubicBezTo>
                    <a:pt x="172" y="69"/>
                    <a:pt x="171" y="69"/>
                    <a:pt x="169" y="69"/>
                  </a:cubicBezTo>
                  <a:cubicBezTo>
                    <a:pt x="171" y="69"/>
                    <a:pt x="172" y="69"/>
                    <a:pt x="174" y="69"/>
                  </a:cubicBezTo>
                  <a:moveTo>
                    <a:pt x="174" y="69"/>
                  </a:move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moveTo>
                    <a:pt x="174" y="69"/>
                  </a:move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moveTo>
                    <a:pt x="174" y="68"/>
                  </a:move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moveTo>
                    <a:pt x="174" y="68"/>
                  </a:move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4" y="41"/>
                    <a:pt x="19" y="51"/>
                  </a:cubicBezTo>
                  <a:cubicBezTo>
                    <a:pt x="34" y="60"/>
                    <a:pt x="107" y="69"/>
                    <a:pt x="164" y="69"/>
                  </a:cubicBezTo>
                  <a:cubicBezTo>
                    <a:pt x="165" y="69"/>
                    <a:pt x="167" y="69"/>
                    <a:pt x="168" y="69"/>
                  </a:cubicBezTo>
                  <a:cubicBezTo>
                    <a:pt x="167" y="69"/>
                    <a:pt x="165" y="69"/>
                    <a:pt x="164" y="69"/>
                  </a:cubicBezTo>
                  <a:cubicBezTo>
                    <a:pt x="107" y="69"/>
                    <a:pt x="34" y="60"/>
                    <a:pt x="19" y="51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şḷîḍé">
              <a:extLst>
                <a:ext uri="{FF2B5EF4-FFF2-40B4-BE49-F238E27FC236}">
                  <a16:creationId xmlns:a16="http://schemas.microsoft.com/office/drawing/2014/main" id="{B106BC59-3ACE-439F-B5AA-D842257BE652}"/>
                </a:ext>
              </a:extLst>
            </p:cNvPr>
            <p:cNvSpPr/>
            <p:nvPr/>
          </p:nvSpPr>
          <p:spPr bwMode="auto">
            <a:xfrm>
              <a:off x="6837363" y="4875213"/>
              <a:ext cx="220663" cy="80963"/>
            </a:xfrm>
            <a:custGeom>
              <a:avLst/>
              <a:gdLst>
                <a:gd name="T0" fmla="*/ 2 w 190"/>
                <a:gd name="T1" fmla="*/ 0 h 69"/>
                <a:gd name="T2" fmla="*/ 0 w 190"/>
                <a:gd name="T3" fmla="*/ 0 h 69"/>
                <a:gd name="T4" fmla="*/ 19 w 190"/>
                <a:gd name="T5" fmla="*/ 51 h 69"/>
                <a:gd name="T6" fmla="*/ 164 w 190"/>
                <a:gd name="T7" fmla="*/ 69 h 69"/>
                <a:gd name="T8" fmla="*/ 168 w 190"/>
                <a:gd name="T9" fmla="*/ 69 h 69"/>
                <a:gd name="T10" fmla="*/ 168 w 190"/>
                <a:gd name="T11" fmla="*/ 69 h 69"/>
                <a:gd name="T12" fmla="*/ 168 w 190"/>
                <a:gd name="T13" fmla="*/ 69 h 69"/>
                <a:gd name="T14" fmla="*/ 168 w 190"/>
                <a:gd name="T15" fmla="*/ 69 h 69"/>
                <a:gd name="T16" fmla="*/ 168 w 190"/>
                <a:gd name="T17" fmla="*/ 69 h 69"/>
                <a:gd name="T18" fmla="*/ 168 w 190"/>
                <a:gd name="T19" fmla="*/ 69 h 69"/>
                <a:gd name="T20" fmla="*/ 168 w 190"/>
                <a:gd name="T21" fmla="*/ 69 h 69"/>
                <a:gd name="T22" fmla="*/ 169 w 190"/>
                <a:gd name="T23" fmla="*/ 69 h 69"/>
                <a:gd name="T24" fmla="*/ 169 w 190"/>
                <a:gd name="T25" fmla="*/ 69 h 69"/>
                <a:gd name="T26" fmla="*/ 169 w 190"/>
                <a:gd name="T27" fmla="*/ 69 h 69"/>
                <a:gd name="T28" fmla="*/ 169 w 190"/>
                <a:gd name="T29" fmla="*/ 69 h 69"/>
                <a:gd name="T30" fmla="*/ 174 w 190"/>
                <a:gd name="T31" fmla="*/ 69 h 69"/>
                <a:gd name="T32" fmla="*/ 174 w 190"/>
                <a:gd name="T33" fmla="*/ 69 h 69"/>
                <a:gd name="T34" fmla="*/ 174 w 190"/>
                <a:gd name="T35" fmla="*/ 69 h 69"/>
                <a:gd name="T36" fmla="*/ 174 w 190"/>
                <a:gd name="T37" fmla="*/ 69 h 69"/>
                <a:gd name="T38" fmla="*/ 174 w 190"/>
                <a:gd name="T39" fmla="*/ 69 h 69"/>
                <a:gd name="T40" fmla="*/ 174 w 190"/>
                <a:gd name="T41" fmla="*/ 68 h 69"/>
                <a:gd name="T42" fmla="*/ 174 w 190"/>
                <a:gd name="T43" fmla="*/ 68 h 69"/>
                <a:gd name="T44" fmla="*/ 174 w 190"/>
                <a:gd name="T45" fmla="*/ 68 h 69"/>
                <a:gd name="T46" fmla="*/ 174 w 190"/>
                <a:gd name="T47" fmla="*/ 68 h 69"/>
                <a:gd name="T48" fmla="*/ 190 w 190"/>
                <a:gd name="T49" fmla="*/ 54 h 69"/>
                <a:gd name="T50" fmla="*/ 169 w 190"/>
                <a:gd name="T51" fmla="*/ 63 h 69"/>
                <a:gd name="T52" fmla="*/ 165 w 190"/>
                <a:gd name="T53" fmla="*/ 63 h 69"/>
                <a:gd name="T54" fmla="*/ 20 w 190"/>
                <a:gd name="T55" fmla="*/ 44 h 69"/>
                <a:gd name="T56" fmla="*/ 2 w 190"/>
                <a:gd name="T5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69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4" y="41"/>
                    <a:pt x="19" y="51"/>
                  </a:cubicBezTo>
                  <a:cubicBezTo>
                    <a:pt x="34" y="60"/>
                    <a:pt x="107" y="69"/>
                    <a:pt x="164" y="69"/>
                  </a:cubicBezTo>
                  <a:cubicBezTo>
                    <a:pt x="165" y="69"/>
                    <a:pt x="167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9"/>
                    <a:pt x="168" y="69"/>
                    <a:pt x="169" y="69"/>
                  </a:cubicBezTo>
                  <a:cubicBezTo>
                    <a:pt x="169" y="69"/>
                    <a:pt x="169" y="69"/>
                    <a:pt x="169" y="69"/>
                  </a:cubicBezTo>
                  <a:cubicBezTo>
                    <a:pt x="169" y="69"/>
                    <a:pt x="169" y="69"/>
                    <a:pt x="169" y="69"/>
                  </a:cubicBezTo>
                  <a:cubicBezTo>
                    <a:pt x="169" y="69"/>
                    <a:pt x="169" y="69"/>
                    <a:pt x="169" y="69"/>
                  </a:cubicBezTo>
                  <a:cubicBezTo>
                    <a:pt x="171" y="69"/>
                    <a:pt x="172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6" y="67"/>
                    <a:pt x="190" y="62"/>
                    <a:pt x="190" y="54"/>
                  </a:cubicBezTo>
                  <a:cubicBezTo>
                    <a:pt x="188" y="59"/>
                    <a:pt x="181" y="63"/>
                    <a:pt x="169" y="63"/>
                  </a:cubicBezTo>
                  <a:cubicBezTo>
                    <a:pt x="168" y="63"/>
                    <a:pt x="166" y="63"/>
                    <a:pt x="165" y="63"/>
                  </a:cubicBezTo>
                  <a:cubicBezTo>
                    <a:pt x="108" y="63"/>
                    <a:pt x="35" y="54"/>
                    <a:pt x="20" y="44"/>
                  </a:cubicBezTo>
                  <a:cubicBezTo>
                    <a:pt x="8" y="37"/>
                    <a:pt x="4" y="12"/>
                    <a:pt x="2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śḷíḓè">
              <a:extLst>
                <a:ext uri="{FF2B5EF4-FFF2-40B4-BE49-F238E27FC236}">
                  <a16:creationId xmlns:a16="http://schemas.microsoft.com/office/drawing/2014/main" id="{B61B20C1-2F40-4252-9668-45CBF7E1119E}"/>
                </a:ext>
              </a:extLst>
            </p:cNvPr>
            <p:cNvSpPr/>
            <p:nvPr/>
          </p:nvSpPr>
          <p:spPr bwMode="auto">
            <a:xfrm>
              <a:off x="7424738" y="3181351"/>
              <a:ext cx="165100" cy="168275"/>
            </a:xfrm>
            <a:custGeom>
              <a:avLst/>
              <a:gdLst>
                <a:gd name="T0" fmla="*/ 142 w 142"/>
                <a:gd name="T1" fmla="*/ 93 h 146"/>
                <a:gd name="T2" fmla="*/ 10 w 142"/>
                <a:gd name="T3" fmla="*/ 34 h 146"/>
                <a:gd name="T4" fmla="*/ 100 w 142"/>
                <a:gd name="T5" fmla="*/ 146 h 146"/>
                <a:gd name="T6" fmla="*/ 142 w 142"/>
                <a:gd name="T7" fmla="*/ 9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46">
                  <a:moveTo>
                    <a:pt x="142" y="93"/>
                  </a:moveTo>
                  <a:cubicBezTo>
                    <a:pt x="142" y="93"/>
                    <a:pt x="19" y="0"/>
                    <a:pt x="10" y="34"/>
                  </a:cubicBezTo>
                  <a:cubicBezTo>
                    <a:pt x="0" y="68"/>
                    <a:pt x="100" y="146"/>
                    <a:pt x="100" y="146"/>
                  </a:cubicBezTo>
                  <a:cubicBezTo>
                    <a:pt x="142" y="93"/>
                    <a:pt x="142" y="93"/>
                    <a:pt x="142" y="93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1iḍe">
              <a:extLst>
                <a:ext uri="{FF2B5EF4-FFF2-40B4-BE49-F238E27FC236}">
                  <a16:creationId xmlns:a16="http://schemas.microsoft.com/office/drawing/2014/main" id="{ACA243C0-4A9C-4A95-8801-B58FA6D0878D}"/>
                </a:ext>
              </a:extLst>
            </p:cNvPr>
            <p:cNvSpPr/>
            <p:nvPr/>
          </p:nvSpPr>
          <p:spPr bwMode="auto">
            <a:xfrm>
              <a:off x="7435850" y="3211513"/>
              <a:ext cx="142875" cy="130175"/>
            </a:xfrm>
            <a:custGeom>
              <a:avLst/>
              <a:gdLst>
                <a:gd name="T0" fmla="*/ 12 w 123"/>
                <a:gd name="T1" fmla="*/ 0 h 113"/>
                <a:gd name="T2" fmla="*/ 10 w 123"/>
                <a:gd name="T3" fmla="*/ 1 h 113"/>
                <a:gd name="T4" fmla="*/ 1 w 123"/>
                <a:gd name="T5" fmla="*/ 8 h 113"/>
                <a:gd name="T6" fmla="*/ 0 w 123"/>
                <a:gd name="T7" fmla="*/ 13 h 113"/>
                <a:gd name="T8" fmla="*/ 82 w 123"/>
                <a:gd name="T9" fmla="*/ 113 h 113"/>
                <a:gd name="T10" fmla="*/ 123 w 123"/>
                <a:gd name="T11" fmla="*/ 60 h 113"/>
                <a:gd name="T12" fmla="*/ 12 w 12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3">
                  <a:moveTo>
                    <a:pt x="12" y="0"/>
                  </a:moveTo>
                  <a:cubicBezTo>
                    <a:pt x="11" y="0"/>
                    <a:pt x="11" y="0"/>
                    <a:pt x="10" y="1"/>
                  </a:cubicBezTo>
                  <a:cubicBezTo>
                    <a:pt x="5" y="1"/>
                    <a:pt x="2" y="3"/>
                    <a:pt x="1" y="8"/>
                  </a:cubicBezTo>
                  <a:cubicBezTo>
                    <a:pt x="0" y="10"/>
                    <a:pt x="0" y="11"/>
                    <a:pt x="0" y="13"/>
                  </a:cubicBezTo>
                  <a:cubicBezTo>
                    <a:pt x="0" y="42"/>
                    <a:pt x="59" y="94"/>
                    <a:pt x="82" y="113"/>
                  </a:cubicBezTo>
                  <a:cubicBezTo>
                    <a:pt x="90" y="96"/>
                    <a:pt x="113" y="71"/>
                    <a:pt x="123" y="60"/>
                  </a:cubicBezTo>
                  <a:cubicBezTo>
                    <a:pt x="99" y="43"/>
                    <a:pt x="38" y="0"/>
                    <a:pt x="12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ḻîďê">
              <a:extLst>
                <a:ext uri="{FF2B5EF4-FFF2-40B4-BE49-F238E27FC236}">
                  <a16:creationId xmlns:a16="http://schemas.microsoft.com/office/drawing/2014/main" id="{A0F01837-3635-497F-9D67-80412A008CA6}"/>
                </a:ext>
              </a:extLst>
            </p:cNvPr>
            <p:cNvSpPr/>
            <p:nvPr/>
          </p:nvSpPr>
          <p:spPr bwMode="auto">
            <a:xfrm>
              <a:off x="7516813" y="2944813"/>
              <a:ext cx="727075" cy="538163"/>
            </a:xfrm>
            <a:custGeom>
              <a:avLst/>
              <a:gdLst>
                <a:gd name="T0" fmla="*/ 471 w 626"/>
                <a:gd name="T1" fmla="*/ 0 h 463"/>
                <a:gd name="T2" fmla="*/ 321 w 626"/>
                <a:gd name="T3" fmla="*/ 299 h 463"/>
                <a:gd name="T4" fmla="*/ 306 w 626"/>
                <a:gd name="T5" fmla="*/ 337 h 463"/>
                <a:gd name="T6" fmla="*/ 106 w 626"/>
                <a:gd name="T7" fmla="*/ 321 h 463"/>
                <a:gd name="T8" fmla="*/ 59 w 626"/>
                <a:gd name="T9" fmla="*/ 284 h 463"/>
                <a:gd name="T10" fmla="*/ 13 w 626"/>
                <a:gd name="T11" fmla="*/ 355 h 463"/>
                <a:gd name="T12" fmla="*/ 69 w 626"/>
                <a:gd name="T13" fmla="*/ 390 h 463"/>
                <a:gd name="T14" fmla="*/ 112 w 626"/>
                <a:gd name="T15" fmla="*/ 418 h 463"/>
                <a:gd name="T16" fmla="*/ 226 w 626"/>
                <a:gd name="T17" fmla="*/ 438 h 463"/>
                <a:gd name="T18" fmla="*/ 355 w 626"/>
                <a:gd name="T19" fmla="*/ 458 h 463"/>
                <a:gd name="T20" fmla="*/ 399 w 626"/>
                <a:gd name="T21" fmla="*/ 433 h 463"/>
                <a:gd name="T22" fmla="*/ 436 w 626"/>
                <a:gd name="T23" fmla="*/ 418 h 463"/>
                <a:gd name="T24" fmla="*/ 524 w 626"/>
                <a:gd name="T25" fmla="*/ 249 h 463"/>
                <a:gd name="T26" fmla="*/ 471 w 626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6" h="463">
                  <a:moveTo>
                    <a:pt x="471" y="0"/>
                  </a:moveTo>
                  <a:cubicBezTo>
                    <a:pt x="471" y="0"/>
                    <a:pt x="324" y="262"/>
                    <a:pt x="321" y="299"/>
                  </a:cubicBezTo>
                  <a:cubicBezTo>
                    <a:pt x="318" y="337"/>
                    <a:pt x="318" y="340"/>
                    <a:pt x="306" y="337"/>
                  </a:cubicBezTo>
                  <a:cubicBezTo>
                    <a:pt x="293" y="334"/>
                    <a:pt x="122" y="315"/>
                    <a:pt x="106" y="321"/>
                  </a:cubicBezTo>
                  <a:cubicBezTo>
                    <a:pt x="91" y="327"/>
                    <a:pt x="59" y="284"/>
                    <a:pt x="59" y="284"/>
                  </a:cubicBezTo>
                  <a:cubicBezTo>
                    <a:pt x="59" y="284"/>
                    <a:pt x="0" y="343"/>
                    <a:pt x="13" y="355"/>
                  </a:cubicBezTo>
                  <a:cubicBezTo>
                    <a:pt x="25" y="368"/>
                    <a:pt x="63" y="374"/>
                    <a:pt x="69" y="390"/>
                  </a:cubicBezTo>
                  <a:cubicBezTo>
                    <a:pt x="75" y="405"/>
                    <a:pt x="84" y="421"/>
                    <a:pt x="112" y="418"/>
                  </a:cubicBezTo>
                  <a:cubicBezTo>
                    <a:pt x="126" y="416"/>
                    <a:pt x="175" y="427"/>
                    <a:pt x="226" y="438"/>
                  </a:cubicBezTo>
                  <a:cubicBezTo>
                    <a:pt x="283" y="451"/>
                    <a:pt x="342" y="463"/>
                    <a:pt x="355" y="458"/>
                  </a:cubicBezTo>
                  <a:cubicBezTo>
                    <a:pt x="380" y="449"/>
                    <a:pt x="387" y="433"/>
                    <a:pt x="399" y="433"/>
                  </a:cubicBezTo>
                  <a:cubicBezTo>
                    <a:pt x="411" y="433"/>
                    <a:pt x="436" y="421"/>
                    <a:pt x="436" y="418"/>
                  </a:cubicBezTo>
                  <a:cubicBezTo>
                    <a:pt x="436" y="415"/>
                    <a:pt x="524" y="249"/>
                    <a:pt x="524" y="249"/>
                  </a:cubicBezTo>
                  <a:cubicBezTo>
                    <a:pt x="524" y="249"/>
                    <a:pt x="626" y="25"/>
                    <a:pt x="471" y="0"/>
                  </a:cubicBezTo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ľiḓé">
              <a:extLst>
                <a:ext uri="{FF2B5EF4-FFF2-40B4-BE49-F238E27FC236}">
                  <a16:creationId xmlns:a16="http://schemas.microsoft.com/office/drawing/2014/main" id="{DB0061E7-25FC-4028-A48E-DB47B81A84C3}"/>
                </a:ext>
              </a:extLst>
            </p:cNvPr>
            <p:cNvSpPr/>
            <p:nvPr/>
          </p:nvSpPr>
          <p:spPr bwMode="auto">
            <a:xfrm>
              <a:off x="7529513" y="2946401"/>
              <a:ext cx="635000" cy="531813"/>
            </a:xfrm>
            <a:custGeom>
              <a:avLst/>
              <a:gdLst>
                <a:gd name="T0" fmla="*/ 466 w 546"/>
                <a:gd name="T1" fmla="*/ 0 h 458"/>
                <a:gd name="T2" fmla="*/ 513 w 546"/>
                <a:gd name="T3" fmla="*/ 65 h 458"/>
                <a:gd name="T4" fmla="*/ 513 w 546"/>
                <a:gd name="T5" fmla="*/ 65 h 458"/>
                <a:gd name="T6" fmla="*/ 513 w 546"/>
                <a:gd name="T7" fmla="*/ 65 h 458"/>
                <a:gd name="T8" fmla="*/ 412 w 546"/>
                <a:gd name="T9" fmla="*/ 86 h 458"/>
                <a:gd name="T10" fmla="*/ 357 w 546"/>
                <a:gd name="T11" fmla="*/ 192 h 458"/>
                <a:gd name="T12" fmla="*/ 310 w 546"/>
                <a:gd name="T13" fmla="*/ 298 h 458"/>
                <a:gd name="T14" fmla="*/ 300 w 546"/>
                <a:gd name="T15" fmla="*/ 337 h 458"/>
                <a:gd name="T16" fmla="*/ 295 w 546"/>
                <a:gd name="T17" fmla="*/ 336 h 458"/>
                <a:gd name="T18" fmla="*/ 110 w 546"/>
                <a:gd name="T19" fmla="*/ 319 h 458"/>
                <a:gd name="T20" fmla="*/ 95 w 546"/>
                <a:gd name="T21" fmla="*/ 320 h 458"/>
                <a:gd name="T22" fmla="*/ 92 w 546"/>
                <a:gd name="T23" fmla="*/ 321 h 458"/>
                <a:gd name="T24" fmla="*/ 48 w 546"/>
                <a:gd name="T25" fmla="*/ 283 h 458"/>
                <a:gd name="T26" fmla="*/ 43 w 546"/>
                <a:gd name="T27" fmla="*/ 288 h 458"/>
                <a:gd name="T28" fmla="*/ 43 w 546"/>
                <a:gd name="T29" fmla="*/ 288 h 458"/>
                <a:gd name="T30" fmla="*/ 2 w 546"/>
                <a:gd name="T31" fmla="*/ 341 h 458"/>
                <a:gd name="T32" fmla="*/ 0 w 546"/>
                <a:gd name="T33" fmla="*/ 350 h 458"/>
                <a:gd name="T34" fmla="*/ 2 w 546"/>
                <a:gd name="T35" fmla="*/ 354 h 458"/>
                <a:gd name="T36" fmla="*/ 58 w 546"/>
                <a:gd name="T37" fmla="*/ 389 h 458"/>
                <a:gd name="T38" fmla="*/ 94 w 546"/>
                <a:gd name="T39" fmla="*/ 417 h 458"/>
                <a:gd name="T40" fmla="*/ 101 w 546"/>
                <a:gd name="T41" fmla="*/ 417 h 458"/>
                <a:gd name="T42" fmla="*/ 104 w 546"/>
                <a:gd name="T43" fmla="*/ 417 h 458"/>
                <a:gd name="T44" fmla="*/ 215 w 546"/>
                <a:gd name="T45" fmla="*/ 437 h 458"/>
                <a:gd name="T46" fmla="*/ 335 w 546"/>
                <a:gd name="T47" fmla="*/ 458 h 458"/>
                <a:gd name="T48" fmla="*/ 344 w 546"/>
                <a:gd name="T49" fmla="*/ 457 h 458"/>
                <a:gd name="T50" fmla="*/ 388 w 546"/>
                <a:gd name="T51" fmla="*/ 432 h 458"/>
                <a:gd name="T52" fmla="*/ 425 w 546"/>
                <a:gd name="T53" fmla="*/ 417 h 458"/>
                <a:gd name="T54" fmla="*/ 513 w 546"/>
                <a:gd name="T55" fmla="*/ 248 h 458"/>
                <a:gd name="T56" fmla="*/ 546 w 546"/>
                <a:gd name="T57" fmla="*/ 109 h 458"/>
                <a:gd name="T58" fmla="*/ 466 w 546"/>
                <a:gd name="T5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6" h="458">
                  <a:moveTo>
                    <a:pt x="466" y="0"/>
                  </a:moveTo>
                  <a:cubicBezTo>
                    <a:pt x="484" y="36"/>
                    <a:pt x="513" y="65"/>
                    <a:pt x="513" y="65"/>
                  </a:cubicBezTo>
                  <a:cubicBezTo>
                    <a:pt x="513" y="65"/>
                    <a:pt x="513" y="65"/>
                    <a:pt x="513" y="65"/>
                  </a:cubicBezTo>
                  <a:cubicBezTo>
                    <a:pt x="513" y="65"/>
                    <a:pt x="513" y="65"/>
                    <a:pt x="513" y="65"/>
                  </a:cubicBezTo>
                  <a:cubicBezTo>
                    <a:pt x="513" y="65"/>
                    <a:pt x="459" y="78"/>
                    <a:pt x="412" y="86"/>
                  </a:cubicBezTo>
                  <a:cubicBezTo>
                    <a:pt x="394" y="119"/>
                    <a:pt x="374" y="157"/>
                    <a:pt x="357" y="192"/>
                  </a:cubicBezTo>
                  <a:cubicBezTo>
                    <a:pt x="331" y="241"/>
                    <a:pt x="311" y="285"/>
                    <a:pt x="310" y="298"/>
                  </a:cubicBezTo>
                  <a:cubicBezTo>
                    <a:pt x="308" y="329"/>
                    <a:pt x="307" y="337"/>
                    <a:pt x="300" y="337"/>
                  </a:cubicBezTo>
                  <a:cubicBezTo>
                    <a:pt x="299" y="337"/>
                    <a:pt x="297" y="336"/>
                    <a:pt x="295" y="336"/>
                  </a:cubicBezTo>
                  <a:cubicBezTo>
                    <a:pt x="284" y="333"/>
                    <a:pt x="156" y="319"/>
                    <a:pt x="110" y="319"/>
                  </a:cubicBezTo>
                  <a:cubicBezTo>
                    <a:pt x="103" y="319"/>
                    <a:pt x="97" y="319"/>
                    <a:pt x="95" y="320"/>
                  </a:cubicBezTo>
                  <a:cubicBezTo>
                    <a:pt x="94" y="321"/>
                    <a:pt x="93" y="321"/>
                    <a:pt x="92" y="321"/>
                  </a:cubicBezTo>
                  <a:cubicBezTo>
                    <a:pt x="76" y="321"/>
                    <a:pt x="48" y="283"/>
                    <a:pt x="48" y="283"/>
                  </a:cubicBezTo>
                  <a:cubicBezTo>
                    <a:pt x="48" y="283"/>
                    <a:pt x="46" y="285"/>
                    <a:pt x="43" y="288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33" y="299"/>
                    <a:pt x="10" y="324"/>
                    <a:pt x="2" y="341"/>
                  </a:cubicBezTo>
                  <a:cubicBezTo>
                    <a:pt x="1" y="344"/>
                    <a:pt x="0" y="347"/>
                    <a:pt x="0" y="350"/>
                  </a:cubicBezTo>
                  <a:cubicBezTo>
                    <a:pt x="0" y="352"/>
                    <a:pt x="0" y="353"/>
                    <a:pt x="2" y="354"/>
                  </a:cubicBezTo>
                  <a:cubicBezTo>
                    <a:pt x="14" y="367"/>
                    <a:pt x="52" y="373"/>
                    <a:pt x="58" y="389"/>
                  </a:cubicBezTo>
                  <a:cubicBezTo>
                    <a:pt x="63" y="403"/>
                    <a:pt x="72" y="417"/>
                    <a:pt x="94" y="417"/>
                  </a:cubicBezTo>
                  <a:cubicBezTo>
                    <a:pt x="97" y="417"/>
                    <a:pt x="99" y="417"/>
                    <a:pt x="101" y="417"/>
                  </a:cubicBezTo>
                  <a:cubicBezTo>
                    <a:pt x="102" y="417"/>
                    <a:pt x="103" y="417"/>
                    <a:pt x="104" y="417"/>
                  </a:cubicBezTo>
                  <a:cubicBezTo>
                    <a:pt x="121" y="417"/>
                    <a:pt x="167" y="427"/>
                    <a:pt x="215" y="437"/>
                  </a:cubicBezTo>
                  <a:cubicBezTo>
                    <a:pt x="264" y="448"/>
                    <a:pt x="313" y="458"/>
                    <a:pt x="335" y="458"/>
                  </a:cubicBezTo>
                  <a:cubicBezTo>
                    <a:pt x="339" y="458"/>
                    <a:pt x="342" y="458"/>
                    <a:pt x="344" y="457"/>
                  </a:cubicBezTo>
                  <a:cubicBezTo>
                    <a:pt x="369" y="448"/>
                    <a:pt x="376" y="432"/>
                    <a:pt x="388" y="432"/>
                  </a:cubicBezTo>
                  <a:cubicBezTo>
                    <a:pt x="400" y="432"/>
                    <a:pt x="425" y="420"/>
                    <a:pt x="425" y="417"/>
                  </a:cubicBezTo>
                  <a:cubicBezTo>
                    <a:pt x="425" y="414"/>
                    <a:pt x="513" y="248"/>
                    <a:pt x="513" y="248"/>
                  </a:cubicBezTo>
                  <a:cubicBezTo>
                    <a:pt x="513" y="248"/>
                    <a:pt x="546" y="176"/>
                    <a:pt x="546" y="109"/>
                  </a:cubicBezTo>
                  <a:cubicBezTo>
                    <a:pt x="546" y="59"/>
                    <a:pt x="528" y="13"/>
                    <a:pt x="466" y="0"/>
                  </a:cubicBezTo>
                </a:path>
              </a:pathLst>
            </a:custGeom>
            <a:solidFill>
              <a:srgbClr val="BBB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ļiḋé">
              <a:extLst>
                <a:ext uri="{FF2B5EF4-FFF2-40B4-BE49-F238E27FC236}">
                  <a16:creationId xmlns:a16="http://schemas.microsoft.com/office/drawing/2014/main" id="{B6764441-E005-4318-86B0-C48D85E32761}"/>
                </a:ext>
              </a:extLst>
            </p:cNvPr>
            <p:cNvSpPr/>
            <p:nvPr/>
          </p:nvSpPr>
          <p:spPr bwMode="auto">
            <a:xfrm>
              <a:off x="7727950" y="2684463"/>
              <a:ext cx="282575" cy="484188"/>
            </a:xfrm>
            <a:custGeom>
              <a:avLst/>
              <a:gdLst>
                <a:gd name="T0" fmla="*/ 76 w 243"/>
                <a:gd name="T1" fmla="*/ 53 h 418"/>
                <a:gd name="T2" fmla="*/ 77 w 243"/>
                <a:gd name="T3" fmla="*/ 102 h 418"/>
                <a:gd name="T4" fmla="*/ 83 w 243"/>
                <a:gd name="T5" fmla="*/ 209 h 418"/>
                <a:gd name="T6" fmla="*/ 62 w 243"/>
                <a:gd name="T7" fmla="*/ 244 h 418"/>
                <a:gd name="T8" fmla="*/ 60 w 243"/>
                <a:gd name="T9" fmla="*/ 326 h 418"/>
                <a:gd name="T10" fmla="*/ 0 w 243"/>
                <a:gd name="T11" fmla="*/ 416 h 418"/>
                <a:gd name="T12" fmla="*/ 153 w 243"/>
                <a:gd name="T13" fmla="*/ 349 h 418"/>
                <a:gd name="T14" fmla="*/ 226 w 243"/>
                <a:gd name="T15" fmla="*/ 210 h 418"/>
                <a:gd name="T16" fmla="*/ 241 w 243"/>
                <a:gd name="T17" fmla="*/ 139 h 418"/>
                <a:gd name="T18" fmla="*/ 237 w 243"/>
                <a:gd name="T19" fmla="*/ 97 h 418"/>
                <a:gd name="T20" fmla="*/ 215 w 243"/>
                <a:gd name="T21" fmla="*/ 61 h 418"/>
                <a:gd name="T22" fmla="*/ 183 w 243"/>
                <a:gd name="T23" fmla="*/ 24 h 418"/>
                <a:gd name="T24" fmla="*/ 111 w 243"/>
                <a:gd name="T25" fmla="*/ 2 h 418"/>
                <a:gd name="T26" fmla="*/ 76 w 243"/>
                <a:gd name="T27" fmla="*/ 5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18">
                  <a:moveTo>
                    <a:pt x="76" y="53"/>
                  </a:moveTo>
                  <a:cubicBezTo>
                    <a:pt x="75" y="69"/>
                    <a:pt x="75" y="86"/>
                    <a:pt x="77" y="102"/>
                  </a:cubicBezTo>
                  <a:cubicBezTo>
                    <a:pt x="82" y="138"/>
                    <a:pt x="98" y="175"/>
                    <a:pt x="83" y="209"/>
                  </a:cubicBezTo>
                  <a:cubicBezTo>
                    <a:pt x="77" y="221"/>
                    <a:pt x="67" y="232"/>
                    <a:pt x="62" y="244"/>
                  </a:cubicBezTo>
                  <a:cubicBezTo>
                    <a:pt x="51" y="270"/>
                    <a:pt x="61" y="299"/>
                    <a:pt x="60" y="326"/>
                  </a:cubicBezTo>
                  <a:cubicBezTo>
                    <a:pt x="58" y="362"/>
                    <a:pt x="35" y="396"/>
                    <a:pt x="0" y="416"/>
                  </a:cubicBezTo>
                  <a:cubicBezTo>
                    <a:pt x="60" y="418"/>
                    <a:pt x="116" y="389"/>
                    <a:pt x="153" y="349"/>
                  </a:cubicBezTo>
                  <a:cubicBezTo>
                    <a:pt x="190" y="309"/>
                    <a:pt x="211" y="260"/>
                    <a:pt x="226" y="210"/>
                  </a:cubicBezTo>
                  <a:cubicBezTo>
                    <a:pt x="234" y="187"/>
                    <a:pt x="239" y="163"/>
                    <a:pt x="241" y="139"/>
                  </a:cubicBezTo>
                  <a:cubicBezTo>
                    <a:pt x="243" y="125"/>
                    <a:pt x="241" y="110"/>
                    <a:pt x="237" y="97"/>
                  </a:cubicBezTo>
                  <a:cubicBezTo>
                    <a:pt x="231" y="84"/>
                    <a:pt x="224" y="72"/>
                    <a:pt x="215" y="61"/>
                  </a:cubicBezTo>
                  <a:cubicBezTo>
                    <a:pt x="206" y="48"/>
                    <a:pt x="196" y="34"/>
                    <a:pt x="183" y="24"/>
                  </a:cubicBezTo>
                  <a:cubicBezTo>
                    <a:pt x="166" y="12"/>
                    <a:pt x="133" y="0"/>
                    <a:pt x="111" y="2"/>
                  </a:cubicBezTo>
                  <a:cubicBezTo>
                    <a:pt x="83" y="4"/>
                    <a:pt x="77" y="34"/>
                    <a:pt x="76" y="53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ḷiḓé">
              <a:extLst>
                <a:ext uri="{FF2B5EF4-FFF2-40B4-BE49-F238E27FC236}">
                  <a16:creationId xmlns:a16="http://schemas.microsoft.com/office/drawing/2014/main" id="{3A061133-C938-453D-99BB-3F83E0024A14}"/>
                </a:ext>
              </a:extLst>
            </p:cNvPr>
            <p:cNvSpPr/>
            <p:nvPr/>
          </p:nvSpPr>
          <p:spPr bwMode="auto">
            <a:xfrm>
              <a:off x="7896225" y="2836863"/>
              <a:ext cx="228600" cy="241300"/>
            </a:xfrm>
            <a:custGeom>
              <a:avLst/>
              <a:gdLst>
                <a:gd name="T0" fmla="*/ 22 w 197"/>
                <a:gd name="T1" fmla="*/ 18 h 208"/>
                <a:gd name="T2" fmla="*/ 28 w 197"/>
                <a:gd name="T3" fmla="*/ 174 h 208"/>
                <a:gd name="T4" fmla="*/ 197 w 197"/>
                <a:gd name="T5" fmla="*/ 159 h 208"/>
                <a:gd name="T6" fmla="*/ 147 w 197"/>
                <a:gd name="T7" fmla="*/ 0 h 208"/>
                <a:gd name="T8" fmla="*/ 22 w 197"/>
                <a:gd name="T9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08">
                  <a:moveTo>
                    <a:pt x="22" y="18"/>
                  </a:moveTo>
                  <a:cubicBezTo>
                    <a:pt x="22" y="18"/>
                    <a:pt x="56" y="140"/>
                    <a:pt x="28" y="174"/>
                  </a:cubicBezTo>
                  <a:cubicBezTo>
                    <a:pt x="0" y="208"/>
                    <a:pt x="197" y="159"/>
                    <a:pt x="197" y="159"/>
                  </a:cubicBezTo>
                  <a:cubicBezTo>
                    <a:pt x="197" y="159"/>
                    <a:pt x="100" y="62"/>
                    <a:pt x="147" y="0"/>
                  </a:cubicBezTo>
                  <a:cubicBezTo>
                    <a:pt x="22" y="18"/>
                    <a:pt x="22" y="18"/>
                    <a:pt x="22" y="18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ḷiḓé">
              <a:extLst>
                <a:ext uri="{FF2B5EF4-FFF2-40B4-BE49-F238E27FC236}">
                  <a16:creationId xmlns:a16="http://schemas.microsoft.com/office/drawing/2014/main" id="{32AA6C66-38E3-4280-A6C1-5F9B2A5200EF}"/>
                </a:ext>
              </a:extLst>
            </p:cNvPr>
            <p:cNvSpPr/>
            <p:nvPr/>
          </p:nvSpPr>
          <p:spPr bwMode="auto">
            <a:xfrm>
              <a:off x="7921625" y="2836863"/>
              <a:ext cx="203200" cy="215900"/>
            </a:xfrm>
            <a:custGeom>
              <a:avLst/>
              <a:gdLst>
                <a:gd name="T0" fmla="*/ 125 w 175"/>
                <a:gd name="T1" fmla="*/ 0 h 186"/>
                <a:gd name="T2" fmla="*/ 74 w 175"/>
                <a:gd name="T3" fmla="*/ 7 h 186"/>
                <a:gd name="T4" fmla="*/ 0 w 175"/>
                <a:gd name="T5" fmla="*/ 18 h 186"/>
                <a:gd name="T6" fmla="*/ 17 w 175"/>
                <a:gd name="T7" fmla="*/ 127 h 186"/>
                <a:gd name="T8" fmla="*/ 6 w 175"/>
                <a:gd name="T9" fmla="*/ 174 h 186"/>
                <a:gd name="T10" fmla="*/ 4 w 175"/>
                <a:gd name="T11" fmla="*/ 180 h 186"/>
                <a:gd name="T12" fmla="*/ 22 w 175"/>
                <a:gd name="T13" fmla="*/ 186 h 186"/>
                <a:gd name="T14" fmla="*/ 175 w 175"/>
                <a:gd name="T15" fmla="*/ 159 h 186"/>
                <a:gd name="T16" fmla="*/ 112 w 175"/>
                <a:gd name="T17" fmla="*/ 39 h 186"/>
                <a:gd name="T18" fmla="*/ 125 w 17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86">
                  <a:moveTo>
                    <a:pt x="125" y="0"/>
                  </a:moveTo>
                  <a:cubicBezTo>
                    <a:pt x="74" y="7"/>
                    <a:pt x="74" y="7"/>
                    <a:pt x="74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7" y="80"/>
                    <a:pt x="17" y="127"/>
                  </a:cubicBezTo>
                  <a:cubicBezTo>
                    <a:pt x="17" y="147"/>
                    <a:pt x="15" y="164"/>
                    <a:pt x="6" y="174"/>
                  </a:cubicBezTo>
                  <a:cubicBezTo>
                    <a:pt x="5" y="176"/>
                    <a:pt x="4" y="178"/>
                    <a:pt x="4" y="180"/>
                  </a:cubicBezTo>
                  <a:cubicBezTo>
                    <a:pt x="4" y="184"/>
                    <a:pt x="11" y="186"/>
                    <a:pt x="22" y="186"/>
                  </a:cubicBezTo>
                  <a:cubicBezTo>
                    <a:pt x="66" y="186"/>
                    <a:pt x="175" y="159"/>
                    <a:pt x="175" y="159"/>
                  </a:cubicBezTo>
                  <a:cubicBezTo>
                    <a:pt x="175" y="159"/>
                    <a:pt x="112" y="96"/>
                    <a:pt x="112" y="39"/>
                  </a:cubicBezTo>
                  <a:cubicBezTo>
                    <a:pt x="112" y="25"/>
                    <a:pt x="116" y="12"/>
                    <a:pt x="125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Sļíďê">
              <a:extLst>
                <a:ext uri="{FF2B5EF4-FFF2-40B4-BE49-F238E27FC236}">
                  <a16:creationId xmlns:a16="http://schemas.microsoft.com/office/drawing/2014/main" id="{4975DD93-8C0B-432F-B700-0624A47F3694}"/>
                </a:ext>
              </a:extLst>
            </p:cNvPr>
            <p:cNvSpPr/>
            <p:nvPr/>
          </p:nvSpPr>
          <p:spPr bwMode="auto">
            <a:xfrm>
              <a:off x="6911975" y="2728913"/>
              <a:ext cx="736600" cy="1189038"/>
            </a:xfrm>
            <a:custGeom>
              <a:avLst/>
              <a:gdLst>
                <a:gd name="T0" fmla="*/ 0 w 464"/>
                <a:gd name="T1" fmla="*/ 661 h 749"/>
                <a:gd name="T2" fmla="*/ 288 w 464"/>
                <a:gd name="T3" fmla="*/ 375 h 749"/>
                <a:gd name="T4" fmla="*/ 0 w 464"/>
                <a:gd name="T5" fmla="*/ 88 h 749"/>
                <a:gd name="T6" fmla="*/ 88 w 464"/>
                <a:gd name="T7" fmla="*/ 0 h 749"/>
                <a:gd name="T8" fmla="*/ 464 w 464"/>
                <a:gd name="T9" fmla="*/ 375 h 749"/>
                <a:gd name="T10" fmla="*/ 88 w 464"/>
                <a:gd name="T11" fmla="*/ 749 h 749"/>
                <a:gd name="T12" fmla="*/ 0 w 464"/>
                <a:gd name="T13" fmla="*/ 661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749">
                  <a:moveTo>
                    <a:pt x="0" y="661"/>
                  </a:moveTo>
                  <a:lnTo>
                    <a:pt x="288" y="375"/>
                  </a:lnTo>
                  <a:lnTo>
                    <a:pt x="0" y="88"/>
                  </a:lnTo>
                  <a:lnTo>
                    <a:pt x="88" y="0"/>
                  </a:lnTo>
                  <a:lnTo>
                    <a:pt x="464" y="375"/>
                  </a:lnTo>
                  <a:lnTo>
                    <a:pt x="88" y="749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1ïḋê">
              <a:extLst>
                <a:ext uri="{FF2B5EF4-FFF2-40B4-BE49-F238E27FC236}">
                  <a16:creationId xmlns:a16="http://schemas.microsoft.com/office/drawing/2014/main" id="{399512EC-D90B-405F-980C-DEBAA55A9AAB}"/>
                </a:ext>
              </a:extLst>
            </p:cNvPr>
            <p:cNvSpPr/>
            <p:nvPr/>
          </p:nvSpPr>
          <p:spPr bwMode="auto">
            <a:xfrm>
              <a:off x="7791450" y="4737101"/>
              <a:ext cx="101600" cy="173038"/>
            </a:xfrm>
            <a:custGeom>
              <a:avLst/>
              <a:gdLst>
                <a:gd name="T0" fmla="*/ 0 w 64"/>
                <a:gd name="T1" fmla="*/ 2 h 109"/>
                <a:gd name="T2" fmla="*/ 0 w 64"/>
                <a:gd name="T3" fmla="*/ 68 h 109"/>
                <a:gd name="T4" fmla="*/ 35 w 64"/>
                <a:gd name="T5" fmla="*/ 109 h 109"/>
                <a:gd name="T6" fmla="*/ 64 w 64"/>
                <a:gd name="T7" fmla="*/ 95 h 109"/>
                <a:gd name="T8" fmla="*/ 55 w 64"/>
                <a:gd name="T9" fmla="*/ 0 h 109"/>
                <a:gd name="T10" fmla="*/ 0 w 64"/>
                <a:gd name="T11" fmla="*/ 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9">
                  <a:moveTo>
                    <a:pt x="0" y="2"/>
                  </a:moveTo>
                  <a:lnTo>
                    <a:pt x="0" y="68"/>
                  </a:lnTo>
                  <a:lnTo>
                    <a:pt x="35" y="109"/>
                  </a:lnTo>
                  <a:lnTo>
                    <a:pt x="64" y="95"/>
                  </a:lnTo>
                  <a:lnTo>
                    <a:pt x="5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ṧļiḓé">
              <a:extLst>
                <a:ext uri="{FF2B5EF4-FFF2-40B4-BE49-F238E27FC236}">
                  <a16:creationId xmlns:a16="http://schemas.microsoft.com/office/drawing/2014/main" id="{9D3330DA-FE97-49FE-AEC2-182BC62759D4}"/>
                </a:ext>
              </a:extLst>
            </p:cNvPr>
            <p:cNvSpPr/>
            <p:nvPr/>
          </p:nvSpPr>
          <p:spPr bwMode="auto">
            <a:xfrm>
              <a:off x="7791450" y="4737101"/>
              <a:ext cx="101600" cy="173038"/>
            </a:xfrm>
            <a:custGeom>
              <a:avLst/>
              <a:gdLst>
                <a:gd name="T0" fmla="*/ 0 w 64"/>
                <a:gd name="T1" fmla="*/ 2 h 109"/>
                <a:gd name="T2" fmla="*/ 0 w 64"/>
                <a:gd name="T3" fmla="*/ 68 h 109"/>
                <a:gd name="T4" fmla="*/ 35 w 64"/>
                <a:gd name="T5" fmla="*/ 109 h 109"/>
                <a:gd name="T6" fmla="*/ 64 w 64"/>
                <a:gd name="T7" fmla="*/ 95 h 109"/>
                <a:gd name="T8" fmla="*/ 55 w 64"/>
                <a:gd name="T9" fmla="*/ 0 h 109"/>
                <a:gd name="T10" fmla="*/ 0 w 64"/>
                <a:gd name="T11" fmla="*/ 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9">
                  <a:moveTo>
                    <a:pt x="0" y="2"/>
                  </a:moveTo>
                  <a:lnTo>
                    <a:pt x="0" y="68"/>
                  </a:lnTo>
                  <a:lnTo>
                    <a:pt x="35" y="109"/>
                  </a:lnTo>
                  <a:lnTo>
                    <a:pt x="64" y="95"/>
                  </a:lnTo>
                  <a:lnTo>
                    <a:pt x="55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líḑè">
              <a:extLst>
                <a:ext uri="{FF2B5EF4-FFF2-40B4-BE49-F238E27FC236}">
                  <a16:creationId xmlns:a16="http://schemas.microsoft.com/office/drawing/2014/main" id="{8D55C592-785D-43E5-B212-485BF6147057}"/>
                </a:ext>
              </a:extLst>
            </p:cNvPr>
            <p:cNvSpPr/>
            <p:nvPr/>
          </p:nvSpPr>
          <p:spPr bwMode="auto">
            <a:xfrm>
              <a:off x="7593013" y="4786313"/>
              <a:ext cx="336550" cy="271463"/>
            </a:xfrm>
            <a:custGeom>
              <a:avLst/>
              <a:gdLst>
                <a:gd name="T0" fmla="*/ 190 w 289"/>
                <a:gd name="T1" fmla="*/ 44 h 234"/>
                <a:gd name="T2" fmla="*/ 155 w 289"/>
                <a:gd name="T3" fmla="*/ 31 h 234"/>
                <a:gd name="T4" fmla="*/ 99 w 289"/>
                <a:gd name="T5" fmla="*/ 134 h 234"/>
                <a:gd name="T6" fmla="*/ 87 w 289"/>
                <a:gd name="T7" fmla="*/ 234 h 234"/>
                <a:gd name="T8" fmla="*/ 202 w 289"/>
                <a:gd name="T9" fmla="*/ 193 h 234"/>
                <a:gd name="T10" fmla="*/ 289 w 289"/>
                <a:gd name="T11" fmla="*/ 153 h 234"/>
                <a:gd name="T12" fmla="*/ 271 w 289"/>
                <a:gd name="T13" fmla="*/ 31 h 234"/>
                <a:gd name="T14" fmla="*/ 246 w 289"/>
                <a:gd name="T15" fmla="*/ 53 h 234"/>
                <a:gd name="T16" fmla="*/ 190 w 289"/>
                <a:gd name="T17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34">
                  <a:moveTo>
                    <a:pt x="190" y="44"/>
                  </a:moveTo>
                  <a:cubicBezTo>
                    <a:pt x="190" y="44"/>
                    <a:pt x="177" y="0"/>
                    <a:pt x="155" y="31"/>
                  </a:cubicBezTo>
                  <a:cubicBezTo>
                    <a:pt x="134" y="63"/>
                    <a:pt x="112" y="131"/>
                    <a:pt x="99" y="134"/>
                  </a:cubicBezTo>
                  <a:cubicBezTo>
                    <a:pt x="87" y="137"/>
                    <a:pt x="0" y="234"/>
                    <a:pt x="87" y="234"/>
                  </a:cubicBezTo>
                  <a:cubicBezTo>
                    <a:pt x="174" y="234"/>
                    <a:pt x="202" y="193"/>
                    <a:pt x="202" y="193"/>
                  </a:cubicBezTo>
                  <a:cubicBezTo>
                    <a:pt x="202" y="193"/>
                    <a:pt x="289" y="159"/>
                    <a:pt x="289" y="153"/>
                  </a:cubicBezTo>
                  <a:cubicBezTo>
                    <a:pt x="289" y="147"/>
                    <a:pt x="277" y="31"/>
                    <a:pt x="271" y="31"/>
                  </a:cubicBezTo>
                  <a:cubicBezTo>
                    <a:pt x="264" y="31"/>
                    <a:pt x="261" y="53"/>
                    <a:pt x="246" y="53"/>
                  </a:cubicBezTo>
                  <a:cubicBezTo>
                    <a:pt x="230" y="53"/>
                    <a:pt x="190" y="44"/>
                    <a:pt x="190" y="44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ḻíḍê">
              <a:extLst>
                <a:ext uri="{FF2B5EF4-FFF2-40B4-BE49-F238E27FC236}">
                  <a16:creationId xmlns:a16="http://schemas.microsoft.com/office/drawing/2014/main" id="{A04F3B2E-95B3-4819-BA16-931DF28DD023}"/>
                </a:ext>
              </a:extLst>
            </p:cNvPr>
            <p:cNvSpPr/>
            <p:nvPr/>
          </p:nvSpPr>
          <p:spPr bwMode="auto">
            <a:xfrm>
              <a:off x="8031163" y="4749801"/>
              <a:ext cx="85725" cy="142875"/>
            </a:xfrm>
            <a:custGeom>
              <a:avLst/>
              <a:gdLst>
                <a:gd name="T0" fmla="*/ 2 w 54"/>
                <a:gd name="T1" fmla="*/ 5 h 90"/>
                <a:gd name="T2" fmla="*/ 0 w 54"/>
                <a:gd name="T3" fmla="*/ 66 h 90"/>
                <a:gd name="T4" fmla="*/ 54 w 54"/>
                <a:gd name="T5" fmla="*/ 90 h 90"/>
                <a:gd name="T6" fmla="*/ 54 w 54"/>
                <a:gd name="T7" fmla="*/ 0 h 90"/>
                <a:gd name="T8" fmla="*/ 2 w 54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0">
                  <a:moveTo>
                    <a:pt x="2" y="5"/>
                  </a:moveTo>
                  <a:lnTo>
                    <a:pt x="0" y="66"/>
                  </a:lnTo>
                  <a:lnTo>
                    <a:pt x="54" y="90"/>
                  </a:lnTo>
                  <a:lnTo>
                    <a:pt x="54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ḷîḍé">
              <a:extLst>
                <a:ext uri="{FF2B5EF4-FFF2-40B4-BE49-F238E27FC236}">
                  <a16:creationId xmlns:a16="http://schemas.microsoft.com/office/drawing/2014/main" id="{4F35B5A4-021C-4908-B7A1-7D1D1188FB85}"/>
                </a:ext>
              </a:extLst>
            </p:cNvPr>
            <p:cNvSpPr/>
            <p:nvPr/>
          </p:nvSpPr>
          <p:spPr bwMode="auto">
            <a:xfrm>
              <a:off x="7966075" y="4805363"/>
              <a:ext cx="184150" cy="269875"/>
            </a:xfrm>
            <a:custGeom>
              <a:avLst/>
              <a:gdLst>
                <a:gd name="T0" fmla="*/ 140 w 158"/>
                <a:gd name="T1" fmla="*/ 43 h 233"/>
                <a:gd name="T2" fmla="*/ 77 w 158"/>
                <a:gd name="T3" fmla="*/ 9 h 233"/>
                <a:gd name="T4" fmla="*/ 46 w 158"/>
                <a:gd name="T5" fmla="*/ 25 h 233"/>
                <a:gd name="T6" fmla="*/ 28 w 158"/>
                <a:gd name="T7" fmla="*/ 100 h 233"/>
                <a:gd name="T8" fmla="*/ 12 w 158"/>
                <a:gd name="T9" fmla="*/ 162 h 233"/>
                <a:gd name="T10" fmla="*/ 62 w 158"/>
                <a:gd name="T11" fmla="*/ 227 h 233"/>
                <a:gd name="T12" fmla="*/ 143 w 158"/>
                <a:gd name="T13" fmla="*/ 199 h 233"/>
                <a:gd name="T14" fmla="*/ 158 w 158"/>
                <a:gd name="T15" fmla="*/ 118 h 233"/>
                <a:gd name="T16" fmla="*/ 140 w 158"/>
                <a:gd name="T17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3">
                  <a:moveTo>
                    <a:pt x="140" y="43"/>
                  </a:moveTo>
                  <a:cubicBezTo>
                    <a:pt x="140" y="43"/>
                    <a:pt x="99" y="0"/>
                    <a:pt x="77" y="9"/>
                  </a:cubicBezTo>
                  <a:cubicBezTo>
                    <a:pt x="67" y="13"/>
                    <a:pt x="56" y="19"/>
                    <a:pt x="46" y="25"/>
                  </a:cubicBezTo>
                  <a:cubicBezTo>
                    <a:pt x="46" y="25"/>
                    <a:pt x="34" y="65"/>
                    <a:pt x="28" y="100"/>
                  </a:cubicBezTo>
                  <a:cubicBezTo>
                    <a:pt x="21" y="134"/>
                    <a:pt x="18" y="149"/>
                    <a:pt x="12" y="162"/>
                  </a:cubicBezTo>
                  <a:cubicBezTo>
                    <a:pt x="6" y="174"/>
                    <a:pt x="0" y="221"/>
                    <a:pt x="62" y="227"/>
                  </a:cubicBezTo>
                  <a:cubicBezTo>
                    <a:pt x="124" y="233"/>
                    <a:pt x="143" y="199"/>
                    <a:pt x="143" y="199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8"/>
                    <a:pt x="152" y="43"/>
                    <a:pt x="140" y="43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ślîḓe">
              <a:extLst>
                <a:ext uri="{FF2B5EF4-FFF2-40B4-BE49-F238E27FC236}">
                  <a16:creationId xmlns:a16="http://schemas.microsoft.com/office/drawing/2014/main" id="{339273BC-637F-473C-936C-E8854B38CF46}"/>
                </a:ext>
              </a:extLst>
            </p:cNvPr>
            <p:cNvSpPr/>
            <p:nvPr/>
          </p:nvSpPr>
          <p:spPr bwMode="auto">
            <a:xfrm>
              <a:off x="7712075" y="3611563"/>
              <a:ext cx="277813" cy="1168400"/>
            </a:xfrm>
            <a:custGeom>
              <a:avLst/>
              <a:gdLst>
                <a:gd name="T0" fmla="*/ 110 w 240"/>
                <a:gd name="T1" fmla="*/ 90 h 1006"/>
                <a:gd name="T2" fmla="*/ 32 w 240"/>
                <a:gd name="T3" fmla="*/ 476 h 1006"/>
                <a:gd name="T4" fmla="*/ 19 w 240"/>
                <a:gd name="T5" fmla="*/ 660 h 1006"/>
                <a:gd name="T6" fmla="*/ 63 w 240"/>
                <a:gd name="T7" fmla="*/ 997 h 1006"/>
                <a:gd name="T8" fmla="*/ 153 w 240"/>
                <a:gd name="T9" fmla="*/ 990 h 1006"/>
                <a:gd name="T10" fmla="*/ 166 w 240"/>
                <a:gd name="T11" fmla="*/ 828 h 1006"/>
                <a:gd name="T12" fmla="*/ 153 w 240"/>
                <a:gd name="T13" fmla="*/ 651 h 1006"/>
                <a:gd name="T14" fmla="*/ 240 w 240"/>
                <a:gd name="T15" fmla="*/ 345 h 1006"/>
                <a:gd name="T16" fmla="*/ 215 w 240"/>
                <a:gd name="T17" fmla="*/ 0 h 1006"/>
                <a:gd name="T18" fmla="*/ 110 w 240"/>
                <a:gd name="T19" fmla="*/ 9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1006">
                  <a:moveTo>
                    <a:pt x="110" y="90"/>
                  </a:moveTo>
                  <a:cubicBezTo>
                    <a:pt x="110" y="90"/>
                    <a:pt x="19" y="292"/>
                    <a:pt x="32" y="476"/>
                  </a:cubicBezTo>
                  <a:cubicBezTo>
                    <a:pt x="32" y="476"/>
                    <a:pt x="0" y="548"/>
                    <a:pt x="19" y="660"/>
                  </a:cubicBezTo>
                  <a:cubicBezTo>
                    <a:pt x="38" y="772"/>
                    <a:pt x="63" y="997"/>
                    <a:pt x="63" y="997"/>
                  </a:cubicBezTo>
                  <a:cubicBezTo>
                    <a:pt x="63" y="997"/>
                    <a:pt x="147" y="1006"/>
                    <a:pt x="153" y="990"/>
                  </a:cubicBezTo>
                  <a:cubicBezTo>
                    <a:pt x="153" y="990"/>
                    <a:pt x="159" y="835"/>
                    <a:pt x="166" y="828"/>
                  </a:cubicBezTo>
                  <a:cubicBezTo>
                    <a:pt x="172" y="822"/>
                    <a:pt x="162" y="679"/>
                    <a:pt x="153" y="651"/>
                  </a:cubicBezTo>
                  <a:cubicBezTo>
                    <a:pt x="144" y="623"/>
                    <a:pt x="240" y="345"/>
                    <a:pt x="240" y="34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0" y="90"/>
                    <a:pt x="110" y="90"/>
                    <a:pt x="110" y="9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ḷïďê">
              <a:extLst>
                <a:ext uri="{FF2B5EF4-FFF2-40B4-BE49-F238E27FC236}">
                  <a16:creationId xmlns:a16="http://schemas.microsoft.com/office/drawing/2014/main" id="{A50A7B95-6C52-4AE5-9C79-FBF106C213CA}"/>
                </a:ext>
              </a:extLst>
            </p:cNvPr>
            <p:cNvSpPr/>
            <p:nvPr/>
          </p:nvSpPr>
          <p:spPr bwMode="auto">
            <a:xfrm>
              <a:off x="7726363" y="3611563"/>
              <a:ext cx="263525" cy="1160463"/>
            </a:xfrm>
            <a:custGeom>
              <a:avLst/>
              <a:gdLst>
                <a:gd name="T0" fmla="*/ 202 w 227"/>
                <a:gd name="T1" fmla="*/ 0 h 999"/>
                <a:gd name="T2" fmla="*/ 97 w 227"/>
                <a:gd name="T3" fmla="*/ 90 h 999"/>
                <a:gd name="T4" fmla="*/ 17 w 227"/>
                <a:gd name="T5" fmla="*/ 441 h 999"/>
                <a:gd name="T6" fmla="*/ 19 w 227"/>
                <a:gd name="T7" fmla="*/ 476 h 999"/>
                <a:gd name="T8" fmla="*/ 19 w 227"/>
                <a:gd name="T9" fmla="*/ 476 h 999"/>
                <a:gd name="T10" fmla="*/ 19 w 227"/>
                <a:gd name="T11" fmla="*/ 476 h 999"/>
                <a:gd name="T12" fmla="*/ 0 w 227"/>
                <a:gd name="T13" fmla="*/ 589 h 999"/>
                <a:gd name="T14" fmla="*/ 6 w 227"/>
                <a:gd name="T15" fmla="*/ 660 h 999"/>
                <a:gd name="T16" fmla="*/ 50 w 227"/>
                <a:gd name="T17" fmla="*/ 997 h 999"/>
                <a:gd name="T18" fmla="*/ 99 w 227"/>
                <a:gd name="T19" fmla="*/ 999 h 999"/>
                <a:gd name="T20" fmla="*/ 140 w 227"/>
                <a:gd name="T21" fmla="*/ 990 h 999"/>
                <a:gd name="T22" fmla="*/ 153 w 227"/>
                <a:gd name="T23" fmla="*/ 828 h 999"/>
                <a:gd name="T24" fmla="*/ 155 w 227"/>
                <a:gd name="T25" fmla="*/ 806 h 999"/>
                <a:gd name="T26" fmla="*/ 140 w 227"/>
                <a:gd name="T27" fmla="*/ 651 h 999"/>
                <a:gd name="T28" fmla="*/ 139 w 227"/>
                <a:gd name="T29" fmla="*/ 645 h 999"/>
                <a:gd name="T30" fmla="*/ 227 w 227"/>
                <a:gd name="T31" fmla="*/ 345 h 999"/>
                <a:gd name="T32" fmla="*/ 202 w 227"/>
                <a:gd name="T3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999">
                  <a:moveTo>
                    <a:pt x="202" y="0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97" y="90"/>
                    <a:pt x="17" y="267"/>
                    <a:pt x="17" y="441"/>
                  </a:cubicBezTo>
                  <a:cubicBezTo>
                    <a:pt x="17" y="452"/>
                    <a:pt x="18" y="464"/>
                    <a:pt x="19" y="476"/>
                  </a:cubicBezTo>
                  <a:cubicBezTo>
                    <a:pt x="19" y="476"/>
                    <a:pt x="19" y="476"/>
                    <a:pt x="19" y="476"/>
                  </a:cubicBezTo>
                  <a:cubicBezTo>
                    <a:pt x="19" y="476"/>
                    <a:pt x="19" y="476"/>
                    <a:pt x="19" y="476"/>
                  </a:cubicBezTo>
                  <a:cubicBezTo>
                    <a:pt x="19" y="476"/>
                    <a:pt x="0" y="519"/>
                    <a:pt x="0" y="589"/>
                  </a:cubicBezTo>
                  <a:cubicBezTo>
                    <a:pt x="0" y="611"/>
                    <a:pt x="2" y="634"/>
                    <a:pt x="6" y="660"/>
                  </a:cubicBezTo>
                  <a:cubicBezTo>
                    <a:pt x="25" y="772"/>
                    <a:pt x="50" y="997"/>
                    <a:pt x="50" y="997"/>
                  </a:cubicBezTo>
                  <a:cubicBezTo>
                    <a:pt x="50" y="997"/>
                    <a:pt x="75" y="999"/>
                    <a:pt x="99" y="999"/>
                  </a:cubicBezTo>
                  <a:cubicBezTo>
                    <a:pt x="118" y="999"/>
                    <a:pt x="137" y="997"/>
                    <a:pt x="140" y="990"/>
                  </a:cubicBezTo>
                  <a:cubicBezTo>
                    <a:pt x="140" y="990"/>
                    <a:pt x="146" y="835"/>
                    <a:pt x="153" y="828"/>
                  </a:cubicBezTo>
                  <a:cubicBezTo>
                    <a:pt x="154" y="827"/>
                    <a:pt x="155" y="819"/>
                    <a:pt x="155" y="806"/>
                  </a:cubicBezTo>
                  <a:cubicBezTo>
                    <a:pt x="155" y="763"/>
                    <a:pt x="147" y="672"/>
                    <a:pt x="140" y="651"/>
                  </a:cubicBezTo>
                  <a:cubicBezTo>
                    <a:pt x="140" y="649"/>
                    <a:pt x="139" y="648"/>
                    <a:pt x="139" y="645"/>
                  </a:cubicBezTo>
                  <a:cubicBezTo>
                    <a:pt x="140" y="598"/>
                    <a:pt x="227" y="345"/>
                    <a:pt x="227" y="34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ľíḋe">
              <a:extLst>
                <a:ext uri="{FF2B5EF4-FFF2-40B4-BE49-F238E27FC236}">
                  <a16:creationId xmlns:a16="http://schemas.microsoft.com/office/drawing/2014/main" id="{2210FAAC-2FAA-4D04-AEAB-2CC19056F91E}"/>
                </a:ext>
              </a:extLst>
            </p:cNvPr>
            <p:cNvSpPr/>
            <p:nvPr/>
          </p:nvSpPr>
          <p:spPr bwMode="auto">
            <a:xfrm>
              <a:off x="7810500" y="3582988"/>
              <a:ext cx="449263" cy="1225550"/>
            </a:xfrm>
            <a:custGeom>
              <a:avLst/>
              <a:gdLst>
                <a:gd name="T0" fmla="*/ 0 w 386"/>
                <a:gd name="T1" fmla="*/ 102 h 1056"/>
                <a:gd name="T2" fmla="*/ 59 w 386"/>
                <a:gd name="T3" fmla="*/ 230 h 1056"/>
                <a:gd name="T4" fmla="*/ 102 w 386"/>
                <a:gd name="T5" fmla="*/ 557 h 1056"/>
                <a:gd name="T6" fmla="*/ 137 w 386"/>
                <a:gd name="T7" fmla="*/ 698 h 1056"/>
                <a:gd name="T8" fmla="*/ 187 w 386"/>
                <a:gd name="T9" fmla="*/ 1034 h 1056"/>
                <a:gd name="T10" fmla="*/ 271 w 386"/>
                <a:gd name="T11" fmla="*/ 1034 h 1056"/>
                <a:gd name="T12" fmla="*/ 296 w 386"/>
                <a:gd name="T13" fmla="*/ 863 h 1056"/>
                <a:gd name="T14" fmla="*/ 268 w 386"/>
                <a:gd name="T15" fmla="*/ 651 h 1056"/>
                <a:gd name="T16" fmla="*/ 308 w 386"/>
                <a:gd name="T17" fmla="*/ 264 h 1056"/>
                <a:gd name="T18" fmla="*/ 274 w 386"/>
                <a:gd name="T19" fmla="*/ 0 h 1056"/>
                <a:gd name="T20" fmla="*/ 0 w 386"/>
                <a:gd name="T21" fmla="*/ 10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1056">
                  <a:moveTo>
                    <a:pt x="0" y="102"/>
                  </a:moveTo>
                  <a:cubicBezTo>
                    <a:pt x="59" y="230"/>
                    <a:pt x="59" y="230"/>
                    <a:pt x="59" y="230"/>
                  </a:cubicBezTo>
                  <a:cubicBezTo>
                    <a:pt x="59" y="230"/>
                    <a:pt x="87" y="520"/>
                    <a:pt x="102" y="557"/>
                  </a:cubicBezTo>
                  <a:cubicBezTo>
                    <a:pt x="102" y="557"/>
                    <a:pt x="109" y="663"/>
                    <a:pt x="137" y="698"/>
                  </a:cubicBezTo>
                  <a:cubicBezTo>
                    <a:pt x="165" y="732"/>
                    <a:pt x="187" y="1034"/>
                    <a:pt x="187" y="1034"/>
                  </a:cubicBezTo>
                  <a:cubicBezTo>
                    <a:pt x="187" y="1034"/>
                    <a:pt x="264" y="1056"/>
                    <a:pt x="271" y="1034"/>
                  </a:cubicBezTo>
                  <a:cubicBezTo>
                    <a:pt x="277" y="1012"/>
                    <a:pt x="296" y="863"/>
                    <a:pt x="296" y="863"/>
                  </a:cubicBezTo>
                  <a:cubicBezTo>
                    <a:pt x="296" y="863"/>
                    <a:pt x="302" y="735"/>
                    <a:pt x="268" y="651"/>
                  </a:cubicBezTo>
                  <a:cubicBezTo>
                    <a:pt x="233" y="567"/>
                    <a:pt x="308" y="264"/>
                    <a:pt x="308" y="264"/>
                  </a:cubicBezTo>
                  <a:cubicBezTo>
                    <a:pt x="308" y="264"/>
                    <a:pt x="386" y="118"/>
                    <a:pt x="274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ľíďe">
              <a:extLst>
                <a:ext uri="{FF2B5EF4-FFF2-40B4-BE49-F238E27FC236}">
                  <a16:creationId xmlns:a16="http://schemas.microsoft.com/office/drawing/2014/main" id="{CA359EE0-8463-4695-9AE2-6940AA0C48D3}"/>
                </a:ext>
              </a:extLst>
            </p:cNvPr>
            <p:cNvSpPr/>
            <p:nvPr/>
          </p:nvSpPr>
          <p:spPr bwMode="auto">
            <a:xfrm>
              <a:off x="7853363" y="2605088"/>
              <a:ext cx="296863" cy="296863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$ļiďe">
              <a:extLst>
                <a:ext uri="{FF2B5EF4-FFF2-40B4-BE49-F238E27FC236}">
                  <a16:creationId xmlns:a16="http://schemas.microsoft.com/office/drawing/2014/main" id="{BA95267F-0CB4-4F65-B884-5F97B6C9213B}"/>
                </a:ext>
              </a:extLst>
            </p:cNvPr>
            <p:cNvSpPr/>
            <p:nvPr/>
          </p:nvSpPr>
          <p:spPr bwMode="auto">
            <a:xfrm>
              <a:off x="7729538" y="2978151"/>
              <a:ext cx="468313" cy="773113"/>
            </a:xfrm>
            <a:custGeom>
              <a:avLst/>
              <a:gdLst>
                <a:gd name="T0" fmla="*/ 352 w 402"/>
                <a:gd name="T1" fmla="*/ 0 h 667"/>
                <a:gd name="T2" fmla="*/ 199 w 402"/>
                <a:gd name="T3" fmla="*/ 16 h 667"/>
                <a:gd name="T4" fmla="*/ 165 w 402"/>
                <a:gd name="T5" fmla="*/ 16 h 667"/>
                <a:gd name="T6" fmla="*/ 106 w 402"/>
                <a:gd name="T7" fmla="*/ 56 h 667"/>
                <a:gd name="T8" fmla="*/ 56 w 402"/>
                <a:gd name="T9" fmla="*/ 144 h 667"/>
                <a:gd name="T10" fmla="*/ 31 w 402"/>
                <a:gd name="T11" fmla="*/ 290 h 667"/>
                <a:gd name="T12" fmla="*/ 37 w 402"/>
                <a:gd name="T13" fmla="*/ 567 h 667"/>
                <a:gd name="T14" fmla="*/ 37 w 402"/>
                <a:gd name="T15" fmla="*/ 620 h 667"/>
                <a:gd name="T16" fmla="*/ 69 w 402"/>
                <a:gd name="T17" fmla="*/ 655 h 667"/>
                <a:gd name="T18" fmla="*/ 352 w 402"/>
                <a:gd name="T19" fmla="*/ 530 h 667"/>
                <a:gd name="T20" fmla="*/ 352 w 402"/>
                <a:gd name="T21" fmla="*/ 480 h 667"/>
                <a:gd name="T22" fmla="*/ 358 w 402"/>
                <a:gd name="T23" fmla="*/ 440 h 667"/>
                <a:gd name="T24" fmla="*/ 361 w 402"/>
                <a:gd name="T25" fmla="*/ 405 h 667"/>
                <a:gd name="T26" fmla="*/ 390 w 402"/>
                <a:gd name="T27" fmla="*/ 225 h 667"/>
                <a:gd name="T28" fmla="*/ 352 w 402"/>
                <a:gd name="T2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2" h="667">
                  <a:moveTo>
                    <a:pt x="352" y="0"/>
                  </a:moveTo>
                  <a:cubicBezTo>
                    <a:pt x="352" y="0"/>
                    <a:pt x="218" y="0"/>
                    <a:pt x="199" y="16"/>
                  </a:cubicBezTo>
                  <a:cubicBezTo>
                    <a:pt x="190" y="25"/>
                    <a:pt x="175" y="25"/>
                    <a:pt x="165" y="16"/>
                  </a:cubicBezTo>
                  <a:cubicBezTo>
                    <a:pt x="165" y="16"/>
                    <a:pt x="118" y="19"/>
                    <a:pt x="106" y="56"/>
                  </a:cubicBezTo>
                  <a:cubicBezTo>
                    <a:pt x="94" y="94"/>
                    <a:pt x="56" y="144"/>
                    <a:pt x="56" y="144"/>
                  </a:cubicBezTo>
                  <a:cubicBezTo>
                    <a:pt x="56" y="144"/>
                    <a:pt x="0" y="184"/>
                    <a:pt x="31" y="290"/>
                  </a:cubicBezTo>
                  <a:cubicBezTo>
                    <a:pt x="62" y="396"/>
                    <a:pt x="37" y="567"/>
                    <a:pt x="37" y="567"/>
                  </a:cubicBezTo>
                  <a:cubicBezTo>
                    <a:pt x="37" y="567"/>
                    <a:pt x="12" y="605"/>
                    <a:pt x="37" y="620"/>
                  </a:cubicBezTo>
                  <a:cubicBezTo>
                    <a:pt x="62" y="636"/>
                    <a:pt x="72" y="642"/>
                    <a:pt x="69" y="655"/>
                  </a:cubicBezTo>
                  <a:cubicBezTo>
                    <a:pt x="65" y="667"/>
                    <a:pt x="352" y="552"/>
                    <a:pt x="352" y="530"/>
                  </a:cubicBezTo>
                  <a:cubicBezTo>
                    <a:pt x="352" y="508"/>
                    <a:pt x="346" y="489"/>
                    <a:pt x="352" y="480"/>
                  </a:cubicBezTo>
                  <a:cubicBezTo>
                    <a:pt x="358" y="471"/>
                    <a:pt x="365" y="455"/>
                    <a:pt x="358" y="440"/>
                  </a:cubicBezTo>
                  <a:cubicBezTo>
                    <a:pt x="352" y="424"/>
                    <a:pt x="365" y="421"/>
                    <a:pt x="361" y="405"/>
                  </a:cubicBezTo>
                  <a:cubicBezTo>
                    <a:pt x="358" y="390"/>
                    <a:pt x="377" y="274"/>
                    <a:pt x="390" y="225"/>
                  </a:cubicBezTo>
                  <a:cubicBezTo>
                    <a:pt x="402" y="175"/>
                    <a:pt x="399" y="3"/>
                    <a:pt x="352" y="0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lïḋè">
              <a:extLst>
                <a:ext uri="{FF2B5EF4-FFF2-40B4-BE49-F238E27FC236}">
                  <a16:creationId xmlns:a16="http://schemas.microsoft.com/office/drawing/2014/main" id="{E424A546-E017-43D0-9D50-8BBB752A3D03}"/>
                </a:ext>
              </a:extLst>
            </p:cNvPr>
            <p:cNvSpPr/>
            <p:nvPr/>
          </p:nvSpPr>
          <p:spPr bwMode="auto">
            <a:xfrm>
              <a:off x="7424738" y="3224213"/>
              <a:ext cx="165100" cy="169863"/>
            </a:xfrm>
            <a:custGeom>
              <a:avLst/>
              <a:gdLst>
                <a:gd name="T0" fmla="*/ 142 w 142"/>
                <a:gd name="T1" fmla="*/ 94 h 147"/>
                <a:gd name="T2" fmla="*/ 10 w 142"/>
                <a:gd name="T3" fmla="*/ 34 h 147"/>
                <a:gd name="T4" fmla="*/ 100 w 142"/>
                <a:gd name="T5" fmla="*/ 147 h 147"/>
                <a:gd name="T6" fmla="*/ 142 w 142"/>
                <a:gd name="T7" fmla="*/ 9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47">
                  <a:moveTo>
                    <a:pt x="142" y="94"/>
                  </a:moveTo>
                  <a:cubicBezTo>
                    <a:pt x="142" y="94"/>
                    <a:pt x="19" y="0"/>
                    <a:pt x="10" y="34"/>
                  </a:cubicBezTo>
                  <a:cubicBezTo>
                    <a:pt x="0" y="69"/>
                    <a:pt x="100" y="147"/>
                    <a:pt x="100" y="147"/>
                  </a:cubicBezTo>
                  <a:lnTo>
                    <a:pt x="142" y="94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ḻiďê">
              <a:extLst>
                <a:ext uri="{FF2B5EF4-FFF2-40B4-BE49-F238E27FC236}">
                  <a16:creationId xmlns:a16="http://schemas.microsoft.com/office/drawing/2014/main" id="{9749166D-D8D5-47DD-BC99-287D8EE4798C}"/>
                </a:ext>
              </a:extLst>
            </p:cNvPr>
            <p:cNvSpPr/>
            <p:nvPr/>
          </p:nvSpPr>
          <p:spPr bwMode="auto">
            <a:xfrm>
              <a:off x="7516813" y="2995613"/>
              <a:ext cx="727075" cy="542925"/>
            </a:xfrm>
            <a:custGeom>
              <a:avLst/>
              <a:gdLst>
                <a:gd name="T0" fmla="*/ 471 w 626"/>
                <a:gd name="T1" fmla="*/ 0 h 467"/>
                <a:gd name="T2" fmla="*/ 321 w 626"/>
                <a:gd name="T3" fmla="*/ 299 h 467"/>
                <a:gd name="T4" fmla="*/ 306 w 626"/>
                <a:gd name="T5" fmla="*/ 336 h 467"/>
                <a:gd name="T6" fmla="*/ 106 w 626"/>
                <a:gd name="T7" fmla="*/ 321 h 467"/>
                <a:gd name="T8" fmla="*/ 59 w 626"/>
                <a:gd name="T9" fmla="*/ 283 h 467"/>
                <a:gd name="T10" fmla="*/ 13 w 626"/>
                <a:gd name="T11" fmla="*/ 355 h 467"/>
                <a:gd name="T12" fmla="*/ 69 w 626"/>
                <a:gd name="T13" fmla="*/ 389 h 467"/>
                <a:gd name="T14" fmla="*/ 112 w 626"/>
                <a:gd name="T15" fmla="*/ 417 h 467"/>
                <a:gd name="T16" fmla="*/ 355 w 626"/>
                <a:gd name="T17" fmla="*/ 458 h 467"/>
                <a:gd name="T18" fmla="*/ 399 w 626"/>
                <a:gd name="T19" fmla="*/ 433 h 467"/>
                <a:gd name="T20" fmla="*/ 436 w 626"/>
                <a:gd name="T21" fmla="*/ 417 h 467"/>
                <a:gd name="T22" fmla="*/ 524 w 626"/>
                <a:gd name="T23" fmla="*/ 249 h 467"/>
                <a:gd name="T24" fmla="*/ 471 w 626"/>
                <a:gd name="T2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6" h="467">
                  <a:moveTo>
                    <a:pt x="471" y="0"/>
                  </a:moveTo>
                  <a:cubicBezTo>
                    <a:pt x="471" y="0"/>
                    <a:pt x="324" y="262"/>
                    <a:pt x="321" y="299"/>
                  </a:cubicBezTo>
                  <a:cubicBezTo>
                    <a:pt x="318" y="336"/>
                    <a:pt x="318" y="339"/>
                    <a:pt x="306" y="336"/>
                  </a:cubicBezTo>
                  <a:cubicBezTo>
                    <a:pt x="293" y="333"/>
                    <a:pt x="122" y="315"/>
                    <a:pt x="106" y="321"/>
                  </a:cubicBezTo>
                  <a:cubicBezTo>
                    <a:pt x="91" y="327"/>
                    <a:pt x="59" y="283"/>
                    <a:pt x="59" y="283"/>
                  </a:cubicBezTo>
                  <a:cubicBezTo>
                    <a:pt x="59" y="283"/>
                    <a:pt x="0" y="343"/>
                    <a:pt x="13" y="355"/>
                  </a:cubicBezTo>
                  <a:cubicBezTo>
                    <a:pt x="25" y="368"/>
                    <a:pt x="63" y="374"/>
                    <a:pt x="69" y="389"/>
                  </a:cubicBezTo>
                  <a:cubicBezTo>
                    <a:pt x="75" y="405"/>
                    <a:pt x="84" y="420"/>
                    <a:pt x="112" y="417"/>
                  </a:cubicBezTo>
                  <a:cubicBezTo>
                    <a:pt x="140" y="414"/>
                    <a:pt x="330" y="467"/>
                    <a:pt x="355" y="458"/>
                  </a:cubicBezTo>
                  <a:cubicBezTo>
                    <a:pt x="380" y="449"/>
                    <a:pt x="387" y="433"/>
                    <a:pt x="399" y="433"/>
                  </a:cubicBezTo>
                  <a:cubicBezTo>
                    <a:pt x="411" y="433"/>
                    <a:pt x="436" y="420"/>
                    <a:pt x="436" y="417"/>
                  </a:cubicBezTo>
                  <a:cubicBezTo>
                    <a:pt x="436" y="414"/>
                    <a:pt x="524" y="249"/>
                    <a:pt x="524" y="249"/>
                  </a:cubicBezTo>
                  <a:cubicBezTo>
                    <a:pt x="524" y="249"/>
                    <a:pt x="626" y="25"/>
                    <a:pt x="471" y="0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ḻïḋè">
              <a:extLst>
                <a:ext uri="{FF2B5EF4-FFF2-40B4-BE49-F238E27FC236}">
                  <a16:creationId xmlns:a16="http://schemas.microsoft.com/office/drawing/2014/main" id="{10F6489F-D7DA-4D0A-989E-7D280138FCCC}"/>
                </a:ext>
              </a:extLst>
            </p:cNvPr>
            <p:cNvSpPr/>
            <p:nvPr/>
          </p:nvSpPr>
          <p:spPr bwMode="auto">
            <a:xfrm>
              <a:off x="7807325" y="2524126"/>
              <a:ext cx="457200" cy="596900"/>
            </a:xfrm>
            <a:custGeom>
              <a:avLst/>
              <a:gdLst>
                <a:gd name="T0" fmla="*/ 104 w 394"/>
                <a:gd name="T1" fmla="*/ 280 h 514"/>
                <a:gd name="T2" fmla="*/ 93 w 394"/>
                <a:gd name="T3" fmla="*/ 243 h 514"/>
                <a:gd name="T4" fmla="*/ 102 w 394"/>
                <a:gd name="T5" fmla="*/ 184 h 514"/>
                <a:gd name="T6" fmla="*/ 181 w 394"/>
                <a:gd name="T7" fmla="*/ 118 h 514"/>
                <a:gd name="T8" fmla="*/ 199 w 394"/>
                <a:gd name="T9" fmla="*/ 148 h 514"/>
                <a:gd name="T10" fmla="*/ 228 w 394"/>
                <a:gd name="T11" fmla="*/ 172 h 514"/>
                <a:gd name="T12" fmla="*/ 244 w 394"/>
                <a:gd name="T13" fmla="*/ 205 h 514"/>
                <a:gd name="T14" fmla="*/ 251 w 394"/>
                <a:gd name="T15" fmla="*/ 249 h 514"/>
                <a:gd name="T16" fmla="*/ 232 w 394"/>
                <a:gd name="T17" fmla="*/ 288 h 514"/>
                <a:gd name="T18" fmla="*/ 205 w 394"/>
                <a:gd name="T19" fmla="*/ 310 h 514"/>
                <a:gd name="T20" fmla="*/ 203 w 394"/>
                <a:gd name="T21" fmla="*/ 327 h 514"/>
                <a:gd name="T22" fmla="*/ 199 w 394"/>
                <a:gd name="T23" fmla="*/ 430 h 514"/>
                <a:gd name="T24" fmla="*/ 140 w 394"/>
                <a:gd name="T25" fmla="*/ 510 h 514"/>
                <a:gd name="T26" fmla="*/ 217 w 394"/>
                <a:gd name="T27" fmla="*/ 508 h 514"/>
                <a:gd name="T28" fmla="*/ 273 w 394"/>
                <a:gd name="T29" fmla="*/ 461 h 514"/>
                <a:gd name="T30" fmla="*/ 284 w 394"/>
                <a:gd name="T31" fmla="*/ 425 h 514"/>
                <a:gd name="T32" fmla="*/ 361 w 394"/>
                <a:gd name="T33" fmla="*/ 371 h 514"/>
                <a:gd name="T34" fmla="*/ 377 w 394"/>
                <a:gd name="T35" fmla="*/ 336 h 514"/>
                <a:gd name="T36" fmla="*/ 355 w 394"/>
                <a:gd name="T37" fmla="*/ 115 h 514"/>
                <a:gd name="T38" fmla="*/ 315 w 394"/>
                <a:gd name="T39" fmla="*/ 50 h 514"/>
                <a:gd name="T40" fmla="*/ 257 w 394"/>
                <a:gd name="T41" fmla="*/ 20 h 514"/>
                <a:gd name="T42" fmla="*/ 163 w 394"/>
                <a:gd name="T43" fmla="*/ 1 h 514"/>
                <a:gd name="T44" fmla="*/ 121 w 394"/>
                <a:gd name="T45" fmla="*/ 6 h 514"/>
                <a:gd name="T46" fmla="*/ 85 w 394"/>
                <a:gd name="T47" fmla="*/ 27 h 514"/>
                <a:gd name="T48" fmla="*/ 5 w 394"/>
                <a:gd name="T49" fmla="*/ 192 h 514"/>
                <a:gd name="T50" fmla="*/ 45 w 394"/>
                <a:gd name="T51" fmla="*/ 299 h 514"/>
                <a:gd name="T52" fmla="*/ 86 w 394"/>
                <a:gd name="T53" fmla="*/ 328 h 514"/>
                <a:gd name="T54" fmla="*/ 104 w 394"/>
                <a:gd name="T55" fmla="*/ 28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514">
                  <a:moveTo>
                    <a:pt x="104" y="280"/>
                  </a:moveTo>
                  <a:cubicBezTo>
                    <a:pt x="103" y="267"/>
                    <a:pt x="96" y="256"/>
                    <a:pt x="93" y="243"/>
                  </a:cubicBezTo>
                  <a:cubicBezTo>
                    <a:pt x="88" y="223"/>
                    <a:pt x="91" y="202"/>
                    <a:pt x="102" y="184"/>
                  </a:cubicBezTo>
                  <a:cubicBezTo>
                    <a:pt x="120" y="155"/>
                    <a:pt x="156" y="142"/>
                    <a:pt x="181" y="118"/>
                  </a:cubicBezTo>
                  <a:cubicBezTo>
                    <a:pt x="181" y="130"/>
                    <a:pt x="190" y="140"/>
                    <a:pt x="199" y="148"/>
                  </a:cubicBezTo>
                  <a:cubicBezTo>
                    <a:pt x="209" y="156"/>
                    <a:pt x="220" y="163"/>
                    <a:pt x="228" y="172"/>
                  </a:cubicBezTo>
                  <a:cubicBezTo>
                    <a:pt x="235" y="182"/>
                    <a:pt x="241" y="193"/>
                    <a:pt x="244" y="205"/>
                  </a:cubicBezTo>
                  <a:cubicBezTo>
                    <a:pt x="249" y="219"/>
                    <a:pt x="251" y="234"/>
                    <a:pt x="251" y="249"/>
                  </a:cubicBezTo>
                  <a:cubicBezTo>
                    <a:pt x="250" y="264"/>
                    <a:pt x="243" y="278"/>
                    <a:pt x="232" y="288"/>
                  </a:cubicBezTo>
                  <a:cubicBezTo>
                    <a:pt x="222" y="295"/>
                    <a:pt x="209" y="299"/>
                    <a:pt x="205" y="310"/>
                  </a:cubicBezTo>
                  <a:cubicBezTo>
                    <a:pt x="203" y="316"/>
                    <a:pt x="202" y="322"/>
                    <a:pt x="203" y="327"/>
                  </a:cubicBezTo>
                  <a:cubicBezTo>
                    <a:pt x="205" y="362"/>
                    <a:pt x="207" y="397"/>
                    <a:pt x="199" y="430"/>
                  </a:cubicBezTo>
                  <a:cubicBezTo>
                    <a:pt x="191" y="463"/>
                    <a:pt x="171" y="496"/>
                    <a:pt x="140" y="510"/>
                  </a:cubicBezTo>
                  <a:cubicBezTo>
                    <a:pt x="166" y="512"/>
                    <a:pt x="192" y="514"/>
                    <a:pt x="217" y="508"/>
                  </a:cubicBezTo>
                  <a:cubicBezTo>
                    <a:pt x="241" y="501"/>
                    <a:pt x="265" y="485"/>
                    <a:pt x="273" y="461"/>
                  </a:cubicBezTo>
                  <a:cubicBezTo>
                    <a:pt x="278" y="449"/>
                    <a:pt x="278" y="436"/>
                    <a:pt x="284" y="425"/>
                  </a:cubicBezTo>
                  <a:cubicBezTo>
                    <a:pt x="299" y="397"/>
                    <a:pt x="341" y="395"/>
                    <a:pt x="361" y="371"/>
                  </a:cubicBezTo>
                  <a:cubicBezTo>
                    <a:pt x="370" y="361"/>
                    <a:pt x="374" y="349"/>
                    <a:pt x="377" y="336"/>
                  </a:cubicBezTo>
                  <a:cubicBezTo>
                    <a:pt x="394" y="263"/>
                    <a:pt x="382" y="186"/>
                    <a:pt x="355" y="115"/>
                  </a:cubicBezTo>
                  <a:cubicBezTo>
                    <a:pt x="346" y="91"/>
                    <a:pt x="335" y="67"/>
                    <a:pt x="315" y="50"/>
                  </a:cubicBezTo>
                  <a:cubicBezTo>
                    <a:pt x="299" y="35"/>
                    <a:pt x="278" y="27"/>
                    <a:pt x="257" y="20"/>
                  </a:cubicBezTo>
                  <a:cubicBezTo>
                    <a:pt x="226" y="10"/>
                    <a:pt x="195" y="2"/>
                    <a:pt x="163" y="1"/>
                  </a:cubicBezTo>
                  <a:cubicBezTo>
                    <a:pt x="149" y="0"/>
                    <a:pt x="135" y="2"/>
                    <a:pt x="121" y="6"/>
                  </a:cubicBezTo>
                  <a:cubicBezTo>
                    <a:pt x="108" y="11"/>
                    <a:pt x="96" y="18"/>
                    <a:pt x="85" y="27"/>
                  </a:cubicBezTo>
                  <a:cubicBezTo>
                    <a:pt x="35" y="66"/>
                    <a:pt x="0" y="128"/>
                    <a:pt x="5" y="192"/>
                  </a:cubicBezTo>
                  <a:cubicBezTo>
                    <a:pt x="8" y="230"/>
                    <a:pt x="24" y="267"/>
                    <a:pt x="45" y="299"/>
                  </a:cubicBezTo>
                  <a:cubicBezTo>
                    <a:pt x="52" y="311"/>
                    <a:pt x="69" y="335"/>
                    <a:pt x="86" y="328"/>
                  </a:cubicBezTo>
                  <a:cubicBezTo>
                    <a:pt x="100" y="321"/>
                    <a:pt x="106" y="293"/>
                    <a:pt x="104" y="28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ṣḻîḋè">
              <a:extLst>
                <a:ext uri="{FF2B5EF4-FFF2-40B4-BE49-F238E27FC236}">
                  <a16:creationId xmlns:a16="http://schemas.microsoft.com/office/drawing/2014/main" id="{1840F1FC-9A7A-49BE-B0ED-F3939DFB46D8}"/>
                </a:ext>
              </a:extLst>
            </p:cNvPr>
            <p:cNvSpPr/>
            <p:nvPr/>
          </p:nvSpPr>
          <p:spPr bwMode="auto">
            <a:xfrm>
              <a:off x="5605463" y="3170238"/>
              <a:ext cx="933450" cy="185738"/>
            </a:xfrm>
            <a:custGeom>
              <a:avLst/>
              <a:gdLst>
                <a:gd name="T0" fmla="*/ 0 w 588"/>
                <a:gd name="T1" fmla="*/ 117 h 117"/>
                <a:gd name="T2" fmla="*/ 117 w 588"/>
                <a:gd name="T3" fmla="*/ 117 h 117"/>
                <a:gd name="T4" fmla="*/ 117 w 588"/>
                <a:gd name="T5" fmla="*/ 0 h 117"/>
                <a:gd name="T6" fmla="*/ 0 w 588"/>
                <a:gd name="T7" fmla="*/ 0 h 117"/>
                <a:gd name="T8" fmla="*/ 0 w 588"/>
                <a:gd name="T9" fmla="*/ 117 h 117"/>
                <a:gd name="T10" fmla="*/ 588 w 588"/>
                <a:gd name="T11" fmla="*/ 0 h 117"/>
                <a:gd name="T12" fmla="*/ 471 w 588"/>
                <a:gd name="T13" fmla="*/ 0 h 117"/>
                <a:gd name="T14" fmla="*/ 471 w 588"/>
                <a:gd name="T15" fmla="*/ 117 h 117"/>
                <a:gd name="T16" fmla="*/ 588 w 588"/>
                <a:gd name="T17" fmla="*/ 117 h 117"/>
                <a:gd name="T18" fmla="*/ 588 w 588"/>
                <a:gd name="T19" fmla="*/ 0 h 117"/>
                <a:gd name="T20" fmla="*/ 235 w 588"/>
                <a:gd name="T21" fmla="*/ 117 h 117"/>
                <a:gd name="T22" fmla="*/ 353 w 588"/>
                <a:gd name="T23" fmla="*/ 117 h 117"/>
                <a:gd name="T24" fmla="*/ 353 w 588"/>
                <a:gd name="T25" fmla="*/ 0 h 117"/>
                <a:gd name="T26" fmla="*/ 235 w 588"/>
                <a:gd name="T27" fmla="*/ 0 h 117"/>
                <a:gd name="T28" fmla="*/ 235 w 588"/>
                <a:gd name="T2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8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0" y="0"/>
                  </a:lnTo>
                  <a:lnTo>
                    <a:pt x="0" y="117"/>
                  </a:lnTo>
                  <a:close/>
                  <a:moveTo>
                    <a:pt x="588" y="0"/>
                  </a:moveTo>
                  <a:lnTo>
                    <a:pt x="471" y="0"/>
                  </a:lnTo>
                  <a:lnTo>
                    <a:pt x="471" y="117"/>
                  </a:lnTo>
                  <a:lnTo>
                    <a:pt x="588" y="117"/>
                  </a:lnTo>
                  <a:lnTo>
                    <a:pt x="588" y="0"/>
                  </a:lnTo>
                  <a:close/>
                  <a:moveTo>
                    <a:pt x="235" y="117"/>
                  </a:moveTo>
                  <a:lnTo>
                    <a:pt x="353" y="117"/>
                  </a:lnTo>
                  <a:lnTo>
                    <a:pt x="353" y="0"/>
                  </a:lnTo>
                  <a:lnTo>
                    <a:pt x="235" y="0"/>
                  </a:lnTo>
                  <a:lnTo>
                    <a:pt x="235" y="11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ľiḓè">
              <a:extLst>
                <a:ext uri="{FF2B5EF4-FFF2-40B4-BE49-F238E27FC236}">
                  <a16:creationId xmlns:a16="http://schemas.microsoft.com/office/drawing/2014/main" id="{4FBF8D6D-0AF0-427D-9A47-E16AD184F001}"/>
                </a:ext>
              </a:extLst>
            </p:cNvPr>
            <p:cNvSpPr/>
            <p:nvPr/>
          </p:nvSpPr>
          <p:spPr bwMode="auto">
            <a:xfrm>
              <a:off x="4367213" y="2373313"/>
              <a:ext cx="312738" cy="242888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śḷîďe">
              <a:extLst>
                <a:ext uri="{FF2B5EF4-FFF2-40B4-BE49-F238E27FC236}">
                  <a16:creationId xmlns:a16="http://schemas.microsoft.com/office/drawing/2014/main" id="{9CEC0EA4-A3B1-49B0-BE32-90AD4B0920D5}"/>
                </a:ext>
              </a:extLst>
            </p:cNvPr>
            <p:cNvSpPr/>
            <p:nvPr/>
          </p:nvSpPr>
          <p:spPr bwMode="auto">
            <a:xfrm>
              <a:off x="4538663" y="3306763"/>
              <a:ext cx="328613" cy="133350"/>
            </a:xfrm>
            <a:custGeom>
              <a:avLst/>
              <a:gdLst>
                <a:gd name="T0" fmla="*/ 11 w 283"/>
                <a:gd name="T1" fmla="*/ 24 h 116"/>
                <a:gd name="T2" fmla="*/ 153 w 283"/>
                <a:gd name="T3" fmla="*/ 16 h 116"/>
                <a:gd name="T4" fmla="*/ 275 w 283"/>
                <a:gd name="T5" fmla="*/ 59 h 116"/>
                <a:gd name="T6" fmla="*/ 124 w 283"/>
                <a:gd name="T7" fmla="*/ 83 h 116"/>
                <a:gd name="T8" fmla="*/ 0 w 283"/>
                <a:gd name="T9" fmla="*/ 116 h 116"/>
                <a:gd name="T10" fmla="*/ 11 w 283"/>
                <a:gd name="T11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116">
                  <a:moveTo>
                    <a:pt x="11" y="24"/>
                  </a:moveTo>
                  <a:cubicBezTo>
                    <a:pt x="11" y="24"/>
                    <a:pt x="132" y="32"/>
                    <a:pt x="153" y="16"/>
                  </a:cubicBezTo>
                  <a:cubicBezTo>
                    <a:pt x="175" y="0"/>
                    <a:pt x="267" y="38"/>
                    <a:pt x="275" y="59"/>
                  </a:cubicBezTo>
                  <a:cubicBezTo>
                    <a:pt x="283" y="81"/>
                    <a:pt x="145" y="83"/>
                    <a:pt x="124" y="83"/>
                  </a:cubicBezTo>
                  <a:cubicBezTo>
                    <a:pt x="102" y="83"/>
                    <a:pt x="0" y="116"/>
                    <a:pt x="0" y="116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Sḷide">
              <a:extLst>
                <a:ext uri="{FF2B5EF4-FFF2-40B4-BE49-F238E27FC236}">
                  <a16:creationId xmlns:a16="http://schemas.microsoft.com/office/drawing/2014/main" id="{C5FE41EC-A4DB-409B-B623-8530E2575021}"/>
                </a:ext>
              </a:extLst>
            </p:cNvPr>
            <p:cNvSpPr/>
            <p:nvPr/>
          </p:nvSpPr>
          <p:spPr bwMode="auto">
            <a:xfrm>
              <a:off x="4195763" y="4764088"/>
              <a:ext cx="488950" cy="231775"/>
            </a:xfrm>
            <a:custGeom>
              <a:avLst/>
              <a:gdLst>
                <a:gd name="T0" fmla="*/ 56 w 420"/>
                <a:gd name="T1" fmla="*/ 22 h 199"/>
                <a:gd name="T2" fmla="*/ 29 w 420"/>
                <a:gd name="T3" fmla="*/ 182 h 199"/>
                <a:gd name="T4" fmla="*/ 368 w 420"/>
                <a:gd name="T5" fmla="*/ 187 h 199"/>
                <a:gd name="T6" fmla="*/ 361 w 420"/>
                <a:gd name="T7" fmla="*/ 133 h 199"/>
                <a:gd name="T8" fmla="*/ 280 w 420"/>
                <a:gd name="T9" fmla="*/ 111 h 199"/>
                <a:gd name="T10" fmla="*/ 211 w 420"/>
                <a:gd name="T11" fmla="*/ 54 h 199"/>
                <a:gd name="T12" fmla="*/ 189 w 420"/>
                <a:gd name="T13" fmla="*/ 13 h 199"/>
                <a:gd name="T14" fmla="*/ 167 w 420"/>
                <a:gd name="T15" fmla="*/ 47 h 199"/>
                <a:gd name="T16" fmla="*/ 56 w 420"/>
                <a:gd name="T17" fmla="*/ 2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199">
                  <a:moveTo>
                    <a:pt x="56" y="22"/>
                  </a:moveTo>
                  <a:cubicBezTo>
                    <a:pt x="56" y="22"/>
                    <a:pt x="0" y="165"/>
                    <a:pt x="29" y="182"/>
                  </a:cubicBezTo>
                  <a:cubicBezTo>
                    <a:pt x="59" y="199"/>
                    <a:pt x="368" y="187"/>
                    <a:pt x="368" y="187"/>
                  </a:cubicBezTo>
                  <a:cubicBezTo>
                    <a:pt x="368" y="187"/>
                    <a:pt x="420" y="155"/>
                    <a:pt x="361" y="133"/>
                  </a:cubicBezTo>
                  <a:cubicBezTo>
                    <a:pt x="361" y="133"/>
                    <a:pt x="312" y="130"/>
                    <a:pt x="280" y="111"/>
                  </a:cubicBezTo>
                  <a:cubicBezTo>
                    <a:pt x="248" y="91"/>
                    <a:pt x="211" y="54"/>
                    <a:pt x="211" y="54"/>
                  </a:cubicBezTo>
                  <a:cubicBezTo>
                    <a:pt x="211" y="54"/>
                    <a:pt x="208" y="0"/>
                    <a:pt x="189" y="13"/>
                  </a:cubicBezTo>
                  <a:cubicBezTo>
                    <a:pt x="177" y="20"/>
                    <a:pt x="169" y="33"/>
                    <a:pt x="167" y="47"/>
                  </a:cubicBezTo>
                  <a:cubicBezTo>
                    <a:pt x="56" y="22"/>
                    <a:pt x="56" y="22"/>
                    <a:pt x="56" y="22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líďè">
              <a:extLst>
                <a:ext uri="{FF2B5EF4-FFF2-40B4-BE49-F238E27FC236}">
                  <a16:creationId xmlns:a16="http://schemas.microsoft.com/office/drawing/2014/main" id="{CA57CAB8-42EE-4670-AAE2-84AC80DB8052}"/>
                </a:ext>
              </a:extLst>
            </p:cNvPr>
            <p:cNvSpPr/>
            <p:nvPr/>
          </p:nvSpPr>
          <p:spPr bwMode="auto">
            <a:xfrm>
              <a:off x="4219575" y="4776788"/>
              <a:ext cx="428625" cy="209550"/>
            </a:xfrm>
            <a:custGeom>
              <a:avLst/>
              <a:gdLst>
                <a:gd name="T0" fmla="*/ 173 w 368"/>
                <a:gd name="T1" fmla="*/ 0 h 180"/>
                <a:gd name="T2" fmla="*/ 169 w 368"/>
                <a:gd name="T3" fmla="*/ 1 h 180"/>
                <a:gd name="T4" fmla="*/ 175 w 368"/>
                <a:gd name="T5" fmla="*/ 31 h 180"/>
                <a:gd name="T6" fmla="*/ 174 w 368"/>
                <a:gd name="T7" fmla="*/ 33 h 180"/>
                <a:gd name="T8" fmla="*/ 146 w 368"/>
                <a:gd name="T9" fmla="*/ 36 h 180"/>
                <a:gd name="T10" fmla="*/ 146 w 368"/>
                <a:gd name="T11" fmla="*/ 36 h 180"/>
                <a:gd name="T12" fmla="*/ 145 w 368"/>
                <a:gd name="T13" fmla="*/ 36 h 180"/>
                <a:gd name="T14" fmla="*/ 140 w 368"/>
                <a:gd name="T15" fmla="*/ 36 h 180"/>
                <a:gd name="T16" fmla="*/ 45 w 368"/>
                <a:gd name="T17" fmla="*/ 33 h 180"/>
                <a:gd name="T18" fmla="*/ 45 w 368"/>
                <a:gd name="T19" fmla="*/ 33 h 180"/>
                <a:gd name="T20" fmla="*/ 45 w 368"/>
                <a:gd name="T21" fmla="*/ 33 h 180"/>
                <a:gd name="T22" fmla="*/ 46 w 368"/>
                <a:gd name="T23" fmla="*/ 14 h 180"/>
                <a:gd name="T24" fmla="*/ 35 w 368"/>
                <a:gd name="T25" fmla="*/ 11 h 180"/>
                <a:gd name="T26" fmla="*/ 0 w 368"/>
                <a:gd name="T27" fmla="*/ 147 h 180"/>
                <a:gd name="T28" fmla="*/ 8 w 368"/>
                <a:gd name="T29" fmla="*/ 171 h 180"/>
                <a:gd name="T30" fmla="*/ 146 w 368"/>
                <a:gd name="T31" fmla="*/ 180 h 180"/>
                <a:gd name="T32" fmla="*/ 347 w 368"/>
                <a:gd name="T33" fmla="*/ 176 h 180"/>
                <a:gd name="T34" fmla="*/ 368 w 368"/>
                <a:gd name="T35" fmla="*/ 148 h 180"/>
                <a:gd name="T36" fmla="*/ 340 w 368"/>
                <a:gd name="T37" fmla="*/ 122 h 180"/>
                <a:gd name="T38" fmla="*/ 262 w 368"/>
                <a:gd name="T39" fmla="*/ 102 h 180"/>
                <a:gd name="T40" fmla="*/ 259 w 368"/>
                <a:gd name="T41" fmla="*/ 100 h 180"/>
                <a:gd name="T42" fmla="*/ 190 w 368"/>
                <a:gd name="T43" fmla="*/ 43 h 180"/>
                <a:gd name="T44" fmla="*/ 173 w 368"/>
                <a:gd name="T4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18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72" y="13"/>
                    <a:pt x="175" y="26"/>
                    <a:pt x="175" y="31"/>
                  </a:cubicBezTo>
                  <a:cubicBezTo>
                    <a:pt x="175" y="32"/>
                    <a:pt x="175" y="33"/>
                    <a:pt x="174" y="33"/>
                  </a:cubicBezTo>
                  <a:cubicBezTo>
                    <a:pt x="174" y="35"/>
                    <a:pt x="162" y="36"/>
                    <a:pt x="146" y="36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3" y="36"/>
                    <a:pt x="141" y="36"/>
                    <a:pt x="140" y="36"/>
                  </a:cubicBezTo>
                  <a:cubicBezTo>
                    <a:pt x="101" y="36"/>
                    <a:pt x="45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0" y="101"/>
                    <a:pt x="0" y="147"/>
                  </a:cubicBezTo>
                  <a:cubicBezTo>
                    <a:pt x="0" y="158"/>
                    <a:pt x="2" y="167"/>
                    <a:pt x="8" y="171"/>
                  </a:cubicBezTo>
                  <a:cubicBezTo>
                    <a:pt x="20" y="178"/>
                    <a:pt x="80" y="180"/>
                    <a:pt x="146" y="180"/>
                  </a:cubicBezTo>
                  <a:cubicBezTo>
                    <a:pt x="240" y="180"/>
                    <a:pt x="347" y="176"/>
                    <a:pt x="347" y="176"/>
                  </a:cubicBezTo>
                  <a:cubicBezTo>
                    <a:pt x="347" y="176"/>
                    <a:pt x="368" y="163"/>
                    <a:pt x="368" y="148"/>
                  </a:cubicBezTo>
                  <a:cubicBezTo>
                    <a:pt x="368" y="139"/>
                    <a:pt x="361" y="130"/>
                    <a:pt x="340" y="122"/>
                  </a:cubicBezTo>
                  <a:cubicBezTo>
                    <a:pt x="340" y="122"/>
                    <a:pt x="294" y="120"/>
                    <a:pt x="262" y="102"/>
                  </a:cubicBezTo>
                  <a:cubicBezTo>
                    <a:pt x="261" y="101"/>
                    <a:pt x="260" y="101"/>
                    <a:pt x="259" y="100"/>
                  </a:cubicBezTo>
                  <a:cubicBezTo>
                    <a:pt x="227" y="80"/>
                    <a:pt x="190" y="43"/>
                    <a:pt x="190" y="43"/>
                  </a:cubicBezTo>
                  <a:cubicBezTo>
                    <a:pt x="190" y="43"/>
                    <a:pt x="188" y="0"/>
                    <a:pt x="173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şḻíďè">
              <a:extLst>
                <a:ext uri="{FF2B5EF4-FFF2-40B4-BE49-F238E27FC236}">
                  <a16:creationId xmlns:a16="http://schemas.microsoft.com/office/drawing/2014/main" id="{61685A8A-1A8C-4246-873D-598152531BDF}"/>
                </a:ext>
              </a:extLst>
            </p:cNvPr>
            <p:cNvSpPr/>
            <p:nvPr/>
          </p:nvSpPr>
          <p:spPr bwMode="auto">
            <a:xfrm>
              <a:off x="4616450" y="2724151"/>
              <a:ext cx="736600" cy="1189038"/>
            </a:xfrm>
            <a:custGeom>
              <a:avLst/>
              <a:gdLst>
                <a:gd name="T0" fmla="*/ 464 w 464"/>
                <a:gd name="T1" fmla="*/ 661 h 749"/>
                <a:gd name="T2" fmla="*/ 176 w 464"/>
                <a:gd name="T3" fmla="*/ 375 h 749"/>
                <a:gd name="T4" fmla="*/ 464 w 464"/>
                <a:gd name="T5" fmla="*/ 88 h 749"/>
                <a:gd name="T6" fmla="*/ 376 w 464"/>
                <a:gd name="T7" fmla="*/ 0 h 749"/>
                <a:gd name="T8" fmla="*/ 0 w 464"/>
                <a:gd name="T9" fmla="*/ 375 h 749"/>
                <a:gd name="T10" fmla="*/ 376 w 464"/>
                <a:gd name="T11" fmla="*/ 749 h 749"/>
                <a:gd name="T12" fmla="*/ 464 w 464"/>
                <a:gd name="T13" fmla="*/ 661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749">
                  <a:moveTo>
                    <a:pt x="464" y="661"/>
                  </a:moveTo>
                  <a:lnTo>
                    <a:pt x="176" y="375"/>
                  </a:lnTo>
                  <a:lnTo>
                    <a:pt x="464" y="88"/>
                  </a:lnTo>
                  <a:lnTo>
                    <a:pt x="376" y="0"/>
                  </a:lnTo>
                  <a:lnTo>
                    <a:pt x="0" y="375"/>
                  </a:lnTo>
                  <a:lnTo>
                    <a:pt x="376" y="749"/>
                  </a:lnTo>
                  <a:lnTo>
                    <a:pt x="464" y="66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ľïḓê">
              <a:extLst>
                <a:ext uri="{FF2B5EF4-FFF2-40B4-BE49-F238E27FC236}">
                  <a16:creationId xmlns:a16="http://schemas.microsoft.com/office/drawing/2014/main" id="{B93F023F-C233-4490-A550-6F13C417B44D}"/>
                </a:ext>
              </a:extLst>
            </p:cNvPr>
            <p:cNvSpPr/>
            <p:nvPr/>
          </p:nvSpPr>
          <p:spPr bwMode="auto">
            <a:xfrm>
              <a:off x="4087813" y="4813301"/>
              <a:ext cx="534988" cy="252413"/>
            </a:xfrm>
            <a:custGeom>
              <a:avLst/>
              <a:gdLst>
                <a:gd name="T0" fmla="*/ 62 w 461"/>
                <a:gd name="T1" fmla="*/ 24 h 218"/>
                <a:gd name="T2" fmla="*/ 33 w 461"/>
                <a:gd name="T3" fmla="*/ 199 h 218"/>
                <a:gd name="T4" fmla="*/ 404 w 461"/>
                <a:gd name="T5" fmla="*/ 204 h 218"/>
                <a:gd name="T6" fmla="*/ 396 w 461"/>
                <a:gd name="T7" fmla="*/ 145 h 218"/>
                <a:gd name="T8" fmla="*/ 307 w 461"/>
                <a:gd name="T9" fmla="*/ 121 h 218"/>
                <a:gd name="T10" fmla="*/ 232 w 461"/>
                <a:gd name="T11" fmla="*/ 59 h 218"/>
                <a:gd name="T12" fmla="*/ 208 w 461"/>
                <a:gd name="T13" fmla="*/ 13 h 218"/>
                <a:gd name="T14" fmla="*/ 183 w 461"/>
                <a:gd name="T15" fmla="*/ 51 h 218"/>
                <a:gd name="T16" fmla="*/ 62 w 461"/>
                <a:gd name="T17" fmla="*/ 2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218">
                  <a:moveTo>
                    <a:pt x="62" y="24"/>
                  </a:moveTo>
                  <a:cubicBezTo>
                    <a:pt x="62" y="24"/>
                    <a:pt x="0" y="180"/>
                    <a:pt x="33" y="199"/>
                  </a:cubicBezTo>
                  <a:cubicBezTo>
                    <a:pt x="65" y="218"/>
                    <a:pt x="404" y="204"/>
                    <a:pt x="404" y="204"/>
                  </a:cubicBezTo>
                  <a:cubicBezTo>
                    <a:pt x="404" y="204"/>
                    <a:pt x="461" y="169"/>
                    <a:pt x="396" y="145"/>
                  </a:cubicBezTo>
                  <a:cubicBezTo>
                    <a:pt x="396" y="145"/>
                    <a:pt x="342" y="142"/>
                    <a:pt x="307" y="121"/>
                  </a:cubicBezTo>
                  <a:cubicBezTo>
                    <a:pt x="272" y="99"/>
                    <a:pt x="232" y="59"/>
                    <a:pt x="232" y="59"/>
                  </a:cubicBezTo>
                  <a:cubicBezTo>
                    <a:pt x="232" y="59"/>
                    <a:pt x="229" y="0"/>
                    <a:pt x="208" y="13"/>
                  </a:cubicBezTo>
                  <a:cubicBezTo>
                    <a:pt x="195" y="22"/>
                    <a:pt x="186" y="35"/>
                    <a:pt x="183" y="51"/>
                  </a:cubicBezTo>
                  <a:lnTo>
                    <a:pt x="62" y="24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líḑé">
              <a:extLst>
                <a:ext uri="{FF2B5EF4-FFF2-40B4-BE49-F238E27FC236}">
                  <a16:creationId xmlns:a16="http://schemas.microsoft.com/office/drawing/2014/main" id="{ADACEDC9-7F4F-4334-929A-4A269BB1E282}"/>
                </a:ext>
              </a:extLst>
            </p:cNvPr>
            <p:cNvSpPr/>
            <p:nvPr/>
          </p:nvSpPr>
          <p:spPr bwMode="auto">
            <a:xfrm>
              <a:off x="4271963" y="3613151"/>
              <a:ext cx="257175" cy="1209675"/>
            </a:xfrm>
            <a:custGeom>
              <a:avLst/>
              <a:gdLst>
                <a:gd name="T0" fmla="*/ 221 w 221"/>
                <a:gd name="T1" fmla="*/ 67 h 1042"/>
                <a:gd name="T2" fmla="*/ 183 w 221"/>
                <a:gd name="T3" fmla="*/ 406 h 1042"/>
                <a:gd name="T4" fmla="*/ 129 w 221"/>
                <a:gd name="T5" fmla="*/ 603 h 1042"/>
                <a:gd name="T6" fmla="*/ 116 w 221"/>
                <a:gd name="T7" fmla="*/ 670 h 1042"/>
                <a:gd name="T8" fmla="*/ 97 w 221"/>
                <a:gd name="T9" fmla="*/ 883 h 1042"/>
                <a:gd name="T10" fmla="*/ 121 w 221"/>
                <a:gd name="T11" fmla="*/ 974 h 1042"/>
                <a:gd name="T12" fmla="*/ 129 w 221"/>
                <a:gd name="T13" fmla="*/ 1036 h 1042"/>
                <a:gd name="T14" fmla="*/ 0 w 221"/>
                <a:gd name="T15" fmla="*/ 1036 h 1042"/>
                <a:gd name="T16" fmla="*/ 27 w 221"/>
                <a:gd name="T17" fmla="*/ 603 h 1042"/>
                <a:gd name="T18" fmla="*/ 110 w 221"/>
                <a:gd name="T19" fmla="*/ 0 h 1042"/>
                <a:gd name="T20" fmla="*/ 221 w 221"/>
                <a:gd name="T21" fmla="*/ 67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1042">
                  <a:moveTo>
                    <a:pt x="221" y="67"/>
                  </a:moveTo>
                  <a:cubicBezTo>
                    <a:pt x="183" y="406"/>
                    <a:pt x="183" y="406"/>
                    <a:pt x="183" y="406"/>
                  </a:cubicBezTo>
                  <a:cubicBezTo>
                    <a:pt x="183" y="406"/>
                    <a:pt x="170" y="568"/>
                    <a:pt x="129" y="603"/>
                  </a:cubicBezTo>
                  <a:cubicBezTo>
                    <a:pt x="129" y="603"/>
                    <a:pt x="129" y="654"/>
                    <a:pt x="116" y="670"/>
                  </a:cubicBezTo>
                  <a:cubicBezTo>
                    <a:pt x="97" y="883"/>
                    <a:pt x="97" y="883"/>
                    <a:pt x="97" y="883"/>
                  </a:cubicBezTo>
                  <a:cubicBezTo>
                    <a:pt x="97" y="883"/>
                    <a:pt x="124" y="961"/>
                    <a:pt x="121" y="974"/>
                  </a:cubicBezTo>
                  <a:cubicBezTo>
                    <a:pt x="119" y="988"/>
                    <a:pt x="132" y="1031"/>
                    <a:pt x="129" y="1036"/>
                  </a:cubicBezTo>
                  <a:cubicBezTo>
                    <a:pt x="127" y="1042"/>
                    <a:pt x="0" y="1036"/>
                    <a:pt x="0" y="1036"/>
                  </a:cubicBezTo>
                  <a:cubicBezTo>
                    <a:pt x="27" y="603"/>
                    <a:pt x="27" y="603"/>
                    <a:pt x="27" y="603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21" y="67"/>
                    <a:pt x="221" y="67"/>
                    <a:pt x="221" y="67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ļîḋe">
              <a:extLst>
                <a:ext uri="{FF2B5EF4-FFF2-40B4-BE49-F238E27FC236}">
                  <a16:creationId xmlns:a16="http://schemas.microsoft.com/office/drawing/2014/main" id="{77BA28CE-A7F6-4E6E-BD1F-38E6D072864A}"/>
                </a:ext>
              </a:extLst>
            </p:cNvPr>
            <p:cNvSpPr/>
            <p:nvPr/>
          </p:nvSpPr>
          <p:spPr bwMode="auto">
            <a:xfrm>
              <a:off x="4271963" y="3613151"/>
              <a:ext cx="257175" cy="1206500"/>
            </a:xfrm>
            <a:custGeom>
              <a:avLst/>
              <a:gdLst>
                <a:gd name="T0" fmla="*/ 110 w 221"/>
                <a:gd name="T1" fmla="*/ 0 h 1039"/>
                <a:gd name="T2" fmla="*/ 27 w 221"/>
                <a:gd name="T3" fmla="*/ 603 h 1039"/>
                <a:gd name="T4" fmla="*/ 1 w 221"/>
                <a:gd name="T5" fmla="*/ 1017 h 1039"/>
                <a:gd name="T6" fmla="*/ 0 w 221"/>
                <a:gd name="T7" fmla="*/ 1036 h 1039"/>
                <a:gd name="T8" fmla="*/ 95 w 221"/>
                <a:gd name="T9" fmla="*/ 1039 h 1039"/>
                <a:gd name="T10" fmla="*/ 129 w 221"/>
                <a:gd name="T11" fmla="*/ 1036 h 1039"/>
                <a:gd name="T12" fmla="*/ 130 w 221"/>
                <a:gd name="T13" fmla="*/ 1034 h 1039"/>
                <a:gd name="T14" fmla="*/ 124 w 221"/>
                <a:gd name="T15" fmla="*/ 1004 h 1039"/>
                <a:gd name="T16" fmla="*/ 121 w 221"/>
                <a:gd name="T17" fmla="*/ 979 h 1039"/>
                <a:gd name="T18" fmla="*/ 121 w 221"/>
                <a:gd name="T19" fmla="*/ 974 h 1039"/>
                <a:gd name="T20" fmla="*/ 121 w 221"/>
                <a:gd name="T21" fmla="*/ 972 h 1039"/>
                <a:gd name="T22" fmla="*/ 97 w 221"/>
                <a:gd name="T23" fmla="*/ 883 h 1039"/>
                <a:gd name="T24" fmla="*/ 97 w 221"/>
                <a:gd name="T25" fmla="*/ 883 h 1039"/>
                <a:gd name="T26" fmla="*/ 97 w 221"/>
                <a:gd name="T27" fmla="*/ 883 h 1039"/>
                <a:gd name="T28" fmla="*/ 116 w 221"/>
                <a:gd name="T29" fmla="*/ 670 h 1039"/>
                <a:gd name="T30" fmla="*/ 129 w 221"/>
                <a:gd name="T31" fmla="*/ 603 h 1039"/>
                <a:gd name="T32" fmla="*/ 129 w 221"/>
                <a:gd name="T33" fmla="*/ 603 h 1039"/>
                <a:gd name="T34" fmla="*/ 129 w 221"/>
                <a:gd name="T35" fmla="*/ 603 h 1039"/>
                <a:gd name="T36" fmla="*/ 129 w 221"/>
                <a:gd name="T37" fmla="*/ 603 h 1039"/>
                <a:gd name="T38" fmla="*/ 129 w 221"/>
                <a:gd name="T39" fmla="*/ 603 h 1039"/>
                <a:gd name="T40" fmla="*/ 129 w 221"/>
                <a:gd name="T41" fmla="*/ 603 h 1039"/>
                <a:gd name="T42" fmla="*/ 129 w 221"/>
                <a:gd name="T43" fmla="*/ 603 h 1039"/>
                <a:gd name="T44" fmla="*/ 129 w 221"/>
                <a:gd name="T45" fmla="*/ 603 h 1039"/>
                <a:gd name="T46" fmla="*/ 129 w 221"/>
                <a:gd name="T47" fmla="*/ 603 h 1039"/>
                <a:gd name="T48" fmla="*/ 129 w 221"/>
                <a:gd name="T49" fmla="*/ 603 h 1039"/>
                <a:gd name="T50" fmla="*/ 129 w 221"/>
                <a:gd name="T51" fmla="*/ 603 h 1039"/>
                <a:gd name="T52" fmla="*/ 129 w 221"/>
                <a:gd name="T53" fmla="*/ 603 h 1039"/>
                <a:gd name="T54" fmla="*/ 129 w 221"/>
                <a:gd name="T55" fmla="*/ 603 h 1039"/>
                <a:gd name="T56" fmla="*/ 183 w 221"/>
                <a:gd name="T57" fmla="*/ 406 h 1039"/>
                <a:gd name="T58" fmla="*/ 221 w 221"/>
                <a:gd name="T59" fmla="*/ 67 h 1039"/>
                <a:gd name="T60" fmla="*/ 110 w 221"/>
                <a:gd name="T61" fmla="*/ 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039">
                  <a:moveTo>
                    <a:pt x="110" y="0"/>
                  </a:moveTo>
                  <a:cubicBezTo>
                    <a:pt x="27" y="603"/>
                    <a:pt x="27" y="603"/>
                    <a:pt x="27" y="603"/>
                  </a:cubicBezTo>
                  <a:cubicBezTo>
                    <a:pt x="1" y="1017"/>
                    <a:pt x="1" y="1017"/>
                    <a:pt x="1" y="1017"/>
                  </a:cubicBezTo>
                  <a:cubicBezTo>
                    <a:pt x="0" y="1036"/>
                    <a:pt x="0" y="1036"/>
                    <a:pt x="0" y="1036"/>
                  </a:cubicBezTo>
                  <a:cubicBezTo>
                    <a:pt x="0" y="1036"/>
                    <a:pt x="56" y="1039"/>
                    <a:pt x="95" y="1039"/>
                  </a:cubicBezTo>
                  <a:cubicBezTo>
                    <a:pt x="114" y="1039"/>
                    <a:pt x="128" y="1038"/>
                    <a:pt x="129" y="1036"/>
                  </a:cubicBezTo>
                  <a:cubicBezTo>
                    <a:pt x="130" y="1036"/>
                    <a:pt x="130" y="1035"/>
                    <a:pt x="130" y="1034"/>
                  </a:cubicBezTo>
                  <a:cubicBezTo>
                    <a:pt x="130" y="1029"/>
                    <a:pt x="127" y="1016"/>
                    <a:pt x="124" y="1004"/>
                  </a:cubicBezTo>
                  <a:cubicBezTo>
                    <a:pt x="122" y="994"/>
                    <a:pt x="121" y="985"/>
                    <a:pt x="121" y="979"/>
                  </a:cubicBezTo>
                  <a:cubicBezTo>
                    <a:pt x="121" y="977"/>
                    <a:pt x="121" y="976"/>
                    <a:pt x="121" y="974"/>
                  </a:cubicBezTo>
                  <a:cubicBezTo>
                    <a:pt x="121" y="974"/>
                    <a:pt x="121" y="973"/>
                    <a:pt x="121" y="972"/>
                  </a:cubicBezTo>
                  <a:cubicBezTo>
                    <a:pt x="121" y="954"/>
                    <a:pt x="97" y="883"/>
                    <a:pt x="97" y="883"/>
                  </a:cubicBezTo>
                  <a:cubicBezTo>
                    <a:pt x="97" y="883"/>
                    <a:pt x="97" y="883"/>
                    <a:pt x="97" y="883"/>
                  </a:cubicBezTo>
                  <a:cubicBezTo>
                    <a:pt x="97" y="883"/>
                    <a:pt x="97" y="883"/>
                    <a:pt x="97" y="883"/>
                  </a:cubicBezTo>
                  <a:cubicBezTo>
                    <a:pt x="116" y="670"/>
                    <a:pt x="116" y="670"/>
                    <a:pt x="116" y="670"/>
                  </a:cubicBezTo>
                  <a:cubicBezTo>
                    <a:pt x="129" y="654"/>
                    <a:pt x="129" y="604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29" y="603"/>
                    <a:pt x="129" y="603"/>
                    <a:pt x="129" y="603"/>
                  </a:cubicBezTo>
                  <a:cubicBezTo>
                    <a:pt x="170" y="568"/>
                    <a:pt x="183" y="406"/>
                    <a:pt x="183" y="40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$ľîḍê">
              <a:extLst>
                <a:ext uri="{FF2B5EF4-FFF2-40B4-BE49-F238E27FC236}">
                  <a16:creationId xmlns:a16="http://schemas.microsoft.com/office/drawing/2014/main" id="{74F82212-F00D-4998-A0E6-FC7C79F500CF}"/>
                </a:ext>
              </a:extLst>
            </p:cNvPr>
            <p:cNvSpPr/>
            <p:nvPr/>
          </p:nvSpPr>
          <p:spPr bwMode="auto">
            <a:xfrm>
              <a:off x="4090988" y="3595688"/>
              <a:ext cx="360363" cy="1273175"/>
            </a:xfrm>
            <a:custGeom>
              <a:avLst/>
              <a:gdLst>
                <a:gd name="T0" fmla="*/ 310 w 310"/>
                <a:gd name="T1" fmla="*/ 70 h 1096"/>
                <a:gd name="T2" fmla="*/ 266 w 310"/>
                <a:gd name="T3" fmla="*/ 407 h 1096"/>
                <a:gd name="T4" fmla="*/ 250 w 310"/>
                <a:gd name="T5" fmla="*/ 525 h 1096"/>
                <a:gd name="T6" fmla="*/ 223 w 310"/>
                <a:gd name="T7" fmla="*/ 636 h 1096"/>
                <a:gd name="T8" fmla="*/ 202 w 310"/>
                <a:gd name="T9" fmla="*/ 690 h 1096"/>
                <a:gd name="T10" fmla="*/ 191 w 310"/>
                <a:gd name="T11" fmla="*/ 994 h 1096"/>
                <a:gd name="T12" fmla="*/ 205 w 310"/>
                <a:gd name="T13" fmla="*/ 1075 h 1096"/>
                <a:gd name="T14" fmla="*/ 43 w 310"/>
                <a:gd name="T15" fmla="*/ 1080 h 1096"/>
                <a:gd name="T16" fmla="*/ 35 w 310"/>
                <a:gd name="T17" fmla="*/ 1042 h 1096"/>
                <a:gd name="T18" fmla="*/ 35 w 310"/>
                <a:gd name="T19" fmla="*/ 983 h 1096"/>
                <a:gd name="T20" fmla="*/ 32 w 310"/>
                <a:gd name="T21" fmla="*/ 673 h 1096"/>
                <a:gd name="T22" fmla="*/ 75 w 310"/>
                <a:gd name="T23" fmla="*/ 412 h 1096"/>
                <a:gd name="T24" fmla="*/ 27 w 310"/>
                <a:gd name="T25" fmla="*/ 159 h 1096"/>
                <a:gd name="T26" fmla="*/ 32 w 310"/>
                <a:gd name="T27" fmla="*/ 0 h 1096"/>
                <a:gd name="T28" fmla="*/ 310 w 310"/>
                <a:gd name="T29" fmla="*/ 7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0" h="1096">
                  <a:moveTo>
                    <a:pt x="310" y="70"/>
                  </a:moveTo>
                  <a:cubicBezTo>
                    <a:pt x="310" y="70"/>
                    <a:pt x="280" y="348"/>
                    <a:pt x="266" y="407"/>
                  </a:cubicBezTo>
                  <a:cubicBezTo>
                    <a:pt x="258" y="446"/>
                    <a:pt x="253" y="486"/>
                    <a:pt x="250" y="525"/>
                  </a:cubicBezTo>
                  <a:cubicBezTo>
                    <a:pt x="250" y="525"/>
                    <a:pt x="248" y="612"/>
                    <a:pt x="223" y="636"/>
                  </a:cubicBezTo>
                  <a:cubicBezTo>
                    <a:pt x="209" y="650"/>
                    <a:pt x="201" y="669"/>
                    <a:pt x="202" y="690"/>
                  </a:cubicBezTo>
                  <a:cubicBezTo>
                    <a:pt x="202" y="690"/>
                    <a:pt x="178" y="962"/>
                    <a:pt x="191" y="994"/>
                  </a:cubicBezTo>
                  <a:cubicBezTo>
                    <a:pt x="205" y="1026"/>
                    <a:pt x="218" y="1053"/>
                    <a:pt x="205" y="1075"/>
                  </a:cubicBezTo>
                  <a:cubicBezTo>
                    <a:pt x="191" y="1096"/>
                    <a:pt x="43" y="1096"/>
                    <a:pt x="43" y="1080"/>
                  </a:cubicBezTo>
                  <a:cubicBezTo>
                    <a:pt x="43" y="1064"/>
                    <a:pt x="43" y="1050"/>
                    <a:pt x="35" y="1042"/>
                  </a:cubicBezTo>
                  <a:cubicBezTo>
                    <a:pt x="27" y="1034"/>
                    <a:pt x="35" y="983"/>
                    <a:pt x="35" y="983"/>
                  </a:cubicBezTo>
                  <a:cubicBezTo>
                    <a:pt x="35" y="983"/>
                    <a:pt x="3" y="743"/>
                    <a:pt x="32" y="673"/>
                  </a:cubicBezTo>
                  <a:cubicBezTo>
                    <a:pt x="62" y="603"/>
                    <a:pt x="75" y="412"/>
                    <a:pt x="75" y="412"/>
                  </a:cubicBezTo>
                  <a:cubicBezTo>
                    <a:pt x="75" y="412"/>
                    <a:pt x="54" y="194"/>
                    <a:pt x="27" y="159"/>
                  </a:cubicBezTo>
                  <a:cubicBezTo>
                    <a:pt x="0" y="124"/>
                    <a:pt x="32" y="0"/>
                    <a:pt x="32" y="0"/>
                  </a:cubicBezTo>
                  <a:lnTo>
                    <a:pt x="310" y="7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ṧļiďê">
              <a:extLst>
                <a:ext uri="{FF2B5EF4-FFF2-40B4-BE49-F238E27FC236}">
                  <a16:creationId xmlns:a16="http://schemas.microsoft.com/office/drawing/2014/main" id="{F55968AB-DC5D-4755-B3DB-64C549D087DF}"/>
                </a:ext>
              </a:extLst>
            </p:cNvPr>
            <p:cNvSpPr/>
            <p:nvPr/>
          </p:nvSpPr>
          <p:spPr bwMode="auto">
            <a:xfrm>
              <a:off x="4362450" y="2586038"/>
              <a:ext cx="158750" cy="206375"/>
            </a:xfrm>
            <a:custGeom>
              <a:avLst/>
              <a:gdLst>
                <a:gd name="T0" fmla="*/ 0 w 136"/>
                <a:gd name="T1" fmla="*/ 79 h 178"/>
                <a:gd name="T2" fmla="*/ 17 w 136"/>
                <a:gd name="T3" fmla="*/ 94 h 178"/>
                <a:gd name="T4" fmla="*/ 122 w 136"/>
                <a:gd name="T5" fmla="*/ 178 h 178"/>
                <a:gd name="T6" fmla="*/ 127 w 136"/>
                <a:gd name="T7" fmla="*/ 95 h 178"/>
                <a:gd name="T8" fmla="*/ 134 w 136"/>
                <a:gd name="T9" fmla="*/ 67 h 178"/>
                <a:gd name="T10" fmla="*/ 120 w 136"/>
                <a:gd name="T11" fmla="*/ 51 h 178"/>
                <a:gd name="T12" fmla="*/ 78 w 136"/>
                <a:gd name="T13" fmla="*/ 22 h 178"/>
                <a:gd name="T14" fmla="*/ 36 w 136"/>
                <a:gd name="T15" fmla="*/ 2 h 178"/>
                <a:gd name="T16" fmla="*/ 28 w 136"/>
                <a:gd name="T17" fmla="*/ 46 h 178"/>
                <a:gd name="T18" fmla="*/ 0 w 136"/>
                <a:gd name="T19" fmla="*/ 7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78">
                  <a:moveTo>
                    <a:pt x="0" y="79"/>
                  </a:moveTo>
                  <a:cubicBezTo>
                    <a:pt x="3" y="86"/>
                    <a:pt x="10" y="90"/>
                    <a:pt x="17" y="94"/>
                  </a:cubicBezTo>
                  <a:cubicBezTo>
                    <a:pt x="57" y="116"/>
                    <a:pt x="90" y="147"/>
                    <a:pt x="122" y="178"/>
                  </a:cubicBezTo>
                  <a:cubicBezTo>
                    <a:pt x="114" y="151"/>
                    <a:pt x="116" y="121"/>
                    <a:pt x="127" y="95"/>
                  </a:cubicBezTo>
                  <a:cubicBezTo>
                    <a:pt x="131" y="86"/>
                    <a:pt x="136" y="76"/>
                    <a:pt x="134" y="67"/>
                  </a:cubicBezTo>
                  <a:cubicBezTo>
                    <a:pt x="131" y="60"/>
                    <a:pt x="126" y="55"/>
                    <a:pt x="120" y="51"/>
                  </a:cubicBezTo>
                  <a:cubicBezTo>
                    <a:pt x="107" y="40"/>
                    <a:pt x="93" y="31"/>
                    <a:pt x="78" y="22"/>
                  </a:cubicBezTo>
                  <a:cubicBezTo>
                    <a:pt x="68" y="16"/>
                    <a:pt x="47" y="0"/>
                    <a:pt x="36" y="2"/>
                  </a:cubicBezTo>
                  <a:cubicBezTo>
                    <a:pt x="35" y="17"/>
                    <a:pt x="35" y="31"/>
                    <a:pt x="28" y="46"/>
                  </a:cubicBezTo>
                  <a:cubicBezTo>
                    <a:pt x="26" y="49"/>
                    <a:pt x="1" y="82"/>
                    <a:pt x="0" y="79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$ľíḍé">
              <a:extLst>
                <a:ext uri="{FF2B5EF4-FFF2-40B4-BE49-F238E27FC236}">
                  <a16:creationId xmlns:a16="http://schemas.microsoft.com/office/drawing/2014/main" id="{101F2778-22A6-4674-A107-7C92E1A50EBB}"/>
                </a:ext>
              </a:extLst>
            </p:cNvPr>
            <p:cNvSpPr/>
            <p:nvPr/>
          </p:nvSpPr>
          <p:spPr bwMode="auto">
            <a:xfrm>
              <a:off x="4394200" y="2462213"/>
              <a:ext cx="257175" cy="255588"/>
            </a:xfrm>
            <a:prstGeom prst="ellipse">
              <a:avLst/>
            </a:pr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ṧľïde">
              <a:extLst>
                <a:ext uri="{FF2B5EF4-FFF2-40B4-BE49-F238E27FC236}">
                  <a16:creationId xmlns:a16="http://schemas.microsoft.com/office/drawing/2014/main" id="{C349EFEF-E27D-4DCB-9F89-AB403201EB19}"/>
                </a:ext>
              </a:extLst>
            </p:cNvPr>
            <p:cNvSpPr/>
            <p:nvPr/>
          </p:nvSpPr>
          <p:spPr bwMode="auto">
            <a:xfrm>
              <a:off x="4046538" y="2662238"/>
              <a:ext cx="557213" cy="1090613"/>
            </a:xfrm>
            <a:custGeom>
              <a:avLst/>
              <a:gdLst>
                <a:gd name="T0" fmla="*/ 415 w 479"/>
                <a:gd name="T1" fmla="*/ 199 h 940"/>
                <a:gd name="T2" fmla="*/ 380 w 479"/>
                <a:gd name="T3" fmla="*/ 73 h 940"/>
                <a:gd name="T4" fmla="*/ 264 w 479"/>
                <a:gd name="T5" fmla="*/ 3 h 940"/>
                <a:gd name="T6" fmla="*/ 237 w 479"/>
                <a:gd name="T7" fmla="*/ 41 h 940"/>
                <a:gd name="T8" fmla="*/ 68 w 479"/>
                <a:gd name="T9" fmla="*/ 216 h 940"/>
                <a:gd name="T10" fmla="*/ 78 w 479"/>
                <a:gd name="T11" fmla="*/ 574 h 940"/>
                <a:gd name="T12" fmla="*/ 24 w 479"/>
                <a:gd name="T13" fmla="*/ 859 h 940"/>
                <a:gd name="T14" fmla="*/ 108 w 479"/>
                <a:gd name="T15" fmla="*/ 848 h 940"/>
                <a:gd name="T16" fmla="*/ 404 w 479"/>
                <a:gd name="T17" fmla="*/ 940 h 940"/>
                <a:gd name="T18" fmla="*/ 423 w 479"/>
                <a:gd name="T19" fmla="*/ 908 h 940"/>
                <a:gd name="T20" fmla="*/ 444 w 479"/>
                <a:gd name="T21" fmla="*/ 816 h 940"/>
                <a:gd name="T22" fmla="*/ 471 w 479"/>
                <a:gd name="T23" fmla="*/ 447 h 940"/>
                <a:gd name="T24" fmla="*/ 415 w 479"/>
                <a:gd name="T25" fmla="*/ 19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" h="940">
                  <a:moveTo>
                    <a:pt x="415" y="199"/>
                  </a:moveTo>
                  <a:cubicBezTo>
                    <a:pt x="415" y="199"/>
                    <a:pt x="434" y="105"/>
                    <a:pt x="380" y="73"/>
                  </a:cubicBezTo>
                  <a:cubicBezTo>
                    <a:pt x="326" y="41"/>
                    <a:pt x="264" y="3"/>
                    <a:pt x="264" y="3"/>
                  </a:cubicBezTo>
                  <a:cubicBezTo>
                    <a:pt x="264" y="3"/>
                    <a:pt x="245" y="0"/>
                    <a:pt x="237" y="41"/>
                  </a:cubicBezTo>
                  <a:cubicBezTo>
                    <a:pt x="237" y="41"/>
                    <a:pt x="84" y="70"/>
                    <a:pt x="68" y="216"/>
                  </a:cubicBezTo>
                  <a:cubicBezTo>
                    <a:pt x="51" y="361"/>
                    <a:pt x="78" y="574"/>
                    <a:pt x="78" y="574"/>
                  </a:cubicBezTo>
                  <a:cubicBezTo>
                    <a:pt x="78" y="574"/>
                    <a:pt x="54" y="760"/>
                    <a:pt x="24" y="859"/>
                  </a:cubicBezTo>
                  <a:cubicBezTo>
                    <a:pt x="24" y="859"/>
                    <a:pt x="0" y="881"/>
                    <a:pt x="108" y="848"/>
                  </a:cubicBezTo>
                  <a:cubicBezTo>
                    <a:pt x="216" y="816"/>
                    <a:pt x="404" y="940"/>
                    <a:pt x="404" y="940"/>
                  </a:cubicBezTo>
                  <a:cubicBezTo>
                    <a:pt x="404" y="940"/>
                    <a:pt x="423" y="921"/>
                    <a:pt x="423" y="908"/>
                  </a:cubicBezTo>
                  <a:cubicBezTo>
                    <a:pt x="423" y="894"/>
                    <a:pt x="444" y="816"/>
                    <a:pt x="444" y="816"/>
                  </a:cubicBezTo>
                  <a:cubicBezTo>
                    <a:pt x="444" y="816"/>
                    <a:pt x="463" y="485"/>
                    <a:pt x="471" y="447"/>
                  </a:cubicBezTo>
                  <a:cubicBezTo>
                    <a:pt x="479" y="409"/>
                    <a:pt x="439" y="205"/>
                    <a:pt x="415" y="199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îḋê">
              <a:extLst>
                <a:ext uri="{FF2B5EF4-FFF2-40B4-BE49-F238E27FC236}">
                  <a16:creationId xmlns:a16="http://schemas.microsoft.com/office/drawing/2014/main" id="{B3FD8AF8-47F1-4204-B061-556B16B8D818}"/>
                </a:ext>
              </a:extLst>
            </p:cNvPr>
            <p:cNvSpPr/>
            <p:nvPr/>
          </p:nvSpPr>
          <p:spPr bwMode="auto">
            <a:xfrm>
              <a:off x="4349750" y="2341563"/>
              <a:ext cx="342900" cy="314325"/>
            </a:xfrm>
            <a:custGeom>
              <a:avLst/>
              <a:gdLst>
                <a:gd name="T0" fmla="*/ 122 w 295"/>
                <a:gd name="T1" fmla="*/ 226 h 271"/>
                <a:gd name="T2" fmla="*/ 144 w 295"/>
                <a:gd name="T3" fmla="*/ 220 h 271"/>
                <a:gd name="T4" fmla="*/ 166 w 295"/>
                <a:gd name="T5" fmla="*/ 214 h 271"/>
                <a:gd name="T6" fmla="*/ 184 w 295"/>
                <a:gd name="T7" fmla="*/ 179 h 271"/>
                <a:gd name="T8" fmla="*/ 236 w 295"/>
                <a:gd name="T9" fmla="*/ 163 h 271"/>
                <a:gd name="T10" fmla="*/ 270 w 295"/>
                <a:gd name="T11" fmla="*/ 158 h 271"/>
                <a:gd name="T12" fmla="*/ 288 w 295"/>
                <a:gd name="T13" fmla="*/ 128 h 271"/>
                <a:gd name="T14" fmla="*/ 285 w 295"/>
                <a:gd name="T15" fmla="*/ 87 h 271"/>
                <a:gd name="T16" fmla="*/ 260 w 295"/>
                <a:gd name="T17" fmla="*/ 73 h 271"/>
                <a:gd name="T18" fmla="*/ 244 w 295"/>
                <a:gd name="T19" fmla="*/ 47 h 271"/>
                <a:gd name="T20" fmla="*/ 222 w 295"/>
                <a:gd name="T21" fmla="*/ 19 h 271"/>
                <a:gd name="T22" fmla="*/ 171 w 295"/>
                <a:gd name="T23" fmla="*/ 7 h 271"/>
                <a:gd name="T24" fmla="*/ 118 w 295"/>
                <a:gd name="T25" fmla="*/ 7 h 271"/>
                <a:gd name="T26" fmla="*/ 75 w 295"/>
                <a:gd name="T27" fmla="*/ 3 h 271"/>
                <a:gd name="T28" fmla="*/ 33 w 295"/>
                <a:gd name="T29" fmla="*/ 35 h 271"/>
                <a:gd name="T30" fmla="*/ 17 w 295"/>
                <a:gd name="T31" fmla="*/ 87 h 271"/>
                <a:gd name="T32" fmla="*/ 7 w 295"/>
                <a:gd name="T33" fmla="*/ 136 h 271"/>
                <a:gd name="T34" fmla="*/ 3 w 295"/>
                <a:gd name="T35" fmla="*/ 182 h 271"/>
                <a:gd name="T36" fmla="*/ 38 w 295"/>
                <a:gd name="T37" fmla="*/ 271 h 271"/>
                <a:gd name="T38" fmla="*/ 71 w 295"/>
                <a:gd name="T39" fmla="*/ 232 h 271"/>
                <a:gd name="T40" fmla="*/ 78 w 295"/>
                <a:gd name="T41" fmla="*/ 231 h 271"/>
                <a:gd name="T42" fmla="*/ 84 w 295"/>
                <a:gd name="T43" fmla="*/ 237 h 271"/>
                <a:gd name="T44" fmla="*/ 111 w 295"/>
                <a:gd name="T45" fmla="*/ 248 h 271"/>
                <a:gd name="T46" fmla="*/ 122 w 295"/>
                <a:gd name="T47" fmla="*/ 22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5" h="271">
                  <a:moveTo>
                    <a:pt x="122" y="226"/>
                  </a:moveTo>
                  <a:cubicBezTo>
                    <a:pt x="129" y="222"/>
                    <a:pt x="137" y="220"/>
                    <a:pt x="144" y="220"/>
                  </a:cubicBezTo>
                  <a:cubicBezTo>
                    <a:pt x="152" y="220"/>
                    <a:pt x="159" y="218"/>
                    <a:pt x="166" y="214"/>
                  </a:cubicBezTo>
                  <a:cubicBezTo>
                    <a:pt x="176" y="206"/>
                    <a:pt x="177" y="190"/>
                    <a:pt x="184" y="179"/>
                  </a:cubicBezTo>
                  <a:cubicBezTo>
                    <a:pt x="195" y="164"/>
                    <a:pt x="217" y="162"/>
                    <a:pt x="236" y="163"/>
                  </a:cubicBezTo>
                  <a:cubicBezTo>
                    <a:pt x="248" y="163"/>
                    <a:pt x="261" y="164"/>
                    <a:pt x="270" y="158"/>
                  </a:cubicBezTo>
                  <a:cubicBezTo>
                    <a:pt x="280" y="151"/>
                    <a:pt x="285" y="139"/>
                    <a:pt x="288" y="128"/>
                  </a:cubicBezTo>
                  <a:cubicBezTo>
                    <a:pt x="292" y="114"/>
                    <a:pt x="295" y="97"/>
                    <a:pt x="285" y="87"/>
                  </a:cubicBezTo>
                  <a:cubicBezTo>
                    <a:pt x="278" y="80"/>
                    <a:pt x="267" y="79"/>
                    <a:pt x="260" y="73"/>
                  </a:cubicBezTo>
                  <a:cubicBezTo>
                    <a:pt x="252" y="67"/>
                    <a:pt x="248" y="56"/>
                    <a:pt x="244" y="47"/>
                  </a:cubicBezTo>
                  <a:cubicBezTo>
                    <a:pt x="239" y="36"/>
                    <a:pt x="231" y="26"/>
                    <a:pt x="222" y="19"/>
                  </a:cubicBezTo>
                  <a:cubicBezTo>
                    <a:pt x="207" y="9"/>
                    <a:pt x="189" y="6"/>
                    <a:pt x="171" y="7"/>
                  </a:cubicBezTo>
                  <a:cubicBezTo>
                    <a:pt x="153" y="7"/>
                    <a:pt x="136" y="9"/>
                    <a:pt x="118" y="7"/>
                  </a:cubicBezTo>
                  <a:cubicBezTo>
                    <a:pt x="104" y="5"/>
                    <a:pt x="90" y="0"/>
                    <a:pt x="75" y="3"/>
                  </a:cubicBezTo>
                  <a:cubicBezTo>
                    <a:pt x="57" y="5"/>
                    <a:pt x="42" y="19"/>
                    <a:pt x="33" y="35"/>
                  </a:cubicBezTo>
                  <a:cubicBezTo>
                    <a:pt x="24" y="51"/>
                    <a:pt x="20" y="69"/>
                    <a:pt x="17" y="87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51"/>
                    <a:pt x="0" y="167"/>
                    <a:pt x="3" y="182"/>
                  </a:cubicBezTo>
                  <a:cubicBezTo>
                    <a:pt x="8" y="214"/>
                    <a:pt x="36" y="239"/>
                    <a:pt x="38" y="271"/>
                  </a:cubicBezTo>
                  <a:cubicBezTo>
                    <a:pt x="41" y="253"/>
                    <a:pt x="54" y="239"/>
                    <a:pt x="71" y="232"/>
                  </a:cubicBezTo>
                  <a:cubicBezTo>
                    <a:pt x="73" y="231"/>
                    <a:pt x="76" y="230"/>
                    <a:pt x="78" y="231"/>
                  </a:cubicBezTo>
                  <a:cubicBezTo>
                    <a:pt x="81" y="232"/>
                    <a:pt x="82" y="235"/>
                    <a:pt x="84" y="237"/>
                  </a:cubicBezTo>
                  <a:cubicBezTo>
                    <a:pt x="89" y="243"/>
                    <a:pt x="103" y="252"/>
                    <a:pt x="111" y="248"/>
                  </a:cubicBezTo>
                  <a:cubicBezTo>
                    <a:pt x="119" y="244"/>
                    <a:pt x="113" y="232"/>
                    <a:pt x="122" y="22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ṥḷïḑé">
              <a:extLst>
                <a:ext uri="{FF2B5EF4-FFF2-40B4-BE49-F238E27FC236}">
                  <a16:creationId xmlns:a16="http://schemas.microsoft.com/office/drawing/2014/main" id="{5D9BA65E-83D9-4B3F-A33D-5F267749750A}"/>
                </a:ext>
              </a:extLst>
            </p:cNvPr>
            <p:cNvSpPr/>
            <p:nvPr/>
          </p:nvSpPr>
          <p:spPr bwMode="auto">
            <a:xfrm>
              <a:off x="4146550" y="3149601"/>
              <a:ext cx="676275" cy="174625"/>
            </a:xfrm>
            <a:custGeom>
              <a:avLst/>
              <a:gdLst>
                <a:gd name="T0" fmla="*/ 19 w 582"/>
                <a:gd name="T1" fmla="*/ 33 h 151"/>
                <a:gd name="T2" fmla="*/ 78 w 582"/>
                <a:gd name="T3" fmla="*/ 140 h 151"/>
                <a:gd name="T4" fmla="*/ 124 w 582"/>
                <a:gd name="T5" fmla="*/ 140 h 151"/>
                <a:gd name="T6" fmla="*/ 356 w 582"/>
                <a:gd name="T7" fmla="*/ 81 h 151"/>
                <a:gd name="T8" fmla="*/ 404 w 582"/>
                <a:gd name="T9" fmla="*/ 86 h 151"/>
                <a:gd name="T10" fmla="*/ 533 w 582"/>
                <a:gd name="T11" fmla="*/ 70 h 151"/>
                <a:gd name="T12" fmla="*/ 410 w 582"/>
                <a:gd name="T13" fmla="*/ 11 h 151"/>
                <a:gd name="T14" fmla="*/ 307 w 582"/>
                <a:gd name="T15" fmla="*/ 16 h 151"/>
                <a:gd name="T16" fmla="*/ 221 w 582"/>
                <a:gd name="T17" fmla="*/ 16 h 151"/>
                <a:gd name="T18" fmla="*/ 97 w 582"/>
                <a:gd name="T19" fmla="*/ 6 h 151"/>
                <a:gd name="T20" fmla="*/ 19 w 582"/>
                <a:gd name="T21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" h="151">
                  <a:moveTo>
                    <a:pt x="19" y="33"/>
                  </a:moveTo>
                  <a:cubicBezTo>
                    <a:pt x="19" y="33"/>
                    <a:pt x="0" y="151"/>
                    <a:pt x="78" y="140"/>
                  </a:cubicBezTo>
                  <a:cubicBezTo>
                    <a:pt x="78" y="140"/>
                    <a:pt x="119" y="135"/>
                    <a:pt x="124" y="140"/>
                  </a:cubicBezTo>
                  <a:cubicBezTo>
                    <a:pt x="130" y="146"/>
                    <a:pt x="329" y="111"/>
                    <a:pt x="356" y="81"/>
                  </a:cubicBezTo>
                  <a:cubicBezTo>
                    <a:pt x="356" y="81"/>
                    <a:pt x="388" y="70"/>
                    <a:pt x="404" y="86"/>
                  </a:cubicBezTo>
                  <a:cubicBezTo>
                    <a:pt x="420" y="103"/>
                    <a:pt x="582" y="119"/>
                    <a:pt x="533" y="70"/>
                  </a:cubicBezTo>
                  <a:cubicBezTo>
                    <a:pt x="485" y="22"/>
                    <a:pt x="410" y="11"/>
                    <a:pt x="410" y="11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7" y="16"/>
                    <a:pt x="253" y="33"/>
                    <a:pt x="221" y="16"/>
                  </a:cubicBezTo>
                  <a:cubicBezTo>
                    <a:pt x="189" y="0"/>
                    <a:pt x="97" y="6"/>
                    <a:pt x="97" y="6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ḻîḓê">
              <a:extLst>
                <a:ext uri="{FF2B5EF4-FFF2-40B4-BE49-F238E27FC236}">
                  <a16:creationId xmlns:a16="http://schemas.microsoft.com/office/drawing/2014/main" id="{7BAF286B-02DD-4E34-A306-60F85A0273AF}"/>
                </a:ext>
              </a:extLst>
            </p:cNvPr>
            <p:cNvSpPr/>
            <p:nvPr/>
          </p:nvSpPr>
          <p:spPr bwMode="auto">
            <a:xfrm>
              <a:off x="4156075" y="2752726"/>
              <a:ext cx="244475" cy="477838"/>
            </a:xfrm>
            <a:custGeom>
              <a:avLst/>
              <a:gdLst>
                <a:gd name="T0" fmla="*/ 122 w 210"/>
                <a:gd name="T1" fmla="*/ 0 h 412"/>
                <a:gd name="T2" fmla="*/ 0 w 210"/>
                <a:gd name="T3" fmla="*/ 189 h 412"/>
                <a:gd name="T4" fmla="*/ 0 w 210"/>
                <a:gd name="T5" fmla="*/ 412 h 412"/>
                <a:gd name="T6" fmla="*/ 81 w 210"/>
                <a:gd name="T7" fmla="*/ 385 h 412"/>
                <a:gd name="T8" fmla="*/ 149 w 210"/>
                <a:gd name="T9" fmla="*/ 350 h 412"/>
                <a:gd name="T10" fmla="*/ 205 w 210"/>
                <a:gd name="T11" fmla="*/ 165 h 412"/>
                <a:gd name="T12" fmla="*/ 122 w 210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412">
                  <a:moveTo>
                    <a:pt x="122" y="0"/>
                  </a:moveTo>
                  <a:cubicBezTo>
                    <a:pt x="122" y="0"/>
                    <a:pt x="0" y="14"/>
                    <a:pt x="0" y="189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12"/>
                    <a:pt x="68" y="383"/>
                    <a:pt x="81" y="385"/>
                  </a:cubicBezTo>
                  <a:cubicBezTo>
                    <a:pt x="95" y="388"/>
                    <a:pt x="149" y="350"/>
                    <a:pt x="149" y="350"/>
                  </a:cubicBezTo>
                  <a:cubicBezTo>
                    <a:pt x="149" y="350"/>
                    <a:pt x="210" y="205"/>
                    <a:pt x="205" y="165"/>
                  </a:cubicBezTo>
                  <a:cubicBezTo>
                    <a:pt x="200" y="124"/>
                    <a:pt x="202" y="6"/>
                    <a:pt x="122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1ídè">
              <a:extLst>
                <a:ext uri="{FF2B5EF4-FFF2-40B4-BE49-F238E27FC236}">
                  <a16:creationId xmlns:a16="http://schemas.microsoft.com/office/drawing/2014/main" id="{FFEFF04C-B6AF-48ED-AE43-57AFF7BE0DFD}"/>
                </a:ext>
              </a:extLst>
            </p:cNvPr>
            <p:cNvSpPr/>
            <p:nvPr/>
          </p:nvSpPr>
          <p:spPr bwMode="auto">
            <a:xfrm>
              <a:off x="4402138" y="2447926"/>
              <a:ext cx="241300" cy="123825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šļiďé">
              <a:extLst>
                <a:ext uri="{FF2B5EF4-FFF2-40B4-BE49-F238E27FC236}">
                  <a16:creationId xmlns:a16="http://schemas.microsoft.com/office/drawing/2014/main" id="{690F246C-4159-48DB-9126-342F59070212}"/>
                </a:ext>
              </a:extLst>
            </p:cNvPr>
            <p:cNvSpPr/>
            <p:nvPr/>
          </p:nvSpPr>
          <p:spPr bwMode="auto">
            <a:xfrm>
              <a:off x="4367213" y="2416176"/>
              <a:ext cx="85725" cy="209550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58832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/>
              <a:t> 协议分析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5D345-988C-4FDD-B94C-60A65892AE97}"/>
              </a:ext>
            </a:extLst>
          </p:cNvPr>
          <p:cNvSpPr/>
          <p:nvPr/>
        </p:nvSpPr>
        <p:spPr>
          <a:xfrm>
            <a:off x="1110821" y="2193422"/>
            <a:ext cx="5760242" cy="337328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FEC3240-F580-4B4B-B712-10F42489975B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A6DDDE-0770-4062-8675-9F5E5AA52F07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BF0C34-5FB7-4310-8C3A-447E79AB9555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1341089-2DF5-473B-A231-A87BA848F453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7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响应格式 </a:t>
            </a:r>
            <a:r>
              <a:rPr kumimoji="1" lang="en-US" altLang="zh-CN" sz="17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</a:t>
            </a:r>
            <a:r>
              <a:rPr kumimoji="1" lang="zh-CN" altLang="en-US" sz="17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种</a:t>
            </a:r>
            <a:endParaRPr kumimoji="1" lang="en-US" altLang="zh-CN" sz="17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Simple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strings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简单字符串</a:t>
            </a:r>
            <a:endParaRPr kumimoji="1"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+ 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开头，后跟字符串，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遇到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CRLF</a:t>
            </a:r>
            <a:r>
              <a:rPr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停止</a:t>
            </a:r>
            <a:endParaRPr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非二进制安全，不能包含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或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LF</a:t>
            </a:r>
          </a:p>
          <a:p>
            <a:pPr lvl="2"/>
            <a:r>
              <a:rPr kumimoji="1" lang="en-US" altLang="zh-CN" sz="15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Eg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  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"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+OK\r\n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"</a:t>
            </a:r>
            <a:endParaRPr kumimoji="1"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Errors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错误</a:t>
            </a:r>
            <a:endParaRPr kumimoji="1"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- 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开头，后跟字符串，遇到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CRLF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停止</a:t>
            </a:r>
            <a:endParaRPr kumimoji="1"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Redis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内部规范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 -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后面为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ERR</a:t>
            </a:r>
            <a:r>
              <a:rPr kumimoji="1" lang="zh-CN" altLang="en-US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或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WRONGTYPE</a:t>
            </a:r>
          </a:p>
          <a:p>
            <a:pPr lvl="2"/>
            <a:r>
              <a:rPr kumimoji="1" lang="en-US" altLang="zh-CN" sz="15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Eg</a:t>
            </a:r>
            <a:r>
              <a:rPr kumimoji="1"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 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"-ERR unknown command '</a:t>
            </a:r>
            <a:r>
              <a:rPr lang="en-US" altLang="zh-CN" sz="15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foobar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' "</a:t>
            </a:r>
          </a:p>
          <a:p>
            <a:pPr lvl="2"/>
            <a:r>
              <a:rPr lang="en-US" altLang="zh-CN" sz="15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Eg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 "-WRONGTYPE Operation against a key</a:t>
            </a:r>
            <a:r>
              <a:rPr lang="mr-IN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</a:t>
            </a:r>
            <a:r>
              <a:rPr lang="en-US" altLang="zh-CN" sz="15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"</a:t>
            </a:r>
            <a:endParaRPr kumimoji="1" lang="en-US" altLang="zh-CN" sz="15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endParaRPr kumimoji="1"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9" name="e7fafcd0-14e6-4ec8-aac5-e7aec40d7c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7009484-EA2B-469A-AC0E-AF1D7FFA340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3605" y="2450248"/>
            <a:ext cx="4493576" cy="3128578"/>
            <a:chOff x="3486150" y="1608138"/>
            <a:chExt cx="5226050" cy="3638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ïŝ1íďé">
              <a:extLst>
                <a:ext uri="{FF2B5EF4-FFF2-40B4-BE49-F238E27FC236}">
                  <a16:creationId xmlns:a16="http://schemas.microsoft.com/office/drawing/2014/main" id="{A6829062-2D92-4F75-A11B-7404179D54F4}"/>
                </a:ext>
              </a:extLst>
            </p:cNvPr>
            <p:cNvSpPr/>
            <p:nvPr/>
          </p:nvSpPr>
          <p:spPr bwMode="auto">
            <a:xfrm>
              <a:off x="3541713" y="2643188"/>
              <a:ext cx="461963" cy="168275"/>
            </a:xfrm>
            <a:custGeom>
              <a:avLst/>
              <a:gdLst>
                <a:gd name="T0" fmla="*/ 50 w 140"/>
                <a:gd name="T1" fmla="*/ 0 h 51"/>
                <a:gd name="T2" fmla="*/ 0 w 140"/>
                <a:gd name="T3" fmla="*/ 50 h 51"/>
                <a:gd name="T4" fmla="*/ 0 w 140"/>
                <a:gd name="T5" fmla="*/ 51 h 51"/>
                <a:gd name="T6" fmla="*/ 140 w 140"/>
                <a:gd name="T7" fmla="*/ 51 h 51"/>
                <a:gd name="T8" fmla="*/ 140 w 140"/>
                <a:gd name="T9" fmla="*/ 50 h 51"/>
                <a:gd name="T10" fmla="*/ 110 w 140"/>
                <a:gd name="T11" fmla="*/ 20 h 51"/>
                <a:gd name="T12" fmla="*/ 93 w 140"/>
                <a:gd name="T13" fmla="*/ 25 h 51"/>
                <a:gd name="T14" fmla="*/ 50 w 140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1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33"/>
                    <a:pt x="126" y="20"/>
                    <a:pt x="110" y="20"/>
                  </a:cubicBezTo>
                  <a:cubicBezTo>
                    <a:pt x="104" y="20"/>
                    <a:pt x="98" y="22"/>
                    <a:pt x="93" y="25"/>
                  </a:cubicBezTo>
                  <a:cubicBezTo>
                    <a:pt x="84" y="10"/>
                    <a:pt x="68" y="0"/>
                    <a:pt x="50" y="0"/>
                  </a:cubicBezTo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ṥļîḍè">
              <a:extLst>
                <a:ext uri="{FF2B5EF4-FFF2-40B4-BE49-F238E27FC236}">
                  <a16:creationId xmlns:a16="http://schemas.microsoft.com/office/drawing/2014/main" id="{CAF39189-3FC0-4119-9110-A8DBC2E9993E}"/>
                </a:ext>
              </a:extLst>
            </p:cNvPr>
            <p:cNvSpPr/>
            <p:nvPr/>
          </p:nvSpPr>
          <p:spPr bwMode="auto">
            <a:xfrm>
              <a:off x="8213725" y="3937001"/>
              <a:ext cx="461963" cy="168275"/>
            </a:xfrm>
            <a:custGeom>
              <a:avLst/>
              <a:gdLst>
                <a:gd name="T0" fmla="*/ 50 w 140"/>
                <a:gd name="T1" fmla="*/ 0 h 51"/>
                <a:gd name="T2" fmla="*/ 0 w 140"/>
                <a:gd name="T3" fmla="*/ 50 h 51"/>
                <a:gd name="T4" fmla="*/ 0 w 140"/>
                <a:gd name="T5" fmla="*/ 51 h 51"/>
                <a:gd name="T6" fmla="*/ 140 w 140"/>
                <a:gd name="T7" fmla="*/ 51 h 51"/>
                <a:gd name="T8" fmla="*/ 140 w 140"/>
                <a:gd name="T9" fmla="*/ 50 h 51"/>
                <a:gd name="T10" fmla="*/ 110 w 140"/>
                <a:gd name="T11" fmla="*/ 20 h 51"/>
                <a:gd name="T12" fmla="*/ 93 w 140"/>
                <a:gd name="T13" fmla="*/ 25 h 51"/>
                <a:gd name="T14" fmla="*/ 50 w 140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1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33"/>
                    <a:pt x="126" y="20"/>
                    <a:pt x="110" y="20"/>
                  </a:cubicBezTo>
                  <a:cubicBezTo>
                    <a:pt x="104" y="20"/>
                    <a:pt x="98" y="22"/>
                    <a:pt x="93" y="25"/>
                  </a:cubicBezTo>
                  <a:cubicBezTo>
                    <a:pt x="84" y="10"/>
                    <a:pt x="68" y="0"/>
                    <a:pt x="50" y="0"/>
                  </a:cubicBezTo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ṣļîḍê">
              <a:extLst>
                <a:ext uri="{FF2B5EF4-FFF2-40B4-BE49-F238E27FC236}">
                  <a16:creationId xmlns:a16="http://schemas.microsoft.com/office/drawing/2014/main" id="{EE97B2D4-07A7-4753-8B24-6787DA059086}"/>
                </a:ext>
              </a:extLst>
            </p:cNvPr>
            <p:cNvSpPr/>
            <p:nvPr/>
          </p:nvSpPr>
          <p:spPr bwMode="auto">
            <a:xfrm>
              <a:off x="3697288" y="4943476"/>
              <a:ext cx="4843463" cy="303213"/>
            </a:xfrm>
            <a:prstGeom prst="ellipse">
              <a:avLst/>
            </a:prstGeom>
            <a:solidFill>
              <a:srgbClr val="1D2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ḻíḓè">
              <a:extLst>
                <a:ext uri="{FF2B5EF4-FFF2-40B4-BE49-F238E27FC236}">
                  <a16:creationId xmlns:a16="http://schemas.microsoft.com/office/drawing/2014/main" id="{DFD8AB2A-D642-4BFC-AB22-360CC93595C3}"/>
                </a:ext>
              </a:extLst>
            </p:cNvPr>
            <p:cNvSpPr/>
            <p:nvPr/>
          </p:nvSpPr>
          <p:spPr bwMode="auto">
            <a:xfrm>
              <a:off x="4670425" y="4197351"/>
              <a:ext cx="231775" cy="403225"/>
            </a:xfrm>
            <a:custGeom>
              <a:avLst/>
              <a:gdLst>
                <a:gd name="T0" fmla="*/ 37 w 70"/>
                <a:gd name="T1" fmla="*/ 0 h 122"/>
                <a:gd name="T2" fmla="*/ 32 w 70"/>
                <a:gd name="T3" fmla="*/ 122 h 122"/>
                <a:gd name="T4" fmla="*/ 37 w 70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22">
                  <a:moveTo>
                    <a:pt x="37" y="0"/>
                  </a:moveTo>
                  <a:cubicBezTo>
                    <a:pt x="70" y="35"/>
                    <a:pt x="67" y="89"/>
                    <a:pt x="32" y="122"/>
                  </a:cubicBezTo>
                  <a:cubicBezTo>
                    <a:pt x="0" y="87"/>
                    <a:pt x="2" y="32"/>
                    <a:pt x="37" y="0"/>
                  </a:cubicBezTo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ṡḷíḍè">
              <a:extLst>
                <a:ext uri="{FF2B5EF4-FFF2-40B4-BE49-F238E27FC236}">
                  <a16:creationId xmlns:a16="http://schemas.microsoft.com/office/drawing/2014/main" id="{86422C65-95CB-4819-8253-B6A515D3CFAF}"/>
                </a:ext>
              </a:extLst>
            </p:cNvPr>
            <p:cNvSpPr/>
            <p:nvPr/>
          </p:nvSpPr>
          <p:spPr bwMode="auto">
            <a:xfrm>
              <a:off x="4367213" y="4503738"/>
              <a:ext cx="401638" cy="234950"/>
            </a:xfrm>
            <a:custGeom>
              <a:avLst/>
              <a:gdLst>
                <a:gd name="T0" fmla="*/ 0 w 122"/>
                <a:gd name="T1" fmla="*/ 39 h 71"/>
                <a:gd name="T2" fmla="*/ 0 w 122"/>
                <a:gd name="T3" fmla="*/ 39 h 71"/>
                <a:gd name="T4" fmla="*/ 122 w 122"/>
                <a:gd name="T5" fmla="*/ 31 h 71"/>
                <a:gd name="T6" fmla="*/ 0 w 122"/>
                <a:gd name="T7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1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2" y="3"/>
                    <a:pt x="86" y="0"/>
                    <a:pt x="122" y="31"/>
                  </a:cubicBezTo>
                  <a:cubicBezTo>
                    <a:pt x="91" y="67"/>
                    <a:pt x="36" y="71"/>
                    <a:pt x="0" y="39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ļiďê">
              <a:extLst>
                <a:ext uri="{FF2B5EF4-FFF2-40B4-BE49-F238E27FC236}">
                  <a16:creationId xmlns:a16="http://schemas.microsoft.com/office/drawing/2014/main" id="{D6FDD1C2-7789-40AD-8C08-C35A55464567}"/>
                </a:ext>
              </a:extLst>
            </p:cNvPr>
            <p:cNvSpPr/>
            <p:nvPr/>
          </p:nvSpPr>
          <p:spPr bwMode="auto">
            <a:xfrm>
              <a:off x="4483100" y="4052888"/>
              <a:ext cx="223838" cy="368300"/>
            </a:xfrm>
            <a:custGeom>
              <a:avLst/>
              <a:gdLst>
                <a:gd name="T0" fmla="*/ 28 w 68"/>
                <a:gd name="T1" fmla="*/ 0 h 112"/>
                <a:gd name="T2" fmla="*/ 28 w 68"/>
                <a:gd name="T3" fmla="*/ 0 h 112"/>
                <a:gd name="T4" fmla="*/ 41 w 68"/>
                <a:gd name="T5" fmla="*/ 112 h 112"/>
                <a:gd name="T6" fmla="*/ 28 w 6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12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62" y="27"/>
                    <a:pt x="68" y="77"/>
                    <a:pt x="41" y="112"/>
                  </a:cubicBezTo>
                  <a:cubicBezTo>
                    <a:pt x="7" y="84"/>
                    <a:pt x="0" y="34"/>
                    <a:pt x="28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ḷíḑe">
              <a:extLst>
                <a:ext uri="{FF2B5EF4-FFF2-40B4-BE49-F238E27FC236}">
                  <a16:creationId xmlns:a16="http://schemas.microsoft.com/office/drawing/2014/main" id="{F21E81ED-E977-441C-96C0-6D04764D0CFD}"/>
                </a:ext>
              </a:extLst>
            </p:cNvPr>
            <p:cNvSpPr/>
            <p:nvPr/>
          </p:nvSpPr>
          <p:spPr bwMode="auto">
            <a:xfrm>
              <a:off x="4251325" y="4352926"/>
              <a:ext cx="363538" cy="236538"/>
            </a:xfrm>
            <a:custGeom>
              <a:avLst/>
              <a:gdLst>
                <a:gd name="T0" fmla="*/ 0 w 110"/>
                <a:gd name="T1" fmla="*/ 48 h 72"/>
                <a:gd name="T2" fmla="*/ 0 w 110"/>
                <a:gd name="T3" fmla="*/ 48 h 72"/>
                <a:gd name="T4" fmla="*/ 110 w 110"/>
                <a:gd name="T5" fmla="*/ 23 h 72"/>
                <a:gd name="T6" fmla="*/ 110 w 110"/>
                <a:gd name="T7" fmla="*/ 23 h 72"/>
                <a:gd name="T8" fmla="*/ 0 w 110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">
                  <a:moveTo>
                    <a:pt x="0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3" y="11"/>
                    <a:pt x="72" y="0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86" y="60"/>
                    <a:pt x="37" y="72"/>
                    <a:pt x="0" y="48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ṥľîḍè">
              <a:extLst>
                <a:ext uri="{FF2B5EF4-FFF2-40B4-BE49-F238E27FC236}">
                  <a16:creationId xmlns:a16="http://schemas.microsoft.com/office/drawing/2014/main" id="{92C418E1-1B48-44CE-BD8C-212CB448E3FA}"/>
                </a:ext>
              </a:extLst>
            </p:cNvPr>
            <p:cNvSpPr/>
            <p:nvPr/>
          </p:nvSpPr>
          <p:spPr bwMode="auto">
            <a:xfrm>
              <a:off x="4257675" y="3983038"/>
              <a:ext cx="222250" cy="296863"/>
            </a:xfrm>
            <a:custGeom>
              <a:avLst/>
              <a:gdLst>
                <a:gd name="T0" fmla="*/ 15 w 67"/>
                <a:gd name="T1" fmla="*/ 0 h 90"/>
                <a:gd name="T2" fmla="*/ 15 w 67"/>
                <a:gd name="T3" fmla="*/ 0 h 90"/>
                <a:gd name="T4" fmla="*/ 15 w 67"/>
                <a:gd name="T5" fmla="*/ 0 h 90"/>
                <a:gd name="T6" fmla="*/ 53 w 67"/>
                <a:gd name="T7" fmla="*/ 90 h 90"/>
                <a:gd name="T8" fmla="*/ 15 w 6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9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0" y="14"/>
                    <a:pt x="67" y="55"/>
                    <a:pt x="53" y="90"/>
                  </a:cubicBezTo>
                  <a:cubicBezTo>
                    <a:pt x="17" y="76"/>
                    <a:pt x="0" y="35"/>
                    <a:pt x="15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ľîḍé">
              <a:extLst>
                <a:ext uri="{FF2B5EF4-FFF2-40B4-BE49-F238E27FC236}">
                  <a16:creationId xmlns:a16="http://schemas.microsoft.com/office/drawing/2014/main" id="{319DBB6D-3857-4825-BBDA-24680DACB260}"/>
                </a:ext>
              </a:extLst>
            </p:cNvPr>
            <p:cNvSpPr/>
            <p:nvPr/>
          </p:nvSpPr>
          <p:spPr bwMode="auto">
            <a:xfrm>
              <a:off x="4146550" y="4252913"/>
              <a:ext cx="282575" cy="228600"/>
            </a:xfrm>
            <a:custGeom>
              <a:avLst/>
              <a:gdLst>
                <a:gd name="T0" fmla="*/ 0 w 86"/>
                <a:gd name="T1" fmla="*/ 58 h 69"/>
                <a:gd name="T2" fmla="*/ 0 w 86"/>
                <a:gd name="T3" fmla="*/ 58 h 69"/>
                <a:gd name="T4" fmla="*/ 86 w 86"/>
                <a:gd name="T5" fmla="*/ 11 h 69"/>
                <a:gd name="T6" fmla="*/ 0 w 86"/>
                <a:gd name="T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69">
                  <a:moveTo>
                    <a:pt x="0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" y="21"/>
                    <a:pt x="49" y="0"/>
                    <a:pt x="86" y="11"/>
                  </a:cubicBezTo>
                  <a:cubicBezTo>
                    <a:pt x="75" y="48"/>
                    <a:pt x="36" y="69"/>
                    <a:pt x="0" y="58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ḻîḋè">
              <a:extLst>
                <a:ext uri="{FF2B5EF4-FFF2-40B4-BE49-F238E27FC236}">
                  <a16:creationId xmlns:a16="http://schemas.microsoft.com/office/drawing/2014/main" id="{DD9D1756-5B05-445E-826D-44910779B43A}"/>
                </a:ext>
              </a:extLst>
            </p:cNvPr>
            <p:cNvSpPr/>
            <p:nvPr/>
          </p:nvSpPr>
          <p:spPr bwMode="auto">
            <a:xfrm>
              <a:off x="4060825" y="3949701"/>
              <a:ext cx="214313" cy="254000"/>
            </a:xfrm>
            <a:custGeom>
              <a:avLst/>
              <a:gdLst>
                <a:gd name="T0" fmla="*/ 7 w 65"/>
                <a:gd name="T1" fmla="*/ 0 h 77"/>
                <a:gd name="T2" fmla="*/ 7 w 65"/>
                <a:gd name="T3" fmla="*/ 0 h 77"/>
                <a:gd name="T4" fmla="*/ 58 w 65"/>
                <a:gd name="T5" fmla="*/ 77 h 77"/>
                <a:gd name="T6" fmla="*/ 7 w 65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2" y="7"/>
                    <a:pt x="65" y="42"/>
                    <a:pt x="58" y="77"/>
                  </a:cubicBezTo>
                  <a:cubicBezTo>
                    <a:pt x="23" y="70"/>
                    <a:pt x="0" y="36"/>
                    <a:pt x="7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líḋé">
              <a:extLst>
                <a:ext uri="{FF2B5EF4-FFF2-40B4-BE49-F238E27FC236}">
                  <a16:creationId xmlns:a16="http://schemas.microsoft.com/office/drawing/2014/main" id="{19D7E0F6-66C9-4C60-8693-805E7C7BC2D2}"/>
                </a:ext>
              </a:extLst>
            </p:cNvPr>
            <p:cNvSpPr/>
            <p:nvPr/>
          </p:nvSpPr>
          <p:spPr bwMode="auto">
            <a:xfrm>
              <a:off x="4017963" y="4200526"/>
              <a:ext cx="233363" cy="217488"/>
            </a:xfrm>
            <a:custGeom>
              <a:avLst/>
              <a:gdLst>
                <a:gd name="T0" fmla="*/ 0 w 71"/>
                <a:gd name="T1" fmla="*/ 63 h 66"/>
                <a:gd name="T2" fmla="*/ 0 w 71"/>
                <a:gd name="T3" fmla="*/ 63 h 66"/>
                <a:gd name="T4" fmla="*/ 71 w 71"/>
                <a:gd name="T5" fmla="*/ 4 h 66"/>
                <a:gd name="T6" fmla="*/ 0 w 71"/>
                <a:gd name="T7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6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3" y="27"/>
                    <a:pt x="35" y="0"/>
                    <a:pt x="71" y="4"/>
                  </a:cubicBezTo>
                  <a:cubicBezTo>
                    <a:pt x="68" y="40"/>
                    <a:pt x="36" y="66"/>
                    <a:pt x="0" y="63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ļîde">
              <a:extLst>
                <a:ext uri="{FF2B5EF4-FFF2-40B4-BE49-F238E27FC236}">
                  <a16:creationId xmlns:a16="http://schemas.microsoft.com/office/drawing/2014/main" id="{8AAED446-0D39-452E-B8DE-3E55942917DA}"/>
                </a:ext>
              </a:extLst>
            </p:cNvPr>
            <p:cNvSpPr/>
            <p:nvPr/>
          </p:nvSpPr>
          <p:spPr bwMode="auto">
            <a:xfrm>
              <a:off x="3886200" y="3995738"/>
              <a:ext cx="184150" cy="188913"/>
            </a:xfrm>
            <a:custGeom>
              <a:avLst/>
              <a:gdLst>
                <a:gd name="T0" fmla="*/ 1 w 56"/>
                <a:gd name="T1" fmla="*/ 0 h 57"/>
                <a:gd name="T2" fmla="*/ 1 w 56"/>
                <a:gd name="T3" fmla="*/ 0 h 57"/>
                <a:gd name="T4" fmla="*/ 56 w 56"/>
                <a:gd name="T5" fmla="*/ 57 h 57"/>
                <a:gd name="T6" fmla="*/ 1 w 5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2" y="1"/>
                    <a:pt x="56" y="26"/>
                    <a:pt x="56" y="57"/>
                  </a:cubicBezTo>
                  <a:cubicBezTo>
                    <a:pt x="25" y="57"/>
                    <a:pt x="0" y="31"/>
                    <a:pt x="1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ļïḋe">
              <a:extLst>
                <a:ext uri="{FF2B5EF4-FFF2-40B4-BE49-F238E27FC236}">
                  <a16:creationId xmlns:a16="http://schemas.microsoft.com/office/drawing/2014/main" id="{CC309615-96A3-4544-844E-B4BA48CB8EBA}"/>
                </a:ext>
              </a:extLst>
            </p:cNvPr>
            <p:cNvSpPr/>
            <p:nvPr/>
          </p:nvSpPr>
          <p:spPr bwMode="auto">
            <a:xfrm>
              <a:off x="3895725" y="4191001"/>
              <a:ext cx="184150" cy="201613"/>
            </a:xfrm>
            <a:custGeom>
              <a:avLst/>
              <a:gdLst>
                <a:gd name="T0" fmla="*/ 2 w 56"/>
                <a:gd name="T1" fmla="*/ 61 h 61"/>
                <a:gd name="T2" fmla="*/ 2 w 56"/>
                <a:gd name="T3" fmla="*/ 61 h 61"/>
                <a:gd name="T4" fmla="*/ 53 w 56"/>
                <a:gd name="T5" fmla="*/ 0 h 61"/>
                <a:gd name="T6" fmla="*/ 2 w 56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1">
                  <a:moveTo>
                    <a:pt x="2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0" y="30"/>
                    <a:pt x="22" y="3"/>
                    <a:pt x="53" y="0"/>
                  </a:cubicBezTo>
                  <a:cubicBezTo>
                    <a:pt x="56" y="31"/>
                    <a:pt x="33" y="58"/>
                    <a:pt x="2" y="61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ḻíḑê">
              <a:extLst>
                <a:ext uri="{FF2B5EF4-FFF2-40B4-BE49-F238E27FC236}">
                  <a16:creationId xmlns:a16="http://schemas.microsoft.com/office/drawing/2014/main" id="{AE31829D-0477-4A1F-B3A2-1129685E3E06}"/>
                </a:ext>
              </a:extLst>
            </p:cNvPr>
            <p:cNvSpPr/>
            <p:nvPr/>
          </p:nvSpPr>
          <p:spPr bwMode="auto">
            <a:xfrm>
              <a:off x="3703638" y="4071938"/>
              <a:ext cx="177800" cy="155575"/>
            </a:xfrm>
            <a:custGeom>
              <a:avLst/>
              <a:gdLst>
                <a:gd name="T0" fmla="*/ 0 w 54"/>
                <a:gd name="T1" fmla="*/ 5 h 47"/>
                <a:gd name="T2" fmla="*/ 0 w 54"/>
                <a:gd name="T3" fmla="*/ 5 h 47"/>
                <a:gd name="T4" fmla="*/ 54 w 54"/>
                <a:gd name="T5" fmla="*/ 42 h 47"/>
                <a:gd name="T6" fmla="*/ 0 w 54"/>
                <a:gd name="T7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6" y="0"/>
                    <a:pt x="50" y="17"/>
                    <a:pt x="54" y="42"/>
                  </a:cubicBezTo>
                  <a:cubicBezTo>
                    <a:pt x="29" y="47"/>
                    <a:pt x="5" y="30"/>
                    <a:pt x="0" y="5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ľïḓé">
              <a:extLst>
                <a:ext uri="{FF2B5EF4-FFF2-40B4-BE49-F238E27FC236}">
                  <a16:creationId xmlns:a16="http://schemas.microsoft.com/office/drawing/2014/main" id="{9C20B32A-3FBD-4600-A7BB-F9496264EC43}"/>
                </a:ext>
              </a:extLst>
            </p:cNvPr>
            <p:cNvSpPr/>
            <p:nvPr/>
          </p:nvSpPr>
          <p:spPr bwMode="auto">
            <a:xfrm>
              <a:off x="3756025" y="4217988"/>
              <a:ext cx="152400" cy="187325"/>
            </a:xfrm>
            <a:custGeom>
              <a:avLst/>
              <a:gdLst>
                <a:gd name="T0" fmla="*/ 8 w 46"/>
                <a:gd name="T1" fmla="*/ 57 h 57"/>
                <a:gd name="T2" fmla="*/ 8 w 46"/>
                <a:gd name="T3" fmla="*/ 57 h 57"/>
                <a:gd name="T4" fmla="*/ 39 w 46"/>
                <a:gd name="T5" fmla="*/ 0 h 57"/>
                <a:gd name="T6" fmla="*/ 8 w 4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7">
                  <a:moveTo>
                    <a:pt x="8" y="5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0" y="33"/>
                    <a:pt x="14" y="7"/>
                    <a:pt x="39" y="0"/>
                  </a:cubicBezTo>
                  <a:cubicBezTo>
                    <a:pt x="46" y="24"/>
                    <a:pt x="32" y="50"/>
                    <a:pt x="8" y="57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liḑe">
              <a:extLst>
                <a:ext uri="{FF2B5EF4-FFF2-40B4-BE49-F238E27FC236}">
                  <a16:creationId xmlns:a16="http://schemas.microsoft.com/office/drawing/2014/main" id="{1AD7E1FD-8942-405E-A227-75A8E02C86EF}"/>
                </a:ext>
              </a:extLst>
            </p:cNvPr>
            <p:cNvSpPr/>
            <p:nvPr/>
          </p:nvSpPr>
          <p:spPr bwMode="auto">
            <a:xfrm>
              <a:off x="3584575" y="4178301"/>
              <a:ext cx="149225" cy="107950"/>
            </a:xfrm>
            <a:custGeom>
              <a:avLst/>
              <a:gdLst>
                <a:gd name="T0" fmla="*/ 0 w 45"/>
                <a:gd name="T1" fmla="*/ 8 h 33"/>
                <a:gd name="T2" fmla="*/ 0 w 45"/>
                <a:gd name="T3" fmla="*/ 8 h 33"/>
                <a:gd name="T4" fmla="*/ 45 w 45"/>
                <a:gd name="T5" fmla="*/ 26 h 33"/>
                <a:gd name="T6" fmla="*/ 0 w 45"/>
                <a:gd name="T7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8" y="0"/>
                    <a:pt x="38" y="9"/>
                    <a:pt x="45" y="26"/>
                  </a:cubicBezTo>
                  <a:cubicBezTo>
                    <a:pt x="28" y="33"/>
                    <a:pt x="8" y="25"/>
                    <a:pt x="0" y="8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ľîḓé">
              <a:extLst>
                <a:ext uri="{FF2B5EF4-FFF2-40B4-BE49-F238E27FC236}">
                  <a16:creationId xmlns:a16="http://schemas.microsoft.com/office/drawing/2014/main" id="{23794171-052F-409E-8E18-29B118082E51}"/>
                </a:ext>
              </a:extLst>
            </p:cNvPr>
            <p:cNvSpPr/>
            <p:nvPr/>
          </p:nvSpPr>
          <p:spPr bwMode="auto">
            <a:xfrm>
              <a:off x="3660775" y="4267201"/>
              <a:ext cx="106363" cy="153988"/>
            </a:xfrm>
            <a:custGeom>
              <a:avLst/>
              <a:gdLst>
                <a:gd name="T0" fmla="*/ 9 w 32"/>
                <a:gd name="T1" fmla="*/ 47 h 47"/>
                <a:gd name="T2" fmla="*/ 9 w 32"/>
                <a:gd name="T3" fmla="*/ 47 h 47"/>
                <a:gd name="T4" fmla="*/ 23 w 32"/>
                <a:gd name="T5" fmla="*/ 0 h 47"/>
                <a:gd name="T6" fmla="*/ 9 w 32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7">
                  <a:moveTo>
                    <a:pt x="9" y="47"/>
                  </a:moveTo>
                  <a:cubicBezTo>
                    <a:pt x="9" y="47"/>
                    <a:pt x="9" y="47"/>
                    <a:pt x="9" y="47"/>
                  </a:cubicBezTo>
                  <a:cubicBezTo>
                    <a:pt x="0" y="30"/>
                    <a:pt x="6" y="9"/>
                    <a:pt x="23" y="0"/>
                  </a:cubicBezTo>
                  <a:cubicBezTo>
                    <a:pt x="32" y="17"/>
                    <a:pt x="26" y="37"/>
                    <a:pt x="9" y="47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ľíḑe">
              <a:extLst>
                <a:ext uri="{FF2B5EF4-FFF2-40B4-BE49-F238E27FC236}">
                  <a16:creationId xmlns:a16="http://schemas.microsoft.com/office/drawing/2014/main" id="{60CEBF07-CB95-4541-9BB3-7D1FFEA74E6B}"/>
                </a:ext>
              </a:extLst>
            </p:cNvPr>
            <p:cNvSpPr/>
            <p:nvPr/>
          </p:nvSpPr>
          <p:spPr bwMode="auto">
            <a:xfrm>
              <a:off x="3525838" y="4292601"/>
              <a:ext cx="131763" cy="112713"/>
            </a:xfrm>
            <a:custGeom>
              <a:avLst/>
              <a:gdLst>
                <a:gd name="T0" fmla="*/ 0 w 40"/>
                <a:gd name="T1" fmla="*/ 30 h 34"/>
                <a:gd name="T2" fmla="*/ 0 w 40"/>
                <a:gd name="T3" fmla="*/ 30 h 34"/>
                <a:gd name="T4" fmla="*/ 40 w 40"/>
                <a:gd name="T5" fmla="*/ 3 h 34"/>
                <a:gd name="T6" fmla="*/ 0 w 40"/>
                <a:gd name="T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4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4" y="12"/>
                    <a:pt x="22" y="0"/>
                    <a:pt x="40" y="3"/>
                  </a:cubicBezTo>
                  <a:cubicBezTo>
                    <a:pt x="36" y="22"/>
                    <a:pt x="18" y="34"/>
                    <a:pt x="0" y="3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1ïḓé">
              <a:extLst>
                <a:ext uri="{FF2B5EF4-FFF2-40B4-BE49-F238E27FC236}">
                  <a16:creationId xmlns:a16="http://schemas.microsoft.com/office/drawing/2014/main" id="{80105FA2-396A-4425-90E1-884B3AB530AE}"/>
                </a:ext>
              </a:extLst>
            </p:cNvPr>
            <p:cNvSpPr/>
            <p:nvPr/>
          </p:nvSpPr>
          <p:spPr bwMode="auto">
            <a:xfrm>
              <a:off x="3644900" y="4181476"/>
              <a:ext cx="1181100" cy="493713"/>
            </a:xfrm>
            <a:custGeom>
              <a:avLst/>
              <a:gdLst>
                <a:gd name="T0" fmla="*/ 358 w 358"/>
                <a:gd name="T1" fmla="*/ 147 h 150"/>
                <a:gd name="T2" fmla="*/ 327 w 358"/>
                <a:gd name="T3" fmla="*/ 104 h 150"/>
                <a:gd name="T4" fmla="*/ 290 w 358"/>
                <a:gd name="T5" fmla="*/ 66 h 150"/>
                <a:gd name="T6" fmla="*/ 248 w 358"/>
                <a:gd name="T7" fmla="*/ 35 h 150"/>
                <a:gd name="T8" fmla="*/ 237 w 358"/>
                <a:gd name="T9" fmla="*/ 28 h 150"/>
                <a:gd name="T10" fmla="*/ 225 w 358"/>
                <a:gd name="T11" fmla="*/ 22 h 150"/>
                <a:gd name="T12" fmla="*/ 213 w 358"/>
                <a:gd name="T13" fmla="*/ 17 h 150"/>
                <a:gd name="T14" fmla="*/ 201 w 358"/>
                <a:gd name="T15" fmla="*/ 13 h 150"/>
                <a:gd name="T16" fmla="*/ 150 w 358"/>
                <a:gd name="T17" fmla="*/ 2 h 150"/>
                <a:gd name="T18" fmla="*/ 98 w 358"/>
                <a:gd name="T19" fmla="*/ 4 h 150"/>
                <a:gd name="T20" fmla="*/ 0 w 358"/>
                <a:gd name="T21" fmla="*/ 40 h 150"/>
                <a:gd name="T22" fmla="*/ 98 w 358"/>
                <a:gd name="T23" fmla="*/ 5 h 150"/>
                <a:gd name="T24" fmla="*/ 150 w 358"/>
                <a:gd name="T25" fmla="*/ 4 h 150"/>
                <a:gd name="T26" fmla="*/ 200 w 358"/>
                <a:gd name="T27" fmla="*/ 16 h 150"/>
                <a:gd name="T28" fmla="*/ 212 w 358"/>
                <a:gd name="T29" fmla="*/ 20 h 150"/>
                <a:gd name="T30" fmla="*/ 224 w 358"/>
                <a:gd name="T31" fmla="*/ 26 h 150"/>
                <a:gd name="T32" fmla="*/ 235 w 358"/>
                <a:gd name="T33" fmla="*/ 32 h 150"/>
                <a:gd name="T34" fmla="*/ 246 w 358"/>
                <a:gd name="T35" fmla="*/ 39 h 150"/>
                <a:gd name="T36" fmla="*/ 287 w 358"/>
                <a:gd name="T37" fmla="*/ 70 h 150"/>
                <a:gd name="T38" fmla="*/ 323 w 358"/>
                <a:gd name="T39" fmla="*/ 108 h 150"/>
                <a:gd name="T40" fmla="*/ 352 w 358"/>
                <a:gd name="T41" fmla="*/ 150 h 150"/>
                <a:gd name="T42" fmla="*/ 358 w 358"/>
                <a:gd name="T43" fmla="*/ 1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8" h="150">
                  <a:moveTo>
                    <a:pt x="358" y="147"/>
                  </a:moveTo>
                  <a:cubicBezTo>
                    <a:pt x="349" y="131"/>
                    <a:pt x="338" y="118"/>
                    <a:pt x="327" y="104"/>
                  </a:cubicBezTo>
                  <a:cubicBezTo>
                    <a:pt x="316" y="91"/>
                    <a:pt x="303" y="78"/>
                    <a:pt x="290" y="66"/>
                  </a:cubicBezTo>
                  <a:cubicBezTo>
                    <a:pt x="277" y="55"/>
                    <a:pt x="263" y="44"/>
                    <a:pt x="248" y="35"/>
                  </a:cubicBezTo>
                  <a:cubicBezTo>
                    <a:pt x="245" y="33"/>
                    <a:pt x="241" y="31"/>
                    <a:pt x="237" y="28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09" y="15"/>
                    <a:pt x="205" y="14"/>
                    <a:pt x="201" y="13"/>
                  </a:cubicBezTo>
                  <a:cubicBezTo>
                    <a:pt x="184" y="7"/>
                    <a:pt x="167" y="3"/>
                    <a:pt x="150" y="2"/>
                  </a:cubicBezTo>
                  <a:cubicBezTo>
                    <a:pt x="132" y="0"/>
                    <a:pt x="115" y="1"/>
                    <a:pt x="98" y="4"/>
                  </a:cubicBezTo>
                  <a:cubicBezTo>
                    <a:pt x="63" y="9"/>
                    <a:pt x="30" y="22"/>
                    <a:pt x="0" y="40"/>
                  </a:cubicBezTo>
                  <a:cubicBezTo>
                    <a:pt x="31" y="23"/>
                    <a:pt x="64" y="10"/>
                    <a:pt x="98" y="5"/>
                  </a:cubicBezTo>
                  <a:cubicBezTo>
                    <a:pt x="115" y="3"/>
                    <a:pt x="132" y="2"/>
                    <a:pt x="150" y="4"/>
                  </a:cubicBezTo>
                  <a:cubicBezTo>
                    <a:pt x="167" y="6"/>
                    <a:pt x="184" y="10"/>
                    <a:pt x="200" y="16"/>
                  </a:cubicBezTo>
                  <a:cubicBezTo>
                    <a:pt x="204" y="17"/>
                    <a:pt x="208" y="19"/>
                    <a:pt x="212" y="20"/>
                  </a:cubicBezTo>
                  <a:cubicBezTo>
                    <a:pt x="224" y="26"/>
                    <a:pt x="224" y="26"/>
                    <a:pt x="224" y="2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39" y="34"/>
                    <a:pt x="242" y="36"/>
                    <a:pt x="246" y="39"/>
                  </a:cubicBezTo>
                  <a:cubicBezTo>
                    <a:pt x="261" y="48"/>
                    <a:pt x="274" y="58"/>
                    <a:pt x="287" y="70"/>
                  </a:cubicBezTo>
                  <a:cubicBezTo>
                    <a:pt x="300" y="82"/>
                    <a:pt x="312" y="94"/>
                    <a:pt x="323" y="108"/>
                  </a:cubicBezTo>
                  <a:cubicBezTo>
                    <a:pt x="333" y="121"/>
                    <a:pt x="343" y="135"/>
                    <a:pt x="352" y="150"/>
                  </a:cubicBezTo>
                  <a:lnTo>
                    <a:pt x="358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1íḋè">
              <a:extLst>
                <a:ext uri="{FF2B5EF4-FFF2-40B4-BE49-F238E27FC236}">
                  <a16:creationId xmlns:a16="http://schemas.microsoft.com/office/drawing/2014/main" id="{A4E792FC-9672-47D5-9FAD-DABB94ECB4E3}"/>
                </a:ext>
              </a:extLst>
            </p:cNvPr>
            <p:cNvSpPr/>
            <p:nvPr/>
          </p:nvSpPr>
          <p:spPr bwMode="auto">
            <a:xfrm>
              <a:off x="7983538" y="3175001"/>
              <a:ext cx="465138" cy="461963"/>
            </a:xfrm>
            <a:custGeom>
              <a:avLst/>
              <a:gdLst>
                <a:gd name="T0" fmla="*/ 124 w 141"/>
                <a:gd name="T1" fmla="*/ 14 h 140"/>
                <a:gd name="T2" fmla="*/ 124 w 141"/>
                <a:gd name="T3" fmla="*/ 14 h 140"/>
                <a:gd name="T4" fmla="*/ 17 w 141"/>
                <a:gd name="T5" fmla="*/ 126 h 140"/>
                <a:gd name="T6" fmla="*/ 124 w 141"/>
                <a:gd name="T7" fmla="*/ 1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40">
                  <a:moveTo>
                    <a:pt x="124" y="14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48" y="0"/>
                    <a:pt x="0" y="51"/>
                    <a:pt x="17" y="126"/>
                  </a:cubicBezTo>
                  <a:cubicBezTo>
                    <a:pt x="93" y="140"/>
                    <a:pt x="141" y="90"/>
                    <a:pt x="124" y="14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ṧlïḓè">
              <a:extLst>
                <a:ext uri="{FF2B5EF4-FFF2-40B4-BE49-F238E27FC236}">
                  <a16:creationId xmlns:a16="http://schemas.microsoft.com/office/drawing/2014/main" id="{1CD8661B-DE11-44D1-8939-30814E0B7762}"/>
                </a:ext>
              </a:extLst>
            </p:cNvPr>
            <p:cNvSpPr/>
            <p:nvPr/>
          </p:nvSpPr>
          <p:spPr bwMode="auto">
            <a:xfrm>
              <a:off x="7920038" y="3263901"/>
              <a:ext cx="436563" cy="446088"/>
            </a:xfrm>
            <a:custGeom>
              <a:avLst/>
              <a:gdLst>
                <a:gd name="T0" fmla="*/ 0 w 275"/>
                <a:gd name="T1" fmla="*/ 281 h 281"/>
                <a:gd name="T2" fmla="*/ 0 w 275"/>
                <a:gd name="T3" fmla="*/ 279 h 281"/>
                <a:gd name="T4" fmla="*/ 275 w 275"/>
                <a:gd name="T5" fmla="*/ 0 h 281"/>
                <a:gd name="T6" fmla="*/ 275 w 275"/>
                <a:gd name="T7" fmla="*/ 0 h 281"/>
                <a:gd name="T8" fmla="*/ 0 w 275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81">
                  <a:moveTo>
                    <a:pt x="0" y="281"/>
                  </a:moveTo>
                  <a:lnTo>
                    <a:pt x="0" y="279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ļîḓe">
              <a:extLst>
                <a:ext uri="{FF2B5EF4-FFF2-40B4-BE49-F238E27FC236}">
                  <a16:creationId xmlns:a16="http://schemas.microsoft.com/office/drawing/2014/main" id="{F240F460-4C33-4F82-8F7E-BAF5417F935B}"/>
                </a:ext>
              </a:extLst>
            </p:cNvPr>
            <p:cNvSpPr/>
            <p:nvPr/>
          </p:nvSpPr>
          <p:spPr bwMode="auto">
            <a:xfrm>
              <a:off x="8201025" y="3273426"/>
              <a:ext cx="30163" cy="119063"/>
            </a:xfrm>
            <a:custGeom>
              <a:avLst/>
              <a:gdLst>
                <a:gd name="T0" fmla="*/ 17 w 19"/>
                <a:gd name="T1" fmla="*/ 75 h 75"/>
                <a:gd name="T2" fmla="*/ 0 w 19"/>
                <a:gd name="T3" fmla="*/ 2 h 75"/>
                <a:gd name="T4" fmla="*/ 2 w 19"/>
                <a:gd name="T5" fmla="*/ 0 h 75"/>
                <a:gd name="T6" fmla="*/ 19 w 19"/>
                <a:gd name="T7" fmla="*/ 75 h 75"/>
                <a:gd name="T8" fmla="*/ 17 w 1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5">
                  <a:moveTo>
                    <a:pt x="17" y="75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9" y="75"/>
                  </a:lnTo>
                  <a:lnTo>
                    <a:pt x="1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ḻíḓè">
              <a:extLst>
                <a:ext uri="{FF2B5EF4-FFF2-40B4-BE49-F238E27FC236}">
                  <a16:creationId xmlns:a16="http://schemas.microsoft.com/office/drawing/2014/main" id="{2AE32D42-1965-45B2-8E3C-7119F9495009}"/>
                </a:ext>
              </a:extLst>
            </p:cNvPr>
            <p:cNvSpPr/>
            <p:nvPr/>
          </p:nvSpPr>
          <p:spPr bwMode="auto">
            <a:xfrm>
              <a:off x="8158163" y="3462338"/>
              <a:ext cx="138113" cy="19050"/>
            </a:xfrm>
            <a:custGeom>
              <a:avLst/>
              <a:gdLst>
                <a:gd name="T0" fmla="*/ 85 w 87"/>
                <a:gd name="T1" fmla="*/ 12 h 12"/>
                <a:gd name="T2" fmla="*/ 0 w 87"/>
                <a:gd name="T3" fmla="*/ 2 h 12"/>
                <a:gd name="T4" fmla="*/ 0 w 87"/>
                <a:gd name="T5" fmla="*/ 0 h 12"/>
                <a:gd name="T6" fmla="*/ 87 w 87"/>
                <a:gd name="T7" fmla="*/ 10 h 12"/>
                <a:gd name="T8" fmla="*/ 85 w 8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5" y="1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7" y="10"/>
                  </a:lnTo>
                  <a:lnTo>
                    <a:pt x="8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ṥ1íďê">
              <a:extLst>
                <a:ext uri="{FF2B5EF4-FFF2-40B4-BE49-F238E27FC236}">
                  <a16:creationId xmlns:a16="http://schemas.microsoft.com/office/drawing/2014/main" id="{A5AE16A2-193D-4355-8C92-08F30F1B1EBF}"/>
                </a:ext>
              </a:extLst>
            </p:cNvPr>
            <p:cNvSpPr/>
            <p:nvPr/>
          </p:nvSpPr>
          <p:spPr bwMode="auto">
            <a:xfrm>
              <a:off x="8069263" y="3402013"/>
              <a:ext cx="28575" cy="128588"/>
            </a:xfrm>
            <a:custGeom>
              <a:avLst/>
              <a:gdLst>
                <a:gd name="T0" fmla="*/ 16 w 18"/>
                <a:gd name="T1" fmla="*/ 81 h 81"/>
                <a:gd name="T2" fmla="*/ 0 w 18"/>
                <a:gd name="T3" fmla="*/ 0 h 81"/>
                <a:gd name="T4" fmla="*/ 2 w 18"/>
                <a:gd name="T5" fmla="*/ 0 h 81"/>
                <a:gd name="T6" fmla="*/ 18 w 18"/>
                <a:gd name="T7" fmla="*/ 81 h 81"/>
                <a:gd name="T8" fmla="*/ 16 w 18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1">
                  <a:moveTo>
                    <a:pt x="16" y="81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18" y="81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1îḓè">
              <a:extLst>
                <a:ext uri="{FF2B5EF4-FFF2-40B4-BE49-F238E27FC236}">
                  <a16:creationId xmlns:a16="http://schemas.microsoft.com/office/drawing/2014/main" id="{92A016AC-2284-4E9D-984E-1FE67F9BDAD9}"/>
                </a:ext>
              </a:extLst>
            </p:cNvPr>
            <p:cNvSpPr/>
            <p:nvPr/>
          </p:nvSpPr>
          <p:spPr bwMode="auto">
            <a:xfrm>
              <a:off x="8051800" y="4332288"/>
              <a:ext cx="501650" cy="458788"/>
            </a:xfrm>
            <a:custGeom>
              <a:avLst/>
              <a:gdLst>
                <a:gd name="T0" fmla="*/ 152 w 152"/>
                <a:gd name="T1" fmla="*/ 85 h 139"/>
                <a:gd name="T2" fmla="*/ 152 w 152"/>
                <a:gd name="T3" fmla="*/ 85 h 139"/>
                <a:gd name="T4" fmla="*/ 0 w 152"/>
                <a:gd name="T5" fmla="*/ 54 h 139"/>
                <a:gd name="T6" fmla="*/ 0 w 152"/>
                <a:gd name="T7" fmla="*/ 54 h 139"/>
                <a:gd name="T8" fmla="*/ 152 w 152"/>
                <a:gd name="T9" fmla="*/ 8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9"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23" y="13"/>
                    <a:pt x="55" y="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0" y="126"/>
                    <a:pt x="98" y="139"/>
                    <a:pt x="152" y="85"/>
                  </a:cubicBezTo>
                  <a:close/>
                </a:path>
              </a:pathLst>
            </a:custGeom>
            <a:solidFill>
              <a:srgbClr val="749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ïḍê">
              <a:extLst>
                <a:ext uri="{FF2B5EF4-FFF2-40B4-BE49-F238E27FC236}">
                  <a16:creationId xmlns:a16="http://schemas.microsoft.com/office/drawing/2014/main" id="{9C7DA537-EDB5-4E37-B7EC-A7DE562D8F7C}"/>
                </a:ext>
              </a:extLst>
            </p:cNvPr>
            <p:cNvSpPr/>
            <p:nvPr/>
          </p:nvSpPr>
          <p:spPr bwMode="auto">
            <a:xfrm>
              <a:off x="7891463" y="4475163"/>
              <a:ext cx="606425" cy="128588"/>
            </a:xfrm>
            <a:custGeom>
              <a:avLst/>
              <a:gdLst>
                <a:gd name="T0" fmla="*/ 382 w 382"/>
                <a:gd name="T1" fmla="*/ 81 h 81"/>
                <a:gd name="T2" fmla="*/ 0 w 382"/>
                <a:gd name="T3" fmla="*/ 2 h 81"/>
                <a:gd name="T4" fmla="*/ 0 w 382"/>
                <a:gd name="T5" fmla="*/ 0 h 81"/>
                <a:gd name="T6" fmla="*/ 382 w 382"/>
                <a:gd name="T7" fmla="*/ 79 h 81"/>
                <a:gd name="T8" fmla="*/ 382 w 382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81">
                  <a:moveTo>
                    <a:pt x="382" y="81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82" y="79"/>
                  </a:lnTo>
                  <a:lnTo>
                    <a:pt x="382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ŝľiḑé">
              <a:extLst>
                <a:ext uri="{FF2B5EF4-FFF2-40B4-BE49-F238E27FC236}">
                  <a16:creationId xmlns:a16="http://schemas.microsoft.com/office/drawing/2014/main" id="{4A0BFA05-8558-494F-9912-55754E3FB74E}"/>
                </a:ext>
              </a:extLst>
            </p:cNvPr>
            <p:cNvSpPr/>
            <p:nvPr/>
          </p:nvSpPr>
          <p:spPr bwMode="auto">
            <a:xfrm>
              <a:off x="8323263" y="4478338"/>
              <a:ext cx="85725" cy="88900"/>
            </a:xfrm>
            <a:custGeom>
              <a:avLst/>
              <a:gdLst>
                <a:gd name="T0" fmla="*/ 0 w 54"/>
                <a:gd name="T1" fmla="*/ 56 h 56"/>
                <a:gd name="T2" fmla="*/ 0 w 54"/>
                <a:gd name="T3" fmla="*/ 54 h 56"/>
                <a:gd name="T4" fmla="*/ 52 w 54"/>
                <a:gd name="T5" fmla="*/ 0 h 56"/>
                <a:gd name="T6" fmla="*/ 54 w 54"/>
                <a:gd name="T7" fmla="*/ 2 h 56"/>
                <a:gd name="T8" fmla="*/ 0 w 5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56"/>
                  </a:moveTo>
                  <a:lnTo>
                    <a:pt x="0" y="54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ṥ1ïdè">
              <a:extLst>
                <a:ext uri="{FF2B5EF4-FFF2-40B4-BE49-F238E27FC236}">
                  <a16:creationId xmlns:a16="http://schemas.microsoft.com/office/drawing/2014/main" id="{B4F57DBB-C480-4F1A-BB6E-D250AB61EADF}"/>
                </a:ext>
              </a:extLst>
            </p:cNvPr>
            <p:cNvSpPr/>
            <p:nvPr/>
          </p:nvSpPr>
          <p:spPr bwMode="auto">
            <a:xfrm>
              <a:off x="8220075" y="4543426"/>
              <a:ext cx="63500" cy="125413"/>
            </a:xfrm>
            <a:custGeom>
              <a:avLst/>
              <a:gdLst>
                <a:gd name="T0" fmla="*/ 38 w 40"/>
                <a:gd name="T1" fmla="*/ 79 h 79"/>
                <a:gd name="T2" fmla="*/ 0 w 40"/>
                <a:gd name="T3" fmla="*/ 0 h 79"/>
                <a:gd name="T4" fmla="*/ 2 w 40"/>
                <a:gd name="T5" fmla="*/ 0 h 79"/>
                <a:gd name="T6" fmla="*/ 40 w 40"/>
                <a:gd name="T7" fmla="*/ 79 h 79"/>
                <a:gd name="T8" fmla="*/ 38 w 40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9">
                  <a:moveTo>
                    <a:pt x="38" y="79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0" y="79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ļîďê">
              <a:extLst>
                <a:ext uri="{FF2B5EF4-FFF2-40B4-BE49-F238E27FC236}">
                  <a16:creationId xmlns:a16="http://schemas.microsoft.com/office/drawing/2014/main" id="{51BFD706-AF98-4215-9E30-87E0F1787261}"/>
                </a:ext>
              </a:extLst>
            </p:cNvPr>
            <p:cNvSpPr/>
            <p:nvPr/>
          </p:nvSpPr>
          <p:spPr bwMode="auto">
            <a:xfrm>
              <a:off x="8134350" y="4438651"/>
              <a:ext cx="96838" cy="92075"/>
            </a:xfrm>
            <a:custGeom>
              <a:avLst/>
              <a:gdLst>
                <a:gd name="T0" fmla="*/ 0 w 61"/>
                <a:gd name="T1" fmla="*/ 58 h 58"/>
                <a:gd name="T2" fmla="*/ 0 w 61"/>
                <a:gd name="T3" fmla="*/ 56 h 58"/>
                <a:gd name="T4" fmla="*/ 59 w 61"/>
                <a:gd name="T5" fmla="*/ 0 h 58"/>
                <a:gd name="T6" fmla="*/ 61 w 61"/>
                <a:gd name="T7" fmla="*/ 2 h 58"/>
                <a:gd name="T8" fmla="*/ 0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58"/>
                  </a:moveTo>
                  <a:lnTo>
                    <a:pt x="0" y="56"/>
                  </a:lnTo>
                  <a:lnTo>
                    <a:pt x="59" y="0"/>
                  </a:lnTo>
                  <a:lnTo>
                    <a:pt x="61" y="2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ḻíḍé">
              <a:extLst>
                <a:ext uri="{FF2B5EF4-FFF2-40B4-BE49-F238E27FC236}">
                  <a16:creationId xmlns:a16="http://schemas.microsoft.com/office/drawing/2014/main" id="{3CC04F38-E37D-4A42-AE76-0DFC067AEDDB}"/>
                </a:ext>
              </a:extLst>
            </p:cNvPr>
            <p:cNvSpPr/>
            <p:nvPr/>
          </p:nvSpPr>
          <p:spPr bwMode="auto">
            <a:xfrm>
              <a:off x="3878263" y="4184651"/>
              <a:ext cx="574675" cy="587375"/>
            </a:xfrm>
            <a:custGeom>
              <a:avLst/>
              <a:gdLst>
                <a:gd name="T0" fmla="*/ 0 w 174"/>
                <a:gd name="T1" fmla="*/ 126 h 178"/>
                <a:gd name="T2" fmla="*/ 0 w 174"/>
                <a:gd name="T3" fmla="*/ 126 h 178"/>
                <a:gd name="T4" fmla="*/ 174 w 174"/>
                <a:gd name="T5" fmla="*/ 53 h 178"/>
                <a:gd name="T6" fmla="*/ 0 w 174"/>
                <a:gd name="T7" fmla="*/ 12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78">
                  <a:moveTo>
                    <a:pt x="0" y="126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78" y="178"/>
                    <a:pt x="156" y="146"/>
                    <a:pt x="174" y="53"/>
                  </a:cubicBezTo>
                  <a:cubicBezTo>
                    <a:pt x="96" y="0"/>
                    <a:pt x="18" y="33"/>
                    <a:pt x="0" y="126"/>
                  </a:cubicBez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$líḑe">
              <a:extLst>
                <a:ext uri="{FF2B5EF4-FFF2-40B4-BE49-F238E27FC236}">
                  <a16:creationId xmlns:a16="http://schemas.microsoft.com/office/drawing/2014/main" id="{1C5D06DE-7286-43AF-9599-50CC92615D73}"/>
                </a:ext>
              </a:extLst>
            </p:cNvPr>
            <p:cNvSpPr/>
            <p:nvPr/>
          </p:nvSpPr>
          <p:spPr bwMode="auto">
            <a:xfrm>
              <a:off x="3938588" y="4283076"/>
              <a:ext cx="706438" cy="287338"/>
            </a:xfrm>
            <a:custGeom>
              <a:avLst/>
              <a:gdLst>
                <a:gd name="T0" fmla="*/ 2 w 445"/>
                <a:gd name="T1" fmla="*/ 181 h 181"/>
                <a:gd name="T2" fmla="*/ 0 w 445"/>
                <a:gd name="T3" fmla="*/ 179 h 181"/>
                <a:gd name="T4" fmla="*/ 445 w 445"/>
                <a:gd name="T5" fmla="*/ 0 h 181"/>
                <a:gd name="T6" fmla="*/ 445 w 445"/>
                <a:gd name="T7" fmla="*/ 2 h 181"/>
                <a:gd name="T8" fmla="*/ 2 w 445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1">
                  <a:moveTo>
                    <a:pt x="2" y="181"/>
                  </a:moveTo>
                  <a:lnTo>
                    <a:pt x="0" y="179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2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šḻïde">
              <a:extLst>
                <a:ext uri="{FF2B5EF4-FFF2-40B4-BE49-F238E27FC236}">
                  <a16:creationId xmlns:a16="http://schemas.microsoft.com/office/drawing/2014/main" id="{52383606-0FA7-4594-9B44-E798FC78B5C2}"/>
                </a:ext>
              </a:extLst>
            </p:cNvPr>
            <p:cNvSpPr/>
            <p:nvPr/>
          </p:nvSpPr>
          <p:spPr bwMode="auto">
            <a:xfrm>
              <a:off x="4116388" y="4487863"/>
              <a:ext cx="30163" cy="144463"/>
            </a:xfrm>
            <a:custGeom>
              <a:avLst/>
              <a:gdLst>
                <a:gd name="T0" fmla="*/ 2 w 19"/>
                <a:gd name="T1" fmla="*/ 91 h 91"/>
                <a:gd name="T2" fmla="*/ 0 w 19"/>
                <a:gd name="T3" fmla="*/ 91 h 91"/>
                <a:gd name="T4" fmla="*/ 17 w 19"/>
                <a:gd name="T5" fmla="*/ 0 h 91"/>
                <a:gd name="T6" fmla="*/ 19 w 19"/>
                <a:gd name="T7" fmla="*/ 0 h 91"/>
                <a:gd name="T8" fmla="*/ 2 w 19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1">
                  <a:moveTo>
                    <a:pt x="2" y="91"/>
                  </a:moveTo>
                  <a:lnTo>
                    <a:pt x="0" y="9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ṡḻíďè">
              <a:extLst>
                <a:ext uri="{FF2B5EF4-FFF2-40B4-BE49-F238E27FC236}">
                  <a16:creationId xmlns:a16="http://schemas.microsoft.com/office/drawing/2014/main" id="{42F7F5A3-A228-4958-9529-FC50408A9B46}"/>
                </a:ext>
              </a:extLst>
            </p:cNvPr>
            <p:cNvSpPr/>
            <p:nvPr/>
          </p:nvSpPr>
          <p:spPr bwMode="auto">
            <a:xfrm>
              <a:off x="4113213" y="4356101"/>
              <a:ext cx="147638" cy="85725"/>
            </a:xfrm>
            <a:custGeom>
              <a:avLst/>
              <a:gdLst>
                <a:gd name="T0" fmla="*/ 91 w 93"/>
                <a:gd name="T1" fmla="*/ 54 h 54"/>
                <a:gd name="T2" fmla="*/ 0 w 93"/>
                <a:gd name="T3" fmla="*/ 2 h 54"/>
                <a:gd name="T4" fmla="*/ 2 w 93"/>
                <a:gd name="T5" fmla="*/ 0 h 54"/>
                <a:gd name="T6" fmla="*/ 93 w 93"/>
                <a:gd name="T7" fmla="*/ 54 h 54"/>
                <a:gd name="T8" fmla="*/ 91 w 93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4">
                  <a:moveTo>
                    <a:pt x="91" y="54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93" y="54"/>
                  </a:lnTo>
                  <a:lnTo>
                    <a:pt x="9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ḻîḓé">
              <a:extLst>
                <a:ext uri="{FF2B5EF4-FFF2-40B4-BE49-F238E27FC236}">
                  <a16:creationId xmlns:a16="http://schemas.microsoft.com/office/drawing/2014/main" id="{83D9967D-EAEF-4DA1-99FA-0DBF2B45C5C7}"/>
                </a:ext>
              </a:extLst>
            </p:cNvPr>
            <p:cNvSpPr/>
            <p:nvPr/>
          </p:nvSpPr>
          <p:spPr bwMode="auto">
            <a:xfrm>
              <a:off x="4324350" y="4398963"/>
              <a:ext cx="36513" cy="155575"/>
            </a:xfrm>
            <a:custGeom>
              <a:avLst/>
              <a:gdLst>
                <a:gd name="T0" fmla="*/ 2 w 23"/>
                <a:gd name="T1" fmla="*/ 98 h 98"/>
                <a:gd name="T2" fmla="*/ 0 w 23"/>
                <a:gd name="T3" fmla="*/ 95 h 98"/>
                <a:gd name="T4" fmla="*/ 21 w 23"/>
                <a:gd name="T5" fmla="*/ 0 h 98"/>
                <a:gd name="T6" fmla="*/ 23 w 23"/>
                <a:gd name="T7" fmla="*/ 0 h 98"/>
                <a:gd name="T8" fmla="*/ 2 w 23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8">
                  <a:moveTo>
                    <a:pt x="2" y="98"/>
                  </a:moveTo>
                  <a:lnTo>
                    <a:pt x="0" y="95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ḷïḍè">
              <a:extLst>
                <a:ext uri="{FF2B5EF4-FFF2-40B4-BE49-F238E27FC236}">
                  <a16:creationId xmlns:a16="http://schemas.microsoft.com/office/drawing/2014/main" id="{862C8627-857B-4634-907D-78FDB7974038}"/>
                </a:ext>
              </a:extLst>
            </p:cNvPr>
            <p:cNvSpPr/>
            <p:nvPr/>
          </p:nvSpPr>
          <p:spPr bwMode="auto">
            <a:xfrm>
              <a:off x="3767138" y="3594101"/>
              <a:ext cx="615950" cy="425450"/>
            </a:xfrm>
            <a:custGeom>
              <a:avLst/>
              <a:gdLst>
                <a:gd name="T0" fmla="*/ 0 w 187"/>
                <a:gd name="T1" fmla="*/ 29 h 129"/>
                <a:gd name="T2" fmla="*/ 0 w 187"/>
                <a:gd name="T3" fmla="*/ 29 h 129"/>
                <a:gd name="T4" fmla="*/ 60 w 187"/>
                <a:gd name="T5" fmla="*/ 111 h 129"/>
                <a:gd name="T6" fmla="*/ 174 w 187"/>
                <a:gd name="T7" fmla="*/ 125 h 129"/>
                <a:gd name="T8" fmla="*/ 147 w 187"/>
                <a:gd name="T9" fmla="*/ 28 h 129"/>
                <a:gd name="T10" fmla="*/ 0 w 187"/>
                <a:gd name="T11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29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71"/>
                    <a:pt x="30" y="97"/>
                    <a:pt x="60" y="111"/>
                  </a:cubicBezTo>
                  <a:cubicBezTo>
                    <a:pt x="91" y="126"/>
                    <a:pt x="127" y="129"/>
                    <a:pt x="174" y="125"/>
                  </a:cubicBezTo>
                  <a:cubicBezTo>
                    <a:pt x="187" y="87"/>
                    <a:pt x="180" y="50"/>
                    <a:pt x="147" y="28"/>
                  </a:cubicBezTo>
                  <a:cubicBezTo>
                    <a:pt x="116" y="6"/>
                    <a:pt x="58" y="0"/>
                    <a:pt x="0" y="29"/>
                  </a:cubicBezTo>
                  <a:close/>
                </a:path>
              </a:pathLst>
            </a:custGeom>
            <a:solidFill>
              <a:srgbClr val="749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lîďè">
              <a:extLst>
                <a:ext uri="{FF2B5EF4-FFF2-40B4-BE49-F238E27FC236}">
                  <a16:creationId xmlns:a16="http://schemas.microsoft.com/office/drawing/2014/main" id="{1DC35ADE-60BD-4A0C-B5FC-198CC638A78D}"/>
                </a:ext>
              </a:extLst>
            </p:cNvPr>
            <p:cNvSpPr/>
            <p:nvPr/>
          </p:nvSpPr>
          <p:spPr bwMode="auto">
            <a:xfrm>
              <a:off x="3846513" y="3706813"/>
              <a:ext cx="606425" cy="454025"/>
            </a:xfrm>
            <a:custGeom>
              <a:avLst/>
              <a:gdLst>
                <a:gd name="T0" fmla="*/ 183 w 184"/>
                <a:gd name="T1" fmla="*/ 138 h 138"/>
                <a:gd name="T2" fmla="*/ 110 w 184"/>
                <a:gd name="T3" fmla="*/ 57 h 138"/>
                <a:gd name="T4" fmla="*/ 0 w 184"/>
                <a:gd name="T5" fmla="*/ 1 h 138"/>
                <a:gd name="T6" fmla="*/ 0 w 184"/>
                <a:gd name="T7" fmla="*/ 0 h 138"/>
                <a:gd name="T8" fmla="*/ 111 w 184"/>
                <a:gd name="T9" fmla="*/ 56 h 138"/>
                <a:gd name="T10" fmla="*/ 184 w 184"/>
                <a:gd name="T11" fmla="*/ 137 h 138"/>
                <a:gd name="T12" fmla="*/ 183 w 184"/>
                <a:gd name="T1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8">
                  <a:moveTo>
                    <a:pt x="183" y="138"/>
                  </a:moveTo>
                  <a:cubicBezTo>
                    <a:pt x="165" y="108"/>
                    <a:pt x="140" y="80"/>
                    <a:pt x="110" y="57"/>
                  </a:cubicBezTo>
                  <a:cubicBezTo>
                    <a:pt x="78" y="32"/>
                    <a:pt x="41" y="1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13"/>
                    <a:pt x="78" y="32"/>
                    <a:pt x="111" y="56"/>
                  </a:cubicBezTo>
                  <a:cubicBezTo>
                    <a:pt x="141" y="80"/>
                    <a:pt x="166" y="107"/>
                    <a:pt x="184" y="137"/>
                  </a:cubicBezTo>
                  <a:lnTo>
                    <a:pt x="183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ïḍè">
              <a:extLst>
                <a:ext uri="{FF2B5EF4-FFF2-40B4-BE49-F238E27FC236}">
                  <a16:creationId xmlns:a16="http://schemas.microsoft.com/office/drawing/2014/main" id="{FFA89D0F-DD6B-4584-BCA1-A1FA4BD48565}"/>
                </a:ext>
              </a:extLst>
            </p:cNvPr>
            <p:cNvSpPr/>
            <p:nvPr/>
          </p:nvSpPr>
          <p:spPr bwMode="auto">
            <a:xfrm>
              <a:off x="3908425" y="3802063"/>
              <a:ext cx="161925" cy="61913"/>
            </a:xfrm>
            <a:custGeom>
              <a:avLst/>
              <a:gdLst>
                <a:gd name="T0" fmla="*/ 1 w 49"/>
                <a:gd name="T1" fmla="*/ 19 h 19"/>
                <a:gd name="T2" fmla="*/ 0 w 49"/>
                <a:gd name="T3" fmla="*/ 18 h 19"/>
                <a:gd name="T4" fmla="*/ 49 w 49"/>
                <a:gd name="T5" fmla="*/ 0 h 19"/>
                <a:gd name="T6" fmla="*/ 49 w 49"/>
                <a:gd name="T7" fmla="*/ 1 h 19"/>
                <a:gd name="T8" fmla="*/ 1 w 4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9">
                  <a:moveTo>
                    <a:pt x="1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6" y="11"/>
                    <a:pt x="32" y="5"/>
                    <a:pt x="49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33" y="6"/>
                    <a:pt x="16" y="12"/>
                    <a:pt x="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ṧ1íḑé">
              <a:extLst>
                <a:ext uri="{FF2B5EF4-FFF2-40B4-BE49-F238E27FC236}">
                  <a16:creationId xmlns:a16="http://schemas.microsoft.com/office/drawing/2014/main" id="{1D3CFBBD-329B-42CB-9977-0556D9A8CD83}"/>
                </a:ext>
              </a:extLst>
            </p:cNvPr>
            <p:cNvSpPr/>
            <p:nvPr/>
          </p:nvSpPr>
          <p:spPr bwMode="auto">
            <a:xfrm>
              <a:off x="4178300" y="3725863"/>
              <a:ext cx="20638" cy="147638"/>
            </a:xfrm>
            <a:custGeom>
              <a:avLst/>
              <a:gdLst>
                <a:gd name="T0" fmla="*/ 1 w 6"/>
                <a:gd name="T1" fmla="*/ 45 h 45"/>
                <a:gd name="T2" fmla="*/ 0 w 6"/>
                <a:gd name="T3" fmla="*/ 45 h 45"/>
                <a:gd name="T4" fmla="*/ 5 w 6"/>
                <a:gd name="T5" fmla="*/ 0 h 45"/>
                <a:gd name="T6" fmla="*/ 6 w 6"/>
                <a:gd name="T7" fmla="*/ 0 h 45"/>
                <a:gd name="T8" fmla="*/ 1 w 6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5">
                  <a:moveTo>
                    <a:pt x="1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2" y="30"/>
                    <a:pt x="4" y="15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5"/>
                    <a:pt x="3" y="30"/>
                    <a:pt x="1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1îḍê">
              <a:extLst>
                <a:ext uri="{FF2B5EF4-FFF2-40B4-BE49-F238E27FC236}">
                  <a16:creationId xmlns:a16="http://schemas.microsoft.com/office/drawing/2014/main" id="{9528EC0D-794A-48A8-A90E-0D7A06B74A9F}"/>
                </a:ext>
              </a:extLst>
            </p:cNvPr>
            <p:cNvSpPr/>
            <p:nvPr/>
          </p:nvSpPr>
          <p:spPr bwMode="auto">
            <a:xfrm>
              <a:off x="4106863" y="3937001"/>
              <a:ext cx="161925" cy="36513"/>
            </a:xfrm>
            <a:custGeom>
              <a:avLst/>
              <a:gdLst>
                <a:gd name="T0" fmla="*/ 0 w 49"/>
                <a:gd name="T1" fmla="*/ 11 h 11"/>
                <a:gd name="T2" fmla="*/ 0 w 49"/>
                <a:gd name="T3" fmla="*/ 10 h 11"/>
                <a:gd name="T4" fmla="*/ 49 w 49"/>
                <a:gd name="T5" fmla="*/ 0 h 11"/>
                <a:gd name="T6" fmla="*/ 49 w 49"/>
                <a:gd name="T7" fmla="*/ 1 h 11"/>
                <a:gd name="T8" fmla="*/ 0 w 4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6" y="5"/>
                    <a:pt x="33" y="2"/>
                    <a:pt x="49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33" y="3"/>
                    <a:pt x="16" y="6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ľîḍe">
              <a:extLst>
                <a:ext uri="{FF2B5EF4-FFF2-40B4-BE49-F238E27FC236}">
                  <a16:creationId xmlns:a16="http://schemas.microsoft.com/office/drawing/2014/main" id="{123B03DB-346E-4E22-94CD-BDBB195E0F2D}"/>
                </a:ext>
              </a:extLst>
            </p:cNvPr>
            <p:cNvSpPr/>
            <p:nvPr/>
          </p:nvSpPr>
          <p:spPr bwMode="auto">
            <a:xfrm>
              <a:off x="7573963" y="4349751"/>
              <a:ext cx="293688" cy="306388"/>
            </a:xfrm>
            <a:custGeom>
              <a:avLst/>
              <a:gdLst>
                <a:gd name="T0" fmla="*/ 2 w 89"/>
                <a:gd name="T1" fmla="*/ 0 h 93"/>
                <a:gd name="T2" fmla="*/ 87 w 89"/>
                <a:gd name="T3" fmla="*/ 93 h 93"/>
                <a:gd name="T4" fmla="*/ 2 w 89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93">
                  <a:moveTo>
                    <a:pt x="2" y="0"/>
                  </a:moveTo>
                  <a:cubicBezTo>
                    <a:pt x="0" y="49"/>
                    <a:pt x="38" y="91"/>
                    <a:pt x="87" y="93"/>
                  </a:cubicBezTo>
                  <a:cubicBezTo>
                    <a:pt x="89" y="44"/>
                    <a:pt x="51" y="2"/>
                    <a:pt x="2" y="0"/>
                  </a:cubicBezTo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ṥľîdê">
              <a:extLst>
                <a:ext uri="{FF2B5EF4-FFF2-40B4-BE49-F238E27FC236}">
                  <a16:creationId xmlns:a16="http://schemas.microsoft.com/office/drawing/2014/main" id="{1888AA01-06D8-473C-BFFC-5C0CB6E603F4}"/>
                </a:ext>
              </a:extLst>
            </p:cNvPr>
            <p:cNvSpPr/>
            <p:nvPr/>
          </p:nvSpPr>
          <p:spPr bwMode="auto">
            <a:xfrm>
              <a:off x="7870825" y="4389438"/>
              <a:ext cx="336550" cy="296863"/>
            </a:xfrm>
            <a:custGeom>
              <a:avLst/>
              <a:gdLst>
                <a:gd name="T0" fmla="*/ 102 w 102"/>
                <a:gd name="T1" fmla="*/ 8 h 90"/>
                <a:gd name="T2" fmla="*/ 102 w 102"/>
                <a:gd name="T3" fmla="*/ 8 h 90"/>
                <a:gd name="T4" fmla="*/ 0 w 102"/>
                <a:gd name="T5" fmla="*/ 82 h 90"/>
                <a:gd name="T6" fmla="*/ 102 w 102"/>
                <a:gd name="T7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90">
                  <a:moveTo>
                    <a:pt x="102" y="8"/>
                  </a:moveTo>
                  <a:cubicBezTo>
                    <a:pt x="102" y="8"/>
                    <a:pt x="102" y="8"/>
                    <a:pt x="102" y="8"/>
                  </a:cubicBezTo>
                  <a:cubicBezTo>
                    <a:pt x="53" y="0"/>
                    <a:pt x="8" y="33"/>
                    <a:pt x="0" y="82"/>
                  </a:cubicBezTo>
                  <a:cubicBezTo>
                    <a:pt x="49" y="90"/>
                    <a:pt x="94" y="56"/>
                    <a:pt x="102" y="8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ľîďé">
              <a:extLst>
                <a:ext uri="{FF2B5EF4-FFF2-40B4-BE49-F238E27FC236}">
                  <a16:creationId xmlns:a16="http://schemas.microsoft.com/office/drawing/2014/main" id="{AECF8E29-CF0F-409A-8F7E-C8D882D3368D}"/>
                </a:ext>
              </a:extLst>
            </p:cNvPr>
            <p:cNvSpPr/>
            <p:nvPr/>
          </p:nvSpPr>
          <p:spPr bwMode="auto">
            <a:xfrm>
              <a:off x="7629525" y="4092576"/>
              <a:ext cx="268288" cy="319088"/>
            </a:xfrm>
            <a:custGeom>
              <a:avLst/>
              <a:gdLst>
                <a:gd name="T0" fmla="*/ 9 w 81"/>
                <a:gd name="T1" fmla="*/ 0 h 97"/>
                <a:gd name="T2" fmla="*/ 72 w 81"/>
                <a:gd name="T3" fmla="*/ 97 h 97"/>
                <a:gd name="T4" fmla="*/ 9 w 81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97">
                  <a:moveTo>
                    <a:pt x="9" y="0"/>
                  </a:moveTo>
                  <a:cubicBezTo>
                    <a:pt x="0" y="44"/>
                    <a:pt x="28" y="87"/>
                    <a:pt x="72" y="97"/>
                  </a:cubicBezTo>
                  <a:cubicBezTo>
                    <a:pt x="81" y="53"/>
                    <a:pt x="53" y="9"/>
                    <a:pt x="9" y="0"/>
                  </a:cubicBezTo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ş1îḋê">
              <a:extLst>
                <a:ext uri="{FF2B5EF4-FFF2-40B4-BE49-F238E27FC236}">
                  <a16:creationId xmlns:a16="http://schemas.microsoft.com/office/drawing/2014/main" id="{9541A41C-2E33-46C1-A826-F3C1917F8E0B}"/>
                </a:ext>
              </a:extLst>
            </p:cNvPr>
            <p:cNvSpPr/>
            <p:nvPr/>
          </p:nvSpPr>
          <p:spPr bwMode="auto">
            <a:xfrm>
              <a:off x="7877175" y="4197351"/>
              <a:ext cx="339725" cy="263525"/>
            </a:xfrm>
            <a:custGeom>
              <a:avLst/>
              <a:gdLst>
                <a:gd name="T0" fmla="*/ 103 w 103"/>
                <a:gd name="T1" fmla="*/ 14 h 80"/>
                <a:gd name="T2" fmla="*/ 103 w 103"/>
                <a:gd name="T3" fmla="*/ 14 h 80"/>
                <a:gd name="T4" fmla="*/ 103 w 103"/>
                <a:gd name="T5" fmla="*/ 14 h 80"/>
                <a:gd name="T6" fmla="*/ 0 w 103"/>
                <a:gd name="T7" fmla="*/ 66 h 80"/>
                <a:gd name="T8" fmla="*/ 103 w 103"/>
                <a:gd name="T9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0">
                  <a:moveTo>
                    <a:pt x="103" y="14"/>
                  </a:move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60" y="0"/>
                    <a:pt x="14" y="23"/>
                    <a:pt x="0" y="66"/>
                  </a:cubicBezTo>
                  <a:cubicBezTo>
                    <a:pt x="43" y="80"/>
                    <a:pt x="89" y="57"/>
                    <a:pt x="103" y="14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ḷidè">
              <a:extLst>
                <a:ext uri="{FF2B5EF4-FFF2-40B4-BE49-F238E27FC236}">
                  <a16:creationId xmlns:a16="http://schemas.microsoft.com/office/drawing/2014/main" id="{50F0150A-405F-46CC-B039-6595CFD7903C}"/>
                </a:ext>
              </a:extLst>
            </p:cNvPr>
            <p:cNvSpPr/>
            <p:nvPr/>
          </p:nvSpPr>
          <p:spPr bwMode="auto">
            <a:xfrm>
              <a:off x="7766050" y="3860801"/>
              <a:ext cx="217488" cy="317500"/>
            </a:xfrm>
            <a:custGeom>
              <a:avLst/>
              <a:gdLst>
                <a:gd name="T0" fmla="*/ 18 w 66"/>
                <a:gd name="T1" fmla="*/ 0 h 96"/>
                <a:gd name="T2" fmla="*/ 48 w 66"/>
                <a:gd name="T3" fmla="*/ 96 h 96"/>
                <a:gd name="T4" fmla="*/ 18 w 6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96">
                  <a:moveTo>
                    <a:pt x="18" y="0"/>
                  </a:moveTo>
                  <a:cubicBezTo>
                    <a:pt x="0" y="35"/>
                    <a:pt x="13" y="78"/>
                    <a:pt x="48" y="96"/>
                  </a:cubicBezTo>
                  <a:cubicBezTo>
                    <a:pt x="66" y="61"/>
                    <a:pt x="53" y="18"/>
                    <a:pt x="18" y="0"/>
                  </a:cubicBezTo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îdé">
              <a:extLst>
                <a:ext uri="{FF2B5EF4-FFF2-40B4-BE49-F238E27FC236}">
                  <a16:creationId xmlns:a16="http://schemas.microsoft.com/office/drawing/2014/main" id="{6C10B9E4-1F70-4D87-871F-8EB8B91F0C51}"/>
                </a:ext>
              </a:extLst>
            </p:cNvPr>
            <p:cNvSpPr/>
            <p:nvPr/>
          </p:nvSpPr>
          <p:spPr bwMode="auto">
            <a:xfrm>
              <a:off x="7929563" y="4046538"/>
              <a:ext cx="327025" cy="211138"/>
            </a:xfrm>
            <a:custGeom>
              <a:avLst/>
              <a:gdLst>
                <a:gd name="T0" fmla="*/ 99 w 99"/>
                <a:gd name="T1" fmla="*/ 22 h 64"/>
                <a:gd name="T2" fmla="*/ 99 w 99"/>
                <a:gd name="T3" fmla="*/ 22 h 64"/>
                <a:gd name="T4" fmla="*/ 0 w 99"/>
                <a:gd name="T5" fmla="*/ 42 h 64"/>
                <a:gd name="T6" fmla="*/ 99 w 99"/>
                <a:gd name="T7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64">
                  <a:moveTo>
                    <a:pt x="99" y="22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66" y="0"/>
                    <a:pt x="22" y="9"/>
                    <a:pt x="0" y="42"/>
                  </a:cubicBezTo>
                  <a:cubicBezTo>
                    <a:pt x="33" y="64"/>
                    <a:pt x="77" y="55"/>
                    <a:pt x="99" y="22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ḷïḍê">
              <a:extLst>
                <a:ext uri="{FF2B5EF4-FFF2-40B4-BE49-F238E27FC236}">
                  <a16:creationId xmlns:a16="http://schemas.microsoft.com/office/drawing/2014/main" id="{2F69FDFD-40CE-41BA-A236-CFC44E3CDBA3}"/>
                </a:ext>
              </a:extLst>
            </p:cNvPr>
            <p:cNvSpPr/>
            <p:nvPr/>
          </p:nvSpPr>
          <p:spPr bwMode="auto">
            <a:xfrm>
              <a:off x="7904163" y="3686176"/>
              <a:ext cx="187325" cy="312738"/>
            </a:xfrm>
            <a:custGeom>
              <a:avLst/>
              <a:gdLst>
                <a:gd name="T0" fmla="*/ 24 w 57"/>
                <a:gd name="T1" fmla="*/ 0 h 95"/>
                <a:gd name="T2" fmla="*/ 24 w 57"/>
                <a:gd name="T3" fmla="*/ 0 h 95"/>
                <a:gd name="T4" fmla="*/ 34 w 57"/>
                <a:gd name="T5" fmla="*/ 95 h 95"/>
                <a:gd name="T6" fmla="*/ 24 w 57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5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29"/>
                    <a:pt x="5" y="72"/>
                    <a:pt x="34" y="95"/>
                  </a:cubicBezTo>
                  <a:cubicBezTo>
                    <a:pt x="57" y="66"/>
                    <a:pt x="53" y="24"/>
                    <a:pt x="24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şḷiḓè">
              <a:extLst>
                <a:ext uri="{FF2B5EF4-FFF2-40B4-BE49-F238E27FC236}">
                  <a16:creationId xmlns:a16="http://schemas.microsoft.com/office/drawing/2014/main" id="{CC34F9A0-BE36-4B90-A364-99014EE28EE8}"/>
                </a:ext>
              </a:extLst>
            </p:cNvPr>
            <p:cNvSpPr/>
            <p:nvPr/>
          </p:nvSpPr>
          <p:spPr bwMode="auto">
            <a:xfrm>
              <a:off x="8020050" y="3921126"/>
              <a:ext cx="315913" cy="171450"/>
            </a:xfrm>
            <a:custGeom>
              <a:avLst/>
              <a:gdLst>
                <a:gd name="T0" fmla="*/ 96 w 96"/>
                <a:gd name="T1" fmla="*/ 26 h 52"/>
                <a:gd name="T2" fmla="*/ 96 w 96"/>
                <a:gd name="T3" fmla="*/ 26 h 52"/>
                <a:gd name="T4" fmla="*/ 0 w 96"/>
                <a:gd name="T5" fmla="*/ 26 h 52"/>
                <a:gd name="T6" fmla="*/ 96 w 96"/>
                <a:gd name="T7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52">
                  <a:moveTo>
                    <a:pt x="96" y="26"/>
                  </a:moveTo>
                  <a:cubicBezTo>
                    <a:pt x="96" y="26"/>
                    <a:pt x="96" y="26"/>
                    <a:pt x="96" y="26"/>
                  </a:cubicBezTo>
                  <a:cubicBezTo>
                    <a:pt x="69" y="0"/>
                    <a:pt x="27" y="0"/>
                    <a:pt x="0" y="26"/>
                  </a:cubicBezTo>
                  <a:cubicBezTo>
                    <a:pt x="27" y="52"/>
                    <a:pt x="69" y="52"/>
                    <a:pt x="96" y="26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ślíḋè">
              <a:extLst>
                <a:ext uri="{FF2B5EF4-FFF2-40B4-BE49-F238E27FC236}">
                  <a16:creationId xmlns:a16="http://schemas.microsoft.com/office/drawing/2014/main" id="{452F7CA2-6D46-4C8E-92A3-3E3AC95EF60A}"/>
                </a:ext>
              </a:extLst>
            </p:cNvPr>
            <p:cNvSpPr/>
            <p:nvPr/>
          </p:nvSpPr>
          <p:spPr bwMode="auto">
            <a:xfrm>
              <a:off x="8078788" y="3597276"/>
              <a:ext cx="155575" cy="266700"/>
            </a:xfrm>
            <a:custGeom>
              <a:avLst/>
              <a:gdLst>
                <a:gd name="T0" fmla="*/ 27 w 47"/>
                <a:gd name="T1" fmla="*/ 0 h 81"/>
                <a:gd name="T2" fmla="*/ 27 w 47"/>
                <a:gd name="T3" fmla="*/ 0 h 81"/>
                <a:gd name="T4" fmla="*/ 21 w 47"/>
                <a:gd name="T5" fmla="*/ 81 h 81"/>
                <a:gd name="T6" fmla="*/ 27 w 4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8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" y="20"/>
                    <a:pt x="0" y="57"/>
                    <a:pt x="21" y="81"/>
                  </a:cubicBezTo>
                  <a:cubicBezTo>
                    <a:pt x="45" y="60"/>
                    <a:pt x="47" y="24"/>
                    <a:pt x="27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íde">
              <a:extLst>
                <a:ext uri="{FF2B5EF4-FFF2-40B4-BE49-F238E27FC236}">
                  <a16:creationId xmlns:a16="http://schemas.microsoft.com/office/drawing/2014/main" id="{28D7973D-F968-4599-B266-C873C5546364}"/>
                </a:ext>
              </a:extLst>
            </p:cNvPr>
            <p:cNvSpPr/>
            <p:nvPr/>
          </p:nvSpPr>
          <p:spPr bwMode="auto">
            <a:xfrm>
              <a:off x="8151813" y="3808413"/>
              <a:ext cx="260350" cy="168275"/>
            </a:xfrm>
            <a:custGeom>
              <a:avLst/>
              <a:gdLst>
                <a:gd name="T0" fmla="*/ 79 w 79"/>
                <a:gd name="T1" fmla="*/ 33 h 51"/>
                <a:gd name="T2" fmla="*/ 79 w 79"/>
                <a:gd name="T3" fmla="*/ 33 h 51"/>
                <a:gd name="T4" fmla="*/ 0 w 79"/>
                <a:gd name="T5" fmla="*/ 18 h 51"/>
                <a:gd name="T6" fmla="*/ 79 w 79"/>
                <a:gd name="T7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1">
                  <a:moveTo>
                    <a:pt x="79" y="33"/>
                  </a:moveTo>
                  <a:cubicBezTo>
                    <a:pt x="79" y="33"/>
                    <a:pt x="79" y="33"/>
                    <a:pt x="79" y="33"/>
                  </a:cubicBezTo>
                  <a:cubicBezTo>
                    <a:pt x="61" y="7"/>
                    <a:pt x="26" y="0"/>
                    <a:pt x="0" y="18"/>
                  </a:cubicBezTo>
                  <a:cubicBezTo>
                    <a:pt x="18" y="45"/>
                    <a:pt x="53" y="51"/>
                    <a:pt x="79" y="33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ľïḍê">
              <a:extLst>
                <a:ext uri="{FF2B5EF4-FFF2-40B4-BE49-F238E27FC236}">
                  <a16:creationId xmlns:a16="http://schemas.microsoft.com/office/drawing/2014/main" id="{419B627C-96DB-4D78-BAD0-0115EEC509F6}"/>
                </a:ext>
              </a:extLst>
            </p:cNvPr>
            <p:cNvSpPr/>
            <p:nvPr/>
          </p:nvSpPr>
          <p:spPr bwMode="auto">
            <a:xfrm>
              <a:off x="8266113" y="3548063"/>
              <a:ext cx="146050" cy="214313"/>
            </a:xfrm>
            <a:custGeom>
              <a:avLst/>
              <a:gdLst>
                <a:gd name="T0" fmla="*/ 31 w 44"/>
                <a:gd name="T1" fmla="*/ 0 h 65"/>
                <a:gd name="T2" fmla="*/ 31 w 44"/>
                <a:gd name="T3" fmla="*/ 0 h 65"/>
                <a:gd name="T4" fmla="*/ 13 w 44"/>
                <a:gd name="T5" fmla="*/ 65 h 65"/>
                <a:gd name="T6" fmla="*/ 13 w 44"/>
                <a:gd name="T7" fmla="*/ 65 h 65"/>
                <a:gd name="T8" fmla="*/ 31 w 4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5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3"/>
                    <a:pt x="0" y="42"/>
                    <a:pt x="13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36" y="52"/>
                    <a:pt x="44" y="23"/>
                    <a:pt x="31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$lïḑê">
              <a:extLst>
                <a:ext uri="{FF2B5EF4-FFF2-40B4-BE49-F238E27FC236}">
                  <a16:creationId xmlns:a16="http://schemas.microsoft.com/office/drawing/2014/main" id="{70C8E317-95C5-44CB-94F1-895A0EB57945}"/>
                </a:ext>
              </a:extLst>
            </p:cNvPr>
            <p:cNvSpPr/>
            <p:nvPr/>
          </p:nvSpPr>
          <p:spPr bwMode="auto">
            <a:xfrm>
              <a:off x="8313738" y="3732213"/>
              <a:ext cx="206375" cy="152400"/>
            </a:xfrm>
            <a:custGeom>
              <a:avLst/>
              <a:gdLst>
                <a:gd name="T0" fmla="*/ 63 w 63"/>
                <a:gd name="T1" fmla="*/ 36 h 46"/>
                <a:gd name="T2" fmla="*/ 63 w 63"/>
                <a:gd name="T3" fmla="*/ 36 h 46"/>
                <a:gd name="T4" fmla="*/ 0 w 63"/>
                <a:gd name="T5" fmla="*/ 11 h 46"/>
                <a:gd name="T6" fmla="*/ 63 w 63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4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52" y="11"/>
                    <a:pt x="24" y="0"/>
                    <a:pt x="0" y="11"/>
                  </a:cubicBezTo>
                  <a:cubicBezTo>
                    <a:pt x="10" y="35"/>
                    <a:pt x="38" y="46"/>
                    <a:pt x="63" y="36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ľiḓè">
              <a:extLst>
                <a:ext uri="{FF2B5EF4-FFF2-40B4-BE49-F238E27FC236}">
                  <a16:creationId xmlns:a16="http://schemas.microsoft.com/office/drawing/2014/main" id="{B9200263-603B-4856-A56A-DFE41D5DF622}"/>
                </a:ext>
              </a:extLst>
            </p:cNvPr>
            <p:cNvSpPr/>
            <p:nvPr/>
          </p:nvSpPr>
          <p:spPr bwMode="auto">
            <a:xfrm>
              <a:off x="8445500" y="3560763"/>
              <a:ext cx="111125" cy="146050"/>
            </a:xfrm>
            <a:custGeom>
              <a:avLst/>
              <a:gdLst>
                <a:gd name="T0" fmla="*/ 29 w 34"/>
                <a:gd name="T1" fmla="*/ 0 h 44"/>
                <a:gd name="T2" fmla="*/ 29 w 34"/>
                <a:gd name="T3" fmla="*/ 0 h 44"/>
                <a:gd name="T4" fmla="*/ 6 w 34"/>
                <a:gd name="T5" fmla="*/ 44 h 44"/>
                <a:gd name="T6" fmla="*/ 29 w 3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4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0" y="6"/>
                    <a:pt x="0" y="25"/>
                    <a:pt x="6" y="44"/>
                  </a:cubicBezTo>
                  <a:cubicBezTo>
                    <a:pt x="24" y="38"/>
                    <a:pt x="34" y="18"/>
                    <a:pt x="29" y="0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śļîdê">
              <a:extLst>
                <a:ext uri="{FF2B5EF4-FFF2-40B4-BE49-F238E27FC236}">
                  <a16:creationId xmlns:a16="http://schemas.microsoft.com/office/drawing/2014/main" id="{50353555-9EE0-4C05-AFD2-7BFD57692916}"/>
                </a:ext>
              </a:extLst>
            </p:cNvPr>
            <p:cNvSpPr/>
            <p:nvPr/>
          </p:nvSpPr>
          <p:spPr bwMode="auto">
            <a:xfrm>
              <a:off x="8464550" y="3695701"/>
              <a:ext cx="134938" cy="119063"/>
            </a:xfrm>
            <a:custGeom>
              <a:avLst/>
              <a:gdLst>
                <a:gd name="T0" fmla="*/ 41 w 41"/>
                <a:gd name="T1" fmla="*/ 32 h 36"/>
                <a:gd name="T2" fmla="*/ 41 w 41"/>
                <a:gd name="T3" fmla="*/ 32 h 36"/>
                <a:gd name="T4" fmla="*/ 0 w 41"/>
                <a:gd name="T5" fmla="*/ 4 h 36"/>
                <a:gd name="T6" fmla="*/ 41 w 41"/>
                <a:gd name="T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6">
                  <a:moveTo>
                    <a:pt x="41" y="3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37" y="13"/>
                    <a:pt x="19" y="0"/>
                    <a:pt x="0" y="4"/>
                  </a:cubicBezTo>
                  <a:cubicBezTo>
                    <a:pt x="4" y="23"/>
                    <a:pt x="22" y="36"/>
                    <a:pt x="41" y="32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ŝḻíďe">
              <a:extLst>
                <a:ext uri="{FF2B5EF4-FFF2-40B4-BE49-F238E27FC236}">
                  <a16:creationId xmlns:a16="http://schemas.microsoft.com/office/drawing/2014/main" id="{67159C39-6711-4661-AE3C-09A718AFAEDC}"/>
                </a:ext>
              </a:extLst>
            </p:cNvPr>
            <p:cNvSpPr/>
            <p:nvPr/>
          </p:nvSpPr>
          <p:spPr bwMode="auto">
            <a:xfrm>
              <a:off x="8550275" y="3630613"/>
              <a:ext cx="161925" cy="98425"/>
            </a:xfrm>
            <a:custGeom>
              <a:avLst/>
              <a:gdLst>
                <a:gd name="T0" fmla="*/ 49 w 49"/>
                <a:gd name="T1" fmla="*/ 12 h 30"/>
                <a:gd name="T2" fmla="*/ 49 w 49"/>
                <a:gd name="T3" fmla="*/ 12 h 30"/>
                <a:gd name="T4" fmla="*/ 0 w 49"/>
                <a:gd name="T5" fmla="*/ 17 h 30"/>
                <a:gd name="T6" fmla="*/ 49 w 49"/>
                <a:gd name="T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0"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34" y="0"/>
                    <a:pt x="12" y="2"/>
                    <a:pt x="0" y="17"/>
                  </a:cubicBezTo>
                  <a:cubicBezTo>
                    <a:pt x="15" y="30"/>
                    <a:pt x="37" y="27"/>
                    <a:pt x="49" y="12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ḷîḍè">
              <a:extLst>
                <a:ext uri="{FF2B5EF4-FFF2-40B4-BE49-F238E27FC236}">
                  <a16:creationId xmlns:a16="http://schemas.microsoft.com/office/drawing/2014/main" id="{70790035-2B55-4374-84E9-2C94992A1219}"/>
                </a:ext>
              </a:extLst>
            </p:cNvPr>
            <p:cNvSpPr/>
            <p:nvPr/>
          </p:nvSpPr>
          <p:spPr bwMode="auto">
            <a:xfrm>
              <a:off x="7854950" y="3686176"/>
              <a:ext cx="709613" cy="1055688"/>
            </a:xfrm>
            <a:custGeom>
              <a:avLst/>
              <a:gdLst>
                <a:gd name="T0" fmla="*/ 4 w 215"/>
                <a:gd name="T1" fmla="*/ 320 h 320"/>
                <a:gd name="T2" fmla="*/ 0 w 215"/>
                <a:gd name="T3" fmla="*/ 266 h 320"/>
                <a:gd name="T4" fmla="*/ 4 w 215"/>
                <a:gd name="T5" fmla="*/ 212 h 320"/>
                <a:gd name="T6" fmla="*/ 16 w 215"/>
                <a:gd name="T7" fmla="*/ 159 h 320"/>
                <a:gd name="T8" fmla="*/ 21 w 215"/>
                <a:gd name="T9" fmla="*/ 147 h 320"/>
                <a:gd name="T10" fmla="*/ 26 w 215"/>
                <a:gd name="T11" fmla="*/ 134 h 320"/>
                <a:gd name="T12" fmla="*/ 32 w 215"/>
                <a:gd name="T13" fmla="*/ 122 h 320"/>
                <a:gd name="T14" fmla="*/ 39 w 215"/>
                <a:gd name="T15" fmla="*/ 110 h 320"/>
                <a:gd name="T16" fmla="*/ 72 w 215"/>
                <a:gd name="T17" fmla="*/ 68 h 320"/>
                <a:gd name="T18" fmla="*/ 115 w 215"/>
                <a:gd name="T19" fmla="*/ 35 h 320"/>
                <a:gd name="T20" fmla="*/ 215 w 215"/>
                <a:gd name="T21" fmla="*/ 0 h 320"/>
                <a:gd name="T22" fmla="*/ 116 w 215"/>
                <a:gd name="T23" fmla="*/ 37 h 320"/>
                <a:gd name="T24" fmla="*/ 74 w 215"/>
                <a:gd name="T25" fmla="*/ 70 h 320"/>
                <a:gd name="T26" fmla="*/ 42 w 215"/>
                <a:gd name="T27" fmla="*/ 112 h 320"/>
                <a:gd name="T28" fmla="*/ 35 w 215"/>
                <a:gd name="T29" fmla="*/ 124 h 320"/>
                <a:gd name="T30" fmla="*/ 30 w 215"/>
                <a:gd name="T31" fmla="*/ 136 h 320"/>
                <a:gd name="T32" fmla="*/ 25 w 215"/>
                <a:gd name="T33" fmla="*/ 148 h 320"/>
                <a:gd name="T34" fmla="*/ 20 w 215"/>
                <a:gd name="T35" fmla="*/ 161 h 320"/>
                <a:gd name="T36" fmla="*/ 9 w 215"/>
                <a:gd name="T37" fmla="*/ 213 h 320"/>
                <a:gd name="T38" fmla="*/ 5 w 215"/>
                <a:gd name="T39" fmla="*/ 266 h 320"/>
                <a:gd name="T40" fmla="*/ 10 w 215"/>
                <a:gd name="T41" fmla="*/ 318 h 320"/>
                <a:gd name="T42" fmla="*/ 4 w 215"/>
                <a:gd name="T4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5" h="320">
                  <a:moveTo>
                    <a:pt x="4" y="320"/>
                  </a:moveTo>
                  <a:cubicBezTo>
                    <a:pt x="1" y="302"/>
                    <a:pt x="0" y="284"/>
                    <a:pt x="0" y="266"/>
                  </a:cubicBezTo>
                  <a:cubicBezTo>
                    <a:pt x="0" y="248"/>
                    <a:pt x="1" y="230"/>
                    <a:pt x="4" y="212"/>
                  </a:cubicBezTo>
                  <a:cubicBezTo>
                    <a:pt x="6" y="194"/>
                    <a:pt x="11" y="176"/>
                    <a:pt x="16" y="159"/>
                  </a:cubicBezTo>
                  <a:cubicBezTo>
                    <a:pt x="18" y="155"/>
                    <a:pt x="19" y="151"/>
                    <a:pt x="21" y="147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4" y="118"/>
                    <a:pt x="37" y="114"/>
                    <a:pt x="39" y="110"/>
                  </a:cubicBezTo>
                  <a:cubicBezTo>
                    <a:pt x="48" y="95"/>
                    <a:pt x="59" y="81"/>
                    <a:pt x="72" y="68"/>
                  </a:cubicBezTo>
                  <a:cubicBezTo>
                    <a:pt x="85" y="56"/>
                    <a:pt x="99" y="45"/>
                    <a:pt x="115" y="35"/>
                  </a:cubicBezTo>
                  <a:cubicBezTo>
                    <a:pt x="146" y="17"/>
                    <a:pt x="180" y="6"/>
                    <a:pt x="215" y="0"/>
                  </a:cubicBezTo>
                  <a:cubicBezTo>
                    <a:pt x="180" y="6"/>
                    <a:pt x="146" y="18"/>
                    <a:pt x="116" y="37"/>
                  </a:cubicBezTo>
                  <a:cubicBezTo>
                    <a:pt x="101" y="46"/>
                    <a:pt x="86" y="57"/>
                    <a:pt x="74" y="70"/>
                  </a:cubicBezTo>
                  <a:cubicBezTo>
                    <a:pt x="62" y="83"/>
                    <a:pt x="51" y="97"/>
                    <a:pt x="42" y="112"/>
                  </a:cubicBezTo>
                  <a:cubicBezTo>
                    <a:pt x="40" y="116"/>
                    <a:pt x="37" y="120"/>
                    <a:pt x="35" y="124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3" y="152"/>
                    <a:pt x="22" y="157"/>
                    <a:pt x="20" y="161"/>
                  </a:cubicBezTo>
                  <a:cubicBezTo>
                    <a:pt x="15" y="178"/>
                    <a:pt x="11" y="195"/>
                    <a:pt x="9" y="213"/>
                  </a:cubicBezTo>
                  <a:cubicBezTo>
                    <a:pt x="6" y="230"/>
                    <a:pt x="5" y="248"/>
                    <a:pt x="5" y="266"/>
                  </a:cubicBezTo>
                  <a:cubicBezTo>
                    <a:pt x="6" y="283"/>
                    <a:pt x="7" y="301"/>
                    <a:pt x="10" y="318"/>
                  </a:cubicBezTo>
                  <a:lnTo>
                    <a:pt x="4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ļïdé">
              <a:extLst>
                <a:ext uri="{FF2B5EF4-FFF2-40B4-BE49-F238E27FC236}">
                  <a16:creationId xmlns:a16="http://schemas.microsoft.com/office/drawing/2014/main" id="{B6452526-8200-4CA7-9225-C48461D853B2}"/>
                </a:ext>
              </a:extLst>
            </p:cNvPr>
            <p:cNvSpPr/>
            <p:nvPr/>
          </p:nvSpPr>
          <p:spPr bwMode="auto">
            <a:xfrm>
              <a:off x="4229100" y="2422526"/>
              <a:ext cx="3836988" cy="2401888"/>
            </a:xfrm>
            <a:custGeom>
              <a:avLst/>
              <a:gdLst>
                <a:gd name="T0" fmla="*/ 1133 w 1163"/>
                <a:gd name="T1" fmla="*/ 0 h 728"/>
                <a:gd name="T2" fmla="*/ 30 w 1163"/>
                <a:gd name="T3" fmla="*/ 0 h 728"/>
                <a:gd name="T4" fmla="*/ 0 w 1163"/>
                <a:gd name="T5" fmla="*/ 30 h 728"/>
                <a:gd name="T6" fmla="*/ 0 w 1163"/>
                <a:gd name="T7" fmla="*/ 728 h 728"/>
                <a:gd name="T8" fmla="*/ 1163 w 1163"/>
                <a:gd name="T9" fmla="*/ 728 h 728"/>
                <a:gd name="T10" fmla="*/ 1163 w 1163"/>
                <a:gd name="T11" fmla="*/ 30 h 728"/>
                <a:gd name="T12" fmla="*/ 1133 w 1163"/>
                <a:gd name="T1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3" h="728">
                  <a:moveTo>
                    <a:pt x="113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163" y="728"/>
                    <a:pt x="1163" y="728"/>
                    <a:pt x="1163" y="728"/>
                  </a:cubicBezTo>
                  <a:cubicBezTo>
                    <a:pt x="1163" y="30"/>
                    <a:pt x="1163" y="30"/>
                    <a:pt x="1163" y="30"/>
                  </a:cubicBezTo>
                  <a:cubicBezTo>
                    <a:pt x="1163" y="13"/>
                    <a:pt x="1150" y="0"/>
                    <a:pt x="1133" y="0"/>
                  </a:cubicBezTo>
                </a:path>
              </a:pathLst>
            </a:custGeom>
            <a:solidFill>
              <a:srgbClr val="1D2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ḷiḑé">
              <a:extLst>
                <a:ext uri="{FF2B5EF4-FFF2-40B4-BE49-F238E27FC236}">
                  <a16:creationId xmlns:a16="http://schemas.microsoft.com/office/drawing/2014/main" id="{C5A1D166-8901-4DA9-83ED-EDEAAE90A472}"/>
                </a:ext>
              </a:extLst>
            </p:cNvPr>
            <p:cNvSpPr/>
            <p:nvPr/>
          </p:nvSpPr>
          <p:spPr bwMode="auto">
            <a:xfrm>
              <a:off x="4410075" y="2593976"/>
              <a:ext cx="3473450" cy="2078038"/>
            </a:xfrm>
            <a:prstGeom prst="rect">
              <a:avLst/>
            </a:prstGeom>
            <a:solidFill>
              <a:srgbClr val="8C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ṩlïḋê">
              <a:extLst>
                <a:ext uri="{FF2B5EF4-FFF2-40B4-BE49-F238E27FC236}">
                  <a16:creationId xmlns:a16="http://schemas.microsoft.com/office/drawing/2014/main" id="{0F8BD495-B484-43FB-B586-D4C4E860D7FB}"/>
                </a:ext>
              </a:extLst>
            </p:cNvPr>
            <p:cNvSpPr/>
            <p:nvPr/>
          </p:nvSpPr>
          <p:spPr bwMode="auto">
            <a:xfrm>
              <a:off x="4410075" y="2593976"/>
              <a:ext cx="3473450" cy="207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1îḑé">
              <a:extLst>
                <a:ext uri="{FF2B5EF4-FFF2-40B4-BE49-F238E27FC236}">
                  <a16:creationId xmlns:a16="http://schemas.microsoft.com/office/drawing/2014/main" id="{A3D47CE3-4C24-431C-90FA-69C1A9C82223}"/>
                </a:ext>
              </a:extLst>
            </p:cNvPr>
            <p:cNvSpPr/>
            <p:nvPr/>
          </p:nvSpPr>
          <p:spPr bwMode="auto">
            <a:xfrm>
              <a:off x="3987800" y="4800601"/>
              <a:ext cx="4262438" cy="257175"/>
            </a:xfrm>
            <a:custGeom>
              <a:avLst/>
              <a:gdLst>
                <a:gd name="T0" fmla="*/ 0 w 1292"/>
                <a:gd name="T1" fmla="*/ 0 h 78"/>
                <a:gd name="T2" fmla="*/ 78 w 1292"/>
                <a:gd name="T3" fmla="*/ 78 h 78"/>
                <a:gd name="T4" fmla="*/ 1214 w 1292"/>
                <a:gd name="T5" fmla="*/ 78 h 78"/>
                <a:gd name="T6" fmla="*/ 1292 w 1292"/>
                <a:gd name="T7" fmla="*/ 0 h 78"/>
                <a:gd name="T8" fmla="*/ 0 w 129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2" h="78">
                  <a:moveTo>
                    <a:pt x="0" y="0"/>
                  </a:moveTo>
                  <a:cubicBezTo>
                    <a:pt x="0" y="43"/>
                    <a:pt x="35" y="78"/>
                    <a:pt x="78" y="78"/>
                  </a:cubicBezTo>
                  <a:cubicBezTo>
                    <a:pt x="1214" y="78"/>
                    <a:pt x="1214" y="78"/>
                    <a:pt x="1214" y="78"/>
                  </a:cubicBezTo>
                  <a:cubicBezTo>
                    <a:pt x="1257" y="78"/>
                    <a:pt x="1292" y="43"/>
                    <a:pt x="12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ṧľiḍê">
              <a:extLst>
                <a:ext uri="{FF2B5EF4-FFF2-40B4-BE49-F238E27FC236}">
                  <a16:creationId xmlns:a16="http://schemas.microsoft.com/office/drawing/2014/main" id="{92DEB98B-7786-408F-BB92-18CA5CD24697}"/>
                </a:ext>
              </a:extLst>
            </p:cNvPr>
            <p:cNvSpPr/>
            <p:nvPr/>
          </p:nvSpPr>
          <p:spPr bwMode="auto">
            <a:xfrm>
              <a:off x="5657850" y="4803776"/>
              <a:ext cx="850900" cy="66675"/>
            </a:xfrm>
            <a:custGeom>
              <a:avLst/>
              <a:gdLst>
                <a:gd name="T0" fmla="*/ 237 w 258"/>
                <a:gd name="T1" fmla="*/ 20 h 20"/>
                <a:gd name="T2" fmla="*/ 20 w 258"/>
                <a:gd name="T3" fmla="*/ 20 h 20"/>
                <a:gd name="T4" fmla="*/ 0 w 258"/>
                <a:gd name="T5" fmla="*/ 0 h 20"/>
                <a:gd name="T6" fmla="*/ 258 w 258"/>
                <a:gd name="T7" fmla="*/ 0 h 20"/>
                <a:gd name="T8" fmla="*/ 237 w 25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0">
                  <a:moveTo>
                    <a:pt x="237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9" y="20"/>
                    <a:pt x="0" y="11"/>
                    <a:pt x="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1"/>
                    <a:pt x="249" y="20"/>
                    <a:pt x="237" y="20"/>
                  </a:cubicBezTo>
                  <a:close/>
                </a:path>
              </a:pathLst>
            </a:custGeom>
            <a:solidFill>
              <a:srgbClr val="1D2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$liḑé">
              <a:extLst>
                <a:ext uri="{FF2B5EF4-FFF2-40B4-BE49-F238E27FC236}">
                  <a16:creationId xmlns:a16="http://schemas.microsoft.com/office/drawing/2014/main" id="{D8964B04-7ED2-41E0-8208-F8A5B1C4CED8}"/>
                </a:ext>
              </a:extLst>
            </p:cNvPr>
            <p:cNvSpPr/>
            <p:nvPr/>
          </p:nvSpPr>
          <p:spPr bwMode="auto">
            <a:xfrm>
              <a:off x="4410075" y="2584451"/>
              <a:ext cx="3473450" cy="198438"/>
            </a:xfrm>
            <a:prstGeom prst="rect">
              <a:avLst/>
            </a:pr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liḍê">
              <a:extLst>
                <a:ext uri="{FF2B5EF4-FFF2-40B4-BE49-F238E27FC236}">
                  <a16:creationId xmlns:a16="http://schemas.microsoft.com/office/drawing/2014/main" id="{55A6772D-D9EE-4B54-A204-293EA62D59CD}"/>
                </a:ext>
              </a:extLst>
            </p:cNvPr>
            <p:cNvSpPr/>
            <p:nvPr/>
          </p:nvSpPr>
          <p:spPr bwMode="auto">
            <a:xfrm>
              <a:off x="4410075" y="2584451"/>
              <a:ext cx="34734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s1iḍè">
              <a:extLst>
                <a:ext uri="{FF2B5EF4-FFF2-40B4-BE49-F238E27FC236}">
                  <a16:creationId xmlns:a16="http://schemas.microsoft.com/office/drawing/2014/main" id="{1154574F-0B22-4962-BEA4-3C58B95FEF50}"/>
                </a:ext>
              </a:extLst>
            </p:cNvPr>
            <p:cNvSpPr/>
            <p:nvPr/>
          </p:nvSpPr>
          <p:spPr bwMode="auto">
            <a:xfrm>
              <a:off x="4410075" y="2782888"/>
              <a:ext cx="3473450" cy="1895475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ṣľïḋè">
              <a:extLst>
                <a:ext uri="{FF2B5EF4-FFF2-40B4-BE49-F238E27FC236}">
                  <a16:creationId xmlns:a16="http://schemas.microsoft.com/office/drawing/2014/main" id="{8B4EE405-2FF2-4790-B9F2-7480A82F9B81}"/>
                </a:ext>
              </a:extLst>
            </p:cNvPr>
            <p:cNvSpPr/>
            <p:nvPr/>
          </p:nvSpPr>
          <p:spPr bwMode="auto">
            <a:xfrm>
              <a:off x="4410075" y="2782888"/>
              <a:ext cx="3473450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Sľïde">
              <a:extLst>
                <a:ext uri="{FF2B5EF4-FFF2-40B4-BE49-F238E27FC236}">
                  <a16:creationId xmlns:a16="http://schemas.microsoft.com/office/drawing/2014/main" id="{FADE2EDC-95E1-42B3-9F7E-27513BEBB1FA}"/>
                </a:ext>
              </a:extLst>
            </p:cNvPr>
            <p:cNvSpPr/>
            <p:nvPr/>
          </p:nvSpPr>
          <p:spPr bwMode="auto">
            <a:xfrm>
              <a:off x="5227638" y="3141663"/>
              <a:ext cx="1195388" cy="143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ïďè">
              <a:extLst>
                <a:ext uri="{FF2B5EF4-FFF2-40B4-BE49-F238E27FC236}">
                  <a16:creationId xmlns:a16="http://schemas.microsoft.com/office/drawing/2014/main" id="{0A576B65-6118-435A-8692-6AACF214A014}"/>
                </a:ext>
              </a:extLst>
            </p:cNvPr>
            <p:cNvSpPr/>
            <p:nvPr/>
          </p:nvSpPr>
          <p:spPr bwMode="auto">
            <a:xfrm>
              <a:off x="5227638" y="3141663"/>
              <a:ext cx="11953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ŝḷídê">
              <a:extLst>
                <a:ext uri="{FF2B5EF4-FFF2-40B4-BE49-F238E27FC236}">
                  <a16:creationId xmlns:a16="http://schemas.microsoft.com/office/drawing/2014/main" id="{428DF60C-25E8-4CE0-9146-37ED913ACDB2}"/>
                </a:ext>
              </a:extLst>
            </p:cNvPr>
            <p:cNvSpPr/>
            <p:nvPr/>
          </p:nvSpPr>
          <p:spPr bwMode="auto">
            <a:xfrm>
              <a:off x="5227638" y="3138488"/>
              <a:ext cx="1195388" cy="11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śľíḍè">
              <a:extLst>
                <a:ext uri="{FF2B5EF4-FFF2-40B4-BE49-F238E27FC236}">
                  <a16:creationId xmlns:a16="http://schemas.microsoft.com/office/drawing/2014/main" id="{E19AE48A-630A-4A5B-AA90-FF4A336C3C15}"/>
                </a:ext>
              </a:extLst>
            </p:cNvPr>
            <p:cNvSpPr/>
            <p:nvPr/>
          </p:nvSpPr>
          <p:spPr bwMode="auto">
            <a:xfrm>
              <a:off x="5227638" y="3138488"/>
              <a:ext cx="1195388" cy="119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ṣľïḋé">
              <a:extLst>
                <a:ext uri="{FF2B5EF4-FFF2-40B4-BE49-F238E27FC236}">
                  <a16:creationId xmlns:a16="http://schemas.microsoft.com/office/drawing/2014/main" id="{3CB789EA-9114-450F-B2F7-50D660288CE0}"/>
                </a:ext>
              </a:extLst>
            </p:cNvPr>
            <p:cNvSpPr/>
            <p:nvPr/>
          </p:nvSpPr>
          <p:spPr bwMode="auto">
            <a:xfrm>
              <a:off x="5264150" y="3178176"/>
              <a:ext cx="146050" cy="144463"/>
            </a:xfrm>
            <a:prstGeom prst="rect">
              <a:avLst/>
            </a:prstGeom>
            <a:solidFill>
              <a:srgbClr val="B1B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ṩḻïdé">
              <a:extLst>
                <a:ext uri="{FF2B5EF4-FFF2-40B4-BE49-F238E27FC236}">
                  <a16:creationId xmlns:a16="http://schemas.microsoft.com/office/drawing/2014/main" id="{7D1D34D9-29E2-487C-9D30-DCD610527B68}"/>
                </a:ext>
              </a:extLst>
            </p:cNvPr>
            <p:cNvSpPr/>
            <p:nvPr/>
          </p:nvSpPr>
          <p:spPr bwMode="auto">
            <a:xfrm>
              <a:off x="5432425" y="3214688"/>
              <a:ext cx="26988" cy="2698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1 w 8"/>
                <a:gd name="T5" fmla="*/ 0 h 8"/>
                <a:gd name="T6" fmla="*/ 1 w 8"/>
                <a:gd name="T7" fmla="*/ 1 h 8"/>
                <a:gd name="T8" fmla="*/ 1 w 8"/>
                <a:gd name="T9" fmla="*/ 6 h 8"/>
                <a:gd name="T10" fmla="*/ 1 w 8"/>
                <a:gd name="T11" fmla="*/ 7 h 8"/>
                <a:gd name="T12" fmla="*/ 0 w 8"/>
                <a:gd name="T13" fmla="*/ 8 h 8"/>
                <a:gd name="T14" fmla="*/ 0 w 8"/>
                <a:gd name="T15" fmla="*/ 8 h 8"/>
                <a:gd name="T16" fmla="*/ 0 w 8"/>
                <a:gd name="T17" fmla="*/ 8 h 8"/>
                <a:gd name="T18" fmla="*/ 3 w 8"/>
                <a:gd name="T19" fmla="*/ 8 h 8"/>
                <a:gd name="T20" fmla="*/ 3 w 8"/>
                <a:gd name="T21" fmla="*/ 8 h 8"/>
                <a:gd name="T22" fmla="*/ 3 w 8"/>
                <a:gd name="T23" fmla="*/ 8 h 8"/>
                <a:gd name="T24" fmla="*/ 2 w 8"/>
                <a:gd name="T25" fmla="*/ 7 h 8"/>
                <a:gd name="T26" fmla="*/ 2 w 8"/>
                <a:gd name="T27" fmla="*/ 6 h 8"/>
                <a:gd name="T28" fmla="*/ 2 w 8"/>
                <a:gd name="T29" fmla="*/ 2 h 8"/>
                <a:gd name="T30" fmla="*/ 7 w 8"/>
                <a:gd name="T31" fmla="*/ 8 h 8"/>
                <a:gd name="T32" fmla="*/ 7 w 8"/>
                <a:gd name="T33" fmla="*/ 8 h 8"/>
                <a:gd name="T34" fmla="*/ 7 w 8"/>
                <a:gd name="T35" fmla="*/ 1 h 8"/>
                <a:gd name="T36" fmla="*/ 7 w 8"/>
                <a:gd name="T37" fmla="*/ 0 h 8"/>
                <a:gd name="T38" fmla="*/ 8 w 8"/>
                <a:gd name="T39" fmla="*/ 0 h 8"/>
                <a:gd name="T40" fmla="*/ 8 w 8"/>
                <a:gd name="T41" fmla="*/ 0 h 8"/>
                <a:gd name="T42" fmla="*/ 8 w 8"/>
                <a:gd name="T43" fmla="*/ 0 h 8"/>
                <a:gd name="T44" fmla="*/ 6 w 8"/>
                <a:gd name="T45" fmla="*/ 0 h 8"/>
                <a:gd name="T46" fmla="*/ 6 w 8"/>
                <a:gd name="T47" fmla="*/ 0 h 8"/>
                <a:gd name="T48" fmla="*/ 6 w 8"/>
                <a:gd name="T49" fmla="*/ 0 h 8"/>
                <a:gd name="T50" fmla="*/ 7 w 8"/>
                <a:gd name="T51" fmla="*/ 0 h 8"/>
                <a:gd name="T52" fmla="*/ 7 w 8"/>
                <a:gd name="T53" fmla="*/ 1 h 8"/>
                <a:gd name="T54" fmla="*/ 7 w 8"/>
                <a:gd name="T55" fmla="*/ 6 h 8"/>
                <a:gd name="T56" fmla="*/ 2 w 8"/>
                <a:gd name="T57" fmla="*/ 0 h 8"/>
                <a:gd name="T58" fmla="*/ 0 w 8"/>
                <a:gd name="T59" fmla="*/ 0 h 8"/>
                <a:gd name="T60" fmla="*/ 0 w 8"/>
                <a:gd name="T6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lïďé">
              <a:extLst>
                <a:ext uri="{FF2B5EF4-FFF2-40B4-BE49-F238E27FC236}">
                  <a16:creationId xmlns:a16="http://schemas.microsoft.com/office/drawing/2014/main" id="{5EEDAA20-2514-4B08-9625-15039FB7728B}"/>
                </a:ext>
              </a:extLst>
            </p:cNvPr>
            <p:cNvSpPr/>
            <p:nvPr/>
          </p:nvSpPr>
          <p:spPr bwMode="auto">
            <a:xfrm>
              <a:off x="5462588" y="3221038"/>
              <a:ext cx="15875" cy="20638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6 h 6"/>
                <a:gd name="T4" fmla="*/ 5 w 5"/>
                <a:gd name="T5" fmla="*/ 5 h 6"/>
                <a:gd name="T6" fmla="*/ 5 w 5"/>
                <a:gd name="T7" fmla="*/ 5 h 6"/>
                <a:gd name="T8" fmla="*/ 4 w 5"/>
                <a:gd name="T9" fmla="*/ 5 h 6"/>
                <a:gd name="T10" fmla="*/ 4 w 5"/>
                <a:gd name="T11" fmla="*/ 5 h 6"/>
                <a:gd name="T12" fmla="*/ 4 w 5"/>
                <a:gd name="T13" fmla="*/ 5 h 6"/>
                <a:gd name="T14" fmla="*/ 4 w 5"/>
                <a:gd name="T15" fmla="*/ 5 h 6"/>
                <a:gd name="T16" fmla="*/ 4 w 5"/>
                <a:gd name="T17" fmla="*/ 4 h 6"/>
                <a:gd name="T18" fmla="*/ 4 w 5"/>
                <a:gd name="T19" fmla="*/ 2 h 6"/>
                <a:gd name="T20" fmla="*/ 4 w 5"/>
                <a:gd name="T21" fmla="*/ 1 h 6"/>
                <a:gd name="T22" fmla="*/ 3 w 5"/>
                <a:gd name="T23" fmla="*/ 1 h 6"/>
                <a:gd name="T24" fmla="*/ 2 w 5"/>
                <a:gd name="T25" fmla="*/ 0 h 6"/>
                <a:gd name="T26" fmla="*/ 1 w 5"/>
                <a:gd name="T27" fmla="*/ 1 h 6"/>
                <a:gd name="T28" fmla="*/ 0 w 5"/>
                <a:gd name="T29" fmla="*/ 2 h 6"/>
                <a:gd name="T30" fmla="*/ 0 w 5"/>
                <a:gd name="T31" fmla="*/ 2 h 6"/>
                <a:gd name="T32" fmla="*/ 1 w 5"/>
                <a:gd name="T33" fmla="*/ 2 h 6"/>
                <a:gd name="T34" fmla="*/ 1 w 5"/>
                <a:gd name="T35" fmla="*/ 2 h 6"/>
                <a:gd name="T36" fmla="*/ 1 w 5"/>
                <a:gd name="T37" fmla="*/ 2 h 6"/>
                <a:gd name="T38" fmla="*/ 1 w 5"/>
                <a:gd name="T39" fmla="*/ 1 h 6"/>
                <a:gd name="T40" fmla="*/ 1 w 5"/>
                <a:gd name="T41" fmla="*/ 1 h 6"/>
                <a:gd name="T42" fmla="*/ 2 w 5"/>
                <a:gd name="T43" fmla="*/ 1 h 6"/>
                <a:gd name="T44" fmla="*/ 3 w 5"/>
                <a:gd name="T45" fmla="*/ 1 h 6"/>
                <a:gd name="T46" fmla="*/ 3 w 5"/>
                <a:gd name="T47" fmla="*/ 2 h 6"/>
                <a:gd name="T48" fmla="*/ 3 w 5"/>
                <a:gd name="T49" fmla="*/ 2 h 6"/>
                <a:gd name="T50" fmla="*/ 1 w 5"/>
                <a:gd name="T51" fmla="*/ 3 h 6"/>
                <a:gd name="T52" fmla="*/ 0 w 5"/>
                <a:gd name="T53" fmla="*/ 4 h 6"/>
                <a:gd name="T54" fmla="*/ 0 w 5"/>
                <a:gd name="T55" fmla="*/ 5 h 6"/>
                <a:gd name="T56" fmla="*/ 0 w 5"/>
                <a:gd name="T57" fmla="*/ 6 h 6"/>
                <a:gd name="T58" fmla="*/ 1 w 5"/>
                <a:gd name="T59" fmla="*/ 6 h 6"/>
                <a:gd name="T60" fmla="*/ 2 w 5"/>
                <a:gd name="T61" fmla="*/ 6 h 6"/>
                <a:gd name="T62" fmla="*/ 3 w 5"/>
                <a:gd name="T63" fmla="*/ 5 h 6"/>
                <a:gd name="T64" fmla="*/ 3 w 5"/>
                <a:gd name="T65" fmla="*/ 6 h 6"/>
                <a:gd name="T66" fmla="*/ 2 w 5"/>
                <a:gd name="T67" fmla="*/ 5 h 6"/>
                <a:gd name="T68" fmla="*/ 1 w 5"/>
                <a:gd name="T69" fmla="*/ 5 h 6"/>
                <a:gd name="T70" fmla="*/ 1 w 5"/>
                <a:gd name="T71" fmla="*/ 4 h 6"/>
                <a:gd name="T72" fmla="*/ 1 w 5"/>
                <a:gd name="T73" fmla="*/ 4 h 6"/>
                <a:gd name="T74" fmla="*/ 2 w 5"/>
                <a:gd name="T75" fmla="*/ 3 h 6"/>
                <a:gd name="T76" fmla="*/ 3 w 5"/>
                <a:gd name="T77" fmla="*/ 3 h 6"/>
                <a:gd name="T78" fmla="*/ 3 w 5"/>
                <a:gd name="T79" fmla="*/ 5 h 6"/>
                <a:gd name="T80" fmla="*/ 2 w 5"/>
                <a:gd name="T81" fmla="*/ 5 h 6"/>
                <a:gd name="T82" fmla="*/ 2 w 5"/>
                <a:gd name="T8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lose/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lïḓé">
              <a:extLst>
                <a:ext uri="{FF2B5EF4-FFF2-40B4-BE49-F238E27FC236}">
                  <a16:creationId xmlns:a16="http://schemas.microsoft.com/office/drawing/2014/main" id="{EB3A8E76-1958-4813-9E76-2DF29F950248}"/>
                </a:ext>
              </a:extLst>
            </p:cNvPr>
            <p:cNvSpPr/>
            <p:nvPr/>
          </p:nvSpPr>
          <p:spPr bwMode="auto">
            <a:xfrm>
              <a:off x="5478463" y="3221038"/>
              <a:ext cx="30163" cy="20638"/>
            </a:xfrm>
            <a:custGeom>
              <a:avLst/>
              <a:gdLst>
                <a:gd name="T0" fmla="*/ 2 w 9"/>
                <a:gd name="T1" fmla="*/ 0 h 6"/>
                <a:gd name="T2" fmla="*/ 2 w 9"/>
                <a:gd name="T3" fmla="*/ 0 h 6"/>
                <a:gd name="T4" fmla="*/ 0 w 9"/>
                <a:gd name="T5" fmla="*/ 1 h 6"/>
                <a:gd name="T6" fmla="*/ 0 w 9"/>
                <a:gd name="T7" fmla="*/ 1 h 6"/>
                <a:gd name="T8" fmla="*/ 0 w 9"/>
                <a:gd name="T9" fmla="*/ 1 h 6"/>
                <a:gd name="T10" fmla="*/ 1 w 9"/>
                <a:gd name="T11" fmla="*/ 1 h 6"/>
                <a:gd name="T12" fmla="*/ 1 w 9"/>
                <a:gd name="T13" fmla="*/ 1 h 6"/>
                <a:gd name="T14" fmla="*/ 1 w 9"/>
                <a:gd name="T15" fmla="*/ 3 h 6"/>
                <a:gd name="T16" fmla="*/ 1 w 9"/>
                <a:gd name="T17" fmla="*/ 5 h 6"/>
                <a:gd name="T18" fmla="*/ 1 w 9"/>
                <a:gd name="T19" fmla="*/ 5 h 6"/>
                <a:gd name="T20" fmla="*/ 1 w 9"/>
                <a:gd name="T21" fmla="*/ 6 h 6"/>
                <a:gd name="T22" fmla="*/ 0 w 9"/>
                <a:gd name="T23" fmla="*/ 6 h 6"/>
                <a:gd name="T24" fmla="*/ 0 w 9"/>
                <a:gd name="T25" fmla="*/ 6 h 6"/>
                <a:gd name="T26" fmla="*/ 3 w 9"/>
                <a:gd name="T27" fmla="*/ 6 h 6"/>
                <a:gd name="T28" fmla="*/ 3 w 9"/>
                <a:gd name="T29" fmla="*/ 6 h 6"/>
                <a:gd name="T30" fmla="*/ 2 w 9"/>
                <a:gd name="T31" fmla="*/ 6 h 6"/>
                <a:gd name="T32" fmla="*/ 2 w 9"/>
                <a:gd name="T33" fmla="*/ 5 h 6"/>
                <a:gd name="T34" fmla="*/ 2 w 9"/>
                <a:gd name="T35" fmla="*/ 5 h 6"/>
                <a:gd name="T36" fmla="*/ 2 w 9"/>
                <a:gd name="T37" fmla="*/ 2 h 6"/>
                <a:gd name="T38" fmla="*/ 3 w 9"/>
                <a:gd name="T39" fmla="*/ 1 h 6"/>
                <a:gd name="T40" fmla="*/ 3 w 9"/>
                <a:gd name="T41" fmla="*/ 1 h 6"/>
                <a:gd name="T42" fmla="*/ 4 w 9"/>
                <a:gd name="T43" fmla="*/ 1 h 6"/>
                <a:gd name="T44" fmla="*/ 4 w 9"/>
                <a:gd name="T45" fmla="*/ 2 h 6"/>
                <a:gd name="T46" fmla="*/ 4 w 9"/>
                <a:gd name="T47" fmla="*/ 5 h 6"/>
                <a:gd name="T48" fmla="*/ 4 w 9"/>
                <a:gd name="T49" fmla="*/ 5 h 6"/>
                <a:gd name="T50" fmla="*/ 4 w 9"/>
                <a:gd name="T51" fmla="*/ 6 h 6"/>
                <a:gd name="T52" fmla="*/ 3 w 9"/>
                <a:gd name="T53" fmla="*/ 6 h 6"/>
                <a:gd name="T54" fmla="*/ 3 w 9"/>
                <a:gd name="T55" fmla="*/ 6 h 6"/>
                <a:gd name="T56" fmla="*/ 6 w 9"/>
                <a:gd name="T57" fmla="*/ 6 h 6"/>
                <a:gd name="T58" fmla="*/ 6 w 9"/>
                <a:gd name="T59" fmla="*/ 6 h 6"/>
                <a:gd name="T60" fmla="*/ 5 w 9"/>
                <a:gd name="T61" fmla="*/ 6 h 6"/>
                <a:gd name="T62" fmla="*/ 5 w 9"/>
                <a:gd name="T63" fmla="*/ 5 h 6"/>
                <a:gd name="T64" fmla="*/ 5 w 9"/>
                <a:gd name="T65" fmla="*/ 5 h 6"/>
                <a:gd name="T66" fmla="*/ 5 w 9"/>
                <a:gd name="T67" fmla="*/ 2 h 6"/>
                <a:gd name="T68" fmla="*/ 5 w 9"/>
                <a:gd name="T69" fmla="*/ 2 h 6"/>
                <a:gd name="T70" fmla="*/ 5 w 9"/>
                <a:gd name="T71" fmla="*/ 2 h 6"/>
                <a:gd name="T72" fmla="*/ 6 w 9"/>
                <a:gd name="T73" fmla="*/ 1 h 6"/>
                <a:gd name="T74" fmla="*/ 6 w 9"/>
                <a:gd name="T75" fmla="*/ 1 h 6"/>
                <a:gd name="T76" fmla="*/ 7 w 9"/>
                <a:gd name="T77" fmla="*/ 1 h 6"/>
                <a:gd name="T78" fmla="*/ 7 w 9"/>
                <a:gd name="T79" fmla="*/ 2 h 6"/>
                <a:gd name="T80" fmla="*/ 7 w 9"/>
                <a:gd name="T81" fmla="*/ 5 h 6"/>
                <a:gd name="T82" fmla="*/ 7 w 9"/>
                <a:gd name="T83" fmla="*/ 5 h 6"/>
                <a:gd name="T84" fmla="*/ 7 w 9"/>
                <a:gd name="T85" fmla="*/ 6 h 6"/>
                <a:gd name="T86" fmla="*/ 7 w 9"/>
                <a:gd name="T87" fmla="*/ 6 h 6"/>
                <a:gd name="T88" fmla="*/ 6 w 9"/>
                <a:gd name="T89" fmla="*/ 6 h 6"/>
                <a:gd name="T90" fmla="*/ 6 w 9"/>
                <a:gd name="T91" fmla="*/ 6 h 6"/>
                <a:gd name="T92" fmla="*/ 9 w 9"/>
                <a:gd name="T93" fmla="*/ 6 h 6"/>
                <a:gd name="T94" fmla="*/ 9 w 9"/>
                <a:gd name="T95" fmla="*/ 6 h 6"/>
                <a:gd name="T96" fmla="*/ 9 w 9"/>
                <a:gd name="T97" fmla="*/ 6 h 6"/>
                <a:gd name="T98" fmla="*/ 8 w 9"/>
                <a:gd name="T99" fmla="*/ 5 h 6"/>
                <a:gd name="T100" fmla="*/ 8 w 9"/>
                <a:gd name="T101" fmla="*/ 5 h 6"/>
                <a:gd name="T102" fmla="*/ 8 w 9"/>
                <a:gd name="T103" fmla="*/ 2 h 6"/>
                <a:gd name="T104" fmla="*/ 8 w 9"/>
                <a:gd name="T105" fmla="*/ 1 h 6"/>
                <a:gd name="T106" fmla="*/ 8 w 9"/>
                <a:gd name="T107" fmla="*/ 1 h 6"/>
                <a:gd name="T108" fmla="*/ 7 w 9"/>
                <a:gd name="T109" fmla="*/ 0 h 6"/>
                <a:gd name="T110" fmla="*/ 6 w 9"/>
                <a:gd name="T111" fmla="*/ 1 h 6"/>
                <a:gd name="T112" fmla="*/ 5 w 9"/>
                <a:gd name="T113" fmla="*/ 1 h 6"/>
                <a:gd name="T114" fmla="*/ 5 w 9"/>
                <a:gd name="T115" fmla="*/ 1 h 6"/>
                <a:gd name="T116" fmla="*/ 4 w 9"/>
                <a:gd name="T117" fmla="*/ 0 h 6"/>
                <a:gd name="T118" fmla="*/ 3 w 9"/>
                <a:gd name="T119" fmla="*/ 0 h 6"/>
                <a:gd name="T120" fmla="*/ 3 w 9"/>
                <a:gd name="T121" fmla="*/ 1 h 6"/>
                <a:gd name="T122" fmla="*/ 2 w 9"/>
                <a:gd name="T123" fmla="*/ 1 h 6"/>
                <a:gd name="T124" fmla="*/ 2 w 9"/>
                <a:gd name="T1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ļîdê">
              <a:extLst>
                <a:ext uri="{FF2B5EF4-FFF2-40B4-BE49-F238E27FC236}">
                  <a16:creationId xmlns:a16="http://schemas.microsoft.com/office/drawing/2014/main" id="{67A036B2-5751-4302-AD13-775686331BC5}"/>
                </a:ext>
              </a:extLst>
            </p:cNvPr>
            <p:cNvSpPr/>
            <p:nvPr/>
          </p:nvSpPr>
          <p:spPr bwMode="auto">
            <a:xfrm>
              <a:off x="5511800" y="3221038"/>
              <a:ext cx="12700" cy="20638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1 h 6"/>
                <a:gd name="T4" fmla="*/ 2 w 4"/>
                <a:gd name="T5" fmla="*/ 0 h 6"/>
                <a:gd name="T6" fmla="*/ 0 w 4"/>
                <a:gd name="T7" fmla="*/ 1 h 6"/>
                <a:gd name="T8" fmla="*/ 0 w 4"/>
                <a:gd name="T9" fmla="*/ 3 h 6"/>
                <a:gd name="T10" fmla="*/ 0 w 4"/>
                <a:gd name="T11" fmla="*/ 5 h 6"/>
                <a:gd name="T12" fmla="*/ 2 w 4"/>
                <a:gd name="T13" fmla="*/ 6 h 6"/>
                <a:gd name="T14" fmla="*/ 3 w 4"/>
                <a:gd name="T15" fmla="*/ 5 h 6"/>
                <a:gd name="T16" fmla="*/ 4 w 4"/>
                <a:gd name="T17" fmla="*/ 4 h 6"/>
                <a:gd name="T18" fmla="*/ 4 w 4"/>
                <a:gd name="T19" fmla="*/ 4 h 6"/>
                <a:gd name="T20" fmla="*/ 3 w 4"/>
                <a:gd name="T21" fmla="*/ 5 h 6"/>
                <a:gd name="T22" fmla="*/ 2 w 4"/>
                <a:gd name="T23" fmla="*/ 5 h 6"/>
                <a:gd name="T24" fmla="*/ 1 w 4"/>
                <a:gd name="T25" fmla="*/ 4 h 6"/>
                <a:gd name="T26" fmla="*/ 0 w 4"/>
                <a:gd name="T27" fmla="*/ 3 h 6"/>
                <a:gd name="T28" fmla="*/ 4 w 4"/>
                <a:gd name="T29" fmla="*/ 3 h 6"/>
                <a:gd name="T30" fmla="*/ 1 w 4"/>
                <a:gd name="T31" fmla="*/ 1 h 6"/>
                <a:gd name="T32" fmla="*/ 2 w 4"/>
                <a:gd name="T33" fmla="*/ 1 h 6"/>
                <a:gd name="T34" fmla="*/ 2 w 4"/>
                <a:gd name="T35" fmla="*/ 1 h 6"/>
                <a:gd name="T36" fmla="*/ 3 w 4"/>
                <a:gd name="T37" fmla="*/ 1 h 6"/>
                <a:gd name="T38" fmla="*/ 3 w 4"/>
                <a:gd name="T39" fmla="*/ 2 h 6"/>
                <a:gd name="T40" fmla="*/ 0 w 4"/>
                <a:gd name="T41" fmla="*/ 2 h 6"/>
                <a:gd name="T42" fmla="*/ 1 w 4"/>
                <a:gd name="T4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ṧļïḍè">
              <a:extLst>
                <a:ext uri="{FF2B5EF4-FFF2-40B4-BE49-F238E27FC236}">
                  <a16:creationId xmlns:a16="http://schemas.microsoft.com/office/drawing/2014/main" id="{207F4042-1070-4601-BF9E-B5EA541049AA}"/>
                </a:ext>
              </a:extLst>
            </p:cNvPr>
            <p:cNvSpPr/>
            <p:nvPr/>
          </p:nvSpPr>
          <p:spPr bwMode="auto">
            <a:xfrm>
              <a:off x="5227638" y="3609976"/>
              <a:ext cx="1195388" cy="565150"/>
            </a:xfrm>
            <a:prstGeom prst="rect">
              <a:avLst/>
            </a:prstGeom>
            <a:solidFill>
              <a:srgbClr val="203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śḷiḋè">
              <a:extLst>
                <a:ext uri="{FF2B5EF4-FFF2-40B4-BE49-F238E27FC236}">
                  <a16:creationId xmlns:a16="http://schemas.microsoft.com/office/drawing/2014/main" id="{7F5FCA00-E73E-497C-BE70-D54328B42D63}"/>
                </a:ext>
              </a:extLst>
            </p:cNvPr>
            <p:cNvSpPr/>
            <p:nvPr/>
          </p:nvSpPr>
          <p:spPr bwMode="auto">
            <a:xfrm>
              <a:off x="5386388" y="4471988"/>
              <a:ext cx="30163" cy="46038"/>
            </a:xfrm>
            <a:custGeom>
              <a:avLst/>
              <a:gdLst>
                <a:gd name="T0" fmla="*/ 7 w 9"/>
                <a:gd name="T1" fmla="*/ 0 h 14"/>
                <a:gd name="T2" fmla="*/ 3 w 9"/>
                <a:gd name="T3" fmla="*/ 0 h 14"/>
                <a:gd name="T4" fmla="*/ 0 w 9"/>
                <a:gd name="T5" fmla="*/ 2 h 14"/>
                <a:gd name="T6" fmla="*/ 0 w 9"/>
                <a:gd name="T7" fmla="*/ 11 h 14"/>
                <a:gd name="T8" fmla="*/ 3 w 9"/>
                <a:gd name="T9" fmla="*/ 14 h 14"/>
                <a:gd name="T10" fmla="*/ 7 w 9"/>
                <a:gd name="T11" fmla="*/ 14 h 14"/>
                <a:gd name="T12" fmla="*/ 9 w 9"/>
                <a:gd name="T13" fmla="*/ 11 h 14"/>
                <a:gd name="T14" fmla="*/ 9 w 9"/>
                <a:gd name="T15" fmla="*/ 2 h 14"/>
                <a:gd name="T16" fmla="*/ 7 w 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4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ŝļiḋè">
              <a:extLst>
                <a:ext uri="{FF2B5EF4-FFF2-40B4-BE49-F238E27FC236}">
                  <a16:creationId xmlns:a16="http://schemas.microsoft.com/office/drawing/2014/main" id="{94D2D53A-D5F0-4703-8828-C226A0173141}"/>
                </a:ext>
              </a:extLst>
            </p:cNvPr>
            <p:cNvSpPr/>
            <p:nvPr/>
          </p:nvSpPr>
          <p:spPr bwMode="auto">
            <a:xfrm>
              <a:off x="5416550" y="4438651"/>
              <a:ext cx="55563" cy="76200"/>
            </a:xfrm>
            <a:custGeom>
              <a:avLst/>
              <a:gdLst>
                <a:gd name="T0" fmla="*/ 15 w 17"/>
                <a:gd name="T1" fmla="*/ 12 h 23"/>
                <a:gd name="T2" fmla="*/ 17 w 17"/>
                <a:gd name="T3" fmla="*/ 10 h 23"/>
                <a:gd name="T4" fmla="*/ 15 w 17"/>
                <a:gd name="T5" fmla="*/ 8 h 23"/>
                <a:gd name="T6" fmla="*/ 13 w 17"/>
                <a:gd name="T7" fmla="*/ 8 h 23"/>
                <a:gd name="T8" fmla="*/ 10 w 17"/>
                <a:gd name="T9" fmla="*/ 8 h 23"/>
                <a:gd name="T10" fmla="*/ 9 w 17"/>
                <a:gd name="T11" fmla="*/ 8 h 23"/>
                <a:gd name="T12" fmla="*/ 9 w 17"/>
                <a:gd name="T13" fmla="*/ 7 h 23"/>
                <a:gd name="T14" fmla="*/ 6 w 17"/>
                <a:gd name="T15" fmla="*/ 0 h 23"/>
                <a:gd name="T16" fmla="*/ 4 w 17"/>
                <a:gd name="T17" fmla="*/ 2 h 23"/>
                <a:gd name="T18" fmla="*/ 4 w 17"/>
                <a:gd name="T19" fmla="*/ 7 h 23"/>
                <a:gd name="T20" fmla="*/ 3 w 17"/>
                <a:gd name="T21" fmla="*/ 8 h 23"/>
                <a:gd name="T22" fmla="*/ 0 w 17"/>
                <a:gd name="T23" fmla="*/ 12 h 23"/>
                <a:gd name="T24" fmla="*/ 0 w 17"/>
                <a:gd name="T25" fmla="*/ 22 h 23"/>
                <a:gd name="T26" fmla="*/ 2 w 17"/>
                <a:gd name="T27" fmla="*/ 23 h 23"/>
                <a:gd name="T28" fmla="*/ 8 w 17"/>
                <a:gd name="T29" fmla="*/ 23 h 23"/>
                <a:gd name="T30" fmla="*/ 12 w 17"/>
                <a:gd name="T31" fmla="*/ 23 h 23"/>
                <a:gd name="T32" fmla="*/ 13 w 17"/>
                <a:gd name="T33" fmla="*/ 23 h 23"/>
                <a:gd name="T34" fmla="*/ 15 w 17"/>
                <a:gd name="T35" fmla="*/ 21 h 23"/>
                <a:gd name="T36" fmla="*/ 13 w 17"/>
                <a:gd name="T37" fmla="*/ 19 h 23"/>
                <a:gd name="T38" fmla="*/ 14 w 17"/>
                <a:gd name="T39" fmla="*/ 19 h 23"/>
                <a:gd name="T40" fmla="*/ 16 w 17"/>
                <a:gd name="T41" fmla="*/ 17 h 23"/>
                <a:gd name="T42" fmla="*/ 14 w 17"/>
                <a:gd name="T43" fmla="*/ 16 h 23"/>
                <a:gd name="T44" fmla="*/ 15 w 17"/>
                <a:gd name="T45" fmla="*/ 16 h 23"/>
                <a:gd name="T46" fmla="*/ 17 w 17"/>
                <a:gd name="T47" fmla="*/ 14 h 23"/>
                <a:gd name="T48" fmla="*/ 15 w 17"/>
                <a:gd name="T4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5" y="12"/>
                  </a:moveTo>
                  <a:cubicBezTo>
                    <a:pt x="16" y="12"/>
                    <a:pt x="17" y="11"/>
                    <a:pt x="17" y="10"/>
                  </a:cubicBezTo>
                  <a:cubicBezTo>
                    <a:pt x="17" y="9"/>
                    <a:pt x="16" y="8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10" y="3"/>
                    <a:pt x="9" y="1"/>
                    <a:pt x="6" y="0"/>
                  </a:cubicBezTo>
                  <a:cubicBezTo>
                    <a:pt x="3" y="0"/>
                    <a:pt x="4" y="2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5" y="23"/>
                    <a:pt x="8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5" y="22"/>
                    <a:pt x="15" y="21"/>
                  </a:cubicBezTo>
                  <a:cubicBezTo>
                    <a:pt x="15" y="20"/>
                    <a:pt x="14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6" y="18"/>
                    <a:pt x="16" y="17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17" y="13"/>
                    <a:pt x="16" y="12"/>
                    <a:pt x="15" y="12"/>
                  </a:cubicBez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ŝľïḋè">
              <a:extLst>
                <a:ext uri="{FF2B5EF4-FFF2-40B4-BE49-F238E27FC236}">
                  <a16:creationId xmlns:a16="http://schemas.microsoft.com/office/drawing/2014/main" id="{B5759965-77A1-4974-99D8-510FB00CBBEE}"/>
                </a:ext>
              </a:extLst>
            </p:cNvPr>
            <p:cNvSpPr/>
            <p:nvPr/>
          </p:nvSpPr>
          <p:spPr bwMode="auto">
            <a:xfrm>
              <a:off x="5951538" y="4448176"/>
              <a:ext cx="85725" cy="76200"/>
            </a:xfrm>
            <a:custGeom>
              <a:avLst/>
              <a:gdLst>
                <a:gd name="T0" fmla="*/ 21 w 26"/>
                <a:gd name="T1" fmla="*/ 0 h 23"/>
                <a:gd name="T2" fmla="*/ 5 w 26"/>
                <a:gd name="T3" fmla="*/ 0 h 23"/>
                <a:gd name="T4" fmla="*/ 0 w 26"/>
                <a:gd name="T5" fmla="*/ 5 h 23"/>
                <a:gd name="T6" fmla="*/ 0 w 26"/>
                <a:gd name="T7" fmla="*/ 13 h 23"/>
                <a:gd name="T8" fmla="*/ 5 w 26"/>
                <a:gd name="T9" fmla="*/ 18 h 23"/>
                <a:gd name="T10" fmla="*/ 7 w 26"/>
                <a:gd name="T11" fmla="*/ 18 h 23"/>
                <a:gd name="T12" fmla="*/ 7 w 26"/>
                <a:gd name="T13" fmla="*/ 23 h 23"/>
                <a:gd name="T14" fmla="*/ 13 w 26"/>
                <a:gd name="T15" fmla="*/ 18 h 23"/>
                <a:gd name="T16" fmla="*/ 21 w 26"/>
                <a:gd name="T17" fmla="*/ 18 h 23"/>
                <a:gd name="T18" fmla="*/ 26 w 26"/>
                <a:gd name="T19" fmla="*/ 13 h 23"/>
                <a:gd name="T20" fmla="*/ 26 w 26"/>
                <a:gd name="T21" fmla="*/ 5 h 23"/>
                <a:gd name="T22" fmla="*/ 21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8"/>
                    <a:pt x="5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8"/>
                    <a:pt x="26" y="15"/>
                    <a:pt x="26" y="1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ŝḻîḋê">
              <a:extLst>
                <a:ext uri="{FF2B5EF4-FFF2-40B4-BE49-F238E27FC236}">
                  <a16:creationId xmlns:a16="http://schemas.microsoft.com/office/drawing/2014/main" id="{F4F8A4E2-079C-4C40-9B0E-F805FF7E740A}"/>
                </a:ext>
              </a:extLst>
            </p:cNvPr>
            <p:cNvSpPr/>
            <p:nvPr/>
          </p:nvSpPr>
          <p:spPr bwMode="auto">
            <a:xfrm>
              <a:off x="5297488" y="4389438"/>
              <a:ext cx="1068388" cy="3175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ľïḓè">
              <a:extLst>
                <a:ext uri="{FF2B5EF4-FFF2-40B4-BE49-F238E27FC236}">
                  <a16:creationId xmlns:a16="http://schemas.microsoft.com/office/drawing/2014/main" id="{99802DE3-0245-4971-AA69-41A33D3FC941}"/>
                </a:ext>
              </a:extLst>
            </p:cNvPr>
            <p:cNvSpPr/>
            <p:nvPr/>
          </p:nvSpPr>
          <p:spPr bwMode="auto">
            <a:xfrm>
              <a:off x="5270500" y="4292601"/>
              <a:ext cx="195263" cy="20638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ślïḋé">
              <a:extLst>
                <a:ext uri="{FF2B5EF4-FFF2-40B4-BE49-F238E27FC236}">
                  <a16:creationId xmlns:a16="http://schemas.microsoft.com/office/drawing/2014/main" id="{7176C4DE-29A5-42C7-9C7D-4896E82E60D3}"/>
                </a:ext>
              </a:extLst>
            </p:cNvPr>
            <p:cNvSpPr/>
            <p:nvPr/>
          </p:nvSpPr>
          <p:spPr bwMode="auto">
            <a:xfrm>
              <a:off x="5524500" y="4475163"/>
              <a:ext cx="155575" cy="22225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ḻïḋê">
              <a:extLst>
                <a:ext uri="{FF2B5EF4-FFF2-40B4-BE49-F238E27FC236}">
                  <a16:creationId xmlns:a16="http://schemas.microsoft.com/office/drawing/2014/main" id="{B27C9C37-6DEA-4D7D-9EF1-8BFBB7BE3E33}"/>
                </a:ext>
              </a:extLst>
            </p:cNvPr>
            <p:cNvSpPr/>
            <p:nvPr/>
          </p:nvSpPr>
          <p:spPr bwMode="auto">
            <a:xfrm>
              <a:off x="5432425" y="3270251"/>
              <a:ext cx="155575" cy="20638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líďè">
              <a:extLst>
                <a:ext uri="{FF2B5EF4-FFF2-40B4-BE49-F238E27FC236}">
                  <a16:creationId xmlns:a16="http://schemas.microsoft.com/office/drawing/2014/main" id="{614A94FC-6FE6-4902-95A2-D1B172DBC5C6}"/>
                </a:ext>
              </a:extLst>
            </p:cNvPr>
            <p:cNvSpPr/>
            <p:nvPr/>
          </p:nvSpPr>
          <p:spPr bwMode="auto">
            <a:xfrm>
              <a:off x="6148388" y="4475163"/>
              <a:ext cx="152400" cy="22225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ļiḓê">
              <a:extLst>
                <a:ext uri="{FF2B5EF4-FFF2-40B4-BE49-F238E27FC236}">
                  <a16:creationId xmlns:a16="http://schemas.microsoft.com/office/drawing/2014/main" id="{651E8EC3-9B01-41B6-AEAE-AF6403C25B7E}"/>
                </a:ext>
              </a:extLst>
            </p:cNvPr>
            <p:cNvSpPr/>
            <p:nvPr/>
          </p:nvSpPr>
          <p:spPr bwMode="auto">
            <a:xfrm>
              <a:off x="5967413" y="4292601"/>
              <a:ext cx="358775" cy="20638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1ïďè">
              <a:extLst>
                <a:ext uri="{FF2B5EF4-FFF2-40B4-BE49-F238E27FC236}">
                  <a16:creationId xmlns:a16="http://schemas.microsoft.com/office/drawing/2014/main" id="{1F24EA59-A5DA-4CA5-8357-250FB5D00E87}"/>
                </a:ext>
              </a:extLst>
            </p:cNvPr>
            <p:cNvSpPr/>
            <p:nvPr/>
          </p:nvSpPr>
          <p:spPr bwMode="auto">
            <a:xfrm>
              <a:off x="5278438" y="3382963"/>
              <a:ext cx="1077913" cy="58738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ḻíďê">
              <a:extLst>
                <a:ext uri="{FF2B5EF4-FFF2-40B4-BE49-F238E27FC236}">
                  <a16:creationId xmlns:a16="http://schemas.microsoft.com/office/drawing/2014/main" id="{2429E4A1-458D-4700-BE32-6022A105C6BA}"/>
                </a:ext>
              </a:extLst>
            </p:cNvPr>
            <p:cNvSpPr/>
            <p:nvPr/>
          </p:nvSpPr>
          <p:spPr bwMode="auto">
            <a:xfrm>
              <a:off x="5278438" y="3481388"/>
              <a:ext cx="582613" cy="63500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ŝļîďè">
              <a:extLst>
                <a:ext uri="{FF2B5EF4-FFF2-40B4-BE49-F238E27FC236}">
                  <a16:creationId xmlns:a16="http://schemas.microsoft.com/office/drawing/2014/main" id="{1F235926-72C2-4A1F-B785-CA9C266A5584}"/>
                </a:ext>
              </a:extLst>
            </p:cNvPr>
            <p:cNvSpPr/>
            <p:nvPr/>
          </p:nvSpPr>
          <p:spPr bwMode="auto">
            <a:xfrm>
              <a:off x="5432425" y="3201988"/>
              <a:ext cx="165100" cy="42863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ṡľïḑé">
              <a:extLst>
                <a:ext uri="{FF2B5EF4-FFF2-40B4-BE49-F238E27FC236}">
                  <a16:creationId xmlns:a16="http://schemas.microsoft.com/office/drawing/2014/main" id="{48AC9E33-406B-4CC0-8AF1-3F5BC20241DC}"/>
                </a:ext>
              </a:extLst>
            </p:cNvPr>
            <p:cNvSpPr/>
            <p:nvPr/>
          </p:nvSpPr>
          <p:spPr bwMode="auto">
            <a:xfrm>
              <a:off x="5227638" y="2847976"/>
              <a:ext cx="1195388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š1ïḍé">
              <a:extLst>
                <a:ext uri="{FF2B5EF4-FFF2-40B4-BE49-F238E27FC236}">
                  <a16:creationId xmlns:a16="http://schemas.microsoft.com/office/drawing/2014/main" id="{419EEC83-4AEA-4756-8864-76AE09320939}"/>
                </a:ext>
              </a:extLst>
            </p:cNvPr>
            <p:cNvSpPr/>
            <p:nvPr/>
          </p:nvSpPr>
          <p:spPr bwMode="auto">
            <a:xfrm>
              <a:off x="5227638" y="2847976"/>
              <a:ext cx="119538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şļîḍe">
              <a:extLst>
                <a:ext uri="{FF2B5EF4-FFF2-40B4-BE49-F238E27FC236}">
                  <a16:creationId xmlns:a16="http://schemas.microsoft.com/office/drawing/2014/main" id="{0F65A5BF-7B59-409F-B963-DCB431180E02}"/>
                </a:ext>
              </a:extLst>
            </p:cNvPr>
            <p:cNvSpPr/>
            <p:nvPr/>
          </p:nvSpPr>
          <p:spPr bwMode="auto">
            <a:xfrm>
              <a:off x="5291138" y="2917826"/>
              <a:ext cx="107950" cy="85725"/>
            </a:xfrm>
            <a:custGeom>
              <a:avLst/>
              <a:gdLst>
                <a:gd name="T0" fmla="*/ 29 w 33"/>
                <a:gd name="T1" fmla="*/ 0 h 26"/>
                <a:gd name="T2" fmla="*/ 19 w 33"/>
                <a:gd name="T3" fmla="*/ 3 h 26"/>
                <a:gd name="T4" fmla="*/ 1 w 33"/>
                <a:gd name="T5" fmla="*/ 6 h 26"/>
                <a:gd name="T6" fmla="*/ 1 w 33"/>
                <a:gd name="T7" fmla="*/ 6 h 26"/>
                <a:gd name="T8" fmla="*/ 0 w 33"/>
                <a:gd name="T9" fmla="*/ 6 h 26"/>
                <a:gd name="T10" fmla="*/ 4 w 33"/>
                <a:gd name="T11" fmla="*/ 6 h 26"/>
                <a:gd name="T12" fmla="*/ 27 w 33"/>
                <a:gd name="T13" fmla="*/ 26 h 26"/>
                <a:gd name="T14" fmla="*/ 33 w 33"/>
                <a:gd name="T15" fmla="*/ 12 h 26"/>
                <a:gd name="T16" fmla="*/ 29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9" y="0"/>
                  </a:moveTo>
                  <a:cubicBezTo>
                    <a:pt x="26" y="1"/>
                    <a:pt x="23" y="2"/>
                    <a:pt x="19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4" y="6"/>
                  </a:cubicBezTo>
                  <a:cubicBezTo>
                    <a:pt x="15" y="6"/>
                    <a:pt x="26" y="14"/>
                    <a:pt x="27" y="26"/>
                  </a:cubicBezTo>
                  <a:cubicBezTo>
                    <a:pt x="31" y="22"/>
                    <a:pt x="33" y="18"/>
                    <a:pt x="33" y="12"/>
                  </a:cubicBezTo>
                  <a:cubicBezTo>
                    <a:pt x="33" y="7"/>
                    <a:pt x="31" y="3"/>
                    <a:pt x="29" y="0"/>
                  </a:cubicBezTo>
                </a:path>
              </a:pathLst>
            </a:custGeom>
            <a:solidFill>
              <a:srgbClr val="B1B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Sḻîḓê">
              <a:extLst>
                <a:ext uri="{FF2B5EF4-FFF2-40B4-BE49-F238E27FC236}">
                  <a16:creationId xmlns:a16="http://schemas.microsoft.com/office/drawing/2014/main" id="{9E58C423-3242-4B6D-8B2D-B3314F2707F9}"/>
                </a:ext>
              </a:extLst>
            </p:cNvPr>
            <p:cNvSpPr/>
            <p:nvPr/>
          </p:nvSpPr>
          <p:spPr bwMode="auto">
            <a:xfrm>
              <a:off x="5459413" y="2930526"/>
              <a:ext cx="566738" cy="60325"/>
            </a:xfrm>
            <a:prstGeom prst="rect">
              <a:avLst/>
            </a:prstGeom>
            <a:solidFill>
              <a:srgbClr val="E9E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ṧļíḋe">
              <a:extLst>
                <a:ext uri="{FF2B5EF4-FFF2-40B4-BE49-F238E27FC236}">
                  <a16:creationId xmlns:a16="http://schemas.microsoft.com/office/drawing/2014/main" id="{D9176531-3AC2-4CBC-855E-E0888781032F}"/>
                </a:ext>
              </a:extLst>
            </p:cNvPr>
            <p:cNvSpPr/>
            <p:nvPr/>
          </p:nvSpPr>
          <p:spPr bwMode="auto">
            <a:xfrm>
              <a:off x="4868863" y="2636838"/>
              <a:ext cx="115411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liḓè">
              <a:extLst>
                <a:ext uri="{FF2B5EF4-FFF2-40B4-BE49-F238E27FC236}">
                  <a16:creationId xmlns:a16="http://schemas.microsoft.com/office/drawing/2014/main" id="{E0CAB872-18A6-46A6-B968-E44220574845}"/>
                </a:ext>
              </a:extLst>
            </p:cNvPr>
            <p:cNvSpPr/>
            <p:nvPr/>
          </p:nvSpPr>
          <p:spPr bwMode="auto">
            <a:xfrm>
              <a:off x="4868863" y="2636838"/>
              <a:ext cx="1154113" cy="8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ṩļíḋe">
              <a:extLst>
                <a:ext uri="{FF2B5EF4-FFF2-40B4-BE49-F238E27FC236}">
                  <a16:creationId xmlns:a16="http://schemas.microsoft.com/office/drawing/2014/main" id="{CEBE0472-5887-4F97-A7D6-D1E3A0F6108E}"/>
                </a:ext>
              </a:extLst>
            </p:cNvPr>
            <p:cNvSpPr/>
            <p:nvPr/>
          </p:nvSpPr>
          <p:spPr bwMode="auto">
            <a:xfrm>
              <a:off x="5918200" y="2654301"/>
              <a:ext cx="52388" cy="55563"/>
            </a:xfrm>
            <a:custGeom>
              <a:avLst/>
              <a:gdLst>
                <a:gd name="T0" fmla="*/ 16 w 16"/>
                <a:gd name="T1" fmla="*/ 16 h 17"/>
                <a:gd name="T2" fmla="*/ 12 w 16"/>
                <a:gd name="T3" fmla="*/ 12 h 17"/>
                <a:gd name="T4" fmla="*/ 14 w 16"/>
                <a:gd name="T5" fmla="*/ 7 h 17"/>
                <a:gd name="T6" fmla="*/ 7 w 16"/>
                <a:gd name="T7" fmla="*/ 0 h 17"/>
                <a:gd name="T8" fmla="*/ 0 w 16"/>
                <a:gd name="T9" fmla="*/ 7 h 17"/>
                <a:gd name="T10" fmla="*/ 7 w 16"/>
                <a:gd name="T11" fmla="*/ 13 h 17"/>
                <a:gd name="T12" fmla="*/ 11 w 16"/>
                <a:gd name="T13" fmla="*/ 12 h 17"/>
                <a:gd name="T14" fmla="*/ 15 w 16"/>
                <a:gd name="T15" fmla="*/ 17 h 17"/>
                <a:gd name="T16" fmla="*/ 16 w 16"/>
                <a:gd name="T17" fmla="*/ 16 h 17"/>
                <a:gd name="T18" fmla="*/ 2 w 16"/>
                <a:gd name="T19" fmla="*/ 7 h 17"/>
                <a:gd name="T20" fmla="*/ 7 w 16"/>
                <a:gd name="T21" fmla="*/ 1 h 17"/>
                <a:gd name="T22" fmla="*/ 13 w 16"/>
                <a:gd name="T23" fmla="*/ 7 h 17"/>
                <a:gd name="T24" fmla="*/ 7 w 16"/>
                <a:gd name="T25" fmla="*/ 12 h 17"/>
                <a:gd name="T26" fmla="*/ 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16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3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6"/>
                  </a:lnTo>
                  <a:close/>
                  <a:moveTo>
                    <a:pt x="2" y="7"/>
                  </a:moveTo>
                  <a:cubicBezTo>
                    <a:pt x="2" y="4"/>
                    <a:pt x="4" y="1"/>
                    <a:pt x="7" y="1"/>
                  </a:cubicBezTo>
                  <a:cubicBezTo>
                    <a:pt x="10" y="1"/>
                    <a:pt x="13" y="4"/>
                    <a:pt x="13" y="7"/>
                  </a:cubicBezTo>
                  <a:cubicBezTo>
                    <a:pt x="13" y="10"/>
                    <a:pt x="10" y="12"/>
                    <a:pt x="7" y="12"/>
                  </a:cubicBezTo>
                  <a:cubicBezTo>
                    <a:pt x="4" y="12"/>
                    <a:pt x="2" y="10"/>
                    <a:pt x="2" y="7"/>
                  </a:cubicBez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1íḑê">
              <a:extLst>
                <a:ext uri="{FF2B5EF4-FFF2-40B4-BE49-F238E27FC236}">
                  <a16:creationId xmlns:a16="http://schemas.microsoft.com/office/drawing/2014/main" id="{34C61D0A-38DB-48F8-B712-1A36FF9413D0}"/>
                </a:ext>
              </a:extLst>
            </p:cNvPr>
            <p:cNvSpPr/>
            <p:nvPr/>
          </p:nvSpPr>
          <p:spPr bwMode="auto">
            <a:xfrm>
              <a:off x="4756150" y="3475038"/>
              <a:ext cx="69850" cy="66675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ṥlídê">
              <a:extLst>
                <a:ext uri="{FF2B5EF4-FFF2-40B4-BE49-F238E27FC236}">
                  <a16:creationId xmlns:a16="http://schemas.microsoft.com/office/drawing/2014/main" id="{18DFE27D-4961-4B06-8CAA-1D2E02A32EE1}"/>
                </a:ext>
              </a:extLst>
            </p:cNvPr>
            <p:cNvSpPr/>
            <p:nvPr/>
          </p:nvSpPr>
          <p:spPr bwMode="auto">
            <a:xfrm>
              <a:off x="4908550" y="3498851"/>
              <a:ext cx="180975" cy="22225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ṧļîďé">
              <a:extLst>
                <a:ext uri="{FF2B5EF4-FFF2-40B4-BE49-F238E27FC236}">
                  <a16:creationId xmlns:a16="http://schemas.microsoft.com/office/drawing/2014/main" id="{0959B341-7D3E-437C-8A3A-8167C08F072F}"/>
                </a:ext>
              </a:extLst>
            </p:cNvPr>
            <p:cNvSpPr/>
            <p:nvPr/>
          </p:nvSpPr>
          <p:spPr bwMode="auto">
            <a:xfrm>
              <a:off x="4908550" y="3498851"/>
              <a:ext cx="1809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sḷïdé">
              <a:extLst>
                <a:ext uri="{FF2B5EF4-FFF2-40B4-BE49-F238E27FC236}">
                  <a16:creationId xmlns:a16="http://schemas.microsoft.com/office/drawing/2014/main" id="{20BFD20F-9E8B-40F0-9110-7336E55FA034}"/>
                </a:ext>
              </a:extLst>
            </p:cNvPr>
            <p:cNvSpPr/>
            <p:nvPr/>
          </p:nvSpPr>
          <p:spPr bwMode="auto">
            <a:xfrm>
              <a:off x="4756150" y="3600451"/>
              <a:ext cx="69850" cy="69850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ṥlíḋe">
              <a:extLst>
                <a:ext uri="{FF2B5EF4-FFF2-40B4-BE49-F238E27FC236}">
                  <a16:creationId xmlns:a16="http://schemas.microsoft.com/office/drawing/2014/main" id="{D127366A-ECAF-45A1-BF22-D0AEA28A3B95}"/>
                </a:ext>
              </a:extLst>
            </p:cNvPr>
            <p:cNvSpPr/>
            <p:nvPr/>
          </p:nvSpPr>
          <p:spPr bwMode="auto">
            <a:xfrm>
              <a:off x="4908550" y="3624263"/>
              <a:ext cx="180975" cy="22225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ḷïḍé">
              <a:extLst>
                <a:ext uri="{FF2B5EF4-FFF2-40B4-BE49-F238E27FC236}">
                  <a16:creationId xmlns:a16="http://schemas.microsoft.com/office/drawing/2014/main" id="{C0158883-676D-45F7-92E5-739E2973C2CB}"/>
                </a:ext>
              </a:extLst>
            </p:cNvPr>
            <p:cNvSpPr/>
            <p:nvPr/>
          </p:nvSpPr>
          <p:spPr bwMode="auto">
            <a:xfrm>
              <a:off x="4908550" y="3624263"/>
              <a:ext cx="1809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ṥlîḋé">
              <a:extLst>
                <a:ext uri="{FF2B5EF4-FFF2-40B4-BE49-F238E27FC236}">
                  <a16:creationId xmlns:a16="http://schemas.microsoft.com/office/drawing/2014/main" id="{970F5BD0-72AF-4B0B-97CF-E876DE4EFA5C}"/>
                </a:ext>
              </a:extLst>
            </p:cNvPr>
            <p:cNvSpPr/>
            <p:nvPr/>
          </p:nvSpPr>
          <p:spPr bwMode="auto">
            <a:xfrm>
              <a:off x="4756150" y="3257551"/>
              <a:ext cx="69850" cy="58738"/>
            </a:xfrm>
            <a:custGeom>
              <a:avLst/>
              <a:gdLst>
                <a:gd name="T0" fmla="*/ 4 w 21"/>
                <a:gd name="T1" fmla="*/ 0 h 18"/>
                <a:gd name="T2" fmla="*/ 0 w 21"/>
                <a:gd name="T3" fmla="*/ 7 h 18"/>
                <a:gd name="T4" fmla="*/ 11 w 21"/>
                <a:gd name="T5" fmla="*/ 18 h 18"/>
                <a:gd name="T6" fmla="*/ 21 w 21"/>
                <a:gd name="T7" fmla="*/ 9 h 18"/>
                <a:gd name="T8" fmla="*/ 7 w 21"/>
                <a:gd name="T9" fmla="*/ 2 h 18"/>
                <a:gd name="T10" fmla="*/ 4 w 21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8">
                  <a:moveTo>
                    <a:pt x="4" y="0"/>
                  </a:moveTo>
                  <a:cubicBezTo>
                    <a:pt x="2" y="2"/>
                    <a:pt x="0" y="4"/>
                    <a:pt x="0" y="7"/>
                  </a:cubicBezTo>
                  <a:cubicBezTo>
                    <a:pt x="0" y="13"/>
                    <a:pt x="5" y="18"/>
                    <a:pt x="11" y="18"/>
                  </a:cubicBezTo>
                  <a:cubicBezTo>
                    <a:pt x="16" y="18"/>
                    <a:pt x="20" y="14"/>
                    <a:pt x="21" y="9"/>
                  </a:cubicBezTo>
                  <a:cubicBezTo>
                    <a:pt x="16" y="8"/>
                    <a:pt x="11" y="5"/>
                    <a:pt x="7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ṩḷíḓê">
              <a:extLst>
                <a:ext uri="{FF2B5EF4-FFF2-40B4-BE49-F238E27FC236}">
                  <a16:creationId xmlns:a16="http://schemas.microsoft.com/office/drawing/2014/main" id="{DCF7626E-DF4A-4435-AFC7-FDBD83FA0D8A}"/>
                </a:ext>
              </a:extLst>
            </p:cNvPr>
            <p:cNvSpPr/>
            <p:nvPr/>
          </p:nvSpPr>
          <p:spPr bwMode="auto">
            <a:xfrm>
              <a:off x="4908550" y="3270251"/>
              <a:ext cx="180975" cy="23813"/>
            </a:xfrm>
            <a:custGeom>
              <a:avLst/>
              <a:gdLst>
                <a:gd name="T0" fmla="*/ 114 w 114"/>
                <a:gd name="T1" fmla="*/ 0 h 15"/>
                <a:gd name="T2" fmla="*/ 85 w 114"/>
                <a:gd name="T3" fmla="*/ 0 h 15"/>
                <a:gd name="T4" fmla="*/ 0 w 114"/>
                <a:gd name="T5" fmla="*/ 13 h 15"/>
                <a:gd name="T6" fmla="*/ 0 w 114"/>
                <a:gd name="T7" fmla="*/ 15 h 15"/>
                <a:gd name="T8" fmla="*/ 114 w 114"/>
                <a:gd name="T9" fmla="*/ 15 h 15"/>
                <a:gd name="T10" fmla="*/ 114 w 1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85" y="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ļïḍe">
              <a:extLst>
                <a:ext uri="{FF2B5EF4-FFF2-40B4-BE49-F238E27FC236}">
                  <a16:creationId xmlns:a16="http://schemas.microsoft.com/office/drawing/2014/main" id="{3E261A82-09E1-410B-BD15-1A37A15C7079}"/>
                </a:ext>
              </a:extLst>
            </p:cNvPr>
            <p:cNvSpPr/>
            <p:nvPr/>
          </p:nvSpPr>
          <p:spPr bwMode="auto">
            <a:xfrm>
              <a:off x="4908550" y="3270251"/>
              <a:ext cx="180975" cy="23813"/>
            </a:xfrm>
            <a:custGeom>
              <a:avLst/>
              <a:gdLst>
                <a:gd name="T0" fmla="*/ 114 w 114"/>
                <a:gd name="T1" fmla="*/ 0 h 15"/>
                <a:gd name="T2" fmla="*/ 85 w 114"/>
                <a:gd name="T3" fmla="*/ 0 h 15"/>
                <a:gd name="T4" fmla="*/ 0 w 114"/>
                <a:gd name="T5" fmla="*/ 13 h 15"/>
                <a:gd name="T6" fmla="*/ 0 w 114"/>
                <a:gd name="T7" fmla="*/ 15 h 15"/>
                <a:gd name="T8" fmla="*/ 114 w 114"/>
                <a:gd name="T9" fmla="*/ 15 h 15"/>
                <a:gd name="T10" fmla="*/ 114 w 1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5">
                  <a:moveTo>
                    <a:pt x="114" y="0"/>
                  </a:moveTo>
                  <a:lnTo>
                    <a:pt x="85" y="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14" y="15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ś1îḋê">
              <a:extLst>
                <a:ext uri="{FF2B5EF4-FFF2-40B4-BE49-F238E27FC236}">
                  <a16:creationId xmlns:a16="http://schemas.microsoft.com/office/drawing/2014/main" id="{C52DE7ED-8B6B-44C9-B9B0-5D938CA9F327}"/>
                </a:ext>
              </a:extLst>
            </p:cNvPr>
            <p:cNvSpPr/>
            <p:nvPr/>
          </p:nvSpPr>
          <p:spPr bwMode="auto">
            <a:xfrm>
              <a:off x="4756150" y="3725863"/>
              <a:ext cx="69850" cy="69850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şľiďê">
              <a:extLst>
                <a:ext uri="{FF2B5EF4-FFF2-40B4-BE49-F238E27FC236}">
                  <a16:creationId xmlns:a16="http://schemas.microsoft.com/office/drawing/2014/main" id="{13C7F64F-F073-4DE3-BD3D-C84324152E0E}"/>
                </a:ext>
              </a:extLst>
            </p:cNvPr>
            <p:cNvSpPr/>
            <p:nvPr/>
          </p:nvSpPr>
          <p:spPr bwMode="auto">
            <a:xfrm>
              <a:off x="4908550" y="3749676"/>
              <a:ext cx="180975" cy="22225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ṥľïdè">
              <a:extLst>
                <a:ext uri="{FF2B5EF4-FFF2-40B4-BE49-F238E27FC236}">
                  <a16:creationId xmlns:a16="http://schemas.microsoft.com/office/drawing/2014/main" id="{068815C5-F8E0-42AE-A84E-E926779BD919}"/>
                </a:ext>
              </a:extLst>
            </p:cNvPr>
            <p:cNvSpPr/>
            <p:nvPr/>
          </p:nvSpPr>
          <p:spPr bwMode="auto">
            <a:xfrm>
              <a:off x="4908550" y="3749676"/>
              <a:ext cx="1809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ṡḻïḓé">
              <a:extLst>
                <a:ext uri="{FF2B5EF4-FFF2-40B4-BE49-F238E27FC236}">
                  <a16:creationId xmlns:a16="http://schemas.microsoft.com/office/drawing/2014/main" id="{40CD95AF-16F4-4745-A0C3-7F2F3D7A22D1}"/>
                </a:ext>
              </a:extLst>
            </p:cNvPr>
            <p:cNvSpPr/>
            <p:nvPr/>
          </p:nvSpPr>
          <p:spPr bwMode="auto">
            <a:xfrm>
              <a:off x="4756150" y="3851276"/>
              <a:ext cx="69850" cy="69850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šḷiḑé">
              <a:extLst>
                <a:ext uri="{FF2B5EF4-FFF2-40B4-BE49-F238E27FC236}">
                  <a16:creationId xmlns:a16="http://schemas.microsoft.com/office/drawing/2014/main" id="{3A582658-4F7A-453B-A09B-B49BA3C61874}"/>
                </a:ext>
              </a:extLst>
            </p:cNvPr>
            <p:cNvSpPr/>
            <p:nvPr/>
          </p:nvSpPr>
          <p:spPr bwMode="auto">
            <a:xfrm>
              <a:off x="4908550" y="3873501"/>
              <a:ext cx="180975" cy="23813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ḻîḑe">
              <a:extLst>
                <a:ext uri="{FF2B5EF4-FFF2-40B4-BE49-F238E27FC236}">
                  <a16:creationId xmlns:a16="http://schemas.microsoft.com/office/drawing/2014/main" id="{8727341E-F7AB-4062-BAFF-116C14C2440B}"/>
                </a:ext>
              </a:extLst>
            </p:cNvPr>
            <p:cNvSpPr/>
            <p:nvPr/>
          </p:nvSpPr>
          <p:spPr bwMode="auto">
            <a:xfrm>
              <a:off x="4908550" y="3873501"/>
              <a:ext cx="1809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Slíďè">
              <a:extLst>
                <a:ext uri="{FF2B5EF4-FFF2-40B4-BE49-F238E27FC236}">
                  <a16:creationId xmlns:a16="http://schemas.microsoft.com/office/drawing/2014/main" id="{3F350899-429B-45FE-B5B9-D3E9B9B9DD4B}"/>
                </a:ext>
              </a:extLst>
            </p:cNvPr>
            <p:cNvSpPr/>
            <p:nvPr/>
          </p:nvSpPr>
          <p:spPr bwMode="auto">
            <a:xfrm>
              <a:off x="4756150" y="3976688"/>
              <a:ext cx="69850" cy="69850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šľïḋe">
              <a:extLst>
                <a:ext uri="{FF2B5EF4-FFF2-40B4-BE49-F238E27FC236}">
                  <a16:creationId xmlns:a16="http://schemas.microsoft.com/office/drawing/2014/main" id="{8345C02A-7F67-495F-B23B-C6B70F840874}"/>
                </a:ext>
              </a:extLst>
            </p:cNvPr>
            <p:cNvSpPr/>
            <p:nvPr/>
          </p:nvSpPr>
          <p:spPr bwMode="auto">
            <a:xfrm>
              <a:off x="4908550" y="3998913"/>
              <a:ext cx="180975" cy="23813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šļiḍe">
              <a:extLst>
                <a:ext uri="{FF2B5EF4-FFF2-40B4-BE49-F238E27FC236}">
                  <a16:creationId xmlns:a16="http://schemas.microsoft.com/office/drawing/2014/main" id="{A01D5C5E-2954-44F9-9EDF-5982E4E0958D}"/>
                </a:ext>
              </a:extLst>
            </p:cNvPr>
            <p:cNvSpPr/>
            <p:nvPr/>
          </p:nvSpPr>
          <p:spPr bwMode="auto">
            <a:xfrm>
              <a:off x="4908550" y="3998913"/>
              <a:ext cx="1809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ṡľîḓè">
              <a:extLst>
                <a:ext uri="{FF2B5EF4-FFF2-40B4-BE49-F238E27FC236}">
                  <a16:creationId xmlns:a16="http://schemas.microsoft.com/office/drawing/2014/main" id="{553F070A-F248-454F-8C72-261D500431AD}"/>
                </a:ext>
              </a:extLst>
            </p:cNvPr>
            <p:cNvSpPr/>
            <p:nvPr/>
          </p:nvSpPr>
          <p:spPr bwMode="auto">
            <a:xfrm>
              <a:off x="4756150" y="4105276"/>
              <a:ext cx="69850" cy="6508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ṥľïḓe">
              <a:extLst>
                <a:ext uri="{FF2B5EF4-FFF2-40B4-BE49-F238E27FC236}">
                  <a16:creationId xmlns:a16="http://schemas.microsoft.com/office/drawing/2014/main" id="{3F257577-B255-4619-BDAE-8FA9B1018D27}"/>
                </a:ext>
              </a:extLst>
            </p:cNvPr>
            <p:cNvSpPr/>
            <p:nvPr/>
          </p:nvSpPr>
          <p:spPr bwMode="auto">
            <a:xfrm>
              <a:off x="4908550" y="4124326"/>
              <a:ext cx="180975" cy="269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ṣḻiḋê">
              <a:extLst>
                <a:ext uri="{FF2B5EF4-FFF2-40B4-BE49-F238E27FC236}">
                  <a16:creationId xmlns:a16="http://schemas.microsoft.com/office/drawing/2014/main" id="{08DC7D32-61A1-4087-8A9B-BE8B15DD6B3D}"/>
                </a:ext>
              </a:extLst>
            </p:cNvPr>
            <p:cNvSpPr/>
            <p:nvPr/>
          </p:nvSpPr>
          <p:spPr bwMode="auto">
            <a:xfrm>
              <a:off x="4908550" y="4124326"/>
              <a:ext cx="1809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ľîḑê">
              <a:extLst>
                <a:ext uri="{FF2B5EF4-FFF2-40B4-BE49-F238E27FC236}">
                  <a16:creationId xmlns:a16="http://schemas.microsoft.com/office/drawing/2014/main" id="{66F5AADD-7C5A-4D40-BF31-BEB3CB01EEF1}"/>
                </a:ext>
              </a:extLst>
            </p:cNvPr>
            <p:cNvSpPr/>
            <p:nvPr/>
          </p:nvSpPr>
          <p:spPr bwMode="auto">
            <a:xfrm>
              <a:off x="4756150" y="4230688"/>
              <a:ext cx="69850" cy="6508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šļîḑé">
              <a:extLst>
                <a:ext uri="{FF2B5EF4-FFF2-40B4-BE49-F238E27FC236}">
                  <a16:creationId xmlns:a16="http://schemas.microsoft.com/office/drawing/2014/main" id="{4226CE2B-1C6C-4241-9CEE-8CF000D830AD}"/>
                </a:ext>
              </a:extLst>
            </p:cNvPr>
            <p:cNvSpPr/>
            <p:nvPr/>
          </p:nvSpPr>
          <p:spPr bwMode="auto">
            <a:xfrm>
              <a:off x="4908550" y="4249738"/>
              <a:ext cx="180975" cy="269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ľïḋe">
              <a:extLst>
                <a:ext uri="{FF2B5EF4-FFF2-40B4-BE49-F238E27FC236}">
                  <a16:creationId xmlns:a16="http://schemas.microsoft.com/office/drawing/2014/main" id="{2BBF1B5B-BD8C-46D1-A732-C6C28D8C378E}"/>
                </a:ext>
              </a:extLst>
            </p:cNvPr>
            <p:cNvSpPr/>
            <p:nvPr/>
          </p:nvSpPr>
          <p:spPr bwMode="auto">
            <a:xfrm>
              <a:off x="4908550" y="4249738"/>
              <a:ext cx="1809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slïḋè">
              <a:extLst>
                <a:ext uri="{FF2B5EF4-FFF2-40B4-BE49-F238E27FC236}">
                  <a16:creationId xmlns:a16="http://schemas.microsoft.com/office/drawing/2014/main" id="{E20C96DE-4AE0-4076-837A-0CAACB0AF9A9}"/>
                </a:ext>
              </a:extLst>
            </p:cNvPr>
            <p:cNvSpPr/>
            <p:nvPr/>
          </p:nvSpPr>
          <p:spPr bwMode="auto">
            <a:xfrm>
              <a:off x="4756150" y="4356101"/>
              <a:ext cx="69850" cy="6508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1ídé">
              <a:extLst>
                <a:ext uri="{FF2B5EF4-FFF2-40B4-BE49-F238E27FC236}">
                  <a16:creationId xmlns:a16="http://schemas.microsoft.com/office/drawing/2014/main" id="{934E20C7-6867-4D89-9E3D-FF1A6C889CAE}"/>
                </a:ext>
              </a:extLst>
            </p:cNvPr>
            <p:cNvSpPr/>
            <p:nvPr/>
          </p:nvSpPr>
          <p:spPr bwMode="auto">
            <a:xfrm>
              <a:off x="4908550" y="4375151"/>
              <a:ext cx="180975" cy="269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ṡļîde">
              <a:extLst>
                <a:ext uri="{FF2B5EF4-FFF2-40B4-BE49-F238E27FC236}">
                  <a16:creationId xmlns:a16="http://schemas.microsoft.com/office/drawing/2014/main" id="{961A8944-0E9D-481A-93AB-0FE83123F919}"/>
                </a:ext>
              </a:extLst>
            </p:cNvPr>
            <p:cNvSpPr/>
            <p:nvPr/>
          </p:nvSpPr>
          <p:spPr bwMode="auto">
            <a:xfrm>
              <a:off x="4908550" y="4375151"/>
              <a:ext cx="1809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ṥḷíḍê">
              <a:extLst>
                <a:ext uri="{FF2B5EF4-FFF2-40B4-BE49-F238E27FC236}">
                  <a16:creationId xmlns:a16="http://schemas.microsoft.com/office/drawing/2014/main" id="{CA2271E4-8538-42C2-8D0A-45F8EB4D806E}"/>
                </a:ext>
              </a:extLst>
            </p:cNvPr>
            <p:cNvSpPr/>
            <p:nvPr/>
          </p:nvSpPr>
          <p:spPr bwMode="auto">
            <a:xfrm>
              <a:off x="7280275" y="2894013"/>
              <a:ext cx="122238" cy="12223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ṥḻîďè">
              <a:extLst>
                <a:ext uri="{FF2B5EF4-FFF2-40B4-BE49-F238E27FC236}">
                  <a16:creationId xmlns:a16="http://schemas.microsoft.com/office/drawing/2014/main" id="{DBB488F1-A337-4B17-88E0-F849EDA18EAF}"/>
                </a:ext>
              </a:extLst>
            </p:cNvPr>
            <p:cNvSpPr/>
            <p:nvPr/>
          </p:nvSpPr>
          <p:spPr bwMode="auto">
            <a:xfrm>
              <a:off x="7751763" y="2936876"/>
              <a:ext cx="46038" cy="42863"/>
            </a:xfrm>
            <a:custGeom>
              <a:avLst/>
              <a:gdLst>
                <a:gd name="T0" fmla="*/ 7 w 14"/>
                <a:gd name="T1" fmla="*/ 0 h 13"/>
                <a:gd name="T2" fmla="*/ 6 w 14"/>
                <a:gd name="T3" fmla="*/ 0 h 13"/>
                <a:gd name="T4" fmla="*/ 1 w 14"/>
                <a:gd name="T5" fmla="*/ 5 h 13"/>
                <a:gd name="T6" fmla="*/ 7 w 14"/>
                <a:gd name="T7" fmla="*/ 13 h 13"/>
                <a:gd name="T8" fmla="*/ 8 w 14"/>
                <a:gd name="T9" fmla="*/ 13 h 13"/>
                <a:gd name="T10" fmla="*/ 13 w 14"/>
                <a:gd name="T11" fmla="*/ 8 h 13"/>
                <a:gd name="T12" fmla="*/ 7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1" y="3"/>
                    <a:pt x="1" y="5"/>
                  </a:cubicBezTo>
                  <a:cubicBezTo>
                    <a:pt x="0" y="9"/>
                    <a:pt x="3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şľïḑe">
              <a:extLst>
                <a:ext uri="{FF2B5EF4-FFF2-40B4-BE49-F238E27FC236}">
                  <a16:creationId xmlns:a16="http://schemas.microsoft.com/office/drawing/2014/main" id="{5E14F85C-2EDB-41EE-81DA-1866AB099764}"/>
                </a:ext>
              </a:extLst>
            </p:cNvPr>
            <p:cNvSpPr/>
            <p:nvPr/>
          </p:nvSpPr>
          <p:spPr bwMode="auto">
            <a:xfrm>
              <a:off x="7458075" y="2936876"/>
              <a:ext cx="247650" cy="396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$ḻiḓe">
              <a:extLst>
                <a:ext uri="{FF2B5EF4-FFF2-40B4-BE49-F238E27FC236}">
                  <a16:creationId xmlns:a16="http://schemas.microsoft.com/office/drawing/2014/main" id="{AE464536-1FA8-492F-AAEF-42A32058F1DA}"/>
                </a:ext>
              </a:extLst>
            </p:cNvPr>
            <p:cNvSpPr/>
            <p:nvPr/>
          </p:nvSpPr>
          <p:spPr bwMode="auto">
            <a:xfrm>
              <a:off x="7458075" y="2936876"/>
              <a:ext cx="247650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šḷiḋe">
              <a:extLst>
                <a:ext uri="{FF2B5EF4-FFF2-40B4-BE49-F238E27FC236}">
                  <a16:creationId xmlns:a16="http://schemas.microsoft.com/office/drawing/2014/main" id="{BD3AA394-9DE4-4DF1-81D4-E5BD64D11595}"/>
                </a:ext>
              </a:extLst>
            </p:cNvPr>
            <p:cNvSpPr/>
            <p:nvPr/>
          </p:nvSpPr>
          <p:spPr bwMode="auto">
            <a:xfrm>
              <a:off x="7280275" y="3098801"/>
              <a:ext cx="122238" cy="12223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$ľiḍé">
              <a:extLst>
                <a:ext uri="{FF2B5EF4-FFF2-40B4-BE49-F238E27FC236}">
                  <a16:creationId xmlns:a16="http://schemas.microsoft.com/office/drawing/2014/main" id="{81BEF4F0-EA4A-46C1-B677-9D052FF11AF0}"/>
                </a:ext>
              </a:extLst>
            </p:cNvPr>
            <p:cNvSpPr/>
            <p:nvPr/>
          </p:nvSpPr>
          <p:spPr bwMode="auto">
            <a:xfrm>
              <a:off x="7751763" y="3141663"/>
              <a:ext cx="46038" cy="42863"/>
            </a:xfrm>
            <a:custGeom>
              <a:avLst/>
              <a:gdLst>
                <a:gd name="T0" fmla="*/ 7 w 14"/>
                <a:gd name="T1" fmla="*/ 0 h 13"/>
                <a:gd name="T2" fmla="*/ 6 w 14"/>
                <a:gd name="T3" fmla="*/ 0 h 13"/>
                <a:gd name="T4" fmla="*/ 1 w 14"/>
                <a:gd name="T5" fmla="*/ 5 h 13"/>
                <a:gd name="T6" fmla="*/ 7 w 14"/>
                <a:gd name="T7" fmla="*/ 13 h 13"/>
                <a:gd name="T8" fmla="*/ 8 w 14"/>
                <a:gd name="T9" fmla="*/ 13 h 13"/>
                <a:gd name="T10" fmla="*/ 13 w 14"/>
                <a:gd name="T11" fmla="*/ 8 h 13"/>
                <a:gd name="T12" fmla="*/ 7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9"/>
                    <a:pt x="3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4" y="4"/>
                    <a:pt x="11" y="0"/>
                    <a:pt x="7" y="0"/>
                  </a:cubicBezTo>
                </a:path>
              </a:pathLst>
            </a:cu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$ḷídé">
              <a:extLst>
                <a:ext uri="{FF2B5EF4-FFF2-40B4-BE49-F238E27FC236}">
                  <a16:creationId xmlns:a16="http://schemas.microsoft.com/office/drawing/2014/main" id="{16FF4BD2-350A-424E-87DE-1FEF05F3E0A2}"/>
                </a:ext>
              </a:extLst>
            </p:cNvPr>
            <p:cNvSpPr/>
            <p:nvPr/>
          </p:nvSpPr>
          <p:spPr bwMode="auto">
            <a:xfrm>
              <a:off x="7458075" y="3141663"/>
              <a:ext cx="247650" cy="396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ļïḍe">
              <a:extLst>
                <a:ext uri="{FF2B5EF4-FFF2-40B4-BE49-F238E27FC236}">
                  <a16:creationId xmlns:a16="http://schemas.microsoft.com/office/drawing/2014/main" id="{BE036125-46C5-4C03-8298-ADEC3752F607}"/>
                </a:ext>
              </a:extLst>
            </p:cNvPr>
            <p:cNvSpPr/>
            <p:nvPr/>
          </p:nvSpPr>
          <p:spPr bwMode="auto">
            <a:xfrm>
              <a:off x="7458075" y="3141663"/>
              <a:ext cx="247650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ṡḻíďê">
              <a:extLst>
                <a:ext uri="{FF2B5EF4-FFF2-40B4-BE49-F238E27FC236}">
                  <a16:creationId xmlns:a16="http://schemas.microsoft.com/office/drawing/2014/main" id="{16807098-D0B1-4F95-9C51-07A5865B2C8C}"/>
                </a:ext>
              </a:extLst>
            </p:cNvPr>
            <p:cNvSpPr/>
            <p:nvPr/>
          </p:nvSpPr>
          <p:spPr bwMode="auto">
            <a:xfrm>
              <a:off x="7280275" y="3303588"/>
              <a:ext cx="122238" cy="122238"/>
            </a:xfrm>
            <a:prstGeom prst="ellipse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śḷîḑé">
              <a:extLst>
                <a:ext uri="{FF2B5EF4-FFF2-40B4-BE49-F238E27FC236}">
                  <a16:creationId xmlns:a16="http://schemas.microsoft.com/office/drawing/2014/main" id="{4371D609-6990-4C48-B4E8-76DDB870CBC9}"/>
                </a:ext>
              </a:extLst>
            </p:cNvPr>
            <p:cNvSpPr/>
            <p:nvPr/>
          </p:nvSpPr>
          <p:spPr bwMode="auto">
            <a:xfrm>
              <a:off x="7751763" y="3346451"/>
              <a:ext cx="46038" cy="42863"/>
            </a:xfrm>
            <a:custGeom>
              <a:avLst/>
              <a:gdLst>
                <a:gd name="T0" fmla="*/ 7 w 14"/>
                <a:gd name="T1" fmla="*/ 0 h 13"/>
                <a:gd name="T2" fmla="*/ 6 w 14"/>
                <a:gd name="T3" fmla="*/ 0 h 13"/>
                <a:gd name="T4" fmla="*/ 1 w 14"/>
                <a:gd name="T5" fmla="*/ 5 h 13"/>
                <a:gd name="T6" fmla="*/ 7 w 14"/>
                <a:gd name="T7" fmla="*/ 13 h 13"/>
                <a:gd name="T8" fmla="*/ 8 w 14"/>
                <a:gd name="T9" fmla="*/ 13 h 13"/>
                <a:gd name="T10" fmla="*/ 13 w 14"/>
                <a:gd name="T11" fmla="*/ 8 h 13"/>
                <a:gd name="T12" fmla="*/ 7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11" y="13"/>
                    <a:pt x="13" y="10"/>
                    <a:pt x="13" y="8"/>
                  </a:cubicBezTo>
                  <a:cubicBezTo>
                    <a:pt x="14" y="4"/>
                    <a:pt x="11" y="0"/>
                    <a:pt x="7" y="0"/>
                  </a:cubicBezTo>
                </a:path>
              </a:pathLst>
            </a:cu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ṣlîḍé">
              <a:extLst>
                <a:ext uri="{FF2B5EF4-FFF2-40B4-BE49-F238E27FC236}">
                  <a16:creationId xmlns:a16="http://schemas.microsoft.com/office/drawing/2014/main" id="{BE1DFDAF-D776-4858-86CE-7B8F7F6BD3B1}"/>
                </a:ext>
              </a:extLst>
            </p:cNvPr>
            <p:cNvSpPr/>
            <p:nvPr/>
          </p:nvSpPr>
          <p:spPr bwMode="auto">
            <a:xfrm>
              <a:off x="7458075" y="3346451"/>
              <a:ext cx="247650" cy="3968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ŝļîḑè">
              <a:extLst>
                <a:ext uri="{FF2B5EF4-FFF2-40B4-BE49-F238E27FC236}">
                  <a16:creationId xmlns:a16="http://schemas.microsoft.com/office/drawing/2014/main" id="{31AE8513-8F1F-4F4A-943F-0EA83D4341CD}"/>
                </a:ext>
              </a:extLst>
            </p:cNvPr>
            <p:cNvSpPr/>
            <p:nvPr/>
          </p:nvSpPr>
          <p:spPr bwMode="auto">
            <a:xfrm>
              <a:off x="7458075" y="3346451"/>
              <a:ext cx="247650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1íḓè">
              <a:extLst>
                <a:ext uri="{FF2B5EF4-FFF2-40B4-BE49-F238E27FC236}">
                  <a16:creationId xmlns:a16="http://schemas.microsoft.com/office/drawing/2014/main" id="{1B83055D-BB1D-444D-9F79-363573C362F1}"/>
                </a:ext>
              </a:extLst>
            </p:cNvPr>
            <p:cNvSpPr/>
            <p:nvPr/>
          </p:nvSpPr>
          <p:spPr bwMode="auto">
            <a:xfrm>
              <a:off x="6459538" y="2847976"/>
              <a:ext cx="395288" cy="354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ľîdê">
              <a:extLst>
                <a:ext uri="{FF2B5EF4-FFF2-40B4-BE49-F238E27FC236}">
                  <a16:creationId xmlns:a16="http://schemas.microsoft.com/office/drawing/2014/main" id="{ED1A2418-988E-493A-9BE8-067BAEF1CCD8}"/>
                </a:ext>
              </a:extLst>
            </p:cNvPr>
            <p:cNvSpPr/>
            <p:nvPr/>
          </p:nvSpPr>
          <p:spPr bwMode="auto">
            <a:xfrm>
              <a:off x="6459538" y="3248026"/>
              <a:ext cx="395288" cy="352425"/>
            </a:xfrm>
            <a:prstGeom prst="rect">
              <a:avLst/>
            </a:prstGeom>
            <a:solidFill>
              <a:srgbClr val="203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ŝľîďe">
              <a:extLst>
                <a:ext uri="{FF2B5EF4-FFF2-40B4-BE49-F238E27FC236}">
                  <a16:creationId xmlns:a16="http://schemas.microsoft.com/office/drawing/2014/main" id="{2409DEBB-D2EF-4E33-A56D-466C7197F422}"/>
                </a:ext>
              </a:extLst>
            </p:cNvPr>
            <p:cNvSpPr/>
            <p:nvPr/>
          </p:nvSpPr>
          <p:spPr bwMode="auto">
            <a:xfrm>
              <a:off x="6459538" y="3646488"/>
              <a:ext cx="395288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ṣļidé">
              <a:extLst>
                <a:ext uri="{FF2B5EF4-FFF2-40B4-BE49-F238E27FC236}">
                  <a16:creationId xmlns:a16="http://schemas.microsoft.com/office/drawing/2014/main" id="{ED172359-B0C5-475B-BB3A-5F874F7A0B3E}"/>
                </a:ext>
              </a:extLst>
            </p:cNvPr>
            <p:cNvSpPr/>
            <p:nvPr/>
          </p:nvSpPr>
          <p:spPr bwMode="auto">
            <a:xfrm>
              <a:off x="7158038" y="2865438"/>
              <a:ext cx="3175" cy="1812925"/>
            </a:xfrm>
            <a:prstGeom prst="rect">
              <a:avLst/>
            </a:prstGeom>
            <a:solidFill>
              <a:srgbClr val="909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ŝḷïďé">
              <a:extLst>
                <a:ext uri="{FF2B5EF4-FFF2-40B4-BE49-F238E27FC236}">
                  <a16:creationId xmlns:a16="http://schemas.microsoft.com/office/drawing/2014/main" id="{8BB5157A-388F-48E0-9103-2DD704A54FE2}"/>
                </a:ext>
              </a:extLst>
            </p:cNvPr>
            <p:cNvSpPr/>
            <p:nvPr/>
          </p:nvSpPr>
          <p:spPr bwMode="auto">
            <a:xfrm>
              <a:off x="6138863" y="2643188"/>
              <a:ext cx="85725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ṥḷîďè">
              <a:extLst>
                <a:ext uri="{FF2B5EF4-FFF2-40B4-BE49-F238E27FC236}">
                  <a16:creationId xmlns:a16="http://schemas.microsoft.com/office/drawing/2014/main" id="{CF6798E1-833B-408B-95C4-90356C72F31F}"/>
                </a:ext>
              </a:extLst>
            </p:cNvPr>
            <p:cNvSpPr/>
            <p:nvPr/>
          </p:nvSpPr>
          <p:spPr bwMode="auto">
            <a:xfrm>
              <a:off x="6261100" y="2673351"/>
              <a:ext cx="171450" cy="26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şľíḋé">
              <a:extLst>
                <a:ext uri="{FF2B5EF4-FFF2-40B4-BE49-F238E27FC236}">
                  <a16:creationId xmlns:a16="http://schemas.microsoft.com/office/drawing/2014/main" id="{9C14A1CC-073D-427E-AA21-2D339F9F5895}"/>
                </a:ext>
              </a:extLst>
            </p:cNvPr>
            <p:cNvSpPr/>
            <p:nvPr/>
          </p:nvSpPr>
          <p:spPr bwMode="auto">
            <a:xfrm>
              <a:off x="6484938" y="2673351"/>
              <a:ext cx="168275" cy="26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ṩļíḍê">
              <a:extLst>
                <a:ext uri="{FF2B5EF4-FFF2-40B4-BE49-F238E27FC236}">
                  <a16:creationId xmlns:a16="http://schemas.microsoft.com/office/drawing/2014/main" id="{3DF2CAA2-DEEF-4219-AF0C-B8BB3E6D0424}"/>
                </a:ext>
              </a:extLst>
            </p:cNvPr>
            <p:cNvSpPr/>
            <p:nvPr/>
          </p:nvSpPr>
          <p:spPr bwMode="auto">
            <a:xfrm>
              <a:off x="4752975" y="2636838"/>
              <a:ext cx="95250" cy="96838"/>
            </a:xfrm>
            <a:custGeom>
              <a:avLst/>
              <a:gdLst>
                <a:gd name="T0" fmla="*/ 27 w 29"/>
                <a:gd name="T1" fmla="*/ 29 h 29"/>
                <a:gd name="T2" fmla="*/ 29 w 29"/>
                <a:gd name="T3" fmla="*/ 27 h 29"/>
                <a:gd name="T4" fmla="*/ 29 w 29"/>
                <a:gd name="T5" fmla="*/ 1 h 29"/>
                <a:gd name="T6" fmla="*/ 27 w 29"/>
                <a:gd name="T7" fmla="*/ 0 h 29"/>
                <a:gd name="T8" fmla="*/ 1 w 29"/>
                <a:gd name="T9" fmla="*/ 0 h 29"/>
                <a:gd name="T10" fmla="*/ 0 w 29"/>
                <a:gd name="T11" fmla="*/ 1 h 29"/>
                <a:gd name="T12" fmla="*/ 0 w 29"/>
                <a:gd name="T13" fmla="*/ 27 h 29"/>
                <a:gd name="T14" fmla="*/ 1 w 29"/>
                <a:gd name="T15" fmla="*/ 29 h 29"/>
                <a:gd name="T16" fmla="*/ 27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7" y="29"/>
                  </a:moveTo>
                  <a:cubicBezTo>
                    <a:pt x="28" y="29"/>
                    <a:pt x="29" y="28"/>
                    <a:pt x="29" y="2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lnTo>
                    <a:pt x="27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ṩḷîḓê">
              <a:extLst>
                <a:ext uri="{FF2B5EF4-FFF2-40B4-BE49-F238E27FC236}">
                  <a16:creationId xmlns:a16="http://schemas.microsoft.com/office/drawing/2014/main" id="{13CD676E-99D4-4A6D-93A2-3215C05D26C4}"/>
                </a:ext>
              </a:extLst>
            </p:cNvPr>
            <p:cNvSpPr/>
            <p:nvPr/>
          </p:nvSpPr>
          <p:spPr bwMode="auto">
            <a:xfrm>
              <a:off x="4789488" y="2651126"/>
              <a:ext cx="42863" cy="82550"/>
            </a:xfrm>
            <a:custGeom>
              <a:avLst/>
              <a:gdLst>
                <a:gd name="T0" fmla="*/ 9 w 13"/>
                <a:gd name="T1" fmla="*/ 25 h 25"/>
                <a:gd name="T2" fmla="*/ 9 w 13"/>
                <a:gd name="T3" fmla="*/ 13 h 25"/>
                <a:gd name="T4" fmla="*/ 13 w 13"/>
                <a:gd name="T5" fmla="*/ 13 h 25"/>
                <a:gd name="T6" fmla="*/ 13 w 13"/>
                <a:gd name="T7" fmla="*/ 9 h 25"/>
                <a:gd name="T8" fmla="*/ 9 w 13"/>
                <a:gd name="T9" fmla="*/ 9 h 25"/>
                <a:gd name="T10" fmla="*/ 9 w 13"/>
                <a:gd name="T11" fmla="*/ 6 h 25"/>
                <a:gd name="T12" fmla="*/ 11 w 13"/>
                <a:gd name="T13" fmla="*/ 4 h 25"/>
                <a:gd name="T14" fmla="*/ 13 w 13"/>
                <a:gd name="T15" fmla="*/ 4 h 25"/>
                <a:gd name="T16" fmla="*/ 13 w 13"/>
                <a:gd name="T17" fmla="*/ 0 h 25"/>
                <a:gd name="T18" fmla="*/ 10 w 13"/>
                <a:gd name="T19" fmla="*/ 0 h 25"/>
                <a:gd name="T20" fmla="*/ 4 w 13"/>
                <a:gd name="T21" fmla="*/ 6 h 25"/>
                <a:gd name="T22" fmla="*/ 4 w 13"/>
                <a:gd name="T23" fmla="*/ 9 h 25"/>
                <a:gd name="T24" fmla="*/ 0 w 13"/>
                <a:gd name="T25" fmla="*/ 9 h 25"/>
                <a:gd name="T26" fmla="*/ 0 w 13"/>
                <a:gd name="T27" fmla="*/ 13 h 25"/>
                <a:gd name="T28" fmla="*/ 4 w 13"/>
                <a:gd name="T29" fmla="*/ 13 h 25"/>
                <a:gd name="T30" fmla="*/ 4 w 13"/>
                <a:gd name="T31" fmla="*/ 25 h 25"/>
                <a:gd name="T32" fmla="*/ 9 w 13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5">
                  <a:moveTo>
                    <a:pt x="9" y="25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4"/>
                    <a:pt x="11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1" y="0"/>
                    <a:pt x="10" y="0"/>
                  </a:cubicBezTo>
                  <a:cubicBezTo>
                    <a:pt x="6" y="0"/>
                    <a:pt x="4" y="2"/>
                    <a:pt x="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5"/>
                    <a:pt x="4" y="25"/>
                    <a:pt x="4" y="25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ślîde">
              <a:extLst>
                <a:ext uri="{FF2B5EF4-FFF2-40B4-BE49-F238E27FC236}">
                  <a16:creationId xmlns:a16="http://schemas.microsoft.com/office/drawing/2014/main" id="{523F523E-5ABA-4A8A-9592-761FF126F7A9}"/>
                </a:ext>
              </a:extLst>
            </p:cNvPr>
            <p:cNvSpPr/>
            <p:nvPr/>
          </p:nvSpPr>
          <p:spPr bwMode="auto">
            <a:xfrm>
              <a:off x="7237413" y="3541713"/>
              <a:ext cx="577850" cy="450850"/>
            </a:xfrm>
            <a:prstGeom prst="rect">
              <a:avLst/>
            </a:prstGeom>
            <a:solidFill>
              <a:srgbClr val="203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ṣlîḋè">
              <a:extLst>
                <a:ext uri="{FF2B5EF4-FFF2-40B4-BE49-F238E27FC236}">
                  <a16:creationId xmlns:a16="http://schemas.microsoft.com/office/drawing/2014/main" id="{6B980375-60DE-4553-B067-D0D063898BD7}"/>
                </a:ext>
              </a:extLst>
            </p:cNvPr>
            <p:cNvSpPr/>
            <p:nvPr/>
          </p:nvSpPr>
          <p:spPr bwMode="auto">
            <a:xfrm>
              <a:off x="7237413" y="4059238"/>
              <a:ext cx="577850" cy="452438"/>
            </a:xfrm>
            <a:prstGeom prst="rect">
              <a:avLst/>
            </a:prstGeom>
            <a:solidFill>
              <a:srgbClr val="ABA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ṧḷïďê">
              <a:extLst>
                <a:ext uri="{FF2B5EF4-FFF2-40B4-BE49-F238E27FC236}">
                  <a16:creationId xmlns:a16="http://schemas.microsoft.com/office/drawing/2014/main" id="{64ADCD17-4C31-4E10-992D-3ED5F8926C48}"/>
                </a:ext>
              </a:extLst>
            </p:cNvPr>
            <p:cNvSpPr/>
            <p:nvPr/>
          </p:nvSpPr>
          <p:spPr bwMode="auto">
            <a:xfrm>
              <a:off x="7237413" y="4059238"/>
              <a:ext cx="57785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ṥľïďé">
              <a:extLst>
                <a:ext uri="{FF2B5EF4-FFF2-40B4-BE49-F238E27FC236}">
                  <a16:creationId xmlns:a16="http://schemas.microsoft.com/office/drawing/2014/main" id="{F2367433-73C5-4994-A1A8-38071A931B61}"/>
                </a:ext>
              </a:extLst>
            </p:cNvPr>
            <p:cNvSpPr/>
            <p:nvPr/>
          </p:nvSpPr>
          <p:spPr bwMode="auto">
            <a:xfrm>
              <a:off x="4049713" y="2244726"/>
              <a:ext cx="1406525" cy="1154113"/>
            </a:xfrm>
            <a:custGeom>
              <a:avLst/>
              <a:gdLst>
                <a:gd name="T0" fmla="*/ 388 w 426"/>
                <a:gd name="T1" fmla="*/ 159 h 350"/>
                <a:gd name="T2" fmla="*/ 403 w 426"/>
                <a:gd name="T3" fmla="*/ 157 h 350"/>
                <a:gd name="T4" fmla="*/ 423 w 426"/>
                <a:gd name="T5" fmla="*/ 128 h 350"/>
                <a:gd name="T6" fmla="*/ 395 w 426"/>
                <a:gd name="T7" fmla="*/ 109 h 350"/>
                <a:gd name="T8" fmla="*/ 375 w 426"/>
                <a:gd name="T9" fmla="*/ 112 h 350"/>
                <a:gd name="T10" fmla="*/ 326 w 426"/>
                <a:gd name="T11" fmla="*/ 120 h 350"/>
                <a:gd name="T12" fmla="*/ 270 w 426"/>
                <a:gd name="T13" fmla="*/ 129 h 350"/>
                <a:gd name="T14" fmla="*/ 279 w 426"/>
                <a:gd name="T15" fmla="*/ 105 h 350"/>
                <a:gd name="T16" fmla="*/ 285 w 426"/>
                <a:gd name="T17" fmla="*/ 63 h 350"/>
                <a:gd name="T18" fmla="*/ 267 w 426"/>
                <a:gd name="T19" fmla="*/ 16 h 350"/>
                <a:gd name="T20" fmla="*/ 228 w 426"/>
                <a:gd name="T21" fmla="*/ 1 h 350"/>
                <a:gd name="T22" fmla="*/ 216 w 426"/>
                <a:gd name="T23" fmla="*/ 20 h 350"/>
                <a:gd name="T24" fmla="*/ 228 w 426"/>
                <a:gd name="T25" fmla="*/ 61 h 350"/>
                <a:gd name="T26" fmla="*/ 220 w 426"/>
                <a:gd name="T27" fmla="*/ 94 h 350"/>
                <a:gd name="T28" fmla="*/ 209 w 426"/>
                <a:gd name="T29" fmla="*/ 106 h 350"/>
                <a:gd name="T30" fmla="*/ 193 w 426"/>
                <a:gd name="T31" fmla="*/ 139 h 350"/>
                <a:gd name="T32" fmla="*/ 193 w 426"/>
                <a:gd name="T33" fmla="*/ 139 h 350"/>
                <a:gd name="T34" fmla="*/ 173 w 426"/>
                <a:gd name="T35" fmla="*/ 161 h 350"/>
                <a:gd name="T36" fmla="*/ 143 w 426"/>
                <a:gd name="T37" fmla="*/ 166 h 350"/>
                <a:gd name="T38" fmla="*/ 141 w 426"/>
                <a:gd name="T39" fmla="*/ 153 h 350"/>
                <a:gd name="T40" fmla="*/ 97 w 426"/>
                <a:gd name="T41" fmla="*/ 160 h 350"/>
                <a:gd name="T42" fmla="*/ 96 w 426"/>
                <a:gd name="T43" fmla="*/ 150 h 350"/>
                <a:gd name="T44" fmla="*/ 0 w 426"/>
                <a:gd name="T45" fmla="*/ 165 h 350"/>
                <a:gd name="T46" fmla="*/ 29 w 426"/>
                <a:gd name="T47" fmla="*/ 350 h 350"/>
                <a:gd name="T48" fmla="*/ 125 w 426"/>
                <a:gd name="T49" fmla="*/ 335 h 350"/>
                <a:gd name="T50" fmla="*/ 124 w 426"/>
                <a:gd name="T51" fmla="*/ 326 h 350"/>
                <a:gd name="T52" fmla="*/ 167 w 426"/>
                <a:gd name="T53" fmla="*/ 319 h 350"/>
                <a:gd name="T54" fmla="*/ 165 w 426"/>
                <a:gd name="T55" fmla="*/ 310 h 350"/>
                <a:gd name="T56" fmla="*/ 213 w 426"/>
                <a:gd name="T57" fmla="*/ 302 h 350"/>
                <a:gd name="T58" fmla="*/ 221 w 426"/>
                <a:gd name="T59" fmla="*/ 309 h 350"/>
                <a:gd name="T60" fmla="*/ 256 w 426"/>
                <a:gd name="T61" fmla="*/ 318 h 350"/>
                <a:gd name="T62" fmla="*/ 349 w 426"/>
                <a:gd name="T63" fmla="*/ 303 h 350"/>
                <a:gd name="T64" fmla="*/ 349 w 426"/>
                <a:gd name="T65" fmla="*/ 303 h 350"/>
                <a:gd name="T66" fmla="*/ 355 w 426"/>
                <a:gd name="T67" fmla="*/ 302 h 350"/>
                <a:gd name="T68" fmla="*/ 357 w 426"/>
                <a:gd name="T69" fmla="*/ 302 h 350"/>
                <a:gd name="T70" fmla="*/ 367 w 426"/>
                <a:gd name="T71" fmla="*/ 300 h 350"/>
                <a:gd name="T72" fmla="*/ 384 w 426"/>
                <a:gd name="T73" fmla="*/ 283 h 350"/>
                <a:gd name="T74" fmla="*/ 384 w 426"/>
                <a:gd name="T75" fmla="*/ 279 h 350"/>
                <a:gd name="T76" fmla="*/ 361 w 426"/>
                <a:gd name="T77" fmla="*/ 261 h 350"/>
                <a:gd name="T78" fmla="*/ 365 w 426"/>
                <a:gd name="T79" fmla="*/ 261 h 350"/>
                <a:gd name="T80" fmla="*/ 365 w 426"/>
                <a:gd name="T81" fmla="*/ 261 h 350"/>
                <a:gd name="T82" fmla="*/ 383 w 426"/>
                <a:gd name="T83" fmla="*/ 258 h 350"/>
                <a:gd name="T84" fmla="*/ 404 w 426"/>
                <a:gd name="T85" fmla="*/ 231 h 350"/>
                <a:gd name="T86" fmla="*/ 376 w 426"/>
                <a:gd name="T87" fmla="*/ 210 h 350"/>
                <a:gd name="T88" fmla="*/ 377 w 426"/>
                <a:gd name="T89" fmla="*/ 210 h 350"/>
                <a:gd name="T90" fmla="*/ 377 w 426"/>
                <a:gd name="T91" fmla="*/ 210 h 350"/>
                <a:gd name="T92" fmla="*/ 395 w 426"/>
                <a:gd name="T93" fmla="*/ 207 h 350"/>
                <a:gd name="T94" fmla="*/ 416 w 426"/>
                <a:gd name="T95" fmla="*/ 180 h 350"/>
                <a:gd name="T96" fmla="*/ 388 w 426"/>
                <a:gd name="T97" fmla="*/ 15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6" h="350">
                  <a:moveTo>
                    <a:pt x="388" y="159"/>
                  </a:moveTo>
                  <a:cubicBezTo>
                    <a:pt x="403" y="157"/>
                    <a:pt x="403" y="157"/>
                    <a:pt x="403" y="157"/>
                  </a:cubicBezTo>
                  <a:cubicBezTo>
                    <a:pt x="417" y="155"/>
                    <a:pt x="426" y="141"/>
                    <a:pt x="423" y="128"/>
                  </a:cubicBezTo>
                  <a:cubicBezTo>
                    <a:pt x="420" y="115"/>
                    <a:pt x="408" y="107"/>
                    <a:pt x="395" y="109"/>
                  </a:cubicBezTo>
                  <a:cubicBezTo>
                    <a:pt x="375" y="112"/>
                    <a:pt x="375" y="112"/>
                    <a:pt x="375" y="112"/>
                  </a:cubicBezTo>
                  <a:cubicBezTo>
                    <a:pt x="375" y="112"/>
                    <a:pt x="353" y="116"/>
                    <a:pt x="326" y="120"/>
                  </a:cubicBezTo>
                  <a:cubicBezTo>
                    <a:pt x="289" y="126"/>
                    <a:pt x="273" y="128"/>
                    <a:pt x="270" y="129"/>
                  </a:cubicBezTo>
                  <a:cubicBezTo>
                    <a:pt x="268" y="129"/>
                    <a:pt x="274" y="117"/>
                    <a:pt x="279" y="105"/>
                  </a:cubicBezTo>
                  <a:cubicBezTo>
                    <a:pt x="285" y="92"/>
                    <a:pt x="287" y="77"/>
                    <a:pt x="285" y="63"/>
                  </a:cubicBezTo>
                  <a:cubicBezTo>
                    <a:pt x="282" y="48"/>
                    <a:pt x="277" y="30"/>
                    <a:pt x="267" y="16"/>
                  </a:cubicBezTo>
                  <a:cubicBezTo>
                    <a:pt x="256" y="2"/>
                    <a:pt x="240" y="0"/>
                    <a:pt x="228" y="1"/>
                  </a:cubicBezTo>
                  <a:cubicBezTo>
                    <a:pt x="219" y="2"/>
                    <a:pt x="214" y="11"/>
                    <a:pt x="216" y="20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31" y="73"/>
                    <a:pt x="228" y="85"/>
                    <a:pt x="220" y="94"/>
                  </a:cubicBezTo>
                  <a:cubicBezTo>
                    <a:pt x="209" y="106"/>
                    <a:pt x="209" y="106"/>
                    <a:pt x="209" y="106"/>
                  </a:cubicBezTo>
                  <a:cubicBezTo>
                    <a:pt x="200" y="115"/>
                    <a:pt x="194" y="127"/>
                    <a:pt x="193" y="139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2" y="150"/>
                    <a:pt x="184" y="159"/>
                    <a:pt x="173" y="161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9" y="350"/>
                    <a:pt x="29" y="350"/>
                    <a:pt x="29" y="350"/>
                  </a:cubicBezTo>
                  <a:cubicBezTo>
                    <a:pt x="125" y="335"/>
                    <a:pt x="125" y="335"/>
                    <a:pt x="125" y="335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67" y="319"/>
                    <a:pt x="167" y="319"/>
                    <a:pt x="167" y="319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213" y="302"/>
                    <a:pt x="213" y="302"/>
                    <a:pt x="213" y="302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31" y="317"/>
                    <a:pt x="244" y="320"/>
                    <a:pt x="256" y="318"/>
                  </a:cubicBezTo>
                  <a:cubicBezTo>
                    <a:pt x="349" y="303"/>
                    <a:pt x="349" y="303"/>
                    <a:pt x="349" y="303"/>
                  </a:cubicBezTo>
                  <a:cubicBezTo>
                    <a:pt x="349" y="303"/>
                    <a:pt x="349" y="303"/>
                    <a:pt x="349" y="303"/>
                  </a:cubicBezTo>
                  <a:cubicBezTo>
                    <a:pt x="355" y="302"/>
                    <a:pt x="355" y="302"/>
                    <a:pt x="355" y="302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67" y="300"/>
                    <a:pt x="367" y="300"/>
                    <a:pt x="367" y="300"/>
                  </a:cubicBezTo>
                  <a:cubicBezTo>
                    <a:pt x="376" y="299"/>
                    <a:pt x="383" y="291"/>
                    <a:pt x="384" y="283"/>
                  </a:cubicBezTo>
                  <a:cubicBezTo>
                    <a:pt x="384" y="281"/>
                    <a:pt x="384" y="280"/>
                    <a:pt x="384" y="279"/>
                  </a:cubicBezTo>
                  <a:cubicBezTo>
                    <a:pt x="383" y="267"/>
                    <a:pt x="372" y="260"/>
                    <a:pt x="361" y="261"/>
                  </a:cubicBezTo>
                  <a:cubicBezTo>
                    <a:pt x="365" y="261"/>
                    <a:pt x="365" y="261"/>
                    <a:pt x="365" y="261"/>
                  </a:cubicBezTo>
                  <a:cubicBezTo>
                    <a:pt x="365" y="261"/>
                    <a:pt x="365" y="261"/>
                    <a:pt x="365" y="261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96" y="256"/>
                    <a:pt x="405" y="244"/>
                    <a:pt x="404" y="231"/>
                  </a:cubicBezTo>
                  <a:cubicBezTo>
                    <a:pt x="402" y="217"/>
                    <a:pt x="389" y="208"/>
                    <a:pt x="376" y="210"/>
                  </a:cubicBezTo>
                  <a:cubicBezTo>
                    <a:pt x="377" y="210"/>
                    <a:pt x="377" y="210"/>
                    <a:pt x="377" y="210"/>
                  </a:cubicBezTo>
                  <a:cubicBezTo>
                    <a:pt x="377" y="210"/>
                    <a:pt x="377" y="210"/>
                    <a:pt x="377" y="210"/>
                  </a:cubicBezTo>
                  <a:cubicBezTo>
                    <a:pt x="395" y="207"/>
                    <a:pt x="395" y="207"/>
                    <a:pt x="395" y="207"/>
                  </a:cubicBezTo>
                  <a:cubicBezTo>
                    <a:pt x="408" y="205"/>
                    <a:pt x="418" y="193"/>
                    <a:pt x="416" y="180"/>
                  </a:cubicBezTo>
                  <a:cubicBezTo>
                    <a:pt x="415" y="166"/>
                    <a:pt x="402" y="157"/>
                    <a:pt x="388" y="159"/>
                  </a:cubicBezTo>
                </a:path>
              </a:pathLst>
            </a:custGeom>
            <a:solidFill>
              <a:srgbClr val="1D2A5B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Sľiḑè">
              <a:extLst>
                <a:ext uri="{FF2B5EF4-FFF2-40B4-BE49-F238E27FC236}">
                  <a16:creationId xmlns:a16="http://schemas.microsoft.com/office/drawing/2014/main" id="{C2F7D441-E245-4A12-B8AE-6AF6013AC262}"/>
                </a:ext>
              </a:extLst>
            </p:cNvPr>
            <p:cNvSpPr/>
            <p:nvPr/>
          </p:nvSpPr>
          <p:spPr bwMode="auto">
            <a:xfrm>
              <a:off x="7069138" y="2611438"/>
              <a:ext cx="874713" cy="704850"/>
            </a:xfrm>
            <a:custGeom>
              <a:avLst/>
              <a:gdLst>
                <a:gd name="T0" fmla="*/ 265 w 265"/>
                <a:gd name="T1" fmla="*/ 90 h 214"/>
                <a:gd name="T2" fmla="*/ 257 w 265"/>
                <a:gd name="T3" fmla="*/ 89 h 214"/>
                <a:gd name="T4" fmla="*/ 262 w 265"/>
                <a:gd name="T5" fmla="*/ 49 h 214"/>
                <a:gd name="T6" fmla="*/ 247 w 265"/>
                <a:gd name="T7" fmla="*/ 30 h 214"/>
                <a:gd name="T8" fmla="*/ 44 w 265"/>
                <a:gd name="T9" fmla="*/ 2 h 214"/>
                <a:gd name="T10" fmla="*/ 21 w 265"/>
                <a:gd name="T11" fmla="*/ 19 h 214"/>
                <a:gd name="T12" fmla="*/ 1 w 265"/>
                <a:gd name="T13" fmla="*/ 162 h 214"/>
                <a:gd name="T14" fmla="*/ 19 w 265"/>
                <a:gd name="T15" fmla="*/ 185 h 214"/>
                <a:gd name="T16" fmla="*/ 222 w 265"/>
                <a:gd name="T17" fmla="*/ 213 h 214"/>
                <a:gd name="T18" fmla="*/ 242 w 265"/>
                <a:gd name="T19" fmla="*/ 198 h 214"/>
                <a:gd name="T20" fmla="*/ 247 w 265"/>
                <a:gd name="T21" fmla="*/ 158 h 214"/>
                <a:gd name="T22" fmla="*/ 255 w 265"/>
                <a:gd name="T23" fmla="*/ 159 h 214"/>
                <a:gd name="T24" fmla="*/ 265 w 265"/>
                <a:gd name="T25" fmla="*/ 9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214">
                  <a:moveTo>
                    <a:pt x="265" y="90"/>
                  </a:moveTo>
                  <a:cubicBezTo>
                    <a:pt x="257" y="89"/>
                    <a:pt x="257" y="89"/>
                    <a:pt x="257" y="8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3" y="40"/>
                    <a:pt x="257" y="31"/>
                    <a:pt x="247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3" y="0"/>
                    <a:pt x="22" y="8"/>
                    <a:pt x="21" y="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73"/>
                    <a:pt x="8" y="183"/>
                    <a:pt x="19" y="185"/>
                  </a:cubicBezTo>
                  <a:cubicBezTo>
                    <a:pt x="222" y="213"/>
                    <a:pt x="222" y="213"/>
                    <a:pt x="222" y="213"/>
                  </a:cubicBezTo>
                  <a:cubicBezTo>
                    <a:pt x="232" y="214"/>
                    <a:pt x="240" y="207"/>
                    <a:pt x="242" y="198"/>
                  </a:cubicBezTo>
                  <a:cubicBezTo>
                    <a:pt x="247" y="158"/>
                    <a:pt x="247" y="158"/>
                    <a:pt x="247" y="158"/>
                  </a:cubicBezTo>
                  <a:cubicBezTo>
                    <a:pt x="255" y="159"/>
                    <a:pt x="255" y="159"/>
                    <a:pt x="255" y="159"/>
                  </a:cubicBezTo>
                  <a:lnTo>
                    <a:pt x="265" y="90"/>
                  </a:lnTo>
                  <a:close/>
                </a:path>
              </a:pathLst>
            </a:custGeom>
            <a:solidFill>
              <a:srgbClr val="1D2A5B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šḷïḓé">
              <a:extLst>
                <a:ext uri="{FF2B5EF4-FFF2-40B4-BE49-F238E27FC236}">
                  <a16:creationId xmlns:a16="http://schemas.microsoft.com/office/drawing/2014/main" id="{ACE2466A-866F-434F-B69A-AEF0F30813E5}"/>
                </a:ext>
              </a:extLst>
            </p:cNvPr>
            <p:cNvSpPr/>
            <p:nvPr/>
          </p:nvSpPr>
          <p:spPr bwMode="auto">
            <a:xfrm>
              <a:off x="5006975" y="2201863"/>
              <a:ext cx="30163" cy="30163"/>
            </a:xfrm>
            <a:custGeom>
              <a:avLst/>
              <a:gdLst>
                <a:gd name="T0" fmla="*/ 3 w 9"/>
                <a:gd name="T1" fmla="*/ 9 h 9"/>
                <a:gd name="T2" fmla="*/ 0 w 9"/>
                <a:gd name="T3" fmla="*/ 5 h 9"/>
                <a:gd name="T4" fmla="*/ 7 w 9"/>
                <a:gd name="T5" fmla="*/ 0 h 9"/>
                <a:gd name="T6" fmla="*/ 9 w 9"/>
                <a:gd name="T7" fmla="*/ 4 h 9"/>
                <a:gd name="T8" fmla="*/ 3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" y="4"/>
                    <a:pt x="7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7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Sḻíḓé">
              <a:extLst>
                <a:ext uri="{FF2B5EF4-FFF2-40B4-BE49-F238E27FC236}">
                  <a16:creationId xmlns:a16="http://schemas.microsoft.com/office/drawing/2014/main" id="{BBB70DA4-5E58-48D2-85B2-38D5FD8D36C1}"/>
                </a:ext>
              </a:extLst>
            </p:cNvPr>
            <p:cNvSpPr/>
            <p:nvPr/>
          </p:nvSpPr>
          <p:spPr bwMode="auto">
            <a:xfrm>
              <a:off x="5070475" y="1792288"/>
              <a:ext cx="2206625" cy="390525"/>
            </a:xfrm>
            <a:custGeom>
              <a:avLst/>
              <a:gdLst>
                <a:gd name="T0" fmla="*/ 0 w 669"/>
                <a:gd name="T1" fmla="*/ 115 h 118"/>
                <a:gd name="T2" fmla="*/ 16 w 669"/>
                <a:gd name="T3" fmla="*/ 109 h 118"/>
                <a:gd name="T4" fmla="*/ 666 w 669"/>
                <a:gd name="T5" fmla="*/ 111 h 118"/>
                <a:gd name="T6" fmla="*/ 655 w 669"/>
                <a:gd name="T7" fmla="*/ 99 h 118"/>
                <a:gd name="T8" fmla="*/ 666 w 669"/>
                <a:gd name="T9" fmla="*/ 111 h 118"/>
                <a:gd name="T10" fmla="*/ 26 w 669"/>
                <a:gd name="T11" fmla="*/ 97 h 118"/>
                <a:gd name="T12" fmla="*/ 42 w 669"/>
                <a:gd name="T13" fmla="*/ 92 h 118"/>
                <a:gd name="T14" fmla="*/ 640 w 669"/>
                <a:gd name="T15" fmla="*/ 94 h 118"/>
                <a:gd name="T16" fmla="*/ 628 w 669"/>
                <a:gd name="T17" fmla="*/ 82 h 118"/>
                <a:gd name="T18" fmla="*/ 640 w 669"/>
                <a:gd name="T19" fmla="*/ 94 h 118"/>
                <a:gd name="T20" fmla="*/ 54 w 669"/>
                <a:gd name="T21" fmla="*/ 80 h 118"/>
                <a:gd name="T22" fmla="*/ 69 w 669"/>
                <a:gd name="T23" fmla="*/ 76 h 118"/>
                <a:gd name="T24" fmla="*/ 612 w 669"/>
                <a:gd name="T25" fmla="*/ 78 h 118"/>
                <a:gd name="T26" fmla="*/ 600 w 669"/>
                <a:gd name="T27" fmla="*/ 67 h 118"/>
                <a:gd name="T28" fmla="*/ 612 w 669"/>
                <a:gd name="T29" fmla="*/ 78 h 118"/>
                <a:gd name="T30" fmla="*/ 81 w 669"/>
                <a:gd name="T31" fmla="*/ 65 h 118"/>
                <a:gd name="T32" fmla="*/ 97 w 669"/>
                <a:gd name="T33" fmla="*/ 61 h 118"/>
                <a:gd name="T34" fmla="*/ 584 w 669"/>
                <a:gd name="T35" fmla="*/ 64 h 118"/>
                <a:gd name="T36" fmla="*/ 572 w 669"/>
                <a:gd name="T37" fmla="*/ 53 h 118"/>
                <a:gd name="T38" fmla="*/ 584 w 669"/>
                <a:gd name="T39" fmla="*/ 64 h 118"/>
                <a:gd name="T40" fmla="*/ 110 w 669"/>
                <a:gd name="T41" fmla="*/ 51 h 118"/>
                <a:gd name="T42" fmla="*/ 126 w 669"/>
                <a:gd name="T43" fmla="*/ 48 h 118"/>
                <a:gd name="T44" fmla="*/ 555 w 669"/>
                <a:gd name="T45" fmla="*/ 51 h 118"/>
                <a:gd name="T46" fmla="*/ 542 w 669"/>
                <a:gd name="T47" fmla="*/ 41 h 118"/>
                <a:gd name="T48" fmla="*/ 555 w 669"/>
                <a:gd name="T49" fmla="*/ 51 h 118"/>
                <a:gd name="T50" fmla="*/ 139 w 669"/>
                <a:gd name="T51" fmla="*/ 39 h 118"/>
                <a:gd name="T52" fmla="*/ 155 w 669"/>
                <a:gd name="T53" fmla="*/ 37 h 118"/>
                <a:gd name="T54" fmla="*/ 526 w 669"/>
                <a:gd name="T55" fmla="*/ 39 h 118"/>
                <a:gd name="T56" fmla="*/ 512 w 669"/>
                <a:gd name="T57" fmla="*/ 30 h 118"/>
                <a:gd name="T58" fmla="*/ 526 w 669"/>
                <a:gd name="T59" fmla="*/ 39 h 118"/>
                <a:gd name="T60" fmla="*/ 169 w 669"/>
                <a:gd name="T61" fmla="*/ 28 h 118"/>
                <a:gd name="T62" fmla="*/ 185 w 669"/>
                <a:gd name="T63" fmla="*/ 27 h 118"/>
                <a:gd name="T64" fmla="*/ 496 w 669"/>
                <a:gd name="T65" fmla="*/ 29 h 118"/>
                <a:gd name="T66" fmla="*/ 482 w 669"/>
                <a:gd name="T67" fmla="*/ 21 h 118"/>
                <a:gd name="T68" fmla="*/ 496 w 669"/>
                <a:gd name="T69" fmla="*/ 29 h 118"/>
                <a:gd name="T70" fmla="*/ 200 w 669"/>
                <a:gd name="T71" fmla="*/ 18 h 118"/>
                <a:gd name="T72" fmla="*/ 216 w 669"/>
                <a:gd name="T73" fmla="*/ 18 h 118"/>
                <a:gd name="T74" fmla="*/ 466 w 669"/>
                <a:gd name="T75" fmla="*/ 21 h 118"/>
                <a:gd name="T76" fmla="*/ 451 w 669"/>
                <a:gd name="T77" fmla="*/ 13 h 118"/>
                <a:gd name="T78" fmla="*/ 466 w 669"/>
                <a:gd name="T79" fmla="*/ 21 h 118"/>
                <a:gd name="T80" fmla="*/ 230 w 669"/>
                <a:gd name="T81" fmla="*/ 11 h 118"/>
                <a:gd name="T82" fmla="*/ 247 w 669"/>
                <a:gd name="T83" fmla="*/ 12 h 118"/>
                <a:gd name="T84" fmla="*/ 435 w 669"/>
                <a:gd name="T85" fmla="*/ 14 h 118"/>
                <a:gd name="T86" fmla="*/ 420 w 669"/>
                <a:gd name="T87" fmla="*/ 7 h 118"/>
                <a:gd name="T88" fmla="*/ 435 w 669"/>
                <a:gd name="T89" fmla="*/ 14 h 118"/>
                <a:gd name="T90" fmla="*/ 262 w 669"/>
                <a:gd name="T91" fmla="*/ 5 h 118"/>
                <a:gd name="T92" fmla="*/ 278 w 669"/>
                <a:gd name="T93" fmla="*/ 7 h 118"/>
                <a:gd name="T94" fmla="*/ 404 w 669"/>
                <a:gd name="T95" fmla="*/ 9 h 118"/>
                <a:gd name="T96" fmla="*/ 389 w 669"/>
                <a:gd name="T97" fmla="*/ 3 h 118"/>
                <a:gd name="T98" fmla="*/ 404 w 669"/>
                <a:gd name="T99" fmla="*/ 9 h 118"/>
                <a:gd name="T100" fmla="*/ 293 w 669"/>
                <a:gd name="T101" fmla="*/ 2 h 118"/>
                <a:gd name="T102" fmla="*/ 309 w 669"/>
                <a:gd name="T103" fmla="*/ 4 h 118"/>
                <a:gd name="T104" fmla="*/ 372 w 669"/>
                <a:gd name="T105" fmla="*/ 5 h 118"/>
                <a:gd name="T106" fmla="*/ 357 w 669"/>
                <a:gd name="T107" fmla="*/ 0 h 118"/>
                <a:gd name="T108" fmla="*/ 372 w 669"/>
                <a:gd name="T109" fmla="*/ 5 h 118"/>
                <a:gd name="T110" fmla="*/ 325 w 669"/>
                <a:gd name="T111" fmla="*/ 0 h 118"/>
                <a:gd name="T112" fmla="*/ 336 w 669"/>
                <a:gd name="T113" fmla="*/ 0 h 118"/>
                <a:gd name="T114" fmla="*/ 341 w 669"/>
                <a:gd name="T115" fmla="*/ 4 h 118"/>
                <a:gd name="T116" fmla="*/ 334 w 669"/>
                <a:gd name="T117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9" h="118">
                  <a:moveTo>
                    <a:pt x="3" y="118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4" y="112"/>
                    <a:pt x="8" y="109"/>
                    <a:pt x="13" y="106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1" y="112"/>
                    <a:pt x="6" y="115"/>
                    <a:pt x="3" y="118"/>
                  </a:cubicBezTo>
                  <a:close/>
                  <a:moveTo>
                    <a:pt x="666" y="111"/>
                  </a:moveTo>
                  <a:cubicBezTo>
                    <a:pt x="663" y="108"/>
                    <a:pt x="658" y="105"/>
                    <a:pt x="653" y="102"/>
                  </a:cubicBezTo>
                  <a:cubicBezTo>
                    <a:pt x="655" y="99"/>
                    <a:pt x="655" y="99"/>
                    <a:pt x="655" y="99"/>
                  </a:cubicBezTo>
                  <a:cubicBezTo>
                    <a:pt x="660" y="102"/>
                    <a:pt x="665" y="105"/>
                    <a:pt x="669" y="107"/>
                  </a:cubicBezTo>
                  <a:lnTo>
                    <a:pt x="666" y="111"/>
                  </a:lnTo>
                  <a:close/>
                  <a:moveTo>
                    <a:pt x="29" y="100"/>
                  </a:moveTo>
                  <a:cubicBezTo>
                    <a:pt x="26" y="97"/>
                    <a:pt x="26" y="97"/>
                    <a:pt x="26" y="97"/>
                  </a:cubicBezTo>
                  <a:cubicBezTo>
                    <a:pt x="31" y="94"/>
                    <a:pt x="35" y="91"/>
                    <a:pt x="40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7" y="95"/>
                    <a:pt x="33" y="97"/>
                    <a:pt x="29" y="100"/>
                  </a:cubicBezTo>
                  <a:close/>
                  <a:moveTo>
                    <a:pt x="640" y="94"/>
                  </a:moveTo>
                  <a:cubicBezTo>
                    <a:pt x="636" y="91"/>
                    <a:pt x="631" y="88"/>
                    <a:pt x="626" y="86"/>
                  </a:cubicBezTo>
                  <a:cubicBezTo>
                    <a:pt x="628" y="82"/>
                    <a:pt x="628" y="82"/>
                    <a:pt x="628" y="82"/>
                  </a:cubicBezTo>
                  <a:cubicBezTo>
                    <a:pt x="633" y="85"/>
                    <a:pt x="638" y="88"/>
                    <a:pt x="642" y="90"/>
                  </a:cubicBezTo>
                  <a:lnTo>
                    <a:pt x="640" y="94"/>
                  </a:lnTo>
                  <a:close/>
                  <a:moveTo>
                    <a:pt x="56" y="84"/>
                  </a:moveTo>
                  <a:cubicBezTo>
                    <a:pt x="54" y="80"/>
                    <a:pt x="54" y="80"/>
                    <a:pt x="54" y="80"/>
                  </a:cubicBezTo>
                  <a:cubicBezTo>
                    <a:pt x="58" y="78"/>
                    <a:pt x="63" y="75"/>
                    <a:pt x="67" y="72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5" y="78"/>
                    <a:pt x="60" y="81"/>
                    <a:pt x="56" y="84"/>
                  </a:cubicBezTo>
                  <a:close/>
                  <a:moveTo>
                    <a:pt x="612" y="78"/>
                  </a:moveTo>
                  <a:cubicBezTo>
                    <a:pt x="608" y="76"/>
                    <a:pt x="603" y="73"/>
                    <a:pt x="598" y="71"/>
                  </a:cubicBezTo>
                  <a:cubicBezTo>
                    <a:pt x="600" y="67"/>
                    <a:pt x="600" y="67"/>
                    <a:pt x="600" y="67"/>
                  </a:cubicBezTo>
                  <a:cubicBezTo>
                    <a:pt x="605" y="69"/>
                    <a:pt x="610" y="72"/>
                    <a:pt x="614" y="74"/>
                  </a:cubicBezTo>
                  <a:lnTo>
                    <a:pt x="612" y="78"/>
                  </a:lnTo>
                  <a:close/>
                  <a:moveTo>
                    <a:pt x="83" y="68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6" y="62"/>
                    <a:pt x="91" y="60"/>
                    <a:pt x="96" y="58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3" y="64"/>
                    <a:pt x="88" y="66"/>
                    <a:pt x="83" y="68"/>
                  </a:cubicBezTo>
                  <a:close/>
                  <a:moveTo>
                    <a:pt x="584" y="64"/>
                  </a:moveTo>
                  <a:cubicBezTo>
                    <a:pt x="580" y="61"/>
                    <a:pt x="575" y="59"/>
                    <a:pt x="570" y="57"/>
                  </a:cubicBezTo>
                  <a:cubicBezTo>
                    <a:pt x="572" y="53"/>
                    <a:pt x="572" y="53"/>
                    <a:pt x="572" y="53"/>
                  </a:cubicBezTo>
                  <a:cubicBezTo>
                    <a:pt x="577" y="56"/>
                    <a:pt x="581" y="58"/>
                    <a:pt x="586" y="60"/>
                  </a:cubicBezTo>
                  <a:lnTo>
                    <a:pt x="584" y="64"/>
                  </a:lnTo>
                  <a:close/>
                  <a:moveTo>
                    <a:pt x="112" y="55"/>
                  </a:moveTo>
                  <a:cubicBezTo>
                    <a:pt x="110" y="51"/>
                    <a:pt x="110" y="51"/>
                    <a:pt x="110" y="51"/>
                  </a:cubicBezTo>
                  <a:cubicBezTo>
                    <a:pt x="115" y="49"/>
                    <a:pt x="120" y="47"/>
                    <a:pt x="125" y="45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21" y="50"/>
                    <a:pt x="116" y="52"/>
                    <a:pt x="112" y="55"/>
                  </a:cubicBezTo>
                  <a:close/>
                  <a:moveTo>
                    <a:pt x="555" y="51"/>
                  </a:moveTo>
                  <a:cubicBezTo>
                    <a:pt x="551" y="49"/>
                    <a:pt x="546" y="47"/>
                    <a:pt x="541" y="45"/>
                  </a:cubicBezTo>
                  <a:cubicBezTo>
                    <a:pt x="542" y="41"/>
                    <a:pt x="542" y="41"/>
                    <a:pt x="542" y="41"/>
                  </a:cubicBezTo>
                  <a:cubicBezTo>
                    <a:pt x="547" y="43"/>
                    <a:pt x="552" y="45"/>
                    <a:pt x="557" y="47"/>
                  </a:cubicBezTo>
                  <a:lnTo>
                    <a:pt x="555" y="51"/>
                  </a:lnTo>
                  <a:close/>
                  <a:moveTo>
                    <a:pt x="141" y="42"/>
                  </a:moveTo>
                  <a:cubicBezTo>
                    <a:pt x="139" y="39"/>
                    <a:pt x="139" y="39"/>
                    <a:pt x="139" y="39"/>
                  </a:cubicBezTo>
                  <a:cubicBezTo>
                    <a:pt x="144" y="37"/>
                    <a:pt x="149" y="35"/>
                    <a:pt x="154" y="33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0" y="38"/>
                    <a:pt x="146" y="40"/>
                    <a:pt x="141" y="42"/>
                  </a:cubicBezTo>
                  <a:close/>
                  <a:moveTo>
                    <a:pt x="526" y="39"/>
                  </a:moveTo>
                  <a:cubicBezTo>
                    <a:pt x="521" y="37"/>
                    <a:pt x="516" y="36"/>
                    <a:pt x="511" y="34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7" y="32"/>
                    <a:pt x="522" y="34"/>
                    <a:pt x="527" y="35"/>
                  </a:cubicBezTo>
                  <a:lnTo>
                    <a:pt x="526" y="39"/>
                  </a:lnTo>
                  <a:close/>
                  <a:moveTo>
                    <a:pt x="170" y="31"/>
                  </a:moveTo>
                  <a:cubicBezTo>
                    <a:pt x="169" y="28"/>
                    <a:pt x="169" y="28"/>
                    <a:pt x="169" y="28"/>
                  </a:cubicBezTo>
                  <a:cubicBezTo>
                    <a:pt x="174" y="26"/>
                    <a:pt x="179" y="24"/>
                    <a:pt x="184" y="23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0" y="28"/>
                    <a:pt x="175" y="30"/>
                    <a:pt x="170" y="31"/>
                  </a:cubicBezTo>
                  <a:close/>
                  <a:moveTo>
                    <a:pt x="496" y="29"/>
                  </a:moveTo>
                  <a:cubicBezTo>
                    <a:pt x="491" y="28"/>
                    <a:pt x="486" y="26"/>
                    <a:pt x="481" y="25"/>
                  </a:cubicBezTo>
                  <a:cubicBezTo>
                    <a:pt x="482" y="21"/>
                    <a:pt x="482" y="21"/>
                    <a:pt x="482" y="21"/>
                  </a:cubicBezTo>
                  <a:cubicBezTo>
                    <a:pt x="487" y="22"/>
                    <a:pt x="492" y="24"/>
                    <a:pt x="497" y="25"/>
                  </a:cubicBezTo>
                  <a:lnTo>
                    <a:pt x="496" y="29"/>
                  </a:lnTo>
                  <a:close/>
                  <a:moveTo>
                    <a:pt x="201" y="22"/>
                  </a:moveTo>
                  <a:cubicBezTo>
                    <a:pt x="200" y="18"/>
                    <a:pt x="200" y="18"/>
                    <a:pt x="200" y="18"/>
                  </a:cubicBezTo>
                  <a:cubicBezTo>
                    <a:pt x="205" y="17"/>
                    <a:pt x="210" y="16"/>
                    <a:pt x="215" y="14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1" y="20"/>
                    <a:pt x="206" y="21"/>
                    <a:pt x="201" y="22"/>
                  </a:cubicBezTo>
                  <a:close/>
                  <a:moveTo>
                    <a:pt x="466" y="21"/>
                  </a:moveTo>
                  <a:cubicBezTo>
                    <a:pt x="461" y="19"/>
                    <a:pt x="456" y="18"/>
                    <a:pt x="450" y="17"/>
                  </a:cubicBezTo>
                  <a:cubicBezTo>
                    <a:pt x="451" y="13"/>
                    <a:pt x="451" y="13"/>
                    <a:pt x="451" y="13"/>
                  </a:cubicBezTo>
                  <a:cubicBezTo>
                    <a:pt x="456" y="14"/>
                    <a:pt x="462" y="15"/>
                    <a:pt x="467" y="17"/>
                  </a:cubicBezTo>
                  <a:lnTo>
                    <a:pt x="466" y="21"/>
                  </a:lnTo>
                  <a:close/>
                  <a:moveTo>
                    <a:pt x="231" y="15"/>
                  </a:moveTo>
                  <a:cubicBezTo>
                    <a:pt x="230" y="11"/>
                    <a:pt x="230" y="11"/>
                    <a:pt x="230" y="11"/>
                  </a:cubicBezTo>
                  <a:cubicBezTo>
                    <a:pt x="236" y="10"/>
                    <a:pt x="241" y="9"/>
                    <a:pt x="246" y="8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2" y="13"/>
                    <a:pt x="236" y="14"/>
                    <a:pt x="231" y="15"/>
                  </a:cubicBezTo>
                  <a:close/>
                  <a:moveTo>
                    <a:pt x="435" y="14"/>
                  </a:moveTo>
                  <a:cubicBezTo>
                    <a:pt x="430" y="13"/>
                    <a:pt x="425" y="12"/>
                    <a:pt x="419" y="11"/>
                  </a:cubicBezTo>
                  <a:cubicBezTo>
                    <a:pt x="420" y="7"/>
                    <a:pt x="420" y="7"/>
                    <a:pt x="420" y="7"/>
                  </a:cubicBezTo>
                  <a:cubicBezTo>
                    <a:pt x="425" y="8"/>
                    <a:pt x="430" y="9"/>
                    <a:pt x="436" y="10"/>
                  </a:cubicBezTo>
                  <a:lnTo>
                    <a:pt x="435" y="14"/>
                  </a:lnTo>
                  <a:close/>
                  <a:moveTo>
                    <a:pt x="262" y="9"/>
                  </a:moveTo>
                  <a:cubicBezTo>
                    <a:pt x="262" y="5"/>
                    <a:pt x="262" y="5"/>
                    <a:pt x="262" y="5"/>
                  </a:cubicBezTo>
                  <a:cubicBezTo>
                    <a:pt x="267" y="4"/>
                    <a:pt x="272" y="4"/>
                    <a:pt x="277" y="3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273" y="8"/>
                    <a:pt x="267" y="8"/>
                    <a:pt x="262" y="9"/>
                  </a:cubicBezTo>
                  <a:close/>
                  <a:moveTo>
                    <a:pt x="404" y="9"/>
                  </a:moveTo>
                  <a:cubicBezTo>
                    <a:pt x="399" y="8"/>
                    <a:pt x="393" y="7"/>
                    <a:pt x="388" y="7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94" y="3"/>
                    <a:pt x="399" y="4"/>
                    <a:pt x="404" y="5"/>
                  </a:cubicBezTo>
                  <a:lnTo>
                    <a:pt x="404" y="9"/>
                  </a:lnTo>
                  <a:close/>
                  <a:moveTo>
                    <a:pt x="294" y="6"/>
                  </a:moveTo>
                  <a:cubicBezTo>
                    <a:pt x="293" y="2"/>
                    <a:pt x="293" y="2"/>
                    <a:pt x="293" y="2"/>
                  </a:cubicBezTo>
                  <a:cubicBezTo>
                    <a:pt x="299" y="1"/>
                    <a:pt x="304" y="1"/>
                    <a:pt x="309" y="0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4" y="5"/>
                    <a:pt x="299" y="5"/>
                    <a:pt x="294" y="6"/>
                  </a:cubicBezTo>
                  <a:close/>
                  <a:moveTo>
                    <a:pt x="372" y="5"/>
                  </a:moveTo>
                  <a:cubicBezTo>
                    <a:pt x="367" y="5"/>
                    <a:pt x="362" y="5"/>
                    <a:pt x="357" y="4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62" y="1"/>
                    <a:pt x="367" y="1"/>
                    <a:pt x="373" y="1"/>
                  </a:cubicBezTo>
                  <a:lnTo>
                    <a:pt x="372" y="5"/>
                  </a:lnTo>
                  <a:close/>
                  <a:moveTo>
                    <a:pt x="325" y="4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328" y="0"/>
                    <a:pt x="331" y="0"/>
                    <a:pt x="334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8" y="0"/>
                    <a:pt x="339" y="0"/>
                    <a:pt x="341" y="0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39" y="4"/>
                    <a:pt x="338" y="4"/>
                    <a:pt x="336" y="4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1" y="4"/>
                    <a:pt x="328" y="4"/>
                    <a:pt x="325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ṩlidé">
              <a:extLst>
                <a:ext uri="{FF2B5EF4-FFF2-40B4-BE49-F238E27FC236}">
                  <a16:creationId xmlns:a16="http://schemas.microsoft.com/office/drawing/2014/main" id="{FE561A60-055C-4681-939D-1E51B058DC1F}"/>
                </a:ext>
              </a:extLst>
            </p:cNvPr>
            <p:cNvSpPr/>
            <p:nvPr/>
          </p:nvSpPr>
          <p:spPr bwMode="auto">
            <a:xfrm>
              <a:off x="7310438" y="2178051"/>
              <a:ext cx="28575" cy="26988"/>
            </a:xfrm>
            <a:custGeom>
              <a:avLst/>
              <a:gdLst>
                <a:gd name="T0" fmla="*/ 6 w 9"/>
                <a:gd name="T1" fmla="*/ 8 h 8"/>
                <a:gd name="T2" fmla="*/ 0 w 9"/>
                <a:gd name="T3" fmla="*/ 3 h 8"/>
                <a:gd name="T4" fmla="*/ 3 w 9"/>
                <a:gd name="T5" fmla="*/ 0 h 8"/>
                <a:gd name="T6" fmla="*/ 9 w 9"/>
                <a:gd name="T7" fmla="*/ 4 h 8"/>
                <a:gd name="T8" fmla="*/ 6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6" y="8"/>
                    <a:pt x="4" y="6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3"/>
                    <a:pt x="9" y="4"/>
                    <a:pt x="9" y="4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ṩļïde">
              <a:extLst>
                <a:ext uri="{FF2B5EF4-FFF2-40B4-BE49-F238E27FC236}">
                  <a16:creationId xmlns:a16="http://schemas.microsoft.com/office/drawing/2014/main" id="{8E435AFD-F573-4C3A-8ECB-8ABB50387363}"/>
                </a:ext>
              </a:extLst>
            </p:cNvPr>
            <p:cNvSpPr/>
            <p:nvPr/>
          </p:nvSpPr>
          <p:spPr bwMode="auto">
            <a:xfrm>
              <a:off x="7485063" y="2281238"/>
              <a:ext cx="355600" cy="355600"/>
            </a:xfrm>
            <a:prstGeom prst="ellipse">
              <a:avLst/>
            </a:prstGeom>
            <a:solidFill>
              <a:srgbClr val="FFD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şlîḓê">
              <a:extLst>
                <a:ext uri="{FF2B5EF4-FFF2-40B4-BE49-F238E27FC236}">
                  <a16:creationId xmlns:a16="http://schemas.microsoft.com/office/drawing/2014/main" id="{A8636B93-24E6-401D-9684-BA0C6CF9881E}"/>
                </a:ext>
              </a:extLst>
            </p:cNvPr>
            <p:cNvSpPr/>
            <p:nvPr/>
          </p:nvSpPr>
          <p:spPr bwMode="auto">
            <a:xfrm>
              <a:off x="7507288" y="2300288"/>
              <a:ext cx="314325" cy="314325"/>
            </a:xfrm>
            <a:prstGeom prst="ellipse">
              <a:avLst/>
            </a:prstGeom>
            <a:solidFill>
              <a:srgbClr val="F2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ṣ1ïḓè">
              <a:extLst>
                <a:ext uri="{FF2B5EF4-FFF2-40B4-BE49-F238E27FC236}">
                  <a16:creationId xmlns:a16="http://schemas.microsoft.com/office/drawing/2014/main" id="{E233A384-6288-4E2A-BF49-3A61763A458F}"/>
                </a:ext>
              </a:extLst>
            </p:cNvPr>
            <p:cNvSpPr/>
            <p:nvPr/>
          </p:nvSpPr>
          <p:spPr bwMode="auto">
            <a:xfrm>
              <a:off x="7589838" y="2300288"/>
              <a:ext cx="231775" cy="296863"/>
            </a:xfrm>
            <a:custGeom>
              <a:avLst/>
              <a:gdLst>
                <a:gd name="T0" fmla="*/ 22 w 70"/>
                <a:gd name="T1" fmla="*/ 0 h 90"/>
                <a:gd name="T2" fmla="*/ 0 w 70"/>
                <a:gd name="T3" fmla="*/ 6 h 90"/>
                <a:gd name="T4" fmla="*/ 21 w 70"/>
                <a:gd name="T5" fmla="*/ 1 h 90"/>
                <a:gd name="T6" fmla="*/ 68 w 70"/>
                <a:gd name="T7" fmla="*/ 48 h 90"/>
                <a:gd name="T8" fmla="*/ 42 w 70"/>
                <a:gd name="T9" fmla="*/ 90 h 90"/>
                <a:gd name="T10" fmla="*/ 70 w 70"/>
                <a:gd name="T11" fmla="*/ 48 h 90"/>
                <a:gd name="T12" fmla="*/ 22 w 70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90">
                  <a:moveTo>
                    <a:pt x="22" y="0"/>
                  </a:moveTo>
                  <a:cubicBezTo>
                    <a:pt x="14" y="0"/>
                    <a:pt x="7" y="2"/>
                    <a:pt x="0" y="6"/>
                  </a:cubicBezTo>
                  <a:cubicBezTo>
                    <a:pt x="7" y="3"/>
                    <a:pt x="13" y="1"/>
                    <a:pt x="21" y="1"/>
                  </a:cubicBezTo>
                  <a:cubicBezTo>
                    <a:pt x="47" y="1"/>
                    <a:pt x="68" y="22"/>
                    <a:pt x="68" y="48"/>
                  </a:cubicBezTo>
                  <a:cubicBezTo>
                    <a:pt x="68" y="67"/>
                    <a:pt x="58" y="83"/>
                    <a:pt x="42" y="90"/>
                  </a:cubicBezTo>
                  <a:cubicBezTo>
                    <a:pt x="59" y="83"/>
                    <a:pt x="70" y="67"/>
                    <a:pt x="70" y="48"/>
                  </a:cubicBezTo>
                  <a:cubicBezTo>
                    <a:pt x="70" y="21"/>
                    <a:pt x="48" y="0"/>
                    <a:pt x="22" y="0"/>
                  </a:cubicBezTo>
                  <a:close/>
                </a:path>
              </a:pathLst>
            </a:custGeom>
            <a:solidFill>
              <a:srgbClr val="D09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ṡ1iḑê">
              <a:extLst>
                <a:ext uri="{FF2B5EF4-FFF2-40B4-BE49-F238E27FC236}">
                  <a16:creationId xmlns:a16="http://schemas.microsoft.com/office/drawing/2014/main" id="{823461D0-8BF9-4F78-9942-4A35E8997B67}"/>
                </a:ext>
              </a:extLst>
            </p:cNvPr>
            <p:cNvSpPr/>
            <p:nvPr/>
          </p:nvSpPr>
          <p:spPr bwMode="auto">
            <a:xfrm>
              <a:off x="5900738" y="1608138"/>
              <a:ext cx="436563" cy="434975"/>
            </a:xfrm>
            <a:prstGeom prst="ellipse">
              <a:avLst/>
            </a:prstGeom>
            <a:solidFill>
              <a:srgbClr val="FFD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$ḷïḍé">
              <a:extLst>
                <a:ext uri="{FF2B5EF4-FFF2-40B4-BE49-F238E27FC236}">
                  <a16:creationId xmlns:a16="http://schemas.microsoft.com/office/drawing/2014/main" id="{4154F32B-CD05-4A52-B9B4-C463DD265BFC}"/>
                </a:ext>
              </a:extLst>
            </p:cNvPr>
            <p:cNvSpPr/>
            <p:nvPr/>
          </p:nvSpPr>
          <p:spPr bwMode="auto">
            <a:xfrm>
              <a:off x="5927725" y="1635126"/>
              <a:ext cx="382588" cy="382588"/>
            </a:xfrm>
            <a:prstGeom prst="ellipse">
              <a:avLst/>
            </a:prstGeom>
            <a:solidFill>
              <a:srgbClr val="F2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ṧḻïďe">
              <a:extLst>
                <a:ext uri="{FF2B5EF4-FFF2-40B4-BE49-F238E27FC236}">
                  <a16:creationId xmlns:a16="http://schemas.microsoft.com/office/drawing/2014/main" id="{1B743532-5BE5-4449-98E4-DE54404093B3}"/>
                </a:ext>
              </a:extLst>
            </p:cNvPr>
            <p:cNvSpPr/>
            <p:nvPr/>
          </p:nvSpPr>
          <p:spPr bwMode="auto">
            <a:xfrm>
              <a:off x="6029325" y="1635126"/>
              <a:ext cx="280988" cy="361950"/>
            </a:xfrm>
            <a:custGeom>
              <a:avLst/>
              <a:gdLst>
                <a:gd name="T0" fmla="*/ 27 w 85"/>
                <a:gd name="T1" fmla="*/ 0 h 110"/>
                <a:gd name="T2" fmla="*/ 0 w 85"/>
                <a:gd name="T3" fmla="*/ 6 h 110"/>
                <a:gd name="T4" fmla="*/ 25 w 85"/>
                <a:gd name="T5" fmla="*/ 1 h 110"/>
                <a:gd name="T6" fmla="*/ 83 w 85"/>
                <a:gd name="T7" fmla="*/ 59 h 110"/>
                <a:gd name="T8" fmla="*/ 52 w 85"/>
                <a:gd name="T9" fmla="*/ 110 h 110"/>
                <a:gd name="T10" fmla="*/ 85 w 85"/>
                <a:gd name="T11" fmla="*/ 58 h 110"/>
                <a:gd name="T12" fmla="*/ 27 w 8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0">
                  <a:moveTo>
                    <a:pt x="27" y="0"/>
                  </a:moveTo>
                  <a:cubicBezTo>
                    <a:pt x="17" y="0"/>
                    <a:pt x="8" y="2"/>
                    <a:pt x="0" y="6"/>
                  </a:cubicBezTo>
                  <a:cubicBezTo>
                    <a:pt x="8" y="3"/>
                    <a:pt x="16" y="1"/>
                    <a:pt x="25" y="1"/>
                  </a:cubicBezTo>
                  <a:cubicBezTo>
                    <a:pt x="57" y="1"/>
                    <a:pt x="83" y="27"/>
                    <a:pt x="83" y="59"/>
                  </a:cubicBezTo>
                  <a:cubicBezTo>
                    <a:pt x="83" y="81"/>
                    <a:pt x="70" y="101"/>
                    <a:pt x="52" y="110"/>
                  </a:cubicBezTo>
                  <a:cubicBezTo>
                    <a:pt x="71" y="101"/>
                    <a:pt x="85" y="81"/>
                    <a:pt x="85" y="58"/>
                  </a:cubicBezTo>
                  <a:cubicBezTo>
                    <a:pt x="85" y="26"/>
                    <a:pt x="59" y="0"/>
                    <a:pt x="27" y="0"/>
                  </a:cubicBezTo>
                  <a:close/>
                </a:path>
              </a:pathLst>
            </a:custGeom>
            <a:solidFill>
              <a:srgbClr val="D09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sḻîḋé">
              <a:extLst>
                <a:ext uri="{FF2B5EF4-FFF2-40B4-BE49-F238E27FC236}">
                  <a16:creationId xmlns:a16="http://schemas.microsoft.com/office/drawing/2014/main" id="{1F997DF4-5642-4F2A-B1E3-FC41E97AAB50}"/>
                </a:ext>
              </a:extLst>
            </p:cNvPr>
            <p:cNvSpPr/>
            <p:nvPr/>
          </p:nvSpPr>
          <p:spPr bwMode="auto">
            <a:xfrm>
              <a:off x="6029325" y="1677988"/>
              <a:ext cx="179388" cy="296863"/>
            </a:xfrm>
            <a:custGeom>
              <a:avLst/>
              <a:gdLst>
                <a:gd name="T0" fmla="*/ 34 w 54"/>
                <a:gd name="T1" fmla="*/ 77 h 90"/>
                <a:gd name="T2" fmla="*/ 34 w 54"/>
                <a:gd name="T3" fmla="*/ 90 h 90"/>
                <a:gd name="T4" fmla="*/ 22 w 54"/>
                <a:gd name="T5" fmla="*/ 90 h 90"/>
                <a:gd name="T6" fmla="*/ 22 w 54"/>
                <a:gd name="T7" fmla="*/ 76 h 90"/>
                <a:gd name="T8" fmla="*/ 0 w 54"/>
                <a:gd name="T9" fmla="*/ 67 h 90"/>
                <a:gd name="T10" fmla="*/ 6 w 54"/>
                <a:gd name="T11" fmla="*/ 54 h 90"/>
                <a:gd name="T12" fmla="*/ 29 w 54"/>
                <a:gd name="T13" fmla="*/ 64 h 90"/>
                <a:gd name="T14" fmla="*/ 37 w 54"/>
                <a:gd name="T15" fmla="*/ 58 h 90"/>
                <a:gd name="T16" fmla="*/ 4 w 54"/>
                <a:gd name="T17" fmla="*/ 32 h 90"/>
                <a:gd name="T18" fmla="*/ 22 w 54"/>
                <a:gd name="T19" fmla="*/ 13 h 90"/>
                <a:gd name="T20" fmla="*/ 22 w 54"/>
                <a:gd name="T21" fmla="*/ 0 h 90"/>
                <a:gd name="T22" fmla="*/ 34 w 54"/>
                <a:gd name="T23" fmla="*/ 0 h 90"/>
                <a:gd name="T24" fmla="*/ 34 w 54"/>
                <a:gd name="T25" fmla="*/ 13 h 90"/>
                <a:gd name="T26" fmla="*/ 54 w 54"/>
                <a:gd name="T27" fmla="*/ 20 h 90"/>
                <a:gd name="T28" fmla="*/ 48 w 54"/>
                <a:gd name="T29" fmla="*/ 33 h 90"/>
                <a:gd name="T30" fmla="*/ 27 w 54"/>
                <a:gd name="T31" fmla="*/ 26 h 90"/>
                <a:gd name="T32" fmla="*/ 21 w 54"/>
                <a:gd name="T33" fmla="*/ 30 h 90"/>
                <a:gd name="T34" fmla="*/ 54 w 54"/>
                <a:gd name="T35" fmla="*/ 58 h 90"/>
                <a:gd name="T36" fmla="*/ 34 w 54"/>
                <a:gd name="T37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90">
                  <a:moveTo>
                    <a:pt x="34" y="77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4" y="75"/>
                    <a:pt x="6" y="72"/>
                    <a:pt x="0" y="6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60"/>
                    <a:pt x="22" y="64"/>
                    <a:pt x="29" y="64"/>
                  </a:cubicBezTo>
                  <a:cubicBezTo>
                    <a:pt x="34" y="64"/>
                    <a:pt x="37" y="62"/>
                    <a:pt x="37" y="58"/>
                  </a:cubicBezTo>
                  <a:cubicBezTo>
                    <a:pt x="37" y="48"/>
                    <a:pt x="4" y="54"/>
                    <a:pt x="4" y="32"/>
                  </a:cubicBezTo>
                  <a:cubicBezTo>
                    <a:pt x="4" y="22"/>
                    <a:pt x="11" y="15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2" y="14"/>
                    <a:pt x="48" y="16"/>
                    <a:pt x="54" y="2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1" y="29"/>
                    <a:pt x="33" y="26"/>
                    <a:pt x="27" y="26"/>
                  </a:cubicBezTo>
                  <a:cubicBezTo>
                    <a:pt x="23" y="26"/>
                    <a:pt x="21" y="28"/>
                    <a:pt x="21" y="30"/>
                  </a:cubicBezTo>
                  <a:cubicBezTo>
                    <a:pt x="21" y="41"/>
                    <a:pt x="54" y="35"/>
                    <a:pt x="54" y="58"/>
                  </a:cubicBezTo>
                  <a:cubicBezTo>
                    <a:pt x="54" y="69"/>
                    <a:pt x="45" y="75"/>
                    <a:pt x="34" y="77"/>
                  </a:cubicBezTo>
                  <a:close/>
                </a:path>
              </a:pathLst>
            </a:custGeom>
            <a:solidFill>
              <a:srgbClr val="BC8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ṣľïḑe">
              <a:extLst>
                <a:ext uri="{FF2B5EF4-FFF2-40B4-BE49-F238E27FC236}">
                  <a16:creationId xmlns:a16="http://schemas.microsoft.com/office/drawing/2014/main" id="{941D71C5-3972-45E9-BB09-87B9990145A8}"/>
                </a:ext>
              </a:extLst>
            </p:cNvPr>
            <p:cNvSpPr/>
            <p:nvPr/>
          </p:nvSpPr>
          <p:spPr bwMode="auto">
            <a:xfrm>
              <a:off x="6037263" y="1677988"/>
              <a:ext cx="177800" cy="296863"/>
            </a:xfrm>
            <a:custGeom>
              <a:avLst/>
              <a:gdLst>
                <a:gd name="T0" fmla="*/ 34 w 54"/>
                <a:gd name="T1" fmla="*/ 77 h 90"/>
                <a:gd name="T2" fmla="*/ 34 w 54"/>
                <a:gd name="T3" fmla="*/ 90 h 90"/>
                <a:gd name="T4" fmla="*/ 22 w 54"/>
                <a:gd name="T5" fmla="*/ 90 h 90"/>
                <a:gd name="T6" fmla="*/ 22 w 54"/>
                <a:gd name="T7" fmla="*/ 76 h 90"/>
                <a:gd name="T8" fmla="*/ 0 w 54"/>
                <a:gd name="T9" fmla="*/ 67 h 90"/>
                <a:gd name="T10" fmla="*/ 6 w 54"/>
                <a:gd name="T11" fmla="*/ 54 h 90"/>
                <a:gd name="T12" fmla="*/ 29 w 54"/>
                <a:gd name="T13" fmla="*/ 64 h 90"/>
                <a:gd name="T14" fmla="*/ 37 w 54"/>
                <a:gd name="T15" fmla="*/ 58 h 90"/>
                <a:gd name="T16" fmla="*/ 4 w 54"/>
                <a:gd name="T17" fmla="*/ 32 h 90"/>
                <a:gd name="T18" fmla="*/ 22 w 54"/>
                <a:gd name="T19" fmla="*/ 13 h 90"/>
                <a:gd name="T20" fmla="*/ 22 w 54"/>
                <a:gd name="T21" fmla="*/ 0 h 90"/>
                <a:gd name="T22" fmla="*/ 34 w 54"/>
                <a:gd name="T23" fmla="*/ 0 h 90"/>
                <a:gd name="T24" fmla="*/ 34 w 54"/>
                <a:gd name="T25" fmla="*/ 13 h 90"/>
                <a:gd name="T26" fmla="*/ 54 w 54"/>
                <a:gd name="T27" fmla="*/ 20 h 90"/>
                <a:gd name="T28" fmla="*/ 48 w 54"/>
                <a:gd name="T29" fmla="*/ 33 h 90"/>
                <a:gd name="T30" fmla="*/ 27 w 54"/>
                <a:gd name="T31" fmla="*/ 26 h 90"/>
                <a:gd name="T32" fmla="*/ 21 w 54"/>
                <a:gd name="T33" fmla="*/ 30 h 90"/>
                <a:gd name="T34" fmla="*/ 54 w 54"/>
                <a:gd name="T35" fmla="*/ 58 h 90"/>
                <a:gd name="T36" fmla="*/ 34 w 54"/>
                <a:gd name="T37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90">
                  <a:moveTo>
                    <a:pt x="34" y="77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4" y="75"/>
                    <a:pt x="6" y="72"/>
                    <a:pt x="0" y="6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3" y="60"/>
                    <a:pt x="22" y="64"/>
                    <a:pt x="29" y="64"/>
                  </a:cubicBezTo>
                  <a:cubicBezTo>
                    <a:pt x="34" y="64"/>
                    <a:pt x="37" y="62"/>
                    <a:pt x="37" y="58"/>
                  </a:cubicBezTo>
                  <a:cubicBezTo>
                    <a:pt x="37" y="48"/>
                    <a:pt x="4" y="54"/>
                    <a:pt x="4" y="32"/>
                  </a:cubicBezTo>
                  <a:cubicBezTo>
                    <a:pt x="4" y="22"/>
                    <a:pt x="11" y="15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2" y="14"/>
                    <a:pt x="49" y="16"/>
                    <a:pt x="54" y="2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1" y="29"/>
                    <a:pt x="33" y="26"/>
                    <a:pt x="27" y="26"/>
                  </a:cubicBezTo>
                  <a:cubicBezTo>
                    <a:pt x="24" y="26"/>
                    <a:pt x="21" y="28"/>
                    <a:pt x="21" y="30"/>
                  </a:cubicBezTo>
                  <a:cubicBezTo>
                    <a:pt x="21" y="41"/>
                    <a:pt x="54" y="35"/>
                    <a:pt x="54" y="58"/>
                  </a:cubicBezTo>
                  <a:cubicBezTo>
                    <a:pt x="54" y="69"/>
                    <a:pt x="46" y="75"/>
                    <a:pt x="34" y="77"/>
                  </a:cubicBezTo>
                  <a:close/>
                </a:path>
              </a:pathLst>
            </a:custGeom>
            <a:solidFill>
              <a:srgbClr val="FFE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ŝḷïḍé">
              <a:extLst>
                <a:ext uri="{FF2B5EF4-FFF2-40B4-BE49-F238E27FC236}">
                  <a16:creationId xmlns:a16="http://schemas.microsoft.com/office/drawing/2014/main" id="{7843476D-43C8-4800-A86D-DEB98A5EDCC9}"/>
                </a:ext>
              </a:extLst>
            </p:cNvPr>
            <p:cNvSpPr/>
            <p:nvPr/>
          </p:nvSpPr>
          <p:spPr bwMode="auto">
            <a:xfrm>
              <a:off x="4357688" y="2060576"/>
              <a:ext cx="992188" cy="1055688"/>
            </a:xfrm>
            <a:custGeom>
              <a:avLst/>
              <a:gdLst>
                <a:gd name="T0" fmla="*/ 298 w 301"/>
                <a:gd name="T1" fmla="*/ 128 h 320"/>
                <a:gd name="T2" fmla="*/ 270 w 301"/>
                <a:gd name="T3" fmla="*/ 109 h 320"/>
                <a:gd name="T4" fmla="*/ 250 w 301"/>
                <a:gd name="T5" fmla="*/ 112 h 320"/>
                <a:gd name="T6" fmla="*/ 201 w 301"/>
                <a:gd name="T7" fmla="*/ 120 h 320"/>
                <a:gd name="T8" fmla="*/ 145 w 301"/>
                <a:gd name="T9" fmla="*/ 129 h 320"/>
                <a:gd name="T10" fmla="*/ 154 w 301"/>
                <a:gd name="T11" fmla="*/ 105 h 320"/>
                <a:gd name="T12" fmla="*/ 160 w 301"/>
                <a:gd name="T13" fmla="*/ 63 h 320"/>
                <a:gd name="T14" fmla="*/ 142 w 301"/>
                <a:gd name="T15" fmla="*/ 16 h 320"/>
                <a:gd name="T16" fmla="*/ 103 w 301"/>
                <a:gd name="T17" fmla="*/ 1 h 320"/>
                <a:gd name="T18" fmla="*/ 91 w 301"/>
                <a:gd name="T19" fmla="*/ 20 h 320"/>
                <a:gd name="T20" fmla="*/ 103 w 301"/>
                <a:gd name="T21" fmla="*/ 61 h 320"/>
                <a:gd name="T22" fmla="*/ 95 w 301"/>
                <a:gd name="T23" fmla="*/ 94 h 320"/>
                <a:gd name="T24" fmla="*/ 84 w 301"/>
                <a:gd name="T25" fmla="*/ 106 h 320"/>
                <a:gd name="T26" fmla="*/ 68 w 301"/>
                <a:gd name="T27" fmla="*/ 139 h 320"/>
                <a:gd name="T28" fmla="*/ 68 w 301"/>
                <a:gd name="T29" fmla="*/ 139 h 320"/>
                <a:gd name="T30" fmla="*/ 48 w 301"/>
                <a:gd name="T31" fmla="*/ 161 h 320"/>
                <a:gd name="T32" fmla="*/ 0 w 301"/>
                <a:gd name="T33" fmla="*/ 168 h 320"/>
                <a:gd name="T34" fmla="*/ 28 w 301"/>
                <a:gd name="T35" fmla="*/ 312 h 320"/>
                <a:gd name="T36" fmla="*/ 88 w 301"/>
                <a:gd name="T37" fmla="*/ 302 h 320"/>
                <a:gd name="T38" fmla="*/ 96 w 301"/>
                <a:gd name="T39" fmla="*/ 309 h 320"/>
                <a:gd name="T40" fmla="*/ 131 w 301"/>
                <a:gd name="T41" fmla="*/ 318 h 320"/>
                <a:gd name="T42" fmla="*/ 237 w 301"/>
                <a:gd name="T43" fmla="*/ 301 h 320"/>
                <a:gd name="T44" fmla="*/ 232 w 301"/>
                <a:gd name="T45" fmla="*/ 302 h 320"/>
                <a:gd name="T46" fmla="*/ 242 w 301"/>
                <a:gd name="T47" fmla="*/ 300 h 320"/>
                <a:gd name="T48" fmla="*/ 259 w 301"/>
                <a:gd name="T49" fmla="*/ 279 h 320"/>
                <a:gd name="T50" fmla="*/ 236 w 301"/>
                <a:gd name="T51" fmla="*/ 261 h 320"/>
                <a:gd name="T52" fmla="*/ 258 w 301"/>
                <a:gd name="T53" fmla="*/ 258 h 320"/>
                <a:gd name="T54" fmla="*/ 279 w 301"/>
                <a:gd name="T55" fmla="*/ 231 h 320"/>
                <a:gd name="T56" fmla="*/ 251 w 301"/>
                <a:gd name="T57" fmla="*/ 210 h 320"/>
                <a:gd name="T58" fmla="*/ 270 w 301"/>
                <a:gd name="T59" fmla="*/ 207 h 320"/>
                <a:gd name="T60" fmla="*/ 291 w 301"/>
                <a:gd name="T61" fmla="*/ 180 h 320"/>
                <a:gd name="T62" fmla="*/ 263 w 301"/>
                <a:gd name="T63" fmla="*/ 159 h 320"/>
                <a:gd name="T64" fmla="*/ 278 w 301"/>
                <a:gd name="T65" fmla="*/ 157 h 320"/>
                <a:gd name="T66" fmla="*/ 298 w 301"/>
                <a:gd name="T67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320">
                  <a:moveTo>
                    <a:pt x="298" y="128"/>
                  </a:moveTo>
                  <a:cubicBezTo>
                    <a:pt x="295" y="115"/>
                    <a:pt x="283" y="107"/>
                    <a:pt x="270" y="109"/>
                  </a:cubicBezTo>
                  <a:cubicBezTo>
                    <a:pt x="250" y="112"/>
                    <a:pt x="250" y="112"/>
                    <a:pt x="250" y="112"/>
                  </a:cubicBezTo>
                  <a:cubicBezTo>
                    <a:pt x="250" y="112"/>
                    <a:pt x="228" y="116"/>
                    <a:pt x="201" y="120"/>
                  </a:cubicBezTo>
                  <a:cubicBezTo>
                    <a:pt x="164" y="126"/>
                    <a:pt x="148" y="128"/>
                    <a:pt x="145" y="129"/>
                  </a:cubicBezTo>
                  <a:cubicBezTo>
                    <a:pt x="143" y="129"/>
                    <a:pt x="149" y="117"/>
                    <a:pt x="154" y="105"/>
                  </a:cubicBezTo>
                  <a:cubicBezTo>
                    <a:pt x="160" y="92"/>
                    <a:pt x="162" y="77"/>
                    <a:pt x="160" y="63"/>
                  </a:cubicBezTo>
                  <a:cubicBezTo>
                    <a:pt x="157" y="48"/>
                    <a:pt x="152" y="30"/>
                    <a:pt x="142" y="16"/>
                  </a:cubicBezTo>
                  <a:cubicBezTo>
                    <a:pt x="131" y="2"/>
                    <a:pt x="115" y="0"/>
                    <a:pt x="103" y="1"/>
                  </a:cubicBezTo>
                  <a:cubicBezTo>
                    <a:pt x="94" y="2"/>
                    <a:pt x="89" y="11"/>
                    <a:pt x="91" y="20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6" y="73"/>
                    <a:pt x="103" y="85"/>
                    <a:pt x="95" y="94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75" y="115"/>
                    <a:pt x="69" y="127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7" y="150"/>
                    <a:pt x="59" y="159"/>
                    <a:pt x="48" y="16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96" y="309"/>
                    <a:pt x="96" y="309"/>
                    <a:pt x="96" y="309"/>
                  </a:cubicBezTo>
                  <a:cubicBezTo>
                    <a:pt x="106" y="317"/>
                    <a:pt x="119" y="320"/>
                    <a:pt x="131" y="318"/>
                  </a:cubicBezTo>
                  <a:cubicBezTo>
                    <a:pt x="237" y="301"/>
                    <a:pt x="237" y="301"/>
                    <a:pt x="237" y="301"/>
                  </a:cubicBezTo>
                  <a:cubicBezTo>
                    <a:pt x="232" y="302"/>
                    <a:pt x="232" y="302"/>
                    <a:pt x="232" y="302"/>
                  </a:cubicBezTo>
                  <a:cubicBezTo>
                    <a:pt x="242" y="300"/>
                    <a:pt x="242" y="300"/>
                    <a:pt x="242" y="300"/>
                  </a:cubicBezTo>
                  <a:cubicBezTo>
                    <a:pt x="252" y="299"/>
                    <a:pt x="260" y="289"/>
                    <a:pt x="259" y="279"/>
                  </a:cubicBezTo>
                  <a:cubicBezTo>
                    <a:pt x="258" y="267"/>
                    <a:pt x="247" y="260"/>
                    <a:pt x="236" y="261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71" y="256"/>
                    <a:pt x="280" y="244"/>
                    <a:pt x="279" y="231"/>
                  </a:cubicBezTo>
                  <a:cubicBezTo>
                    <a:pt x="277" y="217"/>
                    <a:pt x="264" y="208"/>
                    <a:pt x="251" y="210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83" y="205"/>
                    <a:pt x="293" y="193"/>
                    <a:pt x="291" y="180"/>
                  </a:cubicBezTo>
                  <a:cubicBezTo>
                    <a:pt x="290" y="166"/>
                    <a:pt x="277" y="157"/>
                    <a:pt x="263" y="159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92" y="155"/>
                    <a:pt x="301" y="141"/>
                    <a:pt x="298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ḻïḓê">
              <a:extLst>
                <a:ext uri="{FF2B5EF4-FFF2-40B4-BE49-F238E27FC236}">
                  <a16:creationId xmlns:a16="http://schemas.microsoft.com/office/drawing/2014/main" id="{B79E4763-AC9C-4C1E-80D3-DF3821256C8F}"/>
                </a:ext>
              </a:extLst>
            </p:cNvPr>
            <p:cNvSpPr/>
            <p:nvPr/>
          </p:nvSpPr>
          <p:spPr bwMode="auto">
            <a:xfrm>
              <a:off x="5095875" y="2921001"/>
              <a:ext cx="115888" cy="138113"/>
            </a:xfrm>
            <a:custGeom>
              <a:avLst/>
              <a:gdLst>
                <a:gd name="T0" fmla="*/ 13 w 35"/>
                <a:gd name="T1" fmla="*/ 40 h 42"/>
                <a:gd name="T2" fmla="*/ 0 w 35"/>
                <a:gd name="T3" fmla="*/ 42 h 42"/>
                <a:gd name="T4" fmla="*/ 0 w 35"/>
                <a:gd name="T5" fmla="*/ 42 h 42"/>
                <a:gd name="T6" fmla="*/ 8 w 35"/>
                <a:gd name="T7" fmla="*/ 41 h 42"/>
                <a:gd name="T8" fmla="*/ 13 w 35"/>
                <a:gd name="T9" fmla="*/ 40 h 42"/>
                <a:gd name="T10" fmla="*/ 15 w 35"/>
                <a:gd name="T11" fmla="*/ 0 h 42"/>
                <a:gd name="T12" fmla="*/ 12 w 35"/>
                <a:gd name="T13" fmla="*/ 0 h 42"/>
                <a:gd name="T14" fmla="*/ 12 w 35"/>
                <a:gd name="T15" fmla="*/ 0 h 42"/>
                <a:gd name="T16" fmla="*/ 15 w 35"/>
                <a:gd name="T17" fmla="*/ 0 h 42"/>
                <a:gd name="T18" fmla="*/ 35 w 35"/>
                <a:gd name="T19" fmla="*/ 18 h 42"/>
                <a:gd name="T20" fmla="*/ 35 w 35"/>
                <a:gd name="T21" fmla="*/ 20 h 42"/>
                <a:gd name="T22" fmla="*/ 35 w 35"/>
                <a:gd name="T23" fmla="*/ 18 h 42"/>
                <a:gd name="T24" fmla="*/ 15 w 35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2">
                  <a:moveTo>
                    <a:pt x="13" y="4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3" y="40"/>
                    <a:pt x="13" y="40"/>
                    <a:pt x="13" y="40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25" y="0"/>
                    <a:pt x="34" y="7"/>
                    <a:pt x="35" y="18"/>
                  </a:cubicBezTo>
                  <a:cubicBezTo>
                    <a:pt x="35" y="18"/>
                    <a:pt x="35" y="19"/>
                    <a:pt x="35" y="20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4" y="7"/>
                    <a:pt x="25" y="0"/>
                    <a:pt x="15" y="0"/>
                  </a:cubicBezTo>
                </a:path>
              </a:pathLst>
            </a:custGeom>
            <a:solidFill>
              <a:srgbClr val="556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ṣļïdê">
              <a:extLst>
                <a:ext uri="{FF2B5EF4-FFF2-40B4-BE49-F238E27FC236}">
                  <a16:creationId xmlns:a16="http://schemas.microsoft.com/office/drawing/2014/main" id="{0DF0F7E2-E21D-468D-9630-0DF002C325A3}"/>
                </a:ext>
              </a:extLst>
            </p:cNvPr>
            <p:cNvSpPr/>
            <p:nvPr/>
          </p:nvSpPr>
          <p:spPr bwMode="auto">
            <a:xfrm>
              <a:off x="5076825" y="2921001"/>
              <a:ext cx="134938" cy="138113"/>
            </a:xfrm>
            <a:custGeom>
              <a:avLst/>
              <a:gdLst>
                <a:gd name="T0" fmla="*/ 21 w 41"/>
                <a:gd name="T1" fmla="*/ 0 h 42"/>
                <a:gd name="T2" fmla="*/ 18 w 41"/>
                <a:gd name="T3" fmla="*/ 0 h 42"/>
                <a:gd name="T4" fmla="*/ 18 w 41"/>
                <a:gd name="T5" fmla="*/ 0 h 42"/>
                <a:gd name="T6" fmla="*/ 18 w 41"/>
                <a:gd name="T7" fmla="*/ 0 h 42"/>
                <a:gd name="T8" fmla="*/ 0 w 41"/>
                <a:gd name="T9" fmla="*/ 3 h 42"/>
                <a:gd name="T10" fmla="*/ 3 w 41"/>
                <a:gd name="T11" fmla="*/ 3 h 42"/>
                <a:gd name="T12" fmla="*/ 23 w 41"/>
                <a:gd name="T13" fmla="*/ 21 h 42"/>
                <a:gd name="T14" fmla="*/ 6 w 41"/>
                <a:gd name="T15" fmla="*/ 42 h 42"/>
                <a:gd name="T16" fmla="*/ 19 w 41"/>
                <a:gd name="T17" fmla="*/ 40 h 42"/>
                <a:gd name="T18" fmla="*/ 24 w 41"/>
                <a:gd name="T19" fmla="*/ 39 h 42"/>
                <a:gd name="T20" fmla="*/ 41 w 41"/>
                <a:gd name="T21" fmla="*/ 20 h 42"/>
                <a:gd name="T22" fmla="*/ 41 w 41"/>
                <a:gd name="T23" fmla="*/ 18 h 42"/>
                <a:gd name="T24" fmla="*/ 21 w 41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2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3" y="3"/>
                    <a:pt x="22" y="10"/>
                    <a:pt x="23" y="21"/>
                  </a:cubicBezTo>
                  <a:cubicBezTo>
                    <a:pt x="24" y="31"/>
                    <a:pt x="17" y="41"/>
                    <a:pt x="6" y="4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4" y="38"/>
                    <a:pt x="41" y="29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7"/>
                    <a:pt x="31" y="0"/>
                    <a:pt x="21" y="0"/>
                  </a:cubicBezTo>
                </a:path>
              </a:pathLst>
            </a:custGeom>
            <a:solidFill>
              <a:srgbClr val="DD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şḷiďé">
              <a:extLst>
                <a:ext uri="{FF2B5EF4-FFF2-40B4-BE49-F238E27FC236}">
                  <a16:creationId xmlns:a16="http://schemas.microsoft.com/office/drawing/2014/main" id="{CEEE9061-0832-4C70-BE0E-1FBC3F2DBB78}"/>
                </a:ext>
              </a:extLst>
            </p:cNvPr>
            <p:cNvSpPr/>
            <p:nvPr/>
          </p:nvSpPr>
          <p:spPr bwMode="auto">
            <a:xfrm>
              <a:off x="5148263" y="2911476"/>
              <a:ext cx="60325" cy="9525"/>
            </a:xfrm>
            <a:custGeom>
              <a:avLst/>
              <a:gdLst>
                <a:gd name="T0" fmla="*/ 18 w 18"/>
                <a:gd name="T1" fmla="*/ 0 h 3"/>
                <a:gd name="T2" fmla="*/ 0 w 18"/>
                <a:gd name="T3" fmla="*/ 3 h 3"/>
                <a:gd name="T4" fmla="*/ 0 w 18"/>
                <a:gd name="T5" fmla="*/ 3 h 3"/>
                <a:gd name="T6" fmla="*/ 18 w 1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">
                  <a:moveTo>
                    <a:pt x="1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56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s1íḑe">
              <a:extLst>
                <a:ext uri="{FF2B5EF4-FFF2-40B4-BE49-F238E27FC236}">
                  <a16:creationId xmlns:a16="http://schemas.microsoft.com/office/drawing/2014/main" id="{D826DF1E-3984-4D53-8603-612657D46140}"/>
                </a:ext>
              </a:extLst>
            </p:cNvPr>
            <p:cNvSpPr/>
            <p:nvPr/>
          </p:nvSpPr>
          <p:spPr bwMode="auto">
            <a:xfrm>
              <a:off x="5126038" y="2752726"/>
              <a:ext cx="152400" cy="168275"/>
            </a:xfrm>
            <a:custGeom>
              <a:avLst/>
              <a:gdLst>
                <a:gd name="T0" fmla="*/ 22 w 46"/>
                <a:gd name="T1" fmla="*/ 0 h 51"/>
                <a:gd name="T2" fmla="*/ 18 w 46"/>
                <a:gd name="T3" fmla="*/ 0 h 51"/>
                <a:gd name="T4" fmla="*/ 18 w 46"/>
                <a:gd name="T5" fmla="*/ 0 h 51"/>
                <a:gd name="T6" fmla="*/ 18 w 46"/>
                <a:gd name="T7" fmla="*/ 0 h 51"/>
                <a:gd name="T8" fmla="*/ 0 w 46"/>
                <a:gd name="T9" fmla="*/ 3 h 51"/>
                <a:gd name="T10" fmla="*/ 4 w 46"/>
                <a:gd name="T11" fmla="*/ 3 h 51"/>
                <a:gd name="T12" fmla="*/ 28 w 46"/>
                <a:gd name="T13" fmla="*/ 24 h 51"/>
                <a:gd name="T14" fmla="*/ 7 w 46"/>
                <a:gd name="T15" fmla="*/ 51 h 51"/>
                <a:gd name="T16" fmla="*/ 25 w 46"/>
                <a:gd name="T17" fmla="*/ 48 h 51"/>
                <a:gd name="T18" fmla="*/ 46 w 46"/>
                <a:gd name="T19" fmla="*/ 24 h 51"/>
                <a:gd name="T20" fmla="*/ 46 w 46"/>
                <a:gd name="T21" fmla="*/ 21 h 51"/>
                <a:gd name="T22" fmla="*/ 22 w 46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1">
                  <a:moveTo>
                    <a:pt x="22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4" y="3"/>
                  </a:cubicBezTo>
                  <a:cubicBezTo>
                    <a:pt x="16" y="3"/>
                    <a:pt x="26" y="12"/>
                    <a:pt x="28" y="24"/>
                  </a:cubicBezTo>
                  <a:cubicBezTo>
                    <a:pt x="29" y="37"/>
                    <a:pt x="20" y="49"/>
                    <a:pt x="7" y="5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7" y="46"/>
                    <a:pt x="46" y="36"/>
                    <a:pt x="46" y="24"/>
                  </a:cubicBezTo>
                  <a:cubicBezTo>
                    <a:pt x="46" y="23"/>
                    <a:pt x="46" y="22"/>
                    <a:pt x="46" y="21"/>
                  </a:cubicBezTo>
                  <a:cubicBezTo>
                    <a:pt x="44" y="9"/>
                    <a:pt x="34" y="0"/>
                    <a:pt x="22" y="0"/>
                  </a:cubicBezTo>
                </a:path>
              </a:pathLst>
            </a:custGeom>
            <a:solidFill>
              <a:srgbClr val="DD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sļîḍé">
              <a:extLst>
                <a:ext uri="{FF2B5EF4-FFF2-40B4-BE49-F238E27FC236}">
                  <a16:creationId xmlns:a16="http://schemas.microsoft.com/office/drawing/2014/main" id="{8388C37F-C27E-4A9B-9ED0-F983CAFCCBFB}"/>
                </a:ext>
              </a:extLst>
            </p:cNvPr>
            <p:cNvSpPr/>
            <p:nvPr/>
          </p:nvSpPr>
          <p:spPr bwMode="auto">
            <a:xfrm>
              <a:off x="5165725" y="2419351"/>
              <a:ext cx="177800" cy="333375"/>
            </a:xfrm>
            <a:custGeom>
              <a:avLst/>
              <a:gdLst>
                <a:gd name="T0" fmla="*/ 29 w 54"/>
                <a:gd name="T1" fmla="*/ 0 h 101"/>
                <a:gd name="T2" fmla="*/ 25 w 54"/>
                <a:gd name="T3" fmla="*/ 0 h 101"/>
                <a:gd name="T4" fmla="*/ 25 w 54"/>
                <a:gd name="T5" fmla="*/ 0 h 101"/>
                <a:gd name="T6" fmla="*/ 7 w 54"/>
                <a:gd name="T7" fmla="*/ 3 h 101"/>
                <a:gd name="T8" fmla="*/ 11 w 54"/>
                <a:gd name="T9" fmla="*/ 2 h 101"/>
                <a:gd name="T10" fmla="*/ 35 w 54"/>
                <a:gd name="T11" fmla="*/ 22 h 101"/>
                <a:gd name="T12" fmla="*/ 15 w 54"/>
                <a:gd name="T13" fmla="*/ 51 h 101"/>
                <a:gd name="T14" fmla="*/ 0 w 54"/>
                <a:gd name="T15" fmla="*/ 53 h 101"/>
                <a:gd name="T16" fmla="*/ 4 w 54"/>
                <a:gd name="T17" fmla="*/ 53 h 101"/>
                <a:gd name="T18" fmla="*/ 28 w 54"/>
                <a:gd name="T19" fmla="*/ 74 h 101"/>
                <a:gd name="T20" fmla="*/ 7 w 54"/>
                <a:gd name="T21" fmla="*/ 101 h 101"/>
                <a:gd name="T22" fmla="*/ 25 w 54"/>
                <a:gd name="T23" fmla="*/ 98 h 101"/>
                <a:gd name="T24" fmla="*/ 46 w 54"/>
                <a:gd name="T25" fmla="*/ 74 h 101"/>
                <a:gd name="T26" fmla="*/ 46 w 54"/>
                <a:gd name="T27" fmla="*/ 71 h 101"/>
                <a:gd name="T28" fmla="*/ 41 w 54"/>
                <a:gd name="T29" fmla="*/ 58 h 101"/>
                <a:gd name="T30" fmla="*/ 28 w 54"/>
                <a:gd name="T31" fmla="*/ 50 h 101"/>
                <a:gd name="T32" fmla="*/ 22 w 54"/>
                <a:gd name="T33" fmla="*/ 50 h 101"/>
                <a:gd name="T34" fmla="*/ 18 w 54"/>
                <a:gd name="T35" fmla="*/ 50 h 101"/>
                <a:gd name="T36" fmla="*/ 18 w 54"/>
                <a:gd name="T37" fmla="*/ 50 h 101"/>
                <a:gd name="T38" fmla="*/ 18 w 54"/>
                <a:gd name="T39" fmla="*/ 50 h 101"/>
                <a:gd name="T40" fmla="*/ 33 w 54"/>
                <a:gd name="T41" fmla="*/ 48 h 101"/>
                <a:gd name="T42" fmla="*/ 54 w 54"/>
                <a:gd name="T43" fmla="*/ 24 h 101"/>
                <a:gd name="T44" fmla="*/ 53 w 54"/>
                <a:gd name="T45" fmla="*/ 19 h 101"/>
                <a:gd name="T46" fmla="*/ 38 w 54"/>
                <a:gd name="T47" fmla="*/ 1 h 101"/>
                <a:gd name="T48" fmla="*/ 29 w 54"/>
                <a:gd name="T4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101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10" y="2"/>
                    <a:pt x="11" y="2"/>
                  </a:cubicBezTo>
                  <a:cubicBezTo>
                    <a:pt x="22" y="2"/>
                    <a:pt x="33" y="10"/>
                    <a:pt x="35" y="22"/>
                  </a:cubicBezTo>
                  <a:cubicBezTo>
                    <a:pt x="38" y="35"/>
                    <a:pt x="29" y="48"/>
                    <a:pt x="15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16" y="53"/>
                    <a:pt x="27" y="62"/>
                    <a:pt x="28" y="74"/>
                  </a:cubicBezTo>
                  <a:cubicBezTo>
                    <a:pt x="30" y="87"/>
                    <a:pt x="20" y="99"/>
                    <a:pt x="7" y="101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37" y="96"/>
                    <a:pt x="46" y="86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ubicBezTo>
                    <a:pt x="46" y="66"/>
                    <a:pt x="44" y="62"/>
                    <a:pt x="41" y="58"/>
                  </a:cubicBezTo>
                  <a:cubicBezTo>
                    <a:pt x="38" y="54"/>
                    <a:pt x="33" y="52"/>
                    <a:pt x="28" y="50"/>
                  </a:cubicBezTo>
                  <a:cubicBezTo>
                    <a:pt x="26" y="50"/>
                    <a:pt x="24" y="50"/>
                    <a:pt x="22" y="50"/>
                  </a:cubicBezTo>
                  <a:cubicBezTo>
                    <a:pt x="21" y="50"/>
                    <a:pt x="20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45" y="46"/>
                    <a:pt x="54" y="36"/>
                    <a:pt x="54" y="24"/>
                  </a:cubicBezTo>
                  <a:cubicBezTo>
                    <a:pt x="54" y="22"/>
                    <a:pt x="53" y="21"/>
                    <a:pt x="53" y="19"/>
                  </a:cubicBezTo>
                  <a:cubicBezTo>
                    <a:pt x="51" y="10"/>
                    <a:pt x="45" y="4"/>
                    <a:pt x="38" y="1"/>
                  </a:cubicBezTo>
                  <a:cubicBezTo>
                    <a:pt x="35" y="0"/>
                    <a:pt x="32" y="0"/>
                    <a:pt x="29" y="0"/>
                  </a:cubicBezTo>
                </a:path>
              </a:pathLst>
            </a:custGeom>
            <a:solidFill>
              <a:srgbClr val="DD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ŝľiḍê">
              <a:extLst>
                <a:ext uri="{FF2B5EF4-FFF2-40B4-BE49-F238E27FC236}">
                  <a16:creationId xmlns:a16="http://schemas.microsoft.com/office/drawing/2014/main" id="{AC045DF5-4976-42D3-9A6B-7A31F3DDFE97}"/>
                </a:ext>
              </a:extLst>
            </p:cNvPr>
            <p:cNvSpPr/>
            <p:nvPr/>
          </p:nvSpPr>
          <p:spPr bwMode="auto">
            <a:xfrm>
              <a:off x="4235450" y="2565401"/>
              <a:ext cx="260350" cy="573088"/>
            </a:xfrm>
            <a:custGeom>
              <a:avLst/>
              <a:gdLst>
                <a:gd name="T0" fmla="*/ 164 w 164"/>
                <a:gd name="T1" fmla="*/ 344 h 361"/>
                <a:gd name="T2" fmla="*/ 54 w 164"/>
                <a:gd name="T3" fmla="*/ 361 h 361"/>
                <a:gd name="T4" fmla="*/ 0 w 164"/>
                <a:gd name="T5" fmla="*/ 16 h 361"/>
                <a:gd name="T6" fmla="*/ 110 w 164"/>
                <a:gd name="T7" fmla="*/ 0 h 361"/>
                <a:gd name="T8" fmla="*/ 164 w 164"/>
                <a:gd name="T9" fmla="*/ 34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361">
                  <a:moveTo>
                    <a:pt x="164" y="344"/>
                  </a:moveTo>
                  <a:lnTo>
                    <a:pt x="54" y="361"/>
                  </a:lnTo>
                  <a:lnTo>
                    <a:pt x="0" y="16"/>
                  </a:lnTo>
                  <a:lnTo>
                    <a:pt x="110" y="0"/>
                  </a:lnTo>
                  <a:lnTo>
                    <a:pt x="164" y="344"/>
                  </a:lnTo>
                  <a:close/>
                </a:path>
              </a:pathLst>
            </a:custGeom>
            <a:solidFill>
              <a:srgbClr val="4F6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şľidé">
              <a:extLst>
                <a:ext uri="{FF2B5EF4-FFF2-40B4-BE49-F238E27FC236}">
                  <a16:creationId xmlns:a16="http://schemas.microsoft.com/office/drawing/2014/main" id="{209E5216-FFF1-4931-88CC-C06B8F873DF8}"/>
                </a:ext>
              </a:extLst>
            </p:cNvPr>
            <p:cNvSpPr/>
            <p:nvPr/>
          </p:nvSpPr>
          <p:spPr bwMode="auto">
            <a:xfrm>
              <a:off x="3944938" y="2554288"/>
              <a:ext cx="412750" cy="660400"/>
            </a:xfrm>
            <a:custGeom>
              <a:avLst/>
              <a:gdLst>
                <a:gd name="T0" fmla="*/ 260 w 260"/>
                <a:gd name="T1" fmla="*/ 385 h 416"/>
                <a:gd name="T2" fmla="*/ 60 w 260"/>
                <a:gd name="T3" fmla="*/ 416 h 416"/>
                <a:gd name="T4" fmla="*/ 0 w 260"/>
                <a:gd name="T5" fmla="*/ 31 h 416"/>
                <a:gd name="T6" fmla="*/ 199 w 260"/>
                <a:gd name="T7" fmla="*/ 0 h 416"/>
                <a:gd name="T8" fmla="*/ 260 w 260"/>
                <a:gd name="T9" fmla="*/ 38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16">
                  <a:moveTo>
                    <a:pt x="260" y="385"/>
                  </a:moveTo>
                  <a:lnTo>
                    <a:pt x="60" y="416"/>
                  </a:lnTo>
                  <a:lnTo>
                    <a:pt x="0" y="31"/>
                  </a:lnTo>
                  <a:lnTo>
                    <a:pt x="199" y="0"/>
                  </a:lnTo>
                  <a:lnTo>
                    <a:pt x="260" y="385"/>
                  </a:lnTo>
                  <a:close/>
                </a:path>
              </a:pathLst>
            </a:custGeom>
            <a:solidFill>
              <a:srgbClr val="1D2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ṥļíďé">
              <a:extLst>
                <a:ext uri="{FF2B5EF4-FFF2-40B4-BE49-F238E27FC236}">
                  <a16:creationId xmlns:a16="http://schemas.microsoft.com/office/drawing/2014/main" id="{06B33E6D-C0D5-4C98-ACF3-BC3EF12E2224}"/>
                </a:ext>
              </a:extLst>
            </p:cNvPr>
            <p:cNvSpPr/>
            <p:nvPr/>
          </p:nvSpPr>
          <p:spPr bwMode="auto">
            <a:xfrm>
              <a:off x="4360863" y="2987676"/>
              <a:ext cx="65088" cy="65088"/>
            </a:xfrm>
            <a:custGeom>
              <a:avLst/>
              <a:gdLst>
                <a:gd name="T0" fmla="*/ 19 w 20"/>
                <a:gd name="T1" fmla="*/ 9 h 20"/>
                <a:gd name="T2" fmla="*/ 11 w 20"/>
                <a:gd name="T3" fmla="*/ 19 h 20"/>
                <a:gd name="T4" fmla="*/ 1 w 20"/>
                <a:gd name="T5" fmla="*/ 12 h 20"/>
                <a:gd name="T6" fmla="*/ 8 w 20"/>
                <a:gd name="T7" fmla="*/ 1 h 20"/>
                <a:gd name="T8" fmla="*/ 19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9"/>
                  </a:moveTo>
                  <a:cubicBezTo>
                    <a:pt x="20" y="14"/>
                    <a:pt x="16" y="19"/>
                    <a:pt x="11" y="19"/>
                  </a:cubicBezTo>
                  <a:cubicBezTo>
                    <a:pt x="6" y="20"/>
                    <a:pt x="1" y="17"/>
                    <a:pt x="1" y="12"/>
                  </a:cubicBezTo>
                  <a:cubicBezTo>
                    <a:pt x="0" y="7"/>
                    <a:pt x="3" y="2"/>
                    <a:pt x="8" y="1"/>
                  </a:cubicBezTo>
                  <a:cubicBezTo>
                    <a:pt x="13" y="0"/>
                    <a:pt x="18" y="4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śḷiḋè">
              <a:extLst>
                <a:ext uri="{FF2B5EF4-FFF2-40B4-BE49-F238E27FC236}">
                  <a16:creationId xmlns:a16="http://schemas.microsoft.com/office/drawing/2014/main" id="{7D72CBD0-7FEA-4BE7-93C5-1FBA6F1E8BB5}"/>
                </a:ext>
              </a:extLst>
            </p:cNvPr>
            <p:cNvSpPr/>
            <p:nvPr/>
          </p:nvSpPr>
          <p:spPr bwMode="auto">
            <a:xfrm>
              <a:off x="7154863" y="2413001"/>
              <a:ext cx="927100" cy="752475"/>
            </a:xfrm>
            <a:custGeom>
              <a:avLst/>
              <a:gdLst>
                <a:gd name="T0" fmla="*/ 237 w 281"/>
                <a:gd name="T1" fmla="*/ 226 h 228"/>
                <a:gd name="T2" fmla="*/ 20 w 281"/>
                <a:gd name="T3" fmla="*/ 196 h 228"/>
                <a:gd name="T4" fmla="*/ 1 w 281"/>
                <a:gd name="T5" fmla="*/ 172 h 228"/>
                <a:gd name="T6" fmla="*/ 22 w 281"/>
                <a:gd name="T7" fmla="*/ 20 h 228"/>
                <a:gd name="T8" fmla="*/ 47 w 281"/>
                <a:gd name="T9" fmla="*/ 2 h 228"/>
                <a:gd name="T10" fmla="*/ 263 w 281"/>
                <a:gd name="T11" fmla="*/ 31 h 228"/>
                <a:gd name="T12" fmla="*/ 279 w 281"/>
                <a:gd name="T13" fmla="*/ 52 h 228"/>
                <a:gd name="T14" fmla="*/ 258 w 281"/>
                <a:gd name="T15" fmla="*/ 210 h 228"/>
                <a:gd name="T16" fmla="*/ 237 w 281"/>
                <a:gd name="T17" fmla="*/ 2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28">
                  <a:moveTo>
                    <a:pt x="237" y="226"/>
                  </a:moveTo>
                  <a:cubicBezTo>
                    <a:pt x="20" y="196"/>
                    <a:pt x="20" y="196"/>
                    <a:pt x="20" y="196"/>
                  </a:cubicBezTo>
                  <a:cubicBezTo>
                    <a:pt x="8" y="195"/>
                    <a:pt x="0" y="184"/>
                    <a:pt x="1" y="17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8"/>
                    <a:pt x="35" y="0"/>
                    <a:pt x="47" y="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73" y="33"/>
                    <a:pt x="281" y="42"/>
                    <a:pt x="279" y="52"/>
                  </a:cubicBezTo>
                  <a:cubicBezTo>
                    <a:pt x="258" y="210"/>
                    <a:pt x="258" y="210"/>
                    <a:pt x="258" y="210"/>
                  </a:cubicBezTo>
                  <a:cubicBezTo>
                    <a:pt x="256" y="220"/>
                    <a:pt x="247" y="228"/>
                    <a:pt x="237" y="226"/>
                  </a:cubicBezTo>
                  <a:close/>
                </a:path>
              </a:pathLst>
            </a:custGeom>
            <a:solidFill>
              <a:srgbClr val="749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Sľïḍé">
              <a:extLst>
                <a:ext uri="{FF2B5EF4-FFF2-40B4-BE49-F238E27FC236}">
                  <a16:creationId xmlns:a16="http://schemas.microsoft.com/office/drawing/2014/main" id="{44F6C087-C9D6-4DD4-B435-58945899F949}"/>
                </a:ext>
              </a:extLst>
            </p:cNvPr>
            <p:cNvSpPr/>
            <p:nvPr/>
          </p:nvSpPr>
          <p:spPr bwMode="auto">
            <a:xfrm>
              <a:off x="7637463" y="2676526"/>
              <a:ext cx="447675" cy="293688"/>
            </a:xfrm>
            <a:custGeom>
              <a:avLst/>
              <a:gdLst>
                <a:gd name="T0" fmla="*/ 47 w 136"/>
                <a:gd name="T1" fmla="*/ 3 h 89"/>
                <a:gd name="T2" fmla="*/ 3 w 136"/>
                <a:gd name="T3" fmla="*/ 35 h 89"/>
                <a:gd name="T4" fmla="*/ 37 w 136"/>
                <a:gd name="T5" fmla="*/ 77 h 89"/>
                <a:gd name="T6" fmla="*/ 126 w 136"/>
                <a:gd name="T7" fmla="*/ 89 h 89"/>
                <a:gd name="T8" fmla="*/ 136 w 136"/>
                <a:gd name="T9" fmla="*/ 16 h 89"/>
                <a:gd name="T10" fmla="*/ 47 w 136"/>
                <a:gd name="T11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89">
                  <a:moveTo>
                    <a:pt x="47" y="3"/>
                  </a:moveTo>
                  <a:cubicBezTo>
                    <a:pt x="25" y="0"/>
                    <a:pt x="6" y="14"/>
                    <a:pt x="3" y="35"/>
                  </a:cubicBezTo>
                  <a:cubicBezTo>
                    <a:pt x="0" y="55"/>
                    <a:pt x="15" y="74"/>
                    <a:pt x="37" y="77"/>
                  </a:cubicBezTo>
                  <a:cubicBezTo>
                    <a:pt x="126" y="89"/>
                    <a:pt x="126" y="89"/>
                    <a:pt x="126" y="89"/>
                  </a:cubicBezTo>
                  <a:cubicBezTo>
                    <a:pt x="136" y="16"/>
                    <a:pt x="136" y="16"/>
                    <a:pt x="136" y="16"/>
                  </a:cubicBezTo>
                  <a:lnTo>
                    <a:pt x="47" y="3"/>
                  </a:lnTo>
                  <a:close/>
                </a:path>
              </a:pathLst>
            </a:custGeom>
            <a:solidFill>
              <a:srgbClr val="1D2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šlïdè">
              <a:extLst>
                <a:ext uri="{FF2B5EF4-FFF2-40B4-BE49-F238E27FC236}">
                  <a16:creationId xmlns:a16="http://schemas.microsoft.com/office/drawing/2014/main" id="{F3BBDC3D-3151-42F6-866C-8DAFC4098FBE}"/>
                </a:ext>
              </a:extLst>
            </p:cNvPr>
            <p:cNvSpPr/>
            <p:nvPr/>
          </p:nvSpPr>
          <p:spPr bwMode="auto">
            <a:xfrm>
              <a:off x="7693025" y="2752726"/>
              <a:ext cx="119063" cy="112713"/>
            </a:xfrm>
            <a:custGeom>
              <a:avLst/>
              <a:gdLst>
                <a:gd name="T0" fmla="*/ 34 w 36"/>
                <a:gd name="T1" fmla="*/ 19 h 34"/>
                <a:gd name="T2" fmla="*/ 16 w 36"/>
                <a:gd name="T3" fmla="*/ 33 h 34"/>
                <a:gd name="T4" fmla="*/ 2 w 36"/>
                <a:gd name="T5" fmla="*/ 15 h 34"/>
                <a:gd name="T6" fmla="*/ 20 w 36"/>
                <a:gd name="T7" fmla="*/ 2 h 34"/>
                <a:gd name="T8" fmla="*/ 34 w 36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4">
                  <a:moveTo>
                    <a:pt x="34" y="19"/>
                  </a:moveTo>
                  <a:cubicBezTo>
                    <a:pt x="33" y="28"/>
                    <a:pt x="25" y="34"/>
                    <a:pt x="16" y="33"/>
                  </a:cubicBezTo>
                  <a:cubicBezTo>
                    <a:pt x="7" y="31"/>
                    <a:pt x="0" y="23"/>
                    <a:pt x="2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9" y="3"/>
                    <a:pt x="36" y="11"/>
                    <a:pt x="34" y="19"/>
                  </a:cubicBezTo>
                  <a:close/>
                </a:path>
              </a:pathLst>
            </a:custGeom>
            <a:solidFill>
              <a:srgbClr val="749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ļïďe">
              <a:extLst>
                <a:ext uri="{FF2B5EF4-FFF2-40B4-BE49-F238E27FC236}">
                  <a16:creationId xmlns:a16="http://schemas.microsoft.com/office/drawing/2014/main" id="{E3921C2C-DFF7-43D4-B059-A64A30225A84}"/>
                </a:ext>
              </a:extLst>
            </p:cNvPr>
            <p:cNvSpPr/>
            <p:nvPr/>
          </p:nvSpPr>
          <p:spPr bwMode="auto">
            <a:xfrm>
              <a:off x="7439025" y="1828801"/>
              <a:ext cx="615950" cy="223838"/>
            </a:xfrm>
            <a:custGeom>
              <a:avLst/>
              <a:gdLst>
                <a:gd name="T0" fmla="*/ 187 w 187"/>
                <a:gd name="T1" fmla="*/ 68 h 68"/>
                <a:gd name="T2" fmla="*/ 187 w 187"/>
                <a:gd name="T3" fmla="*/ 67 h 68"/>
                <a:gd name="T4" fmla="*/ 147 w 187"/>
                <a:gd name="T5" fmla="*/ 26 h 68"/>
                <a:gd name="T6" fmla="*/ 124 w 187"/>
                <a:gd name="T7" fmla="*/ 34 h 68"/>
                <a:gd name="T8" fmla="*/ 67 w 187"/>
                <a:gd name="T9" fmla="*/ 0 h 68"/>
                <a:gd name="T10" fmla="*/ 0 w 187"/>
                <a:gd name="T11" fmla="*/ 67 h 68"/>
                <a:gd name="T12" fmla="*/ 0 w 187"/>
                <a:gd name="T13" fmla="*/ 68 h 68"/>
                <a:gd name="T14" fmla="*/ 187 w 187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68">
                  <a:moveTo>
                    <a:pt x="187" y="68"/>
                  </a:moveTo>
                  <a:cubicBezTo>
                    <a:pt x="187" y="68"/>
                    <a:pt x="187" y="67"/>
                    <a:pt x="187" y="67"/>
                  </a:cubicBezTo>
                  <a:cubicBezTo>
                    <a:pt x="187" y="45"/>
                    <a:pt x="169" y="26"/>
                    <a:pt x="147" y="26"/>
                  </a:cubicBezTo>
                  <a:cubicBezTo>
                    <a:pt x="139" y="26"/>
                    <a:pt x="131" y="29"/>
                    <a:pt x="124" y="34"/>
                  </a:cubicBezTo>
                  <a:cubicBezTo>
                    <a:pt x="113" y="13"/>
                    <a:pt x="91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67"/>
                    <a:pt x="0" y="68"/>
                    <a:pt x="0" y="68"/>
                  </a:cubicBezTo>
                  <a:lnTo>
                    <a:pt x="187" y="68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ṡ1íḋe">
              <a:extLst>
                <a:ext uri="{FF2B5EF4-FFF2-40B4-BE49-F238E27FC236}">
                  <a16:creationId xmlns:a16="http://schemas.microsoft.com/office/drawing/2014/main" id="{150173A0-4F90-41C1-A5A5-C473CAFB0E13}"/>
                </a:ext>
              </a:extLst>
            </p:cNvPr>
            <p:cNvSpPr/>
            <p:nvPr/>
          </p:nvSpPr>
          <p:spPr bwMode="auto">
            <a:xfrm>
              <a:off x="3486150" y="3248026"/>
              <a:ext cx="461963" cy="168275"/>
            </a:xfrm>
            <a:custGeom>
              <a:avLst/>
              <a:gdLst>
                <a:gd name="T0" fmla="*/ 140 w 140"/>
                <a:gd name="T1" fmla="*/ 51 h 51"/>
                <a:gd name="T2" fmla="*/ 140 w 140"/>
                <a:gd name="T3" fmla="*/ 50 h 51"/>
                <a:gd name="T4" fmla="*/ 110 w 140"/>
                <a:gd name="T5" fmla="*/ 20 h 51"/>
                <a:gd name="T6" fmla="*/ 93 w 140"/>
                <a:gd name="T7" fmla="*/ 25 h 51"/>
                <a:gd name="T8" fmla="*/ 50 w 140"/>
                <a:gd name="T9" fmla="*/ 0 h 51"/>
                <a:gd name="T10" fmla="*/ 0 w 140"/>
                <a:gd name="T11" fmla="*/ 50 h 51"/>
                <a:gd name="T12" fmla="*/ 0 w 140"/>
                <a:gd name="T13" fmla="*/ 51 h 51"/>
                <a:gd name="T14" fmla="*/ 140 w 14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1">
                  <a:moveTo>
                    <a:pt x="140" y="51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33"/>
                    <a:pt x="126" y="20"/>
                    <a:pt x="110" y="20"/>
                  </a:cubicBezTo>
                  <a:cubicBezTo>
                    <a:pt x="104" y="20"/>
                    <a:pt x="98" y="22"/>
                    <a:pt x="93" y="25"/>
                  </a:cubicBezTo>
                  <a:cubicBezTo>
                    <a:pt x="84" y="10"/>
                    <a:pt x="68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40" y="5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şlide">
              <a:extLst>
                <a:ext uri="{FF2B5EF4-FFF2-40B4-BE49-F238E27FC236}">
                  <a16:creationId xmlns:a16="http://schemas.microsoft.com/office/drawing/2014/main" id="{5B155180-D4A6-435B-AE67-CFDBF4E0C47E}"/>
                </a:ext>
              </a:extLst>
            </p:cNvPr>
            <p:cNvSpPr/>
            <p:nvPr/>
          </p:nvSpPr>
          <p:spPr bwMode="auto">
            <a:xfrm>
              <a:off x="8210550" y="2706688"/>
              <a:ext cx="461963" cy="168275"/>
            </a:xfrm>
            <a:custGeom>
              <a:avLst/>
              <a:gdLst>
                <a:gd name="T0" fmla="*/ 140 w 140"/>
                <a:gd name="T1" fmla="*/ 51 h 51"/>
                <a:gd name="T2" fmla="*/ 140 w 140"/>
                <a:gd name="T3" fmla="*/ 50 h 51"/>
                <a:gd name="T4" fmla="*/ 110 w 140"/>
                <a:gd name="T5" fmla="*/ 20 h 51"/>
                <a:gd name="T6" fmla="*/ 93 w 140"/>
                <a:gd name="T7" fmla="*/ 25 h 51"/>
                <a:gd name="T8" fmla="*/ 50 w 140"/>
                <a:gd name="T9" fmla="*/ 0 h 51"/>
                <a:gd name="T10" fmla="*/ 0 w 140"/>
                <a:gd name="T11" fmla="*/ 50 h 51"/>
                <a:gd name="T12" fmla="*/ 0 w 140"/>
                <a:gd name="T13" fmla="*/ 51 h 51"/>
                <a:gd name="T14" fmla="*/ 140 w 14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1">
                  <a:moveTo>
                    <a:pt x="140" y="51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33"/>
                    <a:pt x="126" y="20"/>
                    <a:pt x="110" y="20"/>
                  </a:cubicBezTo>
                  <a:cubicBezTo>
                    <a:pt x="104" y="20"/>
                    <a:pt x="98" y="22"/>
                    <a:pt x="93" y="25"/>
                  </a:cubicBezTo>
                  <a:cubicBezTo>
                    <a:pt x="84" y="10"/>
                    <a:pt x="68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40" y="51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ṣľiḑè">
              <a:extLst>
                <a:ext uri="{FF2B5EF4-FFF2-40B4-BE49-F238E27FC236}">
                  <a16:creationId xmlns:a16="http://schemas.microsoft.com/office/drawing/2014/main" id="{8D00785C-4E40-4342-B180-21219D547339}"/>
                </a:ext>
              </a:extLst>
            </p:cNvPr>
            <p:cNvSpPr/>
            <p:nvPr/>
          </p:nvSpPr>
          <p:spPr bwMode="auto">
            <a:xfrm>
              <a:off x="3849688" y="1892301"/>
              <a:ext cx="685800" cy="247650"/>
            </a:xfrm>
            <a:custGeom>
              <a:avLst/>
              <a:gdLst>
                <a:gd name="T0" fmla="*/ 208 w 208"/>
                <a:gd name="T1" fmla="*/ 75 h 75"/>
                <a:gd name="T2" fmla="*/ 208 w 208"/>
                <a:gd name="T3" fmla="*/ 74 h 75"/>
                <a:gd name="T4" fmla="*/ 163 w 208"/>
                <a:gd name="T5" fmla="*/ 29 h 75"/>
                <a:gd name="T6" fmla="*/ 138 w 208"/>
                <a:gd name="T7" fmla="*/ 37 h 75"/>
                <a:gd name="T8" fmla="*/ 74 w 208"/>
                <a:gd name="T9" fmla="*/ 0 h 75"/>
                <a:gd name="T10" fmla="*/ 0 w 208"/>
                <a:gd name="T11" fmla="*/ 74 h 75"/>
                <a:gd name="T12" fmla="*/ 0 w 208"/>
                <a:gd name="T13" fmla="*/ 75 h 75"/>
                <a:gd name="T14" fmla="*/ 208 w 208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75">
                  <a:moveTo>
                    <a:pt x="208" y="75"/>
                  </a:moveTo>
                  <a:cubicBezTo>
                    <a:pt x="208" y="75"/>
                    <a:pt x="208" y="74"/>
                    <a:pt x="208" y="74"/>
                  </a:cubicBezTo>
                  <a:cubicBezTo>
                    <a:pt x="208" y="49"/>
                    <a:pt x="188" y="29"/>
                    <a:pt x="163" y="29"/>
                  </a:cubicBezTo>
                  <a:cubicBezTo>
                    <a:pt x="154" y="29"/>
                    <a:pt x="145" y="32"/>
                    <a:pt x="138" y="37"/>
                  </a:cubicBezTo>
                  <a:cubicBezTo>
                    <a:pt x="125" y="15"/>
                    <a:pt x="102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lnTo>
                    <a:pt x="208" y="75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70885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/>
              <a:t> 协议分析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E3DB6-464B-4901-8329-A5E66112824E}"/>
              </a:ext>
            </a:extLst>
          </p:cNvPr>
          <p:cNvSpPr/>
          <p:nvPr/>
        </p:nvSpPr>
        <p:spPr>
          <a:xfrm>
            <a:off x="1110821" y="2193422"/>
            <a:ext cx="5899580" cy="312857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193AD3-C0EC-418F-836D-5AFA158D89B6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9E8130-9F29-4118-A1FA-68AB53309ADC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B6FE0-41D4-4D0B-889D-BD285FEE8529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BCEFBAA-AEC5-4042-B1FB-A5F7C7E79144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</a:rPr>
              <a:t>响应格式 </a:t>
            </a:r>
            <a:r>
              <a:rPr kumimoji="1" lang="en-US" altLang="zh-CN" sz="1600" dirty="0">
                <a:solidFill>
                  <a:schemeClr val="bg1"/>
                </a:solidFill>
              </a:rPr>
              <a:t>5</a:t>
            </a:r>
            <a:r>
              <a:rPr kumimoji="1" lang="zh-CN" altLang="en-US" sz="1600" dirty="0">
                <a:solidFill>
                  <a:schemeClr val="bg1"/>
                </a:solidFill>
              </a:rPr>
              <a:t>种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Integers</a:t>
            </a:r>
            <a:r>
              <a:rPr kumimoji="1" lang="zh-CN" altLang="en-US" sz="1400" dirty="0">
                <a:solidFill>
                  <a:schemeClr val="bg1"/>
                </a:solidFill>
              </a:rPr>
              <a:t> 整数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以：开头，后跟字符串表示的整数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含义由具体命令决定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Incr</a:t>
            </a:r>
            <a:r>
              <a:rPr kumimoji="1" lang="zh-CN" altLang="en-US" sz="1400" dirty="0">
                <a:solidFill>
                  <a:schemeClr val="bg1"/>
                </a:solidFill>
              </a:rPr>
              <a:t>：增加后的整数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Llen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</a:rPr>
              <a:t>list</a:t>
            </a:r>
            <a:r>
              <a:rPr kumimoji="1" lang="zh-CN" altLang="en-US" sz="1400" dirty="0">
                <a:solidFill>
                  <a:schemeClr val="bg1"/>
                </a:solidFill>
              </a:rPr>
              <a:t>的长度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exists</a:t>
            </a:r>
            <a:r>
              <a:rPr kumimoji="1" lang="zh-CN" altLang="en-US" sz="1400" dirty="0">
                <a:solidFill>
                  <a:schemeClr val="bg1"/>
                </a:solidFill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</a:rPr>
              <a:t>表示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存在，</a:t>
            </a:r>
            <a:r>
              <a:rPr kumimoji="1" lang="en-US" altLang="zh-CN" sz="1400" dirty="0">
                <a:solidFill>
                  <a:schemeClr val="bg1"/>
                </a:solidFill>
              </a:rPr>
              <a:t>0</a:t>
            </a:r>
            <a:r>
              <a:rPr kumimoji="1" lang="zh-CN" altLang="en-US" sz="1400" dirty="0">
                <a:solidFill>
                  <a:schemeClr val="bg1"/>
                </a:solidFill>
              </a:rPr>
              <a:t>表示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不存在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en-US" altLang="zh-CN" sz="1400" dirty="0" err="1">
                <a:solidFill>
                  <a:schemeClr val="bg1"/>
                </a:solidFill>
              </a:rPr>
              <a:t>Eg</a:t>
            </a:r>
            <a:r>
              <a:rPr lang="zh-CN" altLang="en-US" sz="1400" dirty="0">
                <a:solidFill>
                  <a:schemeClr val="bg1"/>
                </a:solidFill>
              </a:rPr>
              <a:t>： 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is-IS" altLang="zh-CN" sz="1400" dirty="0">
                <a:solidFill>
                  <a:schemeClr val="bg1"/>
                </a:solidFill>
              </a:rPr>
              <a:t>:1000\r\n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endParaRPr kumimoji="1"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16710c7e-18cf-4df8-b469-e15a6b957d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AFF6DA-BE6A-4C70-8F36-E27062147F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61156" y="2449876"/>
            <a:ext cx="4713288" cy="3230841"/>
            <a:chOff x="3254375" y="1479550"/>
            <a:chExt cx="5683251" cy="3895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íṡľîďe">
              <a:extLst>
                <a:ext uri="{FF2B5EF4-FFF2-40B4-BE49-F238E27FC236}">
                  <a16:creationId xmlns:a16="http://schemas.microsoft.com/office/drawing/2014/main" id="{98763FFB-1B06-4FF3-B654-02710033BE0F}"/>
                </a:ext>
              </a:extLst>
            </p:cNvPr>
            <p:cNvSpPr/>
            <p:nvPr/>
          </p:nvSpPr>
          <p:spPr bwMode="auto">
            <a:xfrm>
              <a:off x="8129588" y="2139950"/>
              <a:ext cx="490538" cy="392113"/>
            </a:xfrm>
            <a:custGeom>
              <a:avLst/>
              <a:gdLst>
                <a:gd name="T0" fmla="*/ 114 w 149"/>
                <a:gd name="T1" fmla="*/ 26 h 119"/>
                <a:gd name="T2" fmla="*/ 140 w 149"/>
                <a:gd name="T3" fmla="*/ 84 h 119"/>
                <a:gd name="T4" fmla="*/ 82 w 149"/>
                <a:gd name="T5" fmla="*/ 110 h 119"/>
                <a:gd name="T6" fmla="*/ 35 w 149"/>
                <a:gd name="T7" fmla="*/ 92 h 119"/>
                <a:gd name="T8" fmla="*/ 9 w 149"/>
                <a:gd name="T9" fmla="*/ 35 h 119"/>
                <a:gd name="T10" fmla="*/ 67 w 149"/>
                <a:gd name="T11" fmla="*/ 9 h 119"/>
                <a:gd name="T12" fmla="*/ 114 w 149"/>
                <a:gd name="T13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19">
                  <a:moveTo>
                    <a:pt x="114" y="26"/>
                  </a:moveTo>
                  <a:cubicBezTo>
                    <a:pt x="137" y="35"/>
                    <a:pt x="149" y="61"/>
                    <a:pt x="140" y="84"/>
                  </a:cubicBezTo>
                  <a:cubicBezTo>
                    <a:pt x="131" y="107"/>
                    <a:pt x="105" y="119"/>
                    <a:pt x="82" y="110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12" y="84"/>
                    <a:pt x="0" y="58"/>
                    <a:pt x="9" y="35"/>
                  </a:cubicBezTo>
                  <a:cubicBezTo>
                    <a:pt x="18" y="12"/>
                    <a:pt x="43" y="0"/>
                    <a:pt x="67" y="9"/>
                  </a:cubicBezTo>
                  <a:cubicBezTo>
                    <a:pt x="114" y="26"/>
                    <a:pt x="114" y="26"/>
                    <a:pt x="114" y="2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ļíďê">
              <a:extLst>
                <a:ext uri="{FF2B5EF4-FFF2-40B4-BE49-F238E27FC236}">
                  <a16:creationId xmlns:a16="http://schemas.microsoft.com/office/drawing/2014/main" id="{86E78C43-669E-43A1-AA52-808F5CB7FDF0}"/>
                </a:ext>
              </a:extLst>
            </p:cNvPr>
            <p:cNvSpPr/>
            <p:nvPr/>
          </p:nvSpPr>
          <p:spPr bwMode="auto">
            <a:xfrm>
              <a:off x="8151813" y="2139950"/>
              <a:ext cx="468313" cy="306388"/>
            </a:xfrm>
            <a:custGeom>
              <a:avLst/>
              <a:gdLst>
                <a:gd name="T0" fmla="*/ 2 w 142"/>
                <a:gd name="T1" fmla="*/ 35 h 93"/>
                <a:gd name="T2" fmla="*/ 0 w 142"/>
                <a:gd name="T3" fmla="*/ 45 h 93"/>
                <a:gd name="T4" fmla="*/ 52 w 142"/>
                <a:gd name="T5" fmla="*/ 28 h 93"/>
                <a:gd name="T6" fmla="*/ 99 w 142"/>
                <a:gd name="T7" fmla="*/ 46 h 93"/>
                <a:gd name="T8" fmla="*/ 128 w 142"/>
                <a:gd name="T9" fmla="*/ 93 h 93"/>
                <a:gd name="T10" fmla="*/ 133 w 142"/>
                <a:gd name="T11" fmla="*/ 84 h 93"/>
                <a:gd name="T12" fmla="*/ 107 w 142"/>
                <a:gd name="T13" fmla="*/ 26 h 93"/>
                <a:gd name="T14" fmla="*/ 60 w 142"/>
                <a:gd name="T15" fmla="*/ 9 h 93"/>
                <a:gd name="T16" fmla="*/ 2 w 142"/>
                <a:gd name="T17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93">
                  <a:moveTo>
                    <a:pt x="2" y="35"/>
                  </a:moveTo>
                  <a:cubicBezTo>
                    <a:pt x="1" y="38"/>
                    <a:pt x="0" y="42"/>
                    <a:pt x="0" y="45"/>
                  </a:cubicBezTo>
                  <a:cubicBezTo>
                    <a:pt x="11" y="28"/>
                    <a:pt x="32" y="21"/>
                    <a:pt x="52" y="28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19" y="53"/>
                    <a:pt x="130" y="73"/>
                    <a:pt x="128" y="93"/>
                  </a:cubicBezTo>
                  <a:cubicBezTo>
                    <a:pt x="130" y="90"/>
                    <a:pt x="132" y="87"/>
                    <a:pt x="133" y="84"/>
                  </a:cubicBezTo>
                  <a:cubicBezTo>
                    <a:pt x="142" y="61"/>
                    <a:pt x="130" y="35"/>
                    <a:pt x="107" y="26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36" y="0"/>
                    <a:pt x="11" y="12"/>
                    <a:pt x="2" y="35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ľîdê">
              <a:extLst>
                <a:ext uri="{FF2B5EF4-FFF2-40B4-BE49-F238E27FC236}">
                  <a16:creationId xmlns:a16="http://schemas.microsoft.com/office/drawing/2014/main" id="{5ABF75E7-02F1-4A3C-9E04-F15A2F88C4E1}"/>
                </a:ext>
              </a:extLst>
            </p:cNvPr>
            <p:cNvSpPr/>
            <p:nvPr/>
          </p:nvSpPr>
          <p:spPr bwMode="auto">
            <a:xfrm>
              <a:off x="8405813" y="2228850"/>
              <a:ext cx="119063" cy="279400"/>
            </a:xfrm>
            <a:custGeom>
              <a:avLst/>
              <a:gdLst>
                <a:gd name="T0" fmla="*/ 0 w 36"/>
                <a:gd name="T1" fmla="*/ 83 h 85"/>
                <a:gd name="T2" fmla="*/ 5 w 36"/>
                <a:gd name="T3" fmla="*/ 85 h 85"/>
                <a:gd name="T4" fmla="*/ 36 w 36"/>
                <a:gd name="T5" fmla="*/ 2 h 85"/>
                <a:gd name="T6" fmla="*/ 31 w 36"/>
                <a:gd name="T7" fmla="*/ 0 h 85"/>
                <a:gd name="T8" fmla="*/ 0 w 36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5">
                  <a:moveTo>
                    <a:pt x="0" y="83"/>
                  </a:moveTo>
                  <a:cubicBezTo>
                    <a:pt x="1" y="84"/>
                    <a:pt x="3" y="85"/>
                    <a:pt x="5" y="8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4" y="1"/>
                    <a:pt x="33" y="1"/>
                    <a:pt x="31" y="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ḻíḍè">
              <a:extLst>
                <a:ext uri="{FF2B5EF4-FFF2-40B4-BE49-F238E27FC236}">
                  <a16:creationId xmlns:a16="http://schemas.microsoft.com/office/drawing/2014/main" id="{68114EE2-7A5F-4356-B460-D3214A8F4D34}"/>
                </a:ext>
              </a:extLst>
            </p:cNvPr>
            <p:cNvSpPr/>
            <p:nvPr/>
          </p:nvSpPr>
          <p:spPr bwMode="auto">
            <a:xfrm>
              <a:off x="8350250" y="2208213"/>
              <a:ext cx="122238" cy="280988"/>
            </a:xfrm>
            <a:custGeom>
              <a:avLst/>
              <a:gdLst>
                <a:gd name="T0" fmla="*/ 10 w 77"/>
                <a:gd name="T1" fmla="*/ 177 h 177"/>
                <a:gd name="T2" fmla="*/ 77 w 77"/>
                <a:gd name="T3" fmla="*/ 4 h 177"/>
                <a:gd name="T4" fmla="*/ 66 w 77"/>
                <a:gd name="T5" fmla="*/ 0 h 177"/>
                <a:gd name="T6" fmla="*/ 0 w 77"/>
                <a:gd name="T7" fmla="*/ 173 h 177"/>
                <a:gd name="T8" fmla="*/ 10 w 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10" y="177"/>
                  </a:moveTo>
                  <a:lnTo>
                    <a:pt x="77" y="4"/>
                  </a:lnTo>
                  <a:lnTo>
                    <a:pt x="66" y="0"/>
                  </a:lnTo>
                  <a:lnTo>
                    <a:pt x="0" y="173"/>
                  </a:lnTo>
                  <a:lnTo>
                    <a:pt x="10" y="177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Sḷiďè">
              <a:extLst>
                <a:ext uri="{FF2B5EF4-FFF2-40B4-BE49-F238E27FC236}">
                  <a16:creationId xmlns:a16="http://schemas.microsoft.com/office/drawing/2014/main" id="{0441D4FE-3378-46DF-8A56-4F7AE9861EAD}"/>
                </a:ext>
              </a:extLst>
            </p:cNvPr>
            <p:cNvSpPr/>
            <p:nvPr/>
          </p:nvSpPr>
          <p:spPr bwMode="auto">
            <a:xfrm>
              <a:off x="8307388" y="2189163"/>
              <a:ext cx="119063" cy="282575"/>
            </a:xfrm>
            <a:custGeom>
              <a:avLst/>
              <a:gdLst>
                <a:gd name="T0" fmla="*/ 10 w 75"/>
                <a:gd name="T1" fmla="*/ 178 h 178"/>
                <a:gd name="T2" fmla="*/ 75 w 75"/>
                <a:gd name="T3" fmla="*/ 4 h 178"/>
                <a:gd name="T4" fmla="*/ 64 w 75"/>
                <a:gd name="T5" fmla="*/ 0 h 178"/>
                <a:gd name="T6" fmla="*/ 0 w 75"/>
                <a:gd name="T7" fmla="*/ 174 h 178"/>
                <a:gd name="T8" fmla="*/ 10 w 7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8">
                  <a:moveTo>
                    <a:pt x="10" y="178"/>
                  </a:moveTo>
                  <a:lnTo>
                    <a:pt x="75" y="4"/>
                  </a:lnTo>
                  <a:lnTo>
                    <a:pt x="64" y="0"/>
                  </a:lnTo>
                  <a:lnTo>
                    <a:pt x="0" y="174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ľiḍé">
              <a:extLst>
                <a:ext uri="{FF2B5EF4-FFF2-40B4-BE49-F238E27FC236}">
                  <a16:creationId xmlns:a16="http://schemas.microsoft.com/office/drawing/2014/main" id="{4DC183EE-CD92-49D2-BAD2-83006A471A65}"/>
                </a:ext>
              </a:extLst>
            </p:cNvPr>
            <p:cNvSpPr/>
            <p:nvPr/>
          </p:nvSpPr>
          <p:spPr bwMode="auto">
            <a:xfrm>
              <a:off x="8445500" y="2247900"/>
              <a:ext cx="168275" cy="266700"/>
            </a:xfrm>
            <a:custGeom>
              <a:avLst/>
              <a:gdLst>
                <a:gd name="T0" fmla="*/ 0 w 51"/>
                <a:gd name="T1" fmla="*/ 80 h 81"/>
                <a:gd name="T2" fmla="*/ 44 w 51"/>
                <a:gd name="T3" fmla="*/ 51 h 81"/>
                <a:gd name="T4" fmla="*/ 30 w 51"/>
                <a:gd name="T5" fmla="*/ 0 h 81"/>
                <a:gd name="T6" fmla="*/ 0 w 51"/>
                <a:gd name="T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81">
                  <a:moveTo>
                    <a:pt x="0" y="80"/>
                  </a:moveTo>
                  <a:cubicBezTo>
                    <a:pt x="19" y="81"/>
                    <a:pt x="37" y="70"/>
                    <a:pt x="44" y="51"/>
                  </a:cubicBezTo>
                  <a:cubicBezTo>
                    <a:pt x="51" y="32"/>
                    <a:pt x="45" y="12"/>
                    <a:pt x="3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ľïdê">
              <a:extLst>
                <a:ext uri="{FF2B5EF4-FFF2-40B4-BE49-F238E27FC236}">
                  <a16:creationId xmlns:a16="http://schemas.microsoft.com/office/drawing/2014/main" id="{3079E01F-9F71-4A32-8CF9-D7F09D74D2AA}"/>
                </a:ext>
              </a:extLst>
            </p:cNvPr>
            <p:cNvSpPr/>
            <p:nvPr/>
          </p:nvSpPr>
          <p:spPr bwMode="auto">
            <a:xfrm>
              <a:off x="7769225" y="1908175"/>
              <a:ext cx="636588" cy="636588"/>
            </a:xfrm>
            <a:custGeom>
              <a:avLst/>
              <a:gdLst>
                <a:gd name="T0" fmla="*/ 127 w 193"/>
                <a:gd name="T1" fmla="*/ 17 h 193"/>
                <a:gd name="T2" fmla="*/ 177 w 193"/>
                <a:gd name="T3" fmla="*/ 127 h 193"/>
                <a:gd name="T4" fmla="*/ 67 w 193"/>
                <a:gd name="T5" fmla="*/ 177 h 193"/>
                <a:gd name="T6" fmla="*/ 17 w 193"/>
                <a:gd name="T7" fmla="*/ 67 h 193"/>
                <a:gd name="T8" fmla="*/ 127 w 193"/>
                <a:gd name="T9" fmla="*/ 1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27" y="17"/>
                  </a:moveTo>
                  <a:cubicBezTo>
                    <a:pt x="171" y="33"/>
                    <a:pt x="193" y="83"/>
                    <a:pt x="177" y="127"/>
                  </a:cubicBezTo>
                  <a:cubicBezTo>
                    <a:pt x="160" y="171"/>
                    <a:pt x="111" y="193"/>
                    <a:pt x="67" y="177"/>
                  </a:cubicBezTo>
                  <a:cubicBezTo>
                    <a:pt x="23" y="160"/>
                    <a:pt x="0" y="111"/>
                    <a:pt x="17" y="67"/>
                  </a:cubicBezTo>
                  <a:cubicBezTo>
                    <a:pt x="33" y="23"/>
                    <a:pt x="83" y="0"/>
                    <a:pt x="127" y="17"/>
                  </a:cubicBezTo>
                </a:path>
              </a:pathLst>
            </a:cu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1idè">
              <a:extLst>
                <a:ext uri="{FF2B5EF4-FFF2-40B4-BE49-F238E27FC236}">
                  <a16:creationId xmlns:a16="http://schemas.microsoft.com/office/drawing/2014/main" id="{11AC6914-99D7-42E1-96C2-EF33A6B89CE9}"/>
                </a:ext>
              </a:extLst>
            </p:cNvPr>
            <p:cNvSpPr/>
            <p:nvPr/>
          </p:nvSpPr>
          <p:spPr bwMode="auto">
            <a:xfrm>
              <a:off x="7805738" y="1968500"/>
              <a:ext cx="541338" cy="454025"/>
            </a:xfrm>
            <a:custGeom>
              <a:avLst/>
              <a:gdLst>
                <a:gd name="T0" fmla="*/ 86 w 164"/>
                <a:gd name="T1" fmla="*/ 0 h 138"/>
                <a:gd name="T2" fmla="*/ 12 w 164"/>
                <a:gd name="T3" fmla="*/ 51 h 138"/>
                <a:gd name="T4" fmla="*/ 34 w 164"/>
                <a:gd name="T5" fmla="*/ 138 h 138"/>
                <a:gd name="T6" fmla="*/ 23 w 164"/>
                <a:gd name="T7" fmla="*/ 67 h 138"/>
                <a:gd name="T8" fmla="*/ 92 w 164"/>
                <a:gd name="T9" fmla="*/ 19 h 138"/>
                <a:gd name="T10" fmla="*/ 118 w 164"/>
                <a:gd name="T11" fmla="*/ 23 h 138"/>
                <a:gd name="T12" fmla="*/ 164 w 164"/>
                <a:gd name="T13" fmla="*/ 79 h 138"/>
                <a:gd name="T14" fmla="*/ 113 w 164"/>
                <a:gd name="T15" fmla="*/ 5 h 138"/>
                <a:gd name="T16" fmla="*/ 86 w 164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38">
                  <a:moveTo>
                    <a:pt x="86" y="0"/>
                  </a:moveTo>
                  <a:cubicBezTo>
                    <a:pt x="54" y="0"/>
                    <a:pt x="24" y="20"/>
                    <a:pt x="12" y="51"/>
                  </a:cubicBezTo>
                  <a:cubicBezTo>
                    <a:pt x="0" y="83"/>
                    <a:pt x="10" y="117"/>
                    <a:pt x="34" y="138"/>
                  </a:cubicBezTo>
                  <a:cubicBezTo>
                    <a:pt x="19" y="118"/>
                    <a:pt x="14" y="92"/>
                    <a:pt x="23" y="67"/>
                  </a:cubicBezTo>
                  <a:cubicBezTo>
                    <a:pt x="34" y="37"/>
                    <a:pt x="62" y="19"/>
                    <a:pt x="92" y="19"/>
                  </a:cubicBezTo>
                  <a:cubicBezTo>
                    <a:pt x="101" y="19"/>
                    <a:pt x="109" y="20"/>
                    <a:pt x="118" y="23"/>
                  </a:cubicBezTo>
                  <a:cubicBezTo>
                    <a:pt x="143" y="33"/>
                    <a:pt x="160" y="54"/>
                    <a:pt x="164" y="79"/>
                  </a:cubicBezTo>
                  <a:cubicBezTo>
                    <a:pt x="164" y="47"/>
                    <a:pt x="145" y="17"/>
                    <a:pt x="113" y="5"/>
                  </a:cubicBezTo>
                  <a:cubicBezTo>
                    <a:pt x="104" y="2"/>
                    <a:pt x="95" y="0"/>
                    <a:pt x="86" y="0"/>
                  </a:cubicBezTo>
                </a:path>
              </a:pathLst>
            </a:custGeom>
            <a:solidFill>
              <a:srgbClr val="FEE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śļíďè">
              <a:extLst>
                <a:ext uri="{FF2B5EF4-FFF2-40B4-BE49-F238E27FC236}">
                  <a16:creationId xmlns:a16="http://schemas.microsoft.com/office/drawing/2014/main" id="{4BA51B49-9708-4F5E-98FC-F19CE21F7CFF}"/>
                </a:ext>
              </a:extLst>
            </p:cNvPr>
            <p:cNvSpPr/>
            <p:nvPr/>
          </p:nvSpPr>
          <p:spPr bwMode="auto">
            <a:xfrm>
              <a:off x="8001000" y="2165350"/>
              <a:ext cx="368300" cy="220663"/>
            </a:xfrm>
            <a:custGeom>
              <a:avLst/>
              <a:gdLst>
                <a:gd name="T0" fmla="*/ 38 w 112"/>
                <a:gd name="T1" fmla="*/ 10 h 67"/>
                <a:gd name="T2" fmla="*/ 18 w 112"/>
                <a:gd name="T3" fmla="*/ 3 h 67"/>
                <a:gd name="T4" fmla="*/ 2 w 112"/>
                <a:gd name="T5" fmla="*/ 10 h 67"/>
                <a:gd name="T6" fmla="*/ 9 w 112"/>
                <a:gd name="T7" fmla="*/ 25 h 67"/>
                <a:gd name="T8" fmla="*/ 30 w 112"/>
                <a:gd name="T9" fmla="*/ 33 h 67"/>
                <a:gd name="T10" fmla="*/ 43 w 112"/>
                <a:gd name="T11" fmla="*/ 47 h 67"/>
                <a:gd name="T12" fmla="*/ 97 w 112"/>
                <a:gd name="T13" fmla="*/ 67 h 67"/>
                <a:gd name="T14" fmla="*/ 101 w 112"/>
                <a:gd name="T15" fmla="*/ 61 h 67"/>
                <a:gd name="T16" fmla="*/ 45 w 112"/>
                <a:gd name="T17" fmla="*/ 40 h 67"/>
                <a:gd name="T18" fmla="*/ 37 w 112"/>
                <a:gd name="T19" fmla="*/ 29 h 67"/>
                <a:gd name="T20" fmla="*/ 37 w 112"/>
                <a:gd name="T21" fmla="*/ 27 h 67"/>
                <a:gd name="T22" fmla="*/ 12 w 112"/>
                <a:gd name="T23" fmla="*/ 18 h 67"/>
                <a:gd name="T24" fmla="*/ 10 w 112"/>
                <a:gd name="T25" fmla="*/ 12 h 67"/>
                <a:gd name="T26" fmla="*/ 15 w 112"/>
                <a:gd name="T27" fmla="*/ 10 h 67"/>
                <a:gd name="T28" fmla="*/ 39 w 112"/>
                <a:gd name="T29" fmla="*/ 19 h 67"/>
                <a:gd name="T30" fmla="*/ 41 w 112"/>
                <a:gd name="T31" fmla="*/ 18 h 67"/>
                <a:gd name="T32" fmla="*/ 54 w 112"/>
                <a:gd name="T33" fmla="*/ 15 h 67"/>
                <a:gd name="T34" fmla="*/ 110 w 112"/>
                <a:gd name="T35" fmla="*/ 36 h 67"/>
                <a:gd name="T36" fmla="*/ 112 w 112"/>
                <a:gd name="T37" fmla="*/ 28 h 67"/>
                <a:gd name="T38" fmla="*/ 57 w 112"/>
                <a:gd name="T39" fmla="*/ 8 h 67"/>
                <a:gd name="T40" fmla="*/ 38 w 112"/>
                <a:gd name="T41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67">
                  <a:moveTo>
                    <a:pt x="38" y="10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2" y="0"/>
                    <a:pt x="5" y="4"/>
                    <a:pt x="2" y="10"/>
                  </a:cubicBezTo>
                  <a:cubicBezTo>
                    <a:pt x="0" y="16"/>
                    <a:pt x="3" y="23"/>
                    <a:pt x="9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9"/>
                    <a:pt x="36" y="45"/>
                    <a:pt x="43" y="4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5"/>
                    <a:pt x="100" y="63"/>
                    <a:pt x="101" y="6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38"/>
                    <a:pt x="38" y="34"/>
                    <a:pt x="37" y="2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17"/>
                    <a:pt x="9" y="15"/>
                    <a:pt x="10" y="12"/>
                  </a:cubicBezTo>
                  <a:cubicBezTo>
                    <a:pt x="11" y="10"/>
                    <a:pt x="13" y="9"/>
                    <a:pt x="15" y="1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5" y="14"/>
                    <a:pt x="50" y="14"/>
                    <a:pt x="54" y="15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4"/>
                    <a:pt x="111" y="31"/>
                    <a:pt x="112" y="2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1" y="5"/>
                    <a:pt x="44" y="6"/>
                    <a:pt x="38" y="10"/>
                  </a:cubicBezTo>
                  <a:close/>
                </a:path>
              </a:pathLst>
            </a:custGeom>
            <a:solidFill>
              <a:srgbClr val="FFF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ḻiḋê">
              <a:extLst>
                <a:ext uri="{FF2B5EF4-FFF2-40B4-BE49-F238E27FC236}">
                  <a16:creationId xmlns:a16="http://schemas.microsoft.com/office/drawing/2014/main" id="{561909C9-1DDA-4F84-8D27-ACB5059B866D}"/>
                </a:ext>
              </a:extLst>
            </p:cNvPr>
            <p:cNvSpPr/>
            <p:nvPr/>
          </p:nvSpPr>
          <p:spPr bwMode="auto">
            <a:xfrm>
              <a:off x="3643313" y="4867275"/>
              <a:ext cx="2551113" cy="73025"/>
            </a:xfrm>
            <a:custGeom>
              <a:avLst/>
              <a:gdLst>
                <a:gd name="T0" fmla="*/ 773 w 773"/>
                <a:gd name="T1" fmla="*/ 6 h 22"/>
                <a:gd name="T2" fmla="*/ 644 w 773"/>
                <a:gd name="T3" fmla="*/ 6 h 22"/>
                <a:gd name="T4" fmla="*/ 651 w 773"/>
                <a:gd name="T5" fmla="*/ 22 h 22"/>
                <a:gd name="T6" fmla="*/ 771 w 773"/>
                <a:gd name="T7" fmla="*/ 22 h 22"/>
                <a:gd name="T8" fmla="*/ 773 w 773"/>
                <a:gd name="T9" fmla="*/ 6 h 22"/>
                <a:gd name="T10" fmla="*/ 109 w 773"/>
                <a:gd name="T11" fmla="*/ 0 h 22"/>
                <a:gd name="T12" fmla="*/ 11 w 773"/>
                <a:gd name="T13" fmla="*/ 0 h 22"/>
                <a:gd name="T14" fmla="*/ 0 w 773"/>
                <a:gd name="T15" fmla="*/ 11 h 22"/>
                <a:gd name="T16" fmla="*/ 11 w 773"/>
                <a:gd name="T17" fmla="*/ 22 h 22"/>
                <a:gd name="T18" fmla="*/ 584 w 773"/>
                <a:gd name="T19" fmla="*/ 22 h 22"/>
                <a:gd name="T20" fmla="*/ 579 w 773"/>
                <a:gd name="T21" fmla="*/ 6 h 22"/>
                <a:gd name="T22" fmla="*/ 145 w 773"/>
                <a:gd name="T23" fmla="*/ 6 h 22"/>
                <a:gd name="T24" fmla="*/ 109 w 773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3" h="22">
                  <a:moveTo>
                    <a:pt x="773" y="6"/>
                  </a:moveTo>
                  <a:cubicBezTo>
                    <a:pt x="644" y="6"/>
                    <a:pt x="644" y="6"/>
                    <a:pt x="644" y="6"/>
                  </a:cubicBezTo>
                  <a:cubicBezTo>
                    <a:pt x="651" y="22"/>
                    <a:pt x="651" y="22"/>
                    <a:pt x="651" y="22"/>
                  </a:cubicBezTo>
                  <a:cubicBezTo>
                    <a:pt x="771" y="22"/>
                    <a:pt x="771" y="22"/>
                    <a:pt x="771" y="22"/>
                  </a:cubicBezTo>
                  <a:cubicBezTo>
                    <a:pt x="773" y="6"/>
                    <a:pt x="773" y="6"/>
                    <a:pt x="773" y="6"/>
                  </a:cubicBezTo>
                  <a:moveTo>
                    <a:pt x="10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82" y="16"/>
                    <a:pt x="580" y="11"/>
                    <a:pt x="579" y="6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32" y="6"/>
                    <a:pt x="120" y="3"/>
                    <a:pt x="109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ľiḍé">
              <a:extLst>
                <a:ext uri="{FF2B5EF4-FFF2-40B4-BE49-F238E27FC236}">
                  <a16:creationId xmlns:a16="http://schemas.microsoft.com/office/drawing/2014/main" id="{4291FCBA-4539-4814-B7AA-C0CB2697DC44}"/>
                </a:ext>
              </a:extLst>
            </p:cNvPr>
            <p:cNvSpPr/>
            <p:nvPr/>
          </p:nvSpPr>
          <p:spPr bwMode="auto">
            <a:xfrm>
              <a:off x="4022725" y="2290763"/>
              <a:ext cx="1422400" cy="728663"/>
            </a:xfrm>
            <a:custGeom>
              <a:avLst/>
              <a:gdLst>
                <a:gd name="T0" fmla="*/ 424 w 431"/>
                <a:gd name="T1" fmla="*/ 15 h 221"/>
                <a:gd name="T2" fmla="*/ 228 w 431"/>
                <a:gd name="T3" fmla="*/ 138 h 221"/>
                <a:gd name="T4" fmla="*/ 7 w 431"/>
                <a:gd name="T5" fmla="*/ 206 h 221"/>
                <a:gd name="T6" fmla="*/ 189 w 431"/>
                <a:gd name="T7" fmla="*/ 53 h 221"/>
                <a:gd name="T8" fmla="*/ 424 w 431"/>
                <a:gd name="T9" fmla="*/ 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21">
                  <a:moveTo>
                    <a:pt x="424" y="15"/>
                  </a:moveTo>
                  <a:cubicBezTo>
                    <a:pt x="431" y="30"/>
                    <a:pt x="343" y="85"/>
                    <a:pt x="228" y="138"/>
                  </a:cubicBezTo>
                  <a:cubicBezTo>
                    <a:pt x="113" y="191"/>
                    <a:pt x="14" y="221"/>
                    <a:pt x="7" y="206"/>
                  </a:cubicBezTo>
                  <a:cubicBezTo>
                    <a:pt x="0" y="191"/>
                    <a:pt x="74" y="106"/>
                    <a:pt x="189" y="53"/>
                  </a:cubicBezTo>
                  <a:cubicBezTo>
                    <a:pt x="304" y="0"/>
                    <a:pt x="417" y="0"/>
                    <a:pt x="424" y="15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ṧlïdé">
              <a:extLst>
                <a:ext uri="{FF2B5EF4-FFF2-40B4-BE49-F238E27FC236}">
                  <a16:creationId xmlns:a16="http://schemas.microsoft.com/office/drawing/2014/main" id="{59887178-CC53-479C-B20A-261ABC9BE08D}"/>
                </a:ext>
              </a:extLst>
            </p:cNvPr>
            <p:cNvSpPr/>
            <p:nvPr/>
          </p:nvSpPr>
          <p:spPr bwMode="auto">
            <a:xfrm>
              <a:off x="4148138" y="2346325"/>
              <a:ext cx="3443288" cy="2398713"/>
            </a:xfrm>
            <a:custGeom>
              <a:avLst/>
              <a:gdLst>
                <a:gd name="T0" fmla="*/ 1043 w 1043"/>
                <a:gd name="T1" fmla="*/ 676 h 727"/>
                <a:gd name="T2" fmla="*/ 992 w 1043"/>
                <a:gd name="T3" fmla="*/ 727 h 727"/>
                <a:gd name="T4" fmla="*/ 51 w 1043"/>
                <a:gd name="T5" fmla="*/ 727 h 727"/>
                <a:gd name="T6" fmla="*/ 0 w 1043"/>
                <a:gd name="T7" fmla="*/ 676 h 727"/>
                <a:gd name="T8" fmla="*/ 0 w 1043"/>
                <a:gd name="T9" fmla="*/ 51 h 727"/>
                <a:gd name="T10" fmla="*/ 51 w 1043"/>
                <a:gd name="T11" fmla="*/ 0 h 727"/>
                <a:gd name="T12" fmla="*/ 992 w 1043"/>
                <a:gd name="T13" fmla="*/ 0 h 727"/>
                <a:gd name="T14" fmla="*/ 1043 w 1043"/>
                <a:gd name="T15" fmla="*/ 51 h 727"/>
                <a:gd name="T16" fmla="*/ 1043 w 1043"/>
                <a:gd name="T17" fmla="*/ 67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3" h="727">
                  <a:moveTo>
                    <a:pt x="1043" y="676"/>
                  </a:moveTo>
                  <a:cubicBezTo>
                    <a:pt x="1043" y="704"/>
                    <a:pt x="1020" y="727"/>
                    <a:pt x="992" y="727"/>
                  </a:cubicBezTo>
                  <a:cubicBezTo>
                    <a:pt x="51" y="727"/>
                    <a:pt x="51" y="727"/>
                    <a:pt x="51" y="727"/>
                  </a:cubicBezTo>
                  <a:cubicBezTo>
                    <a:pt x="23" y="727"/>
                    <a:pt x="0" y="704"/>
                    <a:pt x="0" y="67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992" y="0"/>
                    <a:pt x="992" y="0"/>
                    <a:pt x="992" y="0"/>
                  </a:cubicBezTo>
                  <a:cubicBezTo>
                    <a:pt x="1020" y="0"/>
                    <a:pt x="1043" y="22"/>
                    <a:pt x="1043" y="51"/>
                  </a:cubicBezTo>
                  <a:cubicBezTo>
                    <a:pt x="1043" y="676"/>
                    <a:pt x="1043" y="676"/>
                    <a:pt x="1043" y="676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ṡlïďè">
              <a:extLst>
                <a:ext uri="{FF2B5EF4-FFF2-40B4-BE49-F238E27FC236}">
                  <a16:creationId xmlns:a16="http://schemas.microsoft.com/office/drawing/2014/main" id="{1DAE1D06-6AA5-4F82-A14F-D00790077523}"/>
                </a:ext>
              </a:extLst>
            </p:cNvPr>
            <p:cNvSpPr/>
            <p:nvPr/>
          </p:nvSpPr>
          <p:spPr bwMode="auto">
            <a:xfrm>
              <a:off x="4175125" y="2346325"/>
              <a:ext cx="3416300" cy="2359025"/>
            </a:xfrm>
            <a:custGeom>
              <a:avLst/>
              <a:gdLst>
                <a:gd name="T0" fmla="*/ 984 w 1035"/>
                <a:gd name="T1" fmla="*/ 0 h 715"/>
                <a:gd name="T2" fmla="*/ 43 w 1035"/>
                <a:gd name="T3" fmla="*/ 0 h 715"/>
                <a:gd name="T4" fmla="*/ 0 w 1035"/>
                <a:gd name="T5" fmla="*/ 23 h 715"/>
                <a:gd name="T6" fmla="*/ 33 w 1035"/>
                <a:gd name="T7" fmla="*/ 11 h 715"/>
                <a:gd name="T8" fmla="*/ 974 w 1035"/>
                <a:gd name="T9" fmla="*/ 11 h 715"/>
                <a:gd name="T10" fmla="*/ 1025 w 1035"/>
                <a:gd name="T11" fmla="*/ 62 h 715"/>
                <a:gd name="T12" fmla="*/ 1025 w 1035"/>
                <a:gd name="T13" fmla="*/ 687 h 715"/>
                <a:gd name="T14" fmla="*/ 1017 w 1035"/>
                <a:gd name="T15" fmla="*/ 715 h 715"/>
                <a:gd name="T16" fmla="*/ 1035 w 1035"/>
                <a:gd name="T17" fmla="*/ 676 h 715"/>
                <a:gd name="T18" fmla="*/ 1035 w 1035"/>
                <a:gd name="T19" fmla="*/ 51 h 715"/>
                <a:gd name="T20" fmla="*/ 984 w 1035"/>
                <a:gd name="T2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5" h="715">
                  <a:moveTo>
                    <a:pt x="98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5" y="0"/>
                    <a:pt x="9" y="9"/>
                    <a:pt x="0" y="23"/>
                  </a:cubicBezTo>
                  <a:cubicBezTo>
                    <a:pt x="9" y="16"/>
                    <a:pt x="21" y="11"/>
                    <a:pt x="33" y="11"/>
                  </a:cubicBezTo>
                  <a:cubicBezTo>
                    <a:pt x="974" y="11"/>
                    <a:pt x="974" y="11"/>
                    <a:pt x="974" y="11"/>
                  </a:cubicBezTo>
                  <a:cubicBezTo>
                    <a:pt x="1002" y="11"/>
                    <a:pt x="1025" y="34"/>
                    <a:pt x="1025" y="62"/>
                  </a:cubicBezTo>
                  <a:cubicBezTo>
                    <a:pt x="1025" y="687"/>
                    <a:pt x="1025" y="687"/>
                    <a:pt x="1025" y="687"/>
                  </a:cubicBezTo>
                  <a:cubicBezTo>
                    <a:pt x="1025" y="697"/>
                    <a:pt x="1022" y="707"/>
                    <a:pt x="1017" y="715"/>
                  </a:cubicBezTo>
                  <a:cubicBezTo>
                    <a:pt x="1028" y="705"/>
                    <a:pt x="1035" y="691"/>
                    <a:pt x="1035" y="676"/>
                  </a:cubicBezTo>
                  <a:cubicBezTo>
                    <a:pt x="1035" y="51"/>
                    <a:pt x="1035" y="51"/>
                    <a:pt x="1035" y="51"/>
                  </a:cubicBezTo>
                  <a:cubicBezTo>
                    <a:pt x="1035" y="22"/>
                    <a:pt x="1012" y="0"/>
                    <a:pt x="98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śḻíḋé">
              <a:extLst>
                <a:ext uri="{FF2B5EF4-FFF2-40B4-BE49-F238E27FC236}">
                  <a16:creationId xmlns:a16="http://schemas.microsoft.com/office/drawing/2014/main" id="{7563F005-B9F9-4A2B-91DC-85B4BCFB7BF0}"/>
                </a:ext>
              </a:extLst>
            </p:cNvPr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ļiḑè">
              <a:extLst>
                <a:ext uri="{FF2B5EF4-FFF2-40B4-BE49-F238E27FC236}">
                  <a16:creationId xmlns:a16="http://schemas.microsoft.com/office/drawing/2014/main" id="{2A6C0E1F-B31E-4CD0-8051-7B10D3BF7C35}"/>
                </a:ext>
              </a:extLst>
            </p:cNvPr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ṥlîḍé">
              <a:extLst>
                <a:ext uri="{FF2B5EF4-FFF2-40B4-BE49-F238E27FC236}">
                  <a16:creationId xmlns:a16="http://schemas.microsoft.com/office/drawing/2014/main" id="{809517F1-E92A-455A-A4AD-EB120A467AB0}"/>
                </a:ext>
              </a:extLst>
            </p:cNvPr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ṡļîḑè">
              <a:extLst>
                <a:ext uri="{FF2B5EF4-FFF2-40B4-BE49-F238E27FC236}">
                  <a16:creationId xmlns:a16="http://schemas.microsoft.com/office/drawing/2014/main" id="{B55DD51A-F12E-4310-B799-545E81DF9580}"/>
                </a:ext>
              </a:extLst>
            </p:cNvPr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Slidè">
              <a:extLst>
                <a:ext uri="{FF2B5EF4-FFF2-40B4-BE49-F238E27FC236}">
                  <a16:creationId xmlns:a16="http://schemas.microsoft.com/office/drawing/2014/main" id="{BFC2B4E4-E8D7-4D0D-90F3-BB72F222CE23}"/>
                </a:ext>
              </a:extLst>
            </p:cNvPr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ṣ1îḑê">
              <a:extLst>
                <a:ext uri="{FF2B5EF4-FFF2-40B4-BE49-F238E27FC236}">
                  <a16:creationId xmlns:a16="http://schemas.microsoft.com/office/drawing/2014/main" id="{7B987ED7-6502-4CE5-AAB1-626D61118D17}"/>
                </a:ext>
              </a:extLst>
            </p:cNvPr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lîḋê">
              <a:extLst>
                <a:ext uri="{FF2B5EF4-FFF2-40B4-BE49-F238E27FC236}">
                  <a16:creationId xmlns:a16="http://schemas.microsoft.com/office/drawing/2014/main" id="{DBD75B6D-46D1-4130-BB3E-9ACEFD50EEF7}"/>
                </a:ext>
              </a:extLst>
            </p:cNvPr>
            <p:cNvSpPr/>
            <p:nvPr/>
          </p:nvSpPr>
          <p:spPr bwMode="auto">
            <a:xfrm>
              <a:off x="5432425" y="2525713"/>
              <a:ext cx="1611313" cy="22225"/>
            </a:xfrm>
            <a:custGeom>
              <a:avLst/>
              <a:gdLst>
                <a:gd name="T0" fmla="*/ 488 w 488"/>
                <a:gd name="T1" fmla="*/ 0 h 7"/>
                <a:gd name="T2" fmla="*/ 0 w 488"/>
                <a:gd name="T3" fmla="*/ 0 h 7"/>
                <a:gd name="T4" fmla="*/ 6 w 488"/>
                <a:gd name="T5" fmla="*/ 7 h 7"/>
                <a:gd name="T6" fmla="*/ 476 w 488"/>
                <a:gd name="T7" fmla="*/ 7 h 7"/>
                <a:gd name="T8" fmla="*/ 488 w 48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">
                  <a:moveTo>
                    <a:pt x="4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76" y="7"/>
                    <a:pt x="476" y="7"/>
                    <a:pt x="476" y="7"/>
                  </a:cubicBezTo>
                  <a:cubicBezTo>
                    <a:pt x="480" y="4"/>
                    <a:pt x="484" y="2"/>
                    <a:pt x="488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ṩ1ïdé">
              <a:extLst>
                <a:ext uri="{FF2B5EF4-FFF2-40B4-BE49-F238E27FC236}">
                  <a16:creationId xmlns:a16="http://schemas.microsoft.com/office/drawing/2014/main" id="{4727D677-C156-4BF8-849F-F7A1F581A938}"/>
                </a:ext>
              </a:extLst>
            </p:cNvPr>
            <p:cNvSpPr/>
            <p:nvPr/>
          </p:nvSpPr>
          <p:spPr bwMode="auto">
            <a:xfrm>
              <a:off x="4872038" y="2525713"/>
              <a:ext cx="581025" cy="22225"/>
            </a:xfrm>
            <a:custGeom>
              <a:avLst/>
              <a:gdLst>
                <a:gd name="T0" fmla="*/ 170 w 176"/>
                <a:gd name="T1" fmla="*/ 0 h 7"/>
                <a:gd name="T2" fmla="*/ 16 w 176"/>
                <a:gd name="T3" fmla="*/ 0 h 7"/>
                <a:gd name="T4" fmla="*/ 0 w 176"/>
                <a:gd name="T5" fmla="*/ 7 h 7"/>
                <a:gd name="T6" fmla="*/ 176 w 176"/>
                <a:gd name="T7" fmla="*/ 7 h 7"/>
                <a:gd name="T8" fmla="*/ 170 w 17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">
                  <a:moveTo>
                    <a:pt x="17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2"/>
                    <a:pt x="5" y="4"/>
                    <a:pt x="0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š1îḋé">
              <a:extLst>
                <a:ext uri="{FF2B5EF4-FFF2-40B4-BE49-F238E27FC236}">
                  <a16:creationId xmlns:a16="http://schemas.microsoft.com/office/drawing/2014/main" id="{AE029E5E-6503-4E80-83B1-444554A1B71E}"/>
                </a:ext>
              </a:extLst>
            </p:cNvPr>
            <p:cNvSpPr/>
            <p:nvPr/>
          </p:nvSpPr>
          <p:spPr bwMode="auto">
            <a:xfrm>
              <a:off x="3771900" y="4603750"/>
              <a:ext cx="4195763" cy="282575"/>
            </a:xfrm>
            <a:custGeom>
              <a:avLst/>
              <a:gdLst>
                <a:gd name="T0" fmla="*/ 0 w 1271"/>
                <a:gd name="T1" fmla="*/ 0 h 86"/>
                <a:gd name="T2" fmla="*/ 106 w 1271"/>
                <a:gd name="T3" fmla="*/ 86 h 86"/>
                <a:gd name="T4" fmla="*/ 1166 w 1271"/>
                <a:gd name="T5" fmla="*/ 86 h 86"/>
                <a:gd name="T6" fmla="*/ 1271 w 1271"/>
                <a:gd name="T7" fmla="*/ 0 h 86"/>
                <a:gd name="T8" fmla="*/ 0 w 127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86">
                  <a:moveTo>
                    <a:pt x="0" y="0"/>
                  </a:moveTo>
                  <a:cubicBezTo>
                    <a:pt x="10" y="49"/>
                    <a:pt x="54" y="86"/>
                    <a:pt x="106" y="86"/>
                  </a:cubicBezTo>
                  <a:cubicBezTo>
                    <a:pt x="1166" y="86"/>
                    <a:pt x="1166" y="86"/>
                    <a:pt x="1166" y="86"/>
                  </a:cubicBezTo>
                  <a:cubicBezTo>
                    <a:pt x="1218" y="86"/>
                    <a:pt x="1261" y="49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şļîďe">
              <a:extLst>
                <a:ext uri="{FF2B5EF4-FFF2-40B4-BE49-F238E27FC236}">
                  <a16:creationId xmlns:a16="http://schemas.microsoft.com/office/drawing/2014/main" id="{50F31E71-6765-451B-8188-97896A0F4C2B}"/>
                </a:ext>
              </a:extLst>
            </p:cNvPr>
            <p:cNvSpPr/>
            <p:nvPr/>
          </p:nvSpPr>
          <p:spPr bwMode="auto">
            <a:xfrm>
              <a:off x="3771900" y="4603750"/>
              <a:ext cx="4195763" cy="276225"/>
            </a:xfrm>
            <a:custGeom>
              <a:avLst/>
              <a:gdLst>
                <a:gd name="T0" fmla="*/ 0 w 1271"/>
                <a:gd name="T1" fmla="*/ 0 h 84"/>
                <a:gd name="T2" fmla="*/ 3 w 1271"/>
                <a:gd name="T3" fmla="*/ 12 h 84"/>
                <a:gd name="T4" fmla="*/ 1235 w 1271"/>
                <a:gd name="T5" fmla="*/ 12 h 84"/>
                <a:gd name="T6" fmla="*/ 1182 w 1271"/>
                <a:gd name="T7" fmla="*/ 84 h 84"/>
                <a:gd name="T8" fmla="*/ 1271 w 1271"/>
                <a:gd name="T9" fmla="*/ 0 h 84"/>
                <a:gd name="T10" fmla="*/ 0 w 1271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84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1235" y="12"/>
                    <a:pt x="1235" y="12"/>
                    <a:pt x="1235" y="12"/>
                  </a:cubicBezTo>
                  <a:cubicBezTo>
                    <a:pt x="1229" y="43"/>
                    <a:pt x="1209" y="69"/>
                    <a:pt x="1182" y="84"/>
                  </a:cubicBezTo>
                  <a:cubicBezTo>
                    <a:pt x="1226" y="77"/>
                    <a:pt x="1262" y="44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ŝľiďe">
              <a:extLst>
                <a:ext uri="{FF2B5EF4-FFF2-40B4-BE49-F238E27FC236}">
                  <a16:creationId xmlns:a16="http://schemas.microsoft.com/office/drawing/2014/main" id="{88771A00-9E45-42B2-A787-C19556CB273F}"/>
                </a:ext>
              </a:extLst>
            </p:cNvPr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ḻíḑe">
              <a:extLst>
                <a:ext uri="{FF2B5EF4-FFF2-40B4-BE49-F238E27FC236}">
                  <a16:creationId xmlns:a16="http://schemas.microsoft.com/office/drawing/2014/main" id="{EF0F9828-0EAF-45E9-A279-0F676FAAF9A0}"/>
                </a:ext>
              </a:extLst>
            </p:cNvPr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š1îḑe">
              <a:extLst>
                <a:ext uri="{FF2B5EF4-FFF2-40B4-BE49-F238E27FC236}">
                  <a16:creationId xmlns:a16="http://schemas.microsoft.com/office/drawing/2014/main" id="{B0FE6887-03DD-494A-BF25-E2BECDEEA749}"/>
                </a:ext>
              </a:extLst>
            </p:cNvPr>
            <p:cNvSpPr/>
            <p:nvPr/>
          </p:nvSpPr>
          <p:spPr bwMode="auto">
            <a:xfrm>
              <a:off x="3829050" y="1865313"/>
              <a:ext cx="1593850" cy="1104900"/>
            </a:xfrm>
            <a:custGeom>
              <a:avLst/>
              <a:gdLst>
                <a:gd name="T0" fmla="*/ 101 w 483"/>
                <a:gd name="T1" fmla="*/ 179 h 335"/>
                <a:gd name="T2" fmla="*/ 0 w 483"/>
                <a:gd name="T3" fmla="*/ 191 h 335"/>
                <a:gd name="T4" fmla="*/ 66 w 483"/>
                <a:gd name="T5" fmla="*/ 335 h 335"/>
                <a:gd name="T6" fmla="*/ 97 w 483"/>
                <a:gd name="T7" fmla="*/ 286 h 335"/>
                <a:gd name="T8" fmla="*/ 97 w 483"/>
                <a:gd name="T9" fmla="*/ 197 h 335"/>
                <a:gd name="T10" fmla="*/ 101 w 483"/>
                <a:gd name="T11" fmla="*/ 179 h 335"/>
                <a:gd name="T12" fmla="*/ 417 w 483"/>
                <a:gd name="T13" fmla="*/ 0 h 335"/>
                <a:gd name="T14" fmla="*/ 255 w 483"/>
                <a:gd name="T15" fmla="*/ 146 h 335"/>
                <a:gd name="T16" fmla="*/ 357 w 483"/>
                <a:gd name="T17" fmla="*/ 146 h 335"/>
                <a:gd name="T18" fmla="*/ 442 w 483"/>
                <a:gd name="T19" fmla="*/ 135 h 335"/>
                <a:gd name="T20" fmla="*/ 483 w 483"/>
                <a:gd name="T21" fmla="*/ 144 h 335"/>
                <a:gd name="T22" fmla="*/ 483 w 483"/>
                <a:gd name="T23" fmla="*/ 144 h 335"/>
                <a:gd name="T24" fmla="*/ 417 w 483"/>
                <a:gd name="T2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335">
                  <a:moveTo>
                    <a:pt x="101" y="179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66" y="335"/>
                    <a:pt x="66" y="335"/>
                    <a:pt x="66" y="335"/>
                  </a:cubicBezTo>
                  <a:cubicBezTo>
                    <a:pt x="63" y="328"/>
                    <a:pt x="74" y="310"/>
                    <a:pt x="97" y="286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7" y="190"/>
                    <a:pt x="98" y="184"/>
                    <a:pt x="101" y="179"/>
                  </a:cubicBezTo>
                  <a:moveTo>
                    <a:pt x="417" y="0"/>
                  </a:moveTo>
                  <a:cubicBezTo>
                    <a:pt x="255" y="146"/>
                    <a:pt x="255" y="146"/>
                    <a:pt x="255" y="146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391" y="138"/>
                    <a:pt x="420" y="135"/>
                    <a:pt x="442" y="135"/>
                  </a:cubicBezTo>
                  <a:cubicBezTo>
                    <a:pt x="465" y="135"/>
                    <a:pt x="480" y="139"/>
                    <a:pt x="483" y="144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17" y="0"/>
                    <a:pt x="417" y="0"/>
                    <a:pt x="41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ṥḻîďe">
              <a:extLst>
                <a:ext uri="{FF2B5EF4-FFF2-40B4-BE49-F238E27FC236}">
                  <a16:creationId xmlns:a16="http://schemas.microsoft.com/office/drawing/2014/main" id="{20A53203-6A49-421A-ABCA-B6883D8564D3}"/>
                </a:ext>
              </a:extLst>
            </p:cNvPr>
            <p:cNvSpPr/>
            <p:nvPr/>
          </p:nvSpPr>
          <p:spPr bwMode="auto">
            <a:xfrm>
              <a:off x="4037013" y="2311400"/>
              <a:ext cx="1385888" cy="658813"/>
            </a:xfrm>
            <a:custGeom>
              <a:avLst/>
              <a:gdLst>
                <a:gd name="T0" fmla="*/ 34 w 420"/>
                <a:gd name="T1" fmla="*/ 151 h 200"/>
                <a:gd name="T2" fmla="*/ 3 w 420"/>
                <a:gd name="T3" fmla="*/ 200 h 200"/>
                <a:gd name="T4" fmla="*/ 3 w 420"/>
                <a:gd name="T5" fmla="*/ 200 h 200"/>
                <a:gd name="T6" fmla="*/ 34 w 420"/>
                <a:gd name="T7" fmla="*/ 177 h 200"/>
                <a:gd name="T8" fmla="*/ 34 w 420"/>
                <a:gd name="T9" fmla="*/ 151 h 200"/>
                <a:gd name="T10" fmla="*/ 379 w 420"/>
                <a:gd name="T11" fmla="*/ 0 h 200"/>
                <a:gd name="T12" fmla="*/ 294 w 420"/>
                <a:gd name="T13" fmla="*/ 11 h 200"/>
                <a:gd name="T14" fmla="*/ 404 w 420"/>
                <a:gd name="T15" fmla="*/ 11 h 200"/>
                <a:gd name="T16" fmla="*/ 417 w 420"/>
                <a:gd name="T17" fmla="*/ 8 h 200"/>
                <a:gd name="T18" fmla="*/ 420 w 420"/>
                <a:gd name="T19" fmla="*/ 9 h 200"/>
                <a:gd name="T20" fmla="*/ 379 w 420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200">
                  <a:moveTo>
                    <a:pt x="34" y="151"/>
                  </a:moveTo>
                  <a:cubicBezTo>
                    <a:pt x="11" y="175"/>
                    <a:pt x="0" y="193"/>
                    <a:pt x="3" y="200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2" y="197"/>
                    <a:pt x="14" y="189"/>
                    <a:pt x="34" y="177"/>
                  </a:cubicBezTo>
                  <a:cubicBezTo>
                    <a:pt x="34" y="151"/>
                    <a:pt x="34" y="151"/>
                    <a:pt x="34" y="151"/>
                  </a:cubicBezTo>
                  <a:moveTo>
                    <a:pt x="379" y="0"/>
                  </a:moveTo>
                  <a:cubicBezTo>
                    <a:pt x="357" y="0"/>
                    <a:pt x="328" y="3"/>
                    <a:pt x="294" y="11"/>
                  </a:cubicBezTo>
                  <a:cubicBezTo>
                    <a:pt x="404" y="11"/>
                    <a:pt x="404" y="11"/>
                    <a:pt x="404" y="11"/>
                  </a:cubicBezTo>
                  <a:cubicBezTo>
                    <a:pt x="410" y="9"/>
                    <a:pt x="415" y="8"/>
                    <a:pt x="417" y="8"/>
                  </a:cubicBezTo>
                  <a:cubicBezTo>
                    <a:pt x="419" y="8"/>
                    <a:pt x="419" y="8"/>
                    <a:pt x="420" y="9"/>
                  </a:cubicBezTo>
                  <a:cubicBezTo>
                    <a:pt x="417" y="4"/>
                    <a:pt x="402" y="0"/>
                    <a:pt x="379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ľîḓé">
              <a:extLst>
                <a:ext uri="{FF2B5EF4-FFF2-40B4-BE49-F238E27FC236}">
                  <a16:creationId xmlns:a16="http://schemas.microsoft.com/office/drawing/2014/main" id="{A761295F-7A2D-417F-8D0B-146837941211}"/>
                </a:ext>
              </a:extLst>
            </p:cNvPr>
            <p:cNvSpPr/>
            <p:nvPr/>
          </p:nvSpPr>
          <p:spPr bwMode="auto">
            <a:xfrm>
              <a:off x="4148138" y="2382838"/>
              <a:ext cx="1112838" cy="511175"/>
            </a:xfrm>
            <a:custGeom>
              <a:avLst/>
              <a:gdLst>
                <a:gd name="T0" fmla="*/ 337 w 337"/>
                <a:gd name="T1" fmla="*/ 0 h 155"/>
                <a:gd name="T2" fmla="*/ 146 w 337"/>
                <a:gd name="T3" fmla="*/ 0 h 155"/>
                <a:gd name="T4" fmla="*/ 141 w 337"/>
                <a:gd name="T5" fmla="*/ 4 h 155"/>
                <a:gd name="T6" fmla="*/ 4 w 337"/>
                <a:gd name="T7" fmla="*/ 22 h 155"/>
                <a:gd name="T8" fmla="*/ 0 w 337"/>
                <a:gd name="T9" fmla="*/ 40 h 155"/>
                <a:gd name="T10" fmla="*/ 0 w 337"/>
                <a:gd name="T11" fmla="*/ 129 h 155"/>
                <a:gd name="T12" fmla="*/ 0 w 337"/>
                <a:gd name="T13" fmla="*/ 155 h 155"/>
                <a:gd name="T14" fmla="*/ 28 w 337"/>
                <a:gd name="T15" fmla="*/ 140 h 155"/>
                <a:gd name="T16" fmla="*/ 28 w 337"/>
                <a:gd name="T17" fmla="*/ 43 h 155"/>
                <a:gd name="T18" fmla="*/ 235 w 337"/>
                <a:gd name="T19" fmla="*/ 43 h 155"/>
                <a:gd name="T20" fmla="*/ 337 w 337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155">
                  <a:moveTo>
                    <a:pt x="337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7"/>
                    <a:pt x="0" y="33"/>
                    <a:pt x="0" y="4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8" y="151"/>
                    <a:pt x="18" y="146"/>
                    <a:pt x="28" y="1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35" y="43"/>
                    <a:pt x="235" y="43"/>
                    <a:pt x="235" y="43"/>
                  </a:cubicBezTo>
                  <a:cubicBezTo>
                    <a:pt x="274" y="26"/>
                    <a:pt x="310" y="10"/>
                    <a:pt x="337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ṡ1iḍé">
              <a:extLst>
                <a:ext uri="{FF2B5EF4-FFF2-40B4-BE49-F238E27FC236}">
                  <a16:creationId xmlns:a16="http://schemas.microsoft.com/office/drawing/2014/main" id="{C4D57329-E08B-4EB2-B78F-FD556497D006}"/>
                </a:ext>
              </a:extLst>
            </p:cNvPr>
            <p:cNvSpPr/>
            <p:nvPr/>
          </p:nvSpPr>
          <p:spPr bwMode="auto">
            <a:xfrm>
              <a:off x="4630738" y="2346325"/>
              <a:ext cx="739775" cy="36513"/>
            </a:xfrm>
            <a:custGeom>
              <a:avLst/>
              <a:gdLst>
                <a:gd name="T0" fmla="*/ 224 w 224"/>
                <a:gd name="T1" fmla="*/ 0 h 11"/>
                <a:gd name="T2" fmla="*/ 114 w 224"/>
                <a:gd name="T3" fmla="*/ 0 h 11"/>
                <a:gd name="T4" fmla="*/ 12 w 224"/>
                <a:gd name="T5" fmla="*/ 0 h 11"/>
                <a:gd name="T6" fmla="*/ 0 w 224"/>
                <a:gd name="T7" fmla="*/ 11 h 11"/>
                <a:gd name="T8" fmla="*/ 191 w 224"/>
                <a:gd name="T9" fmla="*/ 11 h 11"/>
                <a:gd name="T10" fmla="*/ 224 w 22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1">
                  <a:moveTo>
                    <a:pt x="22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205" y="6"/>
                    <a:pt x="216" y="2"/>
                    <a:pt x="224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ļiḍê">
              <a:extLst>
                <a:ext uri="{FF2B5EF4-FFF2-40B4-BE49-F238E27FC236}">
                  <a16:creationId xmlns:a16="http://schemas.microsoft.com/office/drawing/2014/main" id="{4E86DD9F-0FC7-4702-A1A9-CEB4AB832549}"/>
                </a:ext>
              </a:extLst>
            </p:cNvPr>
            <p:cNvSpPr/>
            <p:nvPr/>
          </p:nvSpPr>
          <p:spPr bwMode="auto">
            <a:xfrm>
              <a:off x="4241800" y="2525713"/>
              <a:ext cx="523875" cy="319088"/>
            </a:xfrm>
            <a:custGeom>
              <a:avLst/>
              <a:gdLst>
                <a:gd name="T0" fmla="*/ 145 w 159"/>
                <a:gd name="T1" fmla="*/ 7 h 97"/>
                <a:gd name="T2" fmla="*/ 33 w 159"/>
                <a:gd name="T3" fmla="*/ 7 h 97"/>
                <a:gd name="T4" fmla="*/ 80 w 159"/>
                <a:gd name="T5" fmla="*/ 58 h 97"/>
                <a:gd name="T6" fmla="*/ 159 w 159"/>
                <a:gd name="T7" fmla="*/ 21 h 97"/>
                <a:gd name="T8" fmla="*/ 145 w 159"/>
                <a:gd name="T9" fmla="*/ 7 h 97"/>
                <a:gd name="T10" fmla="*/ 0 w 159"/>
                <a:gd name="T11" fmla="*/ 0 h 97"/>
                <a:gd name="T12" fmla="*/ 0 w 159"/>
                <a:gd name="T13" fmla="*/ 0 h 97"/>
                <a:gd name="T14" fmla="*/ 0 w 159"/>
                <a:gd name="T15" fmla="*/ 97 h 97"/>
                <a:gd name="T16" fmla="*/ 3 w 159"/>
                <a:gd name="T17" fmla="*/ 96 h 97"/>
                <a:gd name="T18" fmla="*/ 0 w 159"/>
                <a:gd name="T19" fmla="*/ 93 h 97"/>
                <a:gd name="T20" fmla="*/ 0 w 159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97">
                  <a:moveTo>
                    <a:pt x="145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106" y="46"/>
                    <a:pt x="132" y="33"/>
                    <a:pt x="159" y="21"/>
                  </a:cubicBezTo>
                  <a:cubicBezTo>
                    <a:pt x="145" y="7"/>
                    <a:pt x="145" y="7"/>
                    <a:pt x="145" y="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2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lïdè">
              <a:extLst>
                <a:ext uri="{FF2B5EF4-FFF2-40B4-BE49-F238E27FC236}">
                  <a16:creationId xmlns:a16="http://schemas.microsoft.com/office/drawing/2014/main" id="{82068BEE-AC03-4565-B1CA-8EA37C901340}"/>
                </a:ext>
              </a:extLst>
            </p:cNvPr>
            <p:cNvSpPr/>
            <p:nvPr/>
          </p:nvSpPr>
          <p:spPr bwMode="auto">
            <a:xfrm>
              <a:off x="4241800" y="2525713"/>
              <a:ext cx="263525" cy="315913"/>
            </a:xfrm>
            <a:custGeom>
              <a:avLst/>
              <a:gdLst>
                <a:gd name="T0" fmla="*/ 0 w 80"/>
                <a:gd name="T1" fmla="*/ 0 h 96"/>
                <a:gd name="T2" fmla="*/ 0 w 80"/>
                <a:gd name="T3" fmla="*/ 0 h 96"/>
                <a:gd name="T4" fmla="*/ 0 w 80"/>
                <a:gd name="T5" fmla="*/ 93 h 96"/>
                <a:gd name="T6" fmla="*/ 3 w 80"/>
                <a:gd name="T7" fmla="*/ 96 h 96"/>
                <a:gd name="T8" fmla="*/ 80 w 80"/>
                <a:gd name="T9" fmla="*/ 58 h 96"/>
                <a:gd name="T10" fmla="*/ 33 w 80"/>
                <a:gd name="T11" fmla="*/ 7 h 96"/>
                <a:gd name="T12" fmla="*/ 0 w 80"/>
                <a:gd name="T13" fmla="*/ 7 h 96"/>
                <a:gd name="T14" fmla="*/ 0 w 80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5" y="84"/>
                    <a:pt x="52" y="71"/>
                    <a:pt x="80" y="5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ľíḍè">
              <a:extLst>
                <a:ext uri="{FF2B5EF4-FFF2-40B4-BE49-F238E27FC236}">
                  <a16:creationId xmlns:a16="http://schemas.microsoft.com/office/drawing/2014/main" id="{9F09E709-42E8-427B-A16E-75ED457DC597}"/>
                </a:ext>
              </a:extLst>
            </p:cNvPr>
            <p:cNvSpPr/>
            <p:nvPr/>
          </p:nvSpPr>
          <p:spPr bwMode="auto">
            <a:xfrm>
              <a:off x="4719638" y="2547938"/>
              <a:ext cx="152400" cy="46038"/>
            </a:xfrm>
            <a:custGeom>
              <a:avLst/>
              <a:gdLst>
                <a:gd name="T0" fmla="*/ 46 w 46"/>
                <a:gd name="T1" fmla="*/ 0 h 14"/>
                <a:gd name="T2" fmla="*/ 0 w 46"/>
                <a:gd name="T3" fmla="*/ 0 h 14"/>
                <a:gd name="T4" fmla="*/ 14 w 46"/>
                <a:gd name="T5" fmla="*/ 14 h 14"/>
                <a:gd name="T6" fmla="*/ 46 w 4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4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5" y="9"/>
                    <a:pt x="35" y="4"/>
                    <a:pt x="46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ŝḻiḑè">
              <a:extLst>
                <a:ext uri="{FF2B5EF4-FFF2-40B4-BE49-F238E27FC236}">
                  <a16:creationId xmlns:a16="http://schemas.microsoft.com/office/drawing/2014/main" id="{BF7E5C06-6982-4817-896D-D6D91A1CB1E7}"/>
                </a:ext>
              </a:extLst>
            </p:cNvPr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ŝlíde">
              <a:extLst>
                <a:ext uri="{FF2B5EF4-FFF2-40B4-BE49-F238E27FC236}">
                  <a16:creationId xmlns:a16="http://schemas.microsoft.com/office/drawing/2014/main" id="{3B256E29-6C2C-4B0D-A43D-BF173AC147A7}"/>
                </a:ext>
              </a:extLst>
            </p:cNvPr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ṩľídé">
              <a:extLst>
                <a:ext uri="{FF2B5EF4-FFF2-40B4-BE49-F238E27FC236}">
                  <a16:creationId xmlns:a16="http://schemas.microsoft.com/office/drawing/2014/main" id="{3E9EB2B0-E447-4F5F-BB4C-42678D1B376B}"/>
                </a:ext>
              </a:extLst>
            </p:cNvPr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1ide">
              <a:extLst>
                <a:ext uri="{FF2B5EF4-FFF2-40B4-BE49-F238E27FC236}">
                  <a16:creationId xmlns:a16="http://schemas.microsoft.com/office/drawing/2014/main" id="{77BC9DF2-5E85-49C9-BC81-3A67A01EAC58}"/>
                </a:ext>
              </a:extLst>
            </p:cNvPr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ŝľïdê">
              <a:extLst>
                <a:ext uri="{FF2B5EF4-FFF2-40B4-BE49-F238E27FC236}">
                  <a16:creationId xmlns:a16="http://schemas.microsoft.com/office/drawing/2014/main" id="{865FC6DC-11A8-49B0-BF5F-B17EB4D7BDC5}"/>
                </a:ext>
              </a:extLst>
            </p:cNvPr>
            <p:cNvSpPr/>
            <p:nvPr/>
          </p:nvSpPr>
          <p:spPr bwMode="auto">
            <a:xfrm>
              <a:off x="4700588" y="2525713"/>
              <a:ext cx="223838" cy="22225"/>
            </a:xfrm>
            <a:custGeom>
              <a:avLst/>
              <a:gdLst>
                <a:gd name="T0" fmla="*/ 68 w 68"/>
                <a:gd name="T1" fmla="*/ 0 h 7"/>
                <a:gd name="T2" fmla="*/ 0 w 68"/>
                <a:gd name="T3" fmla="*/ 0 h 7"/>
                <a:gd name="T4" fmla="*/ 6 w 68"/>
                <a:gd name="T5" fmla="*/ 7 h 7"/>
                <a:gd name="T6" fmla="*/ 52 w 68"/>
                <a:gd name="T7" fmla="*/ 7 h 7"/>
                <a:gd name="T8" fmla="*/ 68 w 6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7" y="4"/>
                    <a:pt x="63" y="2"/>
                    <a:pt x="68" y="0"/>
                  </a:cubicBezTo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ṧ1îḓé">
              <a:extLst>
                <a:ext uri="{FF2B5EF4-FFF2-40B4-BE49-F238E27FC236}">
                  <a16:creationId xmlns:a16="http://schemas.microsoft.com/office/drawing/2014/main" id="{61BF9C52-8721-44F1-94CA-D471F755237A}"/>
                </a:ext>
              </a:extLst>
            </p:cNvPr>
            <p:cNvSpPr/>
            <p:nvPr/>
          </p:nvSpPr>
          <p:spPr bwMode="auto">
            <a:xfrm>
              <a:off x="3736975" y="1700213"/>
              <a:ext cx="1468438" cy="795338"/>
            </a:xfrm>
            <a:custGeom>
              <a:avLst/>
              <a:gdLst>
                <a:gd name="T0" fmla="*/ 412 w 445"/>
                <a:gd name="T1" fmla="*/ 0 h 241"/>
                <a:gd name="T2" fmla="*/ 202 w 445"/>
                <a:gd name="T3" fmla="*/ 72 h 241"/>
                <a:gd name="T4" fmla="*/ 7 w 445"/>
                <a:gd name="T5" fmla="*/ 195 h 241"/>
                <a:gd name="T6" fmla="*/ 28 w 445"/>
                <a:gd name="T7" fmla="*/ 241 h 241"/>
                <a:gd name="T8" fmla="*/ 129 w 445"/>
                <a:gd name="T9" fmla="*/ 229 h 241"/>
                <a:gd name="T10" fmla="*/ 266 w 445"/>
                <a:gd name="T11" fmla="*/ 211 h 241"/>
                <a:gd name="T12" fmla="*/ 271 w 445"/>
                <a:gd name="T13" fmla="*/ 207 h 241"/>
                <a:gd name="T14" fmla="*/ 283 w 445"/>
                <a:gd name="T15" fmla="*/ 196 h 241"/>
                <a:gd name="T16" fmla="*/ 445 w 445"/>
                <a:gd name="T17" fmla="*/ 50 h 241"/>
                <a:gd name="T18" fmla="*/ 424 w 445"/>
                <a:gd name="T19" fmla="*/ 4 h 241"/>
                <a:gd name="T20" fmla="*/ 412 w 445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5" h="241">
                  <a:moveTo>
                    <a:pt x="412" y="0"/>
                  </a:moveTo>
                  <a:cubicBezTo>
                    <a:pt x="381" y="0"/>
                    <a:pt x="297" y="28"/>
                    <a:pt x="202" y="72"/>
                  </a:cubicBezTo>
                  <a:cubicBezTo>
                    <a:pt x="87" y="124"/>
                    <a:pt x="0" y="180"/>
                    <a:pt x="7" y="195"/>
                  </a:cubicBezTo>
                  <a:cubicBezTo>
                    <a:pt x="28" y="241"/>
                    <a:pt x="28" y="241"/>
                    <a:pt x="28" y="241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266" y="211"/>
                    <a:pt x="266" y="211"/>
                    <a:pt x="266" y="211"/>
                  </a:cubicBezTo>
                  <a:cubicBezTo>
                    <a:pt x="271" y="207"/>
                    <a:pt x="271" y="207"/>
                    <a:pt x="271" y="207"/>
                  </a:cubicBezTo>
                  <a:cubicBezTo>
                    <a:pt x="283" y="196"/>
                    <a:pt x="283" y="196"/>
                    <a:pt x="283" y="196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1"/>
                    <a:pt x="418" y="0"/>
                    <a:pt x="41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ľiḍé">
              <a:extLst>
                <a:ext uri="{FF2B5EF4-FFF2-40B4-BE49-F238E27FC236}">
                  <a16:creationId xmlns:a16="http://schemas.microsoft.com/office/drawing/2014/main" id="{D4325A34-FF17-47CC-812A-010CFAC4C121}"/>
                </a:ext>
              </a:extLst>
            </p:cNvPr>
            <p:cNvSpPr/>
            <p:nvPr/>
          </p:nvSpPr>
          <p:spPr bwMode="auto">
            <a:xfrm>
              <a:off x="3736975" y="1663700"/>
              <a:ext cx="1685925" cy="1306513"/>
            </a:xfrm>
            <a:custGeom>
              <a:avLst/>
              <a:gdLst>
                <a:gd name="T0" fmla="*/ 202 w 511"/>
                <a:gd name="T1" fmla="*/ 83 h 396"/>
                <a:gd name="T2" fmla="*/ 7 w 511"/>
                <a:gd name="T3" fmla="*/ 206 h 396"/>
                <a:gd name="T4" fmla="*/ 94 w 511"/>
                <a:gd name="T5" fmla="*/ 396 h 396"/>
                <a:gd name="T6" fmla="*/ 290 w 511"/>
                <a:gd name="T7" fmla="*/ 273 h 396"/>
                <a:gd name="T8" fmla="*/ 511 w 511"/>
                <a:gd name="T9" fmla="*/ 205 h 396"/>
                <a:gd name="T10" fmla="*/ 424 w 511"/>
                <a:gd name="T11" fmla="*/ 15 h 396"/>
                <a:gd name="T12" fmla="*/ 202 w 511"/>
                <a:gd name="T13" fmla="*/ 8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396">
                  <a:moveTo>
                    <a:pt x="202" y="83"/>
                  </a:moveTo>
                  <a:cubicBezTo>
                    <a:pt x="87" y="135"/>
                    <a:pt x="0" y="191"/>
                    <a:pt x="7" y="206"/>
                  </a:cubicBezTo>
                  <a:cubicBezTo>
                    <a:pt x="94" y="396"/>
                    <a:pt x="94" y="396"/>
                    <a:pt x="94" y="396"/>
                  </a:cubicBezTo>
                  <a:cubicBezTo>
                    <a:pt x="87" y="381"/>
                    <a:pt x="174" y="325"/>
                    <a:pt x="290" y="273"/>
                  </a:cubicBezTo>
                  <a:cubicBezTo>
                    <a:pt x="405" y="220"/>
                    <a:pt x="504" y="190"/>
                    <a:pt x="511" y="205"/>
                  </a:cubicBezTo>
                  <a:cubicBezTo>
                    <a:pt x="424" y="15"/>
                    <a:pt x="424" y="15"/>
                    <a:pt x="424" y="15"/>
                  </a:cubicBezTo>
                  <a:cubicBezTo>
                    <a:pt x="417" y="0"/>
                    <a:pt x="318" y="30"/>
                    <a:pt x="202" y="8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śḷiḓé">
              <a:extLst>
                <a:ext uri="{FF2B5EF4-FFF2-40B4-BE49-F238E27FC236}">
                  <a16:creationId xmlns:a16="http://schemas.microsoft.com/office/drawing/2014/main" id="{F00AF27E-354A-43B6-B9F4-C263BC726879}"/>
                </a:ext>
              </a:extLst>
            </p:cNvPr>
            <p:cNvSpPr/>
            <p:nvPr/>
          </p:nvSpPr>
          <p:spPr bwMode="auto">
            <a:xfrm>
              <a:off x="5003800" y="1700213"/>
              <a:ext cx="366713" cy="639763"/>
            </a:xfrm>
            <a:custGeom>
              <a:avLst/>
              <a:gdLst>
                <a:gd name="T0" fmla="*/ 111 w 111"/>
                <a:gd name="T1" fmla="*/ 190 h 194"/>
                <a:gd name="T2" fmla="*/ 23 w 111"/>
                <a:gd name="T3" fmla="*/ 0 h 194"/>
                <a:gd name="T4" fmla="*/ 0 w 111"/>
                <a:gd name="T5" fmla="*/ 4 h 194"/>
                <a:gd name="T6" fmla="*/ 87 w 111"/>
                <a:gd name="T7" fmla="*/ 194 h 194"/>
                <a:gd name="T8" fmla="*/ 111 w 111"/>
                <a:gd name="T9" fmla="*/ 1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4">
                  <a:moveTo>
                    <a:pt x="111" y="19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1"/>
                    <a:pt x="9" y="2"/>
                    <a:pt x="0" y="4"/>
                  </a:cubicBezTo>
                  <a:cubicBezTo>
                    <a:pt x="87" y="194"/>
                    <a:pt x="87" y="194"/>
                    <a:pt x="87" y="194"/>
                  </a:cubicBezTo>
                  <a:cubicBezTo>
                    <a:pt x="97" y="192"/>
                    <a:pt x="105" y="190"/>
                    <a:pt x="111" y="19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1ïďè">
              <a:extLst>
                <a:ext uri="{FF2B5EF4-FFF2-40B4-BE49-F238E27FC236}">
                  <a16:creationId xmlns:a16="http://schemas.microsoft.com/office/drawing/2014/main" id="{F64CEB2D-3044-4929-BBED-522209CA75CD}"/>
                </a:ext>
              </a:extLst>
            </p:cNvPr>
            <p:cNvSpPr/>
            <p:nvPr/>
          </p:nvSpPr>
          <p:spPr bwMode="auto">
            <a:xfrm>
              <a:off x="4762500" y="1720850"/>
              <a:ext cx="501650" cy="692150"/>
            </a:xfrm>
            <a:custGeom>
              <a:avLst/>
              <a:gdLst>
                <a:gd name="T0" fmla="*/ 64 w 152"/>
                <a:gd name="T1" fmla="*/ 0 h 210"/>
                <a:gd name="T2" fmla="*/ 0 w 152"/>
                <a:gd name="T3" fmla="*/ 21 h 210"/>
                <a:gd name="T4" fmla="*/ 88 w 152"/>
                <a:gd name="T5" fmla="*/ 210 h 210"/>
                <a:gd name="T6" fmla="*/ 152 w 152"/>
                <a:gd name="T7" fmla="*/ 190 h 210"/>
                <a:gd name="T8" fmla="*/ 64 w 15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10">
                  <a:moveTo>
                    <a:pt x="64" y="0"/>
                  </a:moveTo>
                  <a:cubicBezTo>
                    <a:pt x="46" y="5"/>
                    <a:pt x="24" y="12"/>
                    <a:pt x="0" y="21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112" y="201"/>
                    <a:pt x="134" y="195"/>
                    <a:pt x="152" y="19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$ļïḋê">
              <a:extLst>
                <a:ext uri="{FF2B5EF4-FFF2-40B4-BE49-F238E27FC236}">
                  <a16:creationId xmlns:a16="http://schemas.microsoft.com/office/drawing/2014/main" id="{1C3CB4EC-863B-4DF6-9EA6-EDA73CE03749}"/>
                </a:ext>
              </a:extLst>
            </p:cNvPr>
            <p:cNvSpPr/>
            <p:nvPr/>
          </p:nvSpPr>
          <p:spPr bwMode="auto">
            <a:xfrm>
              <a:off x="3838575" y="1892300"/>
              <a:ext cx="165100" cy="593725"/>
            </a:xfrm>
            <a:custGeom>
              <a:avLst/>
              <a:gdLst>
                <a:gd name="T0" fmla="*/ 11 w 50"/>
                <a:gd name="T1" fmla="*/ 180 h 180"/>
                <a:gd name="T2" fmla="*/ 0 w 50"/>
                <a:gd name="T3" fmla="*/ 179 h 180"/>
                <a:gd name="T4" fmla="*/ 2 w 50"/>
                <a:gd name="T5" fmla="*/ 37 h 180"/>
                <a:gd name="T6" fmla="*/ 14 w 50"/>
                <a:gd name="T7" fmla="*/ 8 h 180"/>
                <a:gd name="T8" fmla="*/ 39 w 50"/>
                <a:gd name="T9" fmla="*/ 0 h 180"/>
                <a:gd name="T10" fmla="*/ 50 w 50"/>
                <a:gd name="T11" fmla="*/ 2 h 180"/>
                <a:gd name="T12" fmla="*/ 39 w 50"/>
                <a:gd name="T13" fmla="*/ 11 h 180"/>
                <a:gd name="T14" fmla="*/ 21 w 50"/>
                <a:gd name="T15" fmla="*/ 16 h 180"/>
                <a:gd name="T16" fmla="*/ 13 w 50"/>
                <a:gd name="T17" fmla="*/ 37 h 180"/>
                <a:gd name="T18" fmla="*/ 11 w 50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80">
                  <a:moveTo>
                    <a:pt x="11" y="18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4"/>
                    <a:pt x="6" y="14"/>
                    <a:pt x="14" y="8"/>
                  </a:cubicBezTo>
                  <a:cubicBezTo>
                    <a:pt x="23" y="0"/>
                    <a:pt x="35" y="0"/>
                    <a:pt x="39" y="0"/>
                  </a:cubicBezTo>
                  <a:cubicBezTo>
                    <a:pt x="40" y="1"/>
                    <a:pt x="50" y="2"/>
                    <a:pt x="50" y="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28" y="10"/>
                    <a:pt x="21" y="16"/>
                  </a:cubicBezTo>
                  <a:cubicBezTo>
                    <a:pt x="15" y="20"/>
                    <a:pt x="13" y="28"/>
                    <a:pt x="13" y="37"/>
                  </a:cubicBezTo>
                  <a:lnTo>
                    <a:pt x="11" y="180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ṧļîdè">
              <a:extLst>
                <a:ext uri="{FF2B5EF4-FFF2-40B4-BE49-F238E27FC236}">
                  <a16:creationId xmlns:a16="http://schemas.microsoft.com/office/drawing/2014/main" id="{2A3ABF02-7C13-430A-889D-ABC00F09D688}"/>
                </a:ext>
              </a:extLst>
            </p:cNvPr>
            <p:cNvSpPr/>
            <p:nvPr/>
          </p:nvSpPr>
          <p:spPr bwMode="auto">
            <a:xfrm>
              <a:off x="3816350" y="2449513"/>
              <a:ext cx="80963" cy="82550"/>
            </a:xfrm>
            <a:custGeom>
              <a:avLst/>
              <a:gdLst>
                <a:gd name="T0" fmla="*/ 25 w 25"/>
                <a:gd name="T1" fmla="*/ 13 h 25"/>
                <a:gd name="T2" fmla="*/ 13 w 25"/>
                <a:gd name="T3" fmla="*/ 25 h 25"/>
                <a:gd name="T4" fmla="*/ 0 w 25"/>
                <a:gd name="T5" fmla="*/ 12 h 25"/>
                <a:gd name="T6" fmla="*/ 13 w 25"/>
                <a:gd name="T7" fmla="*/ 0 h 25"/>
                <a:gd name="T8" fmla="*/ 25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cubicBezTo>
                    <a:pt x="25" y="19"/>
                    <a:pt x="20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ṡļïḓé">
              <a:extLst>
                <a:ext uri="{FF2B5EF4-FFF2-40B4-BE49-F238E27FC236}">
                  <a16:creationId xmlns:a16="http://schemas.microsoft.com/office/drawing/2014/main" id="{4654CB64-AAA8-4F76-82B5-C92B8ABCDC94}"/>
                </a:ext>
              </a:extLst>
            </p:cNvPr>
            <p:cNvSpPr/>
            <p:nvPr/>
          </p:nvSpPr>
          <p:spPr bwMode="auto">
            <a:xfrm>
              <a:off x="3808413" y="2498725"/>
              <a:ext cx="96838" cy="277813"/>
            </a:xfrm>
            <a:custGeom>
              <a:avLst/>
              <a:gdLst>
                <a:gd name="T0" fmla="*/ 28 w 29"/>
                <a:gd name="T1" fmla="*/ 84 h 84"/>
                <a:gd name="T2" fmla="*/ 29 w 29"/>
                <a:gd name="T3" fmla="*/ 15 h 84"/>
                <a:gd name="T4" fmla="*/ 15 w 29"/>
                <a:gd name="T5" fmla="*/ 1 h 84"/>
                <a:gd name="T6" fmla="*/ 0 w 29"/>
                <a:gd name="T7" fmla="*/ 15 h 84"/>
                <a:gd name="T8" fmla="*/ 0 w 29"/>
                <a:gd name="T9" fmla="*/ 83 h 84"/>
                <a:gd name="T10" fmla="*/ 28 w 29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4">
                  <a:moveTo>
                    <a:pt x="28" y="84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1"/>
                    <a:pt x="15" y="1"/>
                  </a:cubicBezTo>
                  <a:cubicBezTo>
                    <a:pt x="7" y="0"/>
                    <a:pt x="1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28" y="84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ṡļíḍê">
              <a:extLst>
                <a:ext uri="{FF2B5EF4-FFF2-40B4-BE49-F238E27FC236}">
                  <a16:creationId xmlns:a16="http://schemas.microsoft.com/office/drawing/2014/main" id="{62995B7A-A22B-4445-BB78-2215D9063274}"/>
                </a:ext>
              </a:extLst>
            </p:cNvPr>
            <p:cNvSpPr/>
            <p:nvPr/>
          </p:nvSpPr>
          <p:spPr bwMode="auto">
            <a:xfrm>
              <a:off x="7591425" y="3749675"/>
              <a:ext cx="147638" cy="0"/>
            </a:xfrm>
            <a:custGeom>
              <a:avLst/>
              <a:gdLst>
                <a:gd name="T0" fmla="*/ 45 w 45"/>
                <a:gd name="T1" fmla="*/ 0 w 45"/>
                <a:gd name="T2" fmla="*/ 0 w 45"/>
                <a:gd name="T3" fmla="*/ 45 w 45"/>
                <a:gd name="T4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ŝ1ïďe">
              <a:extLst>
                <a:ext uri="{FF2B5EF4-FFF2-40B4-BE49-F238E27FC236}">
                  <a16:creationId xmlns:a16="http://schemas.microsoft.com/office/drawing/2014/main" id="{4E8AFE9F-9F4D-4C84-B7F9-19A7BC428837}"/>
                </a:ext>
              </a:extLst>
            </p:cNvPr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ṡḻîḋé">
              <a:extLst>
                <a:ext uri="{FF2B5EF4-FFF2-40B4-BE49-F238E27FC236}">
                  <a16:creationId xmlns:a16="http://schemas.microsoft.com/office/drawing/2014/main" id="{18055153-FB72-4602-84F3-235A005CDCF8}"/>
                </a:ext>
              </a:extLst>
            </p:cNvPr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şlîḍé">
              <a:extLst>
                <a:ext uri="{FF2B5EF4-FFF2-40B4-BE49-F238E27FC236}">
                  <a16:creationId xmlns:a16="http://schemas.microsoft.com/office/drawing/2014/main" id="{C9E7E626-0C38-4938-80A5-DB652D58EF3E}"/>
                </a:ext>
              </a:extLst>
            </p:cNvPr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lídè">
              <a:extLst>
                <a:ext uri="{FF2B5EF4-FFF2-40B4-BE49-F238E27FC236}">
                  <a16:creationId xmlns:a16="http://schemas.microsoft.com/office/drawing/2014/main" id="{FCD3890E-4D35-4687-A60A-81068355A378}"/>
                </a:ext>
              </a:extLst>
            </p:cNvPr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slíḓé">
              <a:extLst>
                <a:ext uri="{FF2B5EF4-FFF2-40B4-BE49-F238E27FC236}">
                  <a16:creationId xmlns:a16="http://schemas.microsoft.com/office/drawing/2014/main" id="{DC5C78D2-EF76-4096-BDC0-FFE2673EE799}"/>
                </a:ext>
              </a:extLst>
            </p:cNvPr>
            <p:cNvSpPr/>
            <p:nvPr/>
          </p:nvSpPr>
          <p:spPr bwMode="auto">
            <a:xfrm>
              <a:off x="6789738" y="2647950"/>
              <a:ext cx="709613" cy="1258888"/>
            </a:xfrm>
            <a:custGeom>
              <a:avLst/>
              <a:gdLst>
                <a:gd name="T0" fmla="*/ 215 w 215"/>
                <a:gd name="T1" fmla="*/ 334 h 382"/>
                <a:gd name="T2" fmla="*/ 77 w 215"/>
                <a:gd name="T3" fmla="*/ 334 h 382"/>
                <a:gd name="T4" fmla="*/ 106 w 215"/>
                <a:gd name="T5" fmla="*/ 353 h 382"/>
                <a:gd name="T6" fmla="*/ 146 w 215"/>
                <a:gd name="T7" fmla="*/ 353 h 382"/>
                <a:gd name="T8" fmla="*/ 124 w 215"/>
                <a:gd name="T9" fmla="*/ 366 h 382"/>
                <a:gd name="T10" fmla="*/ 143 w 215"/>
                <a:gd name="T11" fmla="*/ 382 h 382"/>
                <a:gd name="T12" fmla="*/ 210 w 215"/>
                <a:gd name="T13" fmla="*/ 334 h 382"/>
                <a:gd name="T14" fmla="*/ 215 w 215"/>
                <a:gd name="T15" fmla="*/ 334 h 382"/>
                <a:gd name="T16" fmla="*/ 215 w 215"/>
                <a:gd name="T17" fmla="*/ 334 h 382"/>
                <a:gd name="T18" fmla="*/ 41 w 215"/>
                <a:gd name="T19" fmla="*/ 0 h 382"/>
                <a:gd name="T20" fmla="*/ 0 w 215"/>
                <a:gd name="T21" fmla="*/ 60 h 382"/>
                <a:gd name="T22" fmla="*/ 72 w 215"/>
                <a:gd name="T23" fmla="*/ 127 h 382"/>
                <a:gd name="T24" fmla="*/ 30 w 215"/>
                <a:gd name="T25" fmla="*/ 127 h 382"/>
                <a:gd name="T26" fmla="*/ 30 w 215"/>
                <a:gd name="T27" fmla="*/ 154 h 382"/>
                <a:gd name="T28" fmla="*/ 43 w 215"/>
                <a:gd name="T29" fmla="*/ 154 h 382"/>
                <a:gd name="T30" fmla="*/ 43 w 215"/>
                <a:gd name="T31" fmla="*/ 316 h 382"/>
                <a:gd name="T32" fmla="*/ 65 w 215"/>
                <a:gd name="T33" fmla="*/ 327 h 382"/>
                <a:gd name="T34" fmla="*/ 65 w 215"/>
                <a:gd name="T35" fmla="*/ 306 h 382"/>
                <a:gd name="T36" fmla="*/ 78 w 215"/>
                <a:gd name="T37" fmla="*/ 306 h 382"/>
                <a:gd name="T38" fmla="*/ 78 w 215"/>
                <a:gd name="T39" fmla="*/ 124 h 382"/>
                <a:gd name="T40" fmla="*/ 65 w 215"/>
                <a:gd name="T41" fmla="*/ 124 h 382"/>
                <a:gd name="T42" fmla="*/ 65 w 215"/>
                <a:gd name="T43" fmla="*/ 96 h 382"/>
                <a:gd name="T44" fmla="*/ 215 w 215"/>
                <a:gd name="T45" fmla="*/ 96 h 382"/>
                <a:gd name="T46" fmla="*/ 106 w 215"/>
                <a:gd name="T47" fmla="*/ 96 h 382"/>
                <a:gd name="T48" fmla="*/ 36 w 215"/>
                <a:gd name="T49" fmla="*/ 26 h 382"/>
                <a:gd name="T50" fmla="*/ 41 w 215"/>
                <a:gd name="T5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382">
                  <a:moveTo>
                    <a:pt x="215" y="334"/>
                  </a:moveTo>
                  <a:cubicBezTo>
                    <a:pt x="77" y="334"/>
                    <a:pt x="77" y="334"/>
                    <a:pt x="77" y="334"/>
                  </a:cubicBezTo>
                  <a:cubicBezTo>
                    <a:pt x="87" y="340"/>
                    <a:pt x="97" y="346"/>
                    <a:pt x="106" y="353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38" y="356"/>
                    <a:pt x="131" y="361"/>
                    <a:pt x="124" y="366"/>
                  </a:cubicBezTo>
                  <a:cubicBezTo>
                    <a:pt x="131" y="372"/>
                    <a:pt x="138" y="377"/>
                    <a:pt x="143" y="382"/>
                  </a:cubicBezTo>
                  <a:cubicBezTo>
                    <a:pt x="152" y="354"/>
                    <a:pt x="179" y="334"/>
                    <a:pt x="210" y="334"/>
                  </a:cubicBezTo>
                  <a:cubicBezTo>
                    <a:pt x="215" y="334"/>
                    <a:pt x="215" y="334"/>
                    <a:pt x="215" y="334"/>
                  </a:cubicBezTo>
                  <a:cubicBezTo>
                    <a:pt x="215" y="334"/>
                    <a:pt x="215" y="334"/>
                    <a:pt x="215" y="334"/>
                  </a:cubicBezTo>
                  <a:moveTo>
                    <a:pt x="41" y="0"/>
                  </a:moveTo>
                  <a:cubicBezTo>
                    <a:pt x="17" y="11"/>
                    <a:pt x="0" y="34"/>
                    <a:pt x="0" y="60"/>
                  </a:cubicBezTo>
                  <a:cubicBezTo>
                    <a:pt x="0" y="97"/>
                    <a:pt x="32" y="127"/>
                    <a:pt x="72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3" y="316"/>
                    <a:pt x="43" y="316"/>
                    <a:pt x="43" y="316"/>
                  </a:cubicBezTo>
                  <a:cubicBezTo>
                    <a:pt x="51" y="320"/>
                    <a:pt x="58" y="323"/>
                    <a:pt x="65" y="327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78" y="306"/>
                    <a:pt x="78" y="306"/>
                    <a:pt x="78" y="306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67" y="96"/>
                    <a:pt x="36" y="65"/>
                    <a:pt x="36" y="26"/>
                  </a:cubicBezTo>
                  <a:cubicBezTo>
                    <a:pt x="36" y="17"/>
                    <a:pt x="38" y="8"/>
                    <a:pt x="41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ḷïḍé">
              <a:extLst>
                <a:ext uri="{FF2B5EF4-FFF2-40B4-BE49-F238E27FC236}">
                  <a16:creationId xmlns:a16="http://schemas.microsoft.com/office/drawing/2014/main" id="{D78A322B-3176-4BDF-B3CA-741634328AC7}"/>
                </a:ext>
              </a:extLst>
            </p:cNvPr>
            <p:cNvSpPr/>
            <p:nvPr/>
          </p:nvSpPr>
          <p:spPr bwMode="auto">
            <a:xfrm>
              <a:off x="8396288" y="4940300"/>
              <a:ext cx="531813" cy="98425"/>
            </a:xfrm>
            <a:custGeom>
              <a:avLst/>
              <a:gdLst>
                <a:gd name="T0" fmla="*/ 144 w 161"/>
                <a:gd name="T1" fmla="*/ 0 h 30"/>
                <a:gd name="T2" fmla="*/ 134 w 161"/>
                <a:gd name="T3" fmla="*/ 0 h 30"/>
                <a:gd name="T4" fmla="*/ 134 w 161"/>
                <a:gd name="T5" fmla="*/ 16 h 30"/>
                <a:gd name="T6" fmla="*/ 7 w 161"/>
                <a:gd name="T7" fmla="*/ 16 h 30"/>
                <a:gd name="T8" fmla="*/ 0 w 161"/>
                <a:gd name="T9" fmla="*/ 30 h 30"/>
                <a:gd name="T10" fmla="*/ 144 w 161"/>
                <a:gd name="T11" fmla="*/ 30 h 30"/>
                <a:gd name="T12" fmla="*/ 161 w 161"/>
                <a:gd name="T13" fmla="*/ 15 h 30"/>
                <a:gd name="T14" fmla="*/ 144 w 161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">
                  <a:moveTo>
                    <a:pt x="14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53" y="30"/>
                    <a:pt x="161" y="23"/>
                    <a:pt x="161" y="15"/>
                  </a:cubicBezTo>
                  <a:cubicBezTo>
                    <a:pt x="161" y="6"/>
                    <a:pt x="153" y="0"/>
                    <a:pt x="144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Sḷíḓé">
              <a:extLst>
                <a:ext uri="{FF2B5EF4-FFF2-40B4-BE49-F238E27FC236}">
                  <a16:creationId xmlns:a16="http://schemas.microsoft.com/office/drawing/2014/main" id="{78C5F729-F7B0-487F-9348-93C1BAF86CE6}"/>
                </a:ext>
              </a:extLst>
            </p:cNvPr>
            <p:cNvSpPr/>
            <p:nvPr/>
          </p:nvSpPr>
          <p:spPr bwMode="auto">
            <a:xfrm>
              <a:off x="7138988" y="4257675"/>
              <a:ext cx="1657350" cy="688975"/>
            </a:xfrm>
            <a:custGeom>
              <a:avLst/>
              <a:gdLst>
                <a:gd name="T0" fmla="*/ 502 w 502"/>
                <a:gd name="T1" fmla="*/ 0 h 209"/>
                <a:gd name="T2" fmla="*/ 72 w 502"/>
                <a:gd name="T3" fmla="*/ 0 h 209"/>
                <a:gd name="T4" fmla="*/ 0 w 502"/>
                <a:gd name="T5" fmla="*/ 72 h 209"/>
                <a:gd name="T6" fmla="*/ 0 w 502"/>
                <a:gd name="T7" fmla="*/ 137 h 209"/>
                <a:gd name="T8" fmla="*/ 72 w 502"/>
                <a:gd name="T9" fmla="*/ 209 h 209"/>
                <a:gd name="T10" fmla="*/ 502 w 502"/>
                <a:gd name="T11" fmla="*/ 209 h 209"/>
                <a:gd name="T12" fmla="*/ 502 w 502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2" h="209">
                  <a:moveTo>
                    <a:pt x="50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77"/>
                    <a:pt x="32" y="209"/>
                    <a:pt x="72" y="209"/>
                  </a:cubicBezTo>
                  <a:cubicBezTo>
                    <a:pt x="502" y="209"/>
                    <a:pt x="502" y="209"/>
                    <a:pt x="502" y="209"/>
                  </a:cubicBezTo>
                  <a:cubicBezTo>
                    <a:pt x="502" y="0"/>
                    <a:pt x="502" y="0"/>
                    <a:pt x="50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ṩ1iḓê">
              <a:extLst>
                <a:ext uri="{FF2B5EF4-FFF2-40B4-BE49-F238E27FC236}">
                  <a16:creationId xmlns:a16="http://schemas.microsoft.com/office/drawing/2014/main" id="{AD7704D4-093B-41B1-AE29-BBA27DA72966}"/>
                </a:ext>
              </a:extLst>
            </p:cNvPr>
            <p:cNvSpPr/>
            <p:nvPr/>
          </p:nvSpPr>
          <p:spPr bwMode="auto">
            <a:xfrm>
              <a:off x="7138988" y="4257675"/>
              <a:ext cx="1657350" cy="652463"/>
            </a:xfrm>
            <a:custGeom>
              <a:avLst/>
              <a:gdLst>
                <a:gd name="T0" fmla="*/ 26 w 502"/>
                <a:gd name="T1" fmla="*/ 166 h 198"/>
                <a:gd name="T2" fmla="*/ 26 w 502"/>
                <a:gd name="T3" fmla="*/ 101 h 198"/>
                <a:gd name="T4" fmla="*/ 98 w 502"/>
                <a:gd name="T5" fmla="*/ 29 h 198"/>
                <a:gd name="T6" fmla="*/ 502 w 502"/>
                <a:gd name="T7" fmla="*/ 29 h 198"/>
                <a:gd name="T8" fmla="*/ 502 w 502"/>
                <a:gd name="T9" fmla="*/ 0 h 198"/>
                <a:gd name="T10" fmla="*/ 72 w 502"/>
                <a:gd name="T11" fmla="*/ 0 h 198"/>
                <a:gd name="T12" fmla="*/ 0 w 502"/>
                <a:gd name="T13" fmla="*/ 72 h 198"/>
                <a:gd name="T14" fmla="*/ 0 w 502"/>
                <a:gd name="T15" fmla="*/ 137 h 198"/>
                <a:gd name="T16" fmla="*/ 33 w 502"/>
                <a:gd name="T17" fmla="*/ 198 h 198"/>
                <a:gd name="T18" fmla="*/ 26 w 502"/>
                <a:gd name="T19" fmla="*/ 16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198">
                  <a:moveTo>
                    <a:pt x="26" y="166"/>
                  </a:moveTo>
                  <a:cubicBezTo>
                    <a:pt x="26" y="101"/>
                    <a:pt x="26" y="101"/>
                    <a:pt x="26" y="101"/>
                  </a:cubicBezTo>
                  <a:cubicBezTo>
                    <a:pt x="26" y="61"/>
                    <a:pt x="39" y="29"/>
                    <a:pt x="98" y="29"/>
                  </a:cubicBezTo>
                  <a:cubicBezTo>
                    <a:pt x="502" y="29"/>
                    <a:pt x="502" y="29"/>
                    <a:pt x="502" y="29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63"/>
                    <a:pt x="13" y="185"/>
                    <a:pt x="33" y="198"/>
                  </a:cubicBezTo>
                  <a:cubicBezTo>
                    <a:pt x="28" y="188"/>
                    <a:pt x="26" y="177"/>
                    <a:pt x="26" y="166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1ïḋè">
              <a:extLst>
                <a:ext uri="{FF2B5EF4-FFF2-40B4-BE49-F238E27FC236}">
                  <a16:creationId xmlns:a16="http://schemas.microsoft.com/office/drawing/2014/main" id="{7735D44F-250D-49B2-B67E-144A5764B277}"/>
                </a:ext>
              </a:extLst>
            </p:cNvPr>
            <p:cNvSpPr/>
            <p:nvPr/>
          </p:nvSpPr>
          <p:spPr bwMode="auto">
            <a:xfrm>
              <a:off x="7092950" y="4210050"/>
              <a:ext cx="1746250" cy="782638"/>
            </a:xfrm>
            <a:custGeom>
              <a:avLst/>
              <a:gdLst>
                <a:gd name="T0" fmla="*/ 529 w 529"/>
                <a:gd name="T1" fmla="*/ 209 h 237"/>
                <a:gd name="T2" fmla="*/ 86 w 529"/>
                <a:gd name="T3" fmla="*/ 209 h 237"/>
                <a:gd name="T4" fmla="*/ 28 w 529"/>
                <a:gd name="T5" fmla="*/ 151 h 237"/>
                <a:gd name="T6" fmla="*/ 28 w 529"/>
                <a:gd name="T7" fmla="*/ 86 h 237"/>
                <a:gd name="T8" fmla="*/ 86 w 529"/>
                <a:gd name="T9" fmla="*/ 28 h 237"/>
                <a:gd name="T10" fmla="*/ 529 w 529"/>
                <a:gd name="T11" fmla="*/ 28 h 237"/>
                <a:gd name="T12" fmla="*/ 529 w 529"/>
                <a:gd name="T13" fmla="*/ 0 h 237"/>
                <a:gd name="T14" fmla="*/ 86 w 529"/>
                <a:gd name="T15" fmla="*/ 0 h 237"/>
                <a:gd name="T16" fmla="*/ 0 w 529"/>
                <a:gd name="T17" fmla="*/ 86 h 237"/>
                <a:gd name="T18" fmla="*/ 0 w 529"/>
                <a:gd name="T19" fmla="*/ 151 h 237"/>
                <a:gd name="T20" fmla="*/ 86 w 529"/>
                <a:gd name="T21" fmla="*/ 237 h 237"/>
                <a:gd name="T22" fmla="*/ 529 w 529"/>
                <a:gd name="T23" fmla="*/ 237 h 237"/>
                <a:gd name="T24" fmla="*/ 529 w 529"/>
                <a:gd name="T25" fmla="*/ 20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9" h="237">
                  <a:moveTo>
                    <a:pt x="529" y="209"/>
                  </a:moveTo>
                  <a:cubicBezTo>
                    <a:pt x="86" y="209"/>
                    <a:pt x="86" y="209"/>
                    <a:pt x="86" y="209"/>
                  </a:cubicBezTo>
                  <a:cubicBezTo>
                    <a:pt x="54" y="209"/>
                    <a:pt x="28" y="183"/>
                    <a:pt x="28" y="151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54"/>
                    <a:pt x="54" y="28"/>
                    <a:pt x="86" y="28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8" y="0"/>
                    <a:pt x="0" y="38"/>
                    <a:pt x="0" y="86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98"/>
                    <a:pt x="38" y="237"/>
                    <a:pt x="86" y="237"/>
                  </a:cubicBezTo>
                  <a:cubicBezTo>
                    <a:pt x="529" y="237"/>
                    <a:pt x="529" y="237"/>
                    <a:pt x="529" y="237"/>
                  </a:cubicBezTo>
                  <a:cubicBezTo>
                    <a:pt x="529" y="209"/>
                    <a:pt x="529" y="209"/>
                    <a:pt x="529" y="209"/>
                  </a:cubicBezTo>
                </a:path>
              </a:pathLst>
            </a:custGeom>
            <a:solidFill>
              <a:srgbClr val="0A2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ḷïḓê">
              <a:extLst>
                <a:ext uri="{FF2B5EF4-FFF2-40B4-BE49-F238E27FC236}">
                  <a16:creationId xmlns:a16="http://schemas.microsoft.com/office/drawing/2014/main" id="{52416078-2F04-49EB-B1D1-42C0D0C95F4D}"/>
                </a:ext>
              </a:extLst>
            </p:cNvPr>
            <p:cNvSpPr/>
            <p:nvPr/>
          </p:nvSpPr>
          <p:spPr bwMode="auto">
            <a:xfrm>
              <a:off x="7297738" y="3795713"/>
              <a:ext cx="1584325" cy="368300"/>
            </a:xfrm>
            <a:custGeom>
              <a:avLst/>
              <a:gdLst>
                <a:gd name="T0" fmla="*/ 480 w 480"/>
                <a:gd name="T1" fmla="*/ 0 h 112"/>
                <a:gd name="T2" fmla="*/ 56 w 480"/>
                <a:gd name="T3" fmla="*/ 0 h 112"/>
                <a:gd name="T4" fmla="*/ 0 w 480"/>
                <a:gd name="T5" fmla="*/ 56 h 112"/>
                <a:gd name="T6" fmla="*/ 56 w 480"/>
                <a:gd name="T7" fmla="*/ 112 h 112"/>
                <a:gd name="T8" fmla="*/ 480 w 480"/>
                <a:gd name="T9" fmla="*/ 112 h 112"/>
                <a:gd name="T10" fmla="*/ 480 w 4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112">
                  <a:moveTo>
                    <a:pt x="48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480" y="112"/>
                    <a:pt x="480" y="112"/>
                    <a:pt x="480" y="112"/>
                  </a:cubicBezTo>
                  <a:cubicBezTo>
                    <a:pt x="480" y="0"/>
                    <a:pt x="480" y="0"/>
                    <a:pt x="48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śļídè">
              <a:extLst>
                <a:ext uri="{FF2B5EF4-FFF2-40B4-BE49-F238E27FC236}">
                  <a16:creationId xmlns:a16="http://schemas.microsoft.com/office/drawing/2014/main" id="{4AC22E62-1D93-4BE2-9A2C-275B5B8DAC20}"/>
                </a:ext>
              </a:extLst>
            </p:cNvPr>
            <p:cNvSpPr/>
            <p:nvPr/>
          </p:nvSpPr>
          <p:spPr bwMode="auto">
            <a:xfrm>
              <a:off x="7297738" y="3795713"/>
              <a:ext cx="1584325" cy="303213"/>
            </a:xfrm>
            <a:custGeom>
              <a:avLst/>
              <a:gdLst>
                <a:gd name="T0" fmla="*/ 12 w 480"/>
                <a:gd name="T1" fmla="*/ 81 h 92"/>
                <a:gd name="T2" fmla="*/ 68 w 480"/>
                <a:gd name="T3" fmla="*/ 25 h 92"/>
                <a:gd name="T4" fmla="*/ 480 w 480"/>
                <a:gd name="T5" fmla="*/ 25 h 92"/>
                <a:gd name="T6" fmla="*/ 480 w 480"/>
                <a:gd name="T7" fmla="*/ 0 h 92"/>
                <a:gd name="T8" fmla="*/ 56 w 480"/>
                <a:gd name="T9" fmla="*/ 0 h 92"/>
                <a:gd name="T10" fmla="*/ 0 w 480"/>
                <a:gd name="T11" fmla="*/ 56 h 92"/>
                <a:gd name="T12" fmla="*/ 13 w 480"/>
                <a:gd name="T13" fmla="*/ 92 h 92"/>
                <a:gd name="T14" fmla="*/ 12 w 480"/>
                <a:gd name="T15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92">
                  <a:moveTo>
                    <a:pt x="12" y="81"/>
                  </a:moveTo>
                  <a:cubicBezTo>
                    <a:pt x="12" y="50"/>
                    <a:pt x="37" y="25"/>
                    <a:pt x="68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9"/>
                    <a:pt x="5" y="82"/>
                    <a:pt x="13" y="92"/>
                  </a:cubicBezTo>
                  <a:cubicBezTo>
                    <a:pt x="12" y="88"/>
                    <a:pt x="12" y="85"/>
                    <a:pt x="12" y="81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ļîḓè">
              <a:extLst>
                <a:ext uri="{FF2B5EF4-FFF2-40B4-BE49-F238E27FC236}">
                  <a16:creationId xmlns:a16="http://schemas.microsoft.com/office/drawing/2014/main" id="{C492853D-65F9-4B30-AA63-D8F182D32504}"/>
                </a:ext>
              </a:extLst>
            </p:cNvPr>
            <p:cNvSpPr/>
            <p:nvPr/>
          </p:nvSpPr>
          <p:spPr bwMode="auto">
            <a:xfrm>
              <a:off x="7251700" y="3749675"/>
              <a:ext cx="1685925" cy="460375"/>
            </a:xfrm>
            <a:custGeom>
              <a:avLst/>
              <a:gdLst>
                <a:gd name="T0" fmla="*/ 511 w 511"/>
                <a:gd name="T1" fmla="*/ 112 h 140"/>
                <a:gd name="T2" fmla="*/ 70 w 511"/>
                <a:gd name="T3" fmla="*/ 112 h 140"/>
                <a:gd name="T4" fmla="*/ 28 w 511"/>
                <a:gd name="T5" fmla="*/ 70 h 140"/>
                <a:gd name="T6" fmla="*/ 70 w 511"/>
                <a:gd name="T7" fmla="*/ 28 h 140"/>
                <a:gd name="T8" fmla="*/ 511 w 511"/>
                <a:gd name="T9" fmla="*/ 28 h 140"/>
                <a:gd name="T10" fmla="*/ 511 w 511"/>
                <a:gd name="T11" fmla="*/ 0 h 140"/>
                <a:gd name="T12" fmla="*/ 70 w 511"/>
                <a:gd name="T13" fmla="*/ 0 h 140"/>
                <a:gd name="T14" fmla="*/ 0 w 511"/>
                <a:gd name="T15" fmla="*/ 70 h 140"/>
                <a:gd name="T16" fmla="*/ 70 w 511"/>
                <a:gd name="T17" fmla="*/ 140 h 140"/>
                <a:gd name="T18" fmla="*/ 511 w 511"/>
                <a:gd name="T19" fmla="*/ 140 h 140"/>
                <a:gd name="T20" fmla="*/ 511 w 511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140">
                  <a:moveTo>
                    <a:pt x="511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3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12"/>
                    <a:pt x="511" y="112"/>
                    <a:pt x="511" y="112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ľîďé">
              <a:extLst>
                <a:ext uri="{FF2B5EF4-FFF2-40B4-BE49-F238E27FC236}">
                  <a16:creationId xmlns:a16="http://schemas.microsoft.com/office/drawing/2014/main" id="{272B991F-666D-4BCB-B1C0-5917F05FAAD1}"/>
                </a:ext>
              </a:extLst>
            </p:cNvPr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şľíde">
              <a:extLst>
                <a:ext uri="{FF2B5EF4-FFF2-40B4-BE49-F238E27FC236}">
                  <a16:creationId xmlns:a16="http://schemas.microsoft.com/office/drawing/2014/main" id="{84316D4A-FB5C-4419-9773-D4A69F678F6A}"/>
                </a:ext>
              </a:extLst>
            </p:cNvPr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ŝḷîḋè">
              <a:extLst>
                <a:ext uri="{FF2B5EF4-FFF2-40B4-BE49-F238E27FC236}">
                  <a16:creationId xmlns:a16="http://schemas.microsoft.com/office/drawing/2014/main" id="{73C2EF30-6B94-43EA-82BF-799BFA081170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lïḑè">
              <a:extLst>
                <a:ext uri="{FF2B5EF4-FFF2-40B4-BE49-F238E27FC236}">
                  <a16:creationId xmlns:a16="http://schemas.microsoft.com/office/drawing/2014/main" id="{104B1CE0-95E2-4FB5-BB1E-85562C2F3189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sľïḋé">
              <a:extLst>
                <a:ext uri="{FF2B5EF4-FFF2-40B4-BE49-F238E27FC236}">
                  <a16:creationId xmlns:a16="http://schemas.microsoft.com/office/drawing/2014/main" id="{923D1C96-0263-4762-BF72-84D69CD664FA}"/>
                </a:ext>
              </a:extLst>
            </p:cNvPr>
            <p:cNvSpPr/>
            <p:nvPr/>
          </p:nvSpPr>
          <p:spPr bwMode="auto">
            <a:xfrm>
              <a:off x="7046913" y="3009900"/>
              <a:ext cx="1658938" cy="692150"/>
            </a:xfrm>
            <a:custGeom>
              <a:avLst/>
              <a:gdLst>
                <a:gd name="T0" fmla="*/ 0 w 503"/>
                <a:gd name="T1" fmla="*/ 0 h 210"/>
                <a:gd name="T2" fmla="*/ 431 w 503"/>
                <a:gd name="T3" fmla="*/ 0 h 210"/>
                <a:gd name="T4" fmla="*/ 503 w 503"/>
                <a:gd name="T5" fmla="*/ 72 h 210"/>
                <a:gd name="T6" fmla="*/ 503 w 503"/>
                <a:gd name="T7" fmla="*/ 138 h 210"/>
                <a:gd name="T8" fmla="*/ 431 w 503"/>
                <a:gd name="T9" fmla="*/ 210 h 210"/>
                <a:gd name="T10" fmla="*/ 0 w 503"/>
                <a:gd name="T11" fmla="*/ 210 h 210"/>
                <a:gd name="T12" fmla="*/ 0 w 503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210">
                  <a:moveTo>
                    <a:pt x="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77"/>
                    <a:pt x="471" y="210"/>
                    <a:pt x="431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ŝḷîdè">
              <a:extLst>
                <a:ext uri="{FF2B5EF4-FFF2-40B4-BE49-F238E27FC236}">
                  <a16:creationId xmlns:a16="http://schemas.microsoft.com/office/drawing/2014/main" id="{E27852E2-0BF1-4081-AD4D-18E3C5DFE400}"/>
                </a:ext>
              </a:extLst>
            </p:cNvPr>
            <p:cNvSpPr/>
            <p:nvPr/>
          </p:nvSpPr>
          <p:spPr bwMode="auto">
            <a:xfrm>
              <a:off x="7046913" y="3009900"/>
              <a:ext cx="1658938" cy="654050"/>
            </a:xfrm>
            <a:custGeom>
              <a:avLst/>
              <a:gdLst>
                <a:gd name="T0" fmla="*/ 477 w 503"/>
                <a:gd name="T1" fmla="*/ 167 h 198"/>
                <a:gd name="T2" fmla="*/ 477 w 503"/>
                <a:gd name="T3" fmla="*/ 101 h 198"/>
                <a:gd name="T4" fmla="*/ 405 w 503"/>
                <a:gd name="T5" fmla="*/ 29 h 198"/>
                <a:gd name="T6" fmla="*/ 0 w 503"/>
                <a:gd name="T7" fmla="*/ 29 h 198"/>
                <a:gd name="T8" fmla="*/ 0 w 503"/>
                <a:gd name="T9" fmla="*/ 0 h 198"/>
                <a:gd name="T10" fmla="*/ 431 w 503"/>
                <a:gd name="T11" fmla="*/ 0 h 198"/>
                <a:gd name="T12" fmla="*/ 503 w 503"/>
                <a:gd name="T13" fmla="*/ 72 h 198"/>
                <a:gd name="T14" fmla="*/ 503 w 503"/>
                <a:gd name="T15" fmla="*/ 138 h 198"/>
                <a:gd name="T16" fmla="*/ 469 w 503"/>
                <a:gd name="T17" fmla="*/ 198 h 198"/>
                <a:gd name="T18" fmla="*/ 477 w 503"/>
                <a:gd name="T19" fmla="*/ 16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3" h="198">
                  <a:moveTo>
                    <a:pt x="477" y="167"/>
                  </a:moveTo>
                  <a:cubicBezTo>
                    <a:pt x="477" y="101"/>
                    <a:pt x="477" y="101"/>
                    <a:pt x="477" y="101"/>
                  </a:cubicBezTo>
                  <a:cubicBezTo>
                    <a:pt x="477" y="62"/>
                    <a:pt x="464" y="29"/>
                    <a:pt x="40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63"/>
                    <a:pt x="490" y="186"/>
                    <a:pt x="469" y="198"/>
                  </a:cubicBezTo>
                  <a:cubicBezTo>
                    <a:pt x="474" y="189"/>
                    <a:pt x="477" y="178"/>
                    <a:pt x="477" y="167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şliḑê">
              <a:extLst>
                <a:ext uri="{FF2B5EF4-FFF2-40B4-BE49-F238E27FC236}">
                  <a16:creationId xmlns:a16="http://schemas.microsoft.com/office/drawing/2014/main" id="{78866E00-8F5D-4A3B-A82D-07592607A292}"/>
                </a:ext>
              </a:extLst>
            </p:cNvPr>
            <p:cNvSpPr/>
            <p:nvPr/>
          </p:nvSpPr>
          <p:spPr bwMode="auto">
            <a:xfrm>
              <a:off x="7004050" y="2963863"/>
              <a:ext cx="1749425" cy="785813"/>
            </a:xfrm>
            <a:custGeom>
              <a:avLst/>
              <a:gdLst>
                <a:gd name="T0" fmla="*/ 0 w 530"/>
                <a:gd name="T1" fmla="*/ 210 h 238"/>
                <a:gd name="T2" fmla="*/ 444 w 530"/>
                <a:gd name="T3" fmla="*/ 210 h 238"/>
                <a:gd name="T4" fmla="*/ 502 w 530"/>
                <a:gd name="T5" fmla="*/ 152 h 238"/>
                <a:gd name="T6" fmla="*/ 502 w 530"/>
                <a:gd name="T7" fmla="*/ 86 h 238"/>
                <a:gd name="T8" fmla="*/ 444 w 530"/>
                <a:gd name="T9" fmla="*/ 28 h 238"/>
                <a:gd name="T10" fmla="*/ 0 w 530"/>
                <a:gd name="T11" fmla="*/ 28 h 238"/>
                <a:gd name="T12" fmla="*/ 0 w 530"/>
                <a:gd name="T13" fmla="*/ 0 h 238"/>
                <a:gd name="T14" fmla="*/ 444 w 530"/>
                <a:gd name="T15" fmla="*/ 0 h 238"/>
                <a:gd name="T16" fmla="*/ 530 w 530"/>
                <a:gd name="T17" fmla="*/ 86 h 238"/>
                <a:gd name="T18" fmla="*/ 530 w 530"/>
                <a:gd name="T19" fmla="*/ 152 h 238"/>
                <a:gd name="T20" fmla="*/ 444 w 530"/>
                <a:gd name="T21" fmla="*/ 238 h 238"/>
                <a:gd name="T22" fmla="*/ 0 w 530"/>
                <a:gd name="T23" fmla="*/ 238 h 238"/>
                <a:gd name="T24" fmla="*/ 0 w 530"/>
                <a:gd name="T25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0" h="238">
                  <a:moveTo>
                    <a:pt x="0" y="210"/>
                  </a:moveTo>
                  <a:cubicBezTo>
                    <a:pt x="444" y="210"/>
                    <a:pt x="444" y="210"/>
                    <a:pt x="444" y="210"/>
                  </a:cubicBezTo>
                  <a:cubicBezTo>
                    <a:pt x="476" y="210"/>
                    <a:pt x="502" y="184"/>
                    <a:pt x="502" y="152"/>
                  </a:cubicBezTo>
                  <a:cubicBezTo>
                    <a:pt x="502" y="86"/>
                    <a:pt x="502" y="86"/>
                    <a:pt x="502" y="86"/>
                  </a:cubicBezTo>
                  <a:cubicBezTo>
                    <a:pt x="502" y="54"/>
                    <a:pt x="476" y="28"/>
                    <a:pt x="44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91" y="0"/>
                    <a:pt x="530" y="39"/>
                    <a:pt x="530" y="86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30" y="199"/>
                    <a:pt x="491" y="238"/>
                    <a:pt x="444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10"/>
                    <a:pt x="0" y="210"/>
                    <a:pt x="0" y="210"/>
                  </a:cubicBezTo>
                </a:path>
              </a:pathLst>
            </a:custGeom>
            <a:solidFill>
              <a:srgbClr val="129B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ṩ1íďè">
              <a:extLst>
                <a:ext uri="{FF2B5EF4-FFF2-40B4-BE49-F238E27FC236}">
                  <a16:creationId xmlns:a16="http://schemas.microsoft.com/office/drawing/2014/main" id="{CBB07173-7921-42FF-9CE5-5610E7C164FE}"/>
                </a:ext>
              </a:extLst>
            </p:cNvPr>
            <p:cNvSpPr/>
            <p:nvPr/>
          </p:nvSpPr>
          <p:spPr bwMode="auto">
            <a:xfrm>
              <a:off x="6953250" y="2547938"/>
              <a:ext cx="1928813" cy="369888"/>
            </a:xfrm>
            <a:custGeom>
              <a:avLst/>
              <a:gdLst>
                <a:gd name="T0" fmla="*/ 584 w 584"/>
                <a:gd name="T1" fmla="*/ 0 h 112"/>
                <a:gd name="T2" fmla="*/ 56 w 584"/>
                <a:gd name="T3" fmla="*/ 0 h 112"/>
                <a:gd name="T4" fmla="*/ 0 w 584"/>
                <a:gd name="T5" fmla="*/ 56 h 112"/>
                <a:gd name="T6" fmla="*/ 56 w 584"/>
                <a:gd name="T7" fmla="*/ 112 h 112"/>
                <a:gd name="T8" fmla="*/ 584 w 584"/>
                <a:gd name="T9" fmla="*/ 112 h 112"/>
                <a:gd name="T10" fmla="*/ 584 w 584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4" h="112">
                  <a:moveTo>
                    <a:pt x="58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584" y="112"/>
                    <a:pt x="584" y="112"/>
                    <a:pt x="584" y="112"/>
                  </a:cubicBezTo>
                  <a:cubicBezTo>
                    <a:pt x="584" y="0"/>
                    <a:pt x="584" y="0"/>
                    <a:pt x="58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śḻíḓé">
              <a:extLst>
                <a:ext uri="{FF2B5EF4-FFF2-40B4-BE49-F238E27FC236}">
                  <a16:creationId xmlns:a16="http://schemas.microsoft.com/office/drawing/2014/main" id="{786ED16D-8652-41EB-B22F-60C7F6628BF2}"/>
                </a:ext>
              </a:extLst>
            </p:cNvPr>
            <p:cNvSpPr/>
            <p:nvPr/>
          </p:nvSpPr>
          <p:spPr bwMode="auto">
            <a:xfrm>
              <a:off x="6953250" y="2547938"/>
              <a:ext cx="1928813" cy="303213"/>
            </a:xfrm>
            <a:custGeom>
              <a:avLst/>
              <a:gdLst>
                <a:gd name="T0" fmla="*/ 12 w 584"/>
                <a:gd name="T1" fmla="*/ 82 h 92"/>
                <a:gd name="T2" fmla="*/ 68 w 584"/>
                <a:gd name="T3" fmla="*/ 26 h 92"/>
                <a:gd name="T4" fmla="*/ 584 w 584"/>
                <a:gd name="T5" fmla="*/ 26 h 92"/>
                <a:gd name="T6" fmla="*/ 584 w 584"/>
                <a:gd name="T7" fmla="*/ 0 h 92"/>
                <a:gd name="T8" fmla="*/ 56 w 584"/>
                <a:gd name="T9" fmla="*/ 0 h 92"/>
                <a:gd name="T10" fmla="*/ 0 w 584"/>
                <a:gd name="T11" fmla="*/ 56 h 92"/>
                <a:gd name="T12" fmla="*/ 13 w 584"/>
                <a:gd name="T13" fmla="*/ 92 h 92"/>
                <a:gd name="T14" fmla="*/ 12 w 584"/>
                <a:gd name="T1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4" h="92">
                  <a:moveTo>
                    <a:pt x="12" y="82"/>
                  </a:moveTo>
                  <a:cubicBezTo>
                    <a:pt x="12" y="51"/>
                    <a:pt x="37" y="26"/>
                    <a:pt x="68" y="26"/>
                  </a:cubicBezTo>
                  <a:cubicBezTo>
                    <a:pt x="584" y="26"/>
                    <a:pt x="584" y="26"/>
                    <a:pt x="584" y="26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70"/>
                    <a:pt x="5" y="83"/>
                    <a:pt x="13" y="92"/>
                  </a:cubicBezTo>
                  <a:cubicBezTo>
                    <a:pt x="12" y="89"/>
                    <a:pt x="12" y="85"/>
                    <a:pt x="12" y="82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š1ïḑê">
              <a:extLst>
                <a:ext uri="{FF2B5EF4-FFF2-40B4-BE49-F238E27FC236}">
                  <a16:creationId xmlns:a16="http://schemas.microsoft.com/office/drawing/2014/main" id="{82CFCC9A-FE05-48FD-B0BA-F0B9FB6C7E99}"/>
                </a:ext>
              </a:extLst>
            </p:cNvPr>
            <p:cNvSpPr/>
            <p:nvPr/>
          </p:nvSpPr>
          <p:spPr bwMode="auto">
            <a:xfrm>
              <a:off x="6907213" y="2501900"/>
              <a:ext cx="2030413" cy="461963"/>
            </a:xfrm>
            <a:custGeom>
              <a:avLst/>
              <a:gdLst>
                <a:gd name="T0" fmla="*/ 615 w 615"/>
                <a:gd name="T1" fmla="*/ 112 h 140"/>
                <a:gd name="T2" fmla="*/ 70 w 615"/>
                <a:gd name="T3" fmla="*/ 112 h 140"/>
                <a:gd name="T4" fmla="*/ 28 w 615"/>
                <a:gd name="T5" fmla="*/ 70 h 140"/>
                <a:gd name="T6" fmla="*/ 70 w 615"/>
                <a:gd name="T7" fmla="*/ 28 h 140"/>
                <a:gd name="T8" fmla="*/ 615 w 615"/>
                <a:gd name="T9" fmla="*/ 28 h 140"/>
                <a:gd name="T10" fmla="*/ 615 w 615"/>
                <a:gd name="T11" fmla="*/ 0 h 140"/>
                <a:gd name="T12" fmla="*/ 70 w 615"/>
                <a:gd name="T13" fmla="*/ 0 h 140"/>
                <a:gd name="T14" fmla="*/ 0 w 615"/>
                <a:gd name="T15" fmla="*/ 70 h 140"/>
                <a:gd name="T16" fmla="*/ 70 w 615"/>
                <a:gd name="T17" fmla="*/ 140 h 140"/>
                <a:gd name="T18" fmla="*/ 615 w 615"/>
                <a:gd name="T19" fmla="*/ 140 h 140"/>
                <a:gd name="T20" fmla="*/ 615 w 615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140">
                  <a:moveTo>
                    <a:pt x="615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4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615" y="112"/>
                    <a:pt x="615" y="112"/>
                    <a:pt x="615" y="112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ḷïḋè">
              <a:extLst>
                <a:ext uri="{FF2B5EF4-FFF2-40B4-BE49-F238E27FC236}">
                  <a16:creationId xmlns:a16="http://schemas.microsoft.com/office/drawing/2014/main" id="{15151B30-D12A-4F1F-BD53-A9A66CAC6160}"/>
                </a:ext>
              </a:extLst>
            </p:cNvPr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ŝļíḑè">
              <a:extLst>
                <a:ext uri="{FF2B5EF4-FFF2-40B4-BE49-F238E27FC236}">
                  <a16:creationId xmlns:a16="http://schemas.microsoft.com/office/drawing/2014/main" id="{EDFB68FE-32AB-49CE-B58D-574952335650}"/>
                </a:ext>
              </a:extLst>
            </p:cNvPr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ŝļíḑe">
              <a:extLst>
                <a:ext uri="{FF2B5EF4-FFF2-40B4-BE49-F238E27FC236}">
                  <a16:creationId xmlns:a16="http://schemas.microsoft.com/office/drawing/2014/main" id="{30467E59-B927-4CEB-8B5B-F50D4C6E7B83}"/>
                </a:ext>
              </a:extLst>
            </p:cNvPr>
            <p:cNvSpPr/>
            <p:nvPr/>
          </p:nvSpPr>
          <p:spPr bwMode="auto">
            <a:xfrm>
              <a:off x="8329613" y="3270250"/>
              <a:ext cx="219075" cy="311150"/>
            </a:xfrm>
            <a:custGeom>
              <a:avLst/>
              <a:gdLst>
                <a:gd name="T0" fmla="*/ 0 w 138"/>
                <a:gd name="T1" fmla="*/ 196 h 196"/>
                <a:gd name="T2" fmla="*/ 69 w 138"/>
                <a:gd name="T3" fmla="*/ 146 h 196"/>
                <a:gd name="T4" fmla="*/ 138 w 138"/>
                <a:gd name="T5" fmla="*/ 196 h 196"/>
                <a:gd name="T6" fmla="*/ 138 w 138"/>
                <a:gd name="T7" fmla="*/ 0 h 196"/>
                <a:gd name="T8" fmla="*/ 0 w 138"/>
                <a:gd name="T9" fmla="*/ 0 h 196"/>
                <a:gd name="T10" fmla="*/ 0 w 138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96">
                  <a:moveTo>
                    <a:pt x="0" y="196"/>
                  </a:moveTo>
                  <a:lnTo>
                    <a:pt x="69" y="146"/>
                  </a:lnTo>
                  <a:lnTo>
                    <a:pt x="138" y="196"/>
                  </a:lnTo>
                  <a:lnTo>
                    <a:pt x="138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ṥliḋê">
              <a:extLst>
                <a:ext uri="{FF2B5EF4-FFF2-40B4-BE49-F238E27FC236}">
                  <a16:creationId xmlns:a16="http://schemas.microsoft.com/office/drawing/2014/main" id="{B6D6F9C3-16FC-4252-8125-21464127012D}"/>
                </a:ext>
              </a:extLst>
            </p:cNvPr>
            <p:cNvSpPr/>
            <p:nvPr/>
          </p:nvSpPr>
          <p:spPr bwMode="auto">
            <a:xfrm>
              <a:off x="7132638" y="2687638"/>
              <a:ext cx="122238" cy="184150"/>
            </a:xfrm>
            <a:custGeom>
              <a:avLst/>
              <a:gdLst>
                <a:gd name="T0" fmla="*/ 37 w 37"/>
                <a:gd name="T1" fmla="*/ 0 h 56"/>
                <a:gd name="T2" fmla="*/ 5 w 37"/>
                <a:gd name="T3" fmla="*/ 0 h 56"/>
                <a:gd name="T4" fmla="*/ 0 w 37"/>
                <a:gd name="T5" fmla="*/ 56 h 56"/>
                <a:gd name="T6" fmla="*/ 2 w 37"/>
                <a:gd name="T7" fmla="*/ 56 h 56"/>
                <a:gd name="T8" fmla="*/ 14 w 37"/>
                <a:gd name="T9" fmla="*/ 56 h 56"/>
                <a:gd name="T10" fmla="*/ 16 w 37"/>
                <a:gd name="T11" fmla="*/ 55 h 56"/>
                <a:gd name="T12" fmla="*/ 17 w 37"/>
                <a:gd name="T13" fmla="*/ 56 h 56"/>
                <a:gd name="T14" fmla="*/ 33 w 37"/>
                <a:gd name="T15" fmla="*/ 56 h 56"/>
                <a:gd name="T16" fmla="*/ 37 w 37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56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2" y="56"/>
                    <a:pt x="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şḻiḓe">
              <a:extLst>
                <a:ext uri="{FF2B5EF4-FFF2-40B4-BE49-F238E27FC236}">
                  <a16:creationId xmlns:a16="http://schemas.microsoft.com/office/drawing/2014/main" id="{FADD8301-9E8F-4B7A-BE3C-B3549F241259}"/>
                </a:ext>
              </a:extLst>
            </p:cNvPr>
            <p:cNvSpPr/>
            <p:nvPr/>
          </p:nvSpPr>
          <p:spPr bwMode="auto">
            <a:xfrm>
              <a:off x="7129463" y="2871788"/>
              <a:ext cx="111125" cy="55563"/>
            </a:xfrm>
            <a:custGeom>
              <a:avLst/>
              <a:gdLst>
                <a:gd name="T0" fmla="*/ 34 w 34"/>
                <a:gd name="T1" fmla="*/ 0 h 17"/>
                <a:gd name="T2" fmla="*/ 18 w 34"/>
                <a:gd name="T3" fmla="*/ 0 h 17"/>
                <a:gd name="T4" fmla="*/ 33 w 34"/>
                <a:gd name="T5" fmla="*/ 17 h 17"/>
                <a:gd name="T6" fmla="*/ 34 w 34"/>
                <a:gd name="T7" fmla="*/ 0 h 17"/>
                <a:gd name="T8" fmla="*/ 1 w 34"/>
                <a:gd name="T9" fmla="*/ 0 h 17"/>
                <a:gd name="T10" fmla="*/ 0 w 34"/>
                <a:gd name="T11" fmla="*/ 17 h 17"/>
                <a:gd name="T12" fmla="*/ 15 w 34"/>
                <a:gd name="T13" fmla="*/ 0 h 17"/>
                <a:gd name="T14" fmla="*/ 3 w 34"/>
                <a:gd name="T15" fmla="*/ 0 h 17"/>
                <a:gd name="T16" fmla="*/ 1 w 3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7">
                  <a:moveTo>
                    <a:pt x="3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0"/>
                    <a:pt x="34" y="0"/>
                    <a:pt x="34" y="0"/>
                  </a:cubicBezTo>
                  <a:moveTo>
                    <a:pt x="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C9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Sľíde">
              <a:extLst>
                <a:ext uri="{FF2B5EF4-FFF2-40B4-BE49-F238E27FC236}">
                  <a16:creationId xmlns:a16="http://schemas.microsoft.com/office/drawing/2014/main" id="{0332E7FC-B8F9-4E82-8AC9-8825A6521CFF}"/>
                </a:ext>
              </a:extLst>
            </p:cNvPr>
            <p:cNvSpPr/>
            <p:nvPr/>
          </p:nvSpPr>
          <p:spPr bwMode="auto">
            <a:xfrm>
              <a:off x="7148513" y="2687638"/>
              <a:ext cx="106363" cy="239713"/>
            </a:xfrm>
            <a:custGeom>
              <a:avLst/>
              <a:gdLst>
                <a:gd name="T0" fmla="*/ 67 w 67"/>
                <a:gd name="T1" fmla="*/ 151 h 151"/>
                <a:gd name="T2" fmla="*/ 33 w 67"/>
                <a:gd name="T3" fmla="*/ 114 h 151"/>
                <a:gd name="T4" fmla="*/ 0 w 67"/>
                <a:gd name="T5" fmla="*/ 151 h 151"/>
                <a:gd name="T6" fmla="*/ 0 w 67"/>
                <a:gd name="T7" fmla="*/ 0 h 151"/>
                <a:gd name="T8" fmla="*/ 67 w 67"/>
                <a:gd name="T9" fmla="*/ 0 h 151"/>
                <a:gd name="T10" fmla="*/ 67 w 67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51">
                  <a:moveTo>
                    <a:pt x="67" y="151"/>
                  </a:moveTo>
                  <a:lnTo>
                    <a:pt x="33" y="114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51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lîde">
              <a:extLst>
                <a:ext uri="{FF2B5EF4-FFF2-40B4-BE49-F238E27FC236}">
                  <a16:creationId xmlns:a16="http://schemas.microsoft.com/office/drawing/2014/main" id="{9FFBBAE7-CC3E-457D-875D-9203272D6F57}"/>
                </a:ext>
              </a:extLst>
            </p:cNvPr>
            <p:cNvSpPr/>
            <p:nvPr/>
          </p:nvSpPr>
          <p:spPr bwMode="auto">
            <a:xfrm>
              <a:off x="6465888" y="3570288"/>
              <a:ext cx="731838" cy="323850"/>
            </a:xfrm>
            <a:custGeom>
              <a:avLst/>
              <a:gdLst>
                <a:gd name="T0" fmla="*/ 204 w 222"/>
                <a:gd name="T1" fmla="*/ 73 h 98"/>
                <a:gd name="T2" fmla="*/ 162 w 222"/>
                <a:gd name="T3" fmla="*/ 73 h 98"/>
                <a:gd name="T4" fmla="*/ 212 w 222"/>
                <a:gd name="T5" fmla="*/ 98 h 98"/>
                <a:gd name="T6" fmla="*/ 222 w 222"/>
                <a:gd name="T7" fmla="*/ 86 h 98"/>
                <a:gd name="T8" fmla="*/ 204 w 222"/>
                <a:gd name="T9" fmla="*/ 73 h 98"/>
                <a:gd name="T10" fmla="*/ 3 w 222"/>
                <a:gd name="T11" fmla="*/ 0 h 98"/>
                <a:gd name="T12" fmla="*/ 0 w 222"/>
                <a:gd name="T13" fmla="*/ 22 h 98"/>
                <a:gd name="T14" fmla="*/ 4 w 222"/>
                <a:gd name="T15" fmla="*/ 27 h 98"/>
                <a:gd name="T16" fmla="*/ 128 w 222"/>
                <a:gd name="T17" fmla="*/ 58 h 98"/>
                <a:gd name="T18" fmla="*/ 128 w 222"/>
                <a:gd name="T19" fmla="*/ 46 h 98"/>
                <a:gd name="T20" fmla="*/ 141 w 222"/>
                <a:gd name="T21" fmla="*/ 46 h 98"/>
                <a:gd name="T22" fmla="*/ 141 w 222"/>
                <a:gd name="T23" fmla="*/ 36 h 98"/>
                <a:gd name="T24" fmla="*/ 3 w 222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98">
                  <a:moveTo>
                    <a:pt x="204" y="73"/>
                  </a:moveTo>
                  <a:cubicBezTo>
                    <a:pt x="162" y="73"/>
                    <a:pt x="162" y="73"/>
                    <a:pt x="162" y="73"/>
                  </a:cubicBezTo>
                  <a:cubicBezTo>
                    <a:pt x="181" y="81"/>
                    <a:pt x="197" y="90"/>
                    <a:pt x="212" y="98"/>
                  </a:cubicBezTo>
                  <a:cubicBezTo>
                    <a:pt x="215" y="93"/>
                    <a:pt x="218" y="90"/>
                    <a:pt x="222" y="86"/>
                  </a:cubicBezTo>
                  <a:cubicBezTo>
                    <a:pt x="216" y="82"/>
                    <a:pt x="210" y="77"/>
                    <a:pt x="204" y="73"/>
                  </a:cubicBezTo>
                  <a:moveTo>
                    <a:pt x="3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0" y="33"/>
                    <a:pt x="91" y="44"/>
                    <a:pt x="128" y="5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03" y="18"/>
                    <a:pt x="56" y="4"/>
                    <a:pt x="3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ļîde">
              <a:extLst>
                <a:ext uri="{FF2B5EF4-FFF2-40B4-BE49-F238E27FC236}">
                  <a16:creationId xmlns:a16="http://schemas.microsoft.com/office/drawing/2014/main" id="{8A0B7DCE-C706-4774-BB7B-630784018C1B}"/>
                </a:ext>
              </a:extLst>
            </p:cNvPr>
            <p:cNvSpPr/>
            <p:nvPr/>
          </p:nvSpPr>
          <p:spPr bwMode="auto">
            <a:xfrm>
              <a:off x="6462713" y="3643313"/>
              <a:ext cx="15875" cy="15875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4 h 5"/>
                <a:gd name="T4" fmla="*/ 5 w 5"/>
                <a:gd name="T5" fmla="*/ 5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ṣliḍe">
              <a:extLst>
                <a:ext uri="{FF2B5EF4-FFF2-40B4-BE49-F238E27FC236}">
                  <a16:creationId xmlns:a16="http://schemas.microsoft.com/office/drawing/2014/main" id="{EE75612A-D8C0-4F03-A0CC-D7522B76DFE0}"/>
                </a:ext>
              </a:extLst>
            </p:cNvPr>
            <p:cNvSpPr/>
            <p:nvPr/>
          </p:nvSpPr>
          <p:spPr bwMode="auto">
            <a:xfrm>
              <a:off x="6888163" y="3689350"/>
              <a:ext cx="373063" cy="257175"/>
            </a:xfrm>
            <a:custGeom>
              <a:avLst/>
              <a:gdLst>
                <a:gd name="T0" fmla="*/ 94 w 113"/>
                <a:gd name="T1" fmla="*/ 50 h 78"/>
                <a:gd name="T2" fmla="*/ 84 w 113"/>
                <a:gd name="T3" fmla="*/ 62 h 78"/>
                <a:gd name="T4" fmla="*/ 111 w 113"/>
                <a:gd name="T5" fmla="*/ 78 h 78"/>
                <a:gd name="T6" fmla="*/ 113 w 113"/>
                <a:gd name="T7" fmla="*/ 66 h 78"/>
                <a:gd name="T8" fmla="*/ 94 w 113"/>
                <a:gd name="T9" fmla="*/ 50 h 78"/>
                <a:gd name="T10" fmla="*/ 13 w 113"/>
                <a:gd name="T11" fmla="*/ 0 h 78"/>
                <a:gd name="T12" fmla="*/ 13 w 113"/>
                <a:gd name="T13" fmla="*/ 10 h 78"/>
                <a:gd name="T14" fmla="*/ 0 w 113"/>
                <a:gd name="T15" fmla="*/ 10 h 78"/>
                <a:gd name="T16" fmla="*/ 0 w 113"/>
                <a:gd name="T17" fmla="*/ 22 h 78"/>
                <a:gd name="T18" fmla="*/ 34 w 113"/>
                <a:gd name="T19" fmla="*/ 37 h 78"/>
                <a:gd name="T20" fmla="*/ 76 w 113"/>
                <a:gd name="T21" fmla="*/ 37 h 78"/>
                <a:gd name="T22" fmla="*/ 47 w 113"/>
                <a:gd name="T23" fmla="*/ 18 h 78"/>
                <a:gd name="T24" fmla="*/ 35 w 113"/>
                <a:gd name="T25" fmla="*/ 18 h 78"/>
                <a:gd name="T26" fmla="*/ 35 w 113"/>
                <a:gd name="T27" fmla="*/ 11 h 78"/>
                <a:gd name="T28" fmla="*/ 13 w 113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78">
                  <a:moveTo>
                    <a:pt x="94" y="50"/>
                  </a:moveTo>
                  <a:cubicBezTo>
                    <a:pt x="90" y="54"/>
                    <a:pt x="87" y="57"/>
                    <a:pt x="84" y="62"/>
                  </a:cubicBezTo>
                  <a:cubicBezTo>
                    <a:pt x="94" y="67"/>
                    <a:pt x="103" y="73"/>
                    <a:pt x="111" y="78"/>
                  </a:cubicBezTo>
                  <a:cubicBezTo>
                    <a:pt x="111" y="74"/>
                    <a:pt x="112" y="70"/>
                    <a:pt x="113" y="66"/>
                  </a:cubicBezTo>
                  <a:cubicBezTo>
                    <a:pt x="108" y="61"/>
                    <a:pt x="101" y="56"/>
                    <a:pt x="94" y="50"/>
                  </a:cubicBezTo>
                  <a:moveTo>
                    <a:pt x="13" y="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27"/>
                    <a:pt x="24" y="32"/>
                    <a:pt x="34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7" y="30"/>
                    <a:pt x="57" y="24"/>
                    <a:pt x="47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8" y="7"/>
                    <a:pt x="21" y="4"/>
                    <a:pt x="13" y="0"/>
                  </a:cubicBezTo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lïḍè">
              <a:extLst>
                <a:ext uri="{FF2B5EF4-FFF2-40B4-BE49-F238E27FC236}">
                  <a16:creationId xmlns:a16="http://schemas.microsoft.com/office/drawing/2014/main" id="{60348CBA-D0C1-452E-BFB6-397EE16E1F4F}"/>
                </a:ext>
              </a:extLst>
            </p:cNvPr>
            <p:cNvSpPr/>
            <p:nvPr/>
          </p:nvSpPr>
          <p:spPr bwMode="auto">
            <a:xfrm>
              <a:off x="7346950" y="3992563"/>
              <a:ext cx="42863" cy="49213"/>
            </a:xfrm>
            <a:custGeom>
              <a:avLst/>
              <a:gdLst>
                <a:gd name="T0" fmla="*/ 1 w 13"/>
                <a:gd name="T1" fmla="*/ 0 h 15"/>
                <a:gd name="T2" fmla="*/ 0 w 13"/>
                <a:gd name="T3" fmla="*/ 4 h 15"/>
                <a:gd name="T4" fmla="*/ 0 w 13"/>
                <a:gd name="T5" fmla="*/ 5 h 15"/>
                <a:gd name="T6" fmla="*/ 13 w 13"/>
                <a:gd name="T7" fmla="*/ 15 h 15"/>
                <a:gd name="T8" fmla="*/ 13 w 13"/>
                <a:gd name="T9" fmla="*/ 15 h 15"/>
                <a:gd name="T10" fmla="*/ 1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9" y="11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9" y="9"/>
                    <a:pt x="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1ídé">
              <a:extLst>
                <a:ext uri="{FF2B5EF4-FFF2-40B4-BE49-F238E27FC236}">
                  <a16:creationId xmlns:a16="http://schemas.microsoft.com/office/drawing/2014/main" id="{86C3E457-51F9-46AA-82A3-110C19C5EC9A}"/>
                </a:ext>
              </a:extLst>
            </p:cNvPr>
            <p:cNvSpPr/>
            <p:nvPr/>
          </p:nvSpPr>
          <p:spPr bwMode="auto">
            <a:xfrm>
              <a:off x="7343775" y="3989388"/>
              <a:ext cx="6350" cy="17463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1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ŝļíḍe">
              <a:extLst>
                <a:ext uri="{FF2B5EF4-FFF2-40B4-BE49-F238E27FC236}">
                  <a16:creationId xmlns:a16="http://schemas.microsoft.com/office/drawing/2014/main" id="{6B7BD76E-186A-4115-A14B-F25274D9E1FA}"/>
                </a:ext>
              </a:extLst>
            </p:cNvPr>
            <p:cNvSpPr/>
            <p:nvPr/>
          </p:nvSpPr>
          <p:spPr bwMode="auto">
            <a:xfrm>
              <a:off x="7254875" y="3906838"/>
              <a:ext cx="92075" cy="103188"/>
            </a:xfrm>
            <a:custGeom>
              <a:avLst/>
              <a:gdLst>
                <a:gd name="T0" fmla="*/ 2 w 28"/>
                <a:gd name="T1" fmla="*/ 0 h 31"/>
                <a:gd name="T2" fmla="*/ 0 w 28"/>
                <a:gd name="T3" fmla="*/ 12 h 31"/>
                <a:gd name="T4" fmla="*/ 28 w 28"/>
                <a:gd name="T5" fmla="*/ 31 h 31"/>
                <a:gd name="T6" fmla="*/ 28 w 28"/>
                <a:gd name="T7" fmla="*/ 30 h 31"/>
                <a:gd name="T8" fmla="*/ 27 w 28"/>
                <a:gd name="T9" fmla="*/ 25 h 31"/>
                <a:gd name="T10" fmla="*/ 2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2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12" y="19"/>
                    <a:pt x="21" y="26"/>
                    <a:pt x="28" y="31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28"/>
                    <a:pt x="27" y="26"/>
                    <a:pt x="27" y="25"/>
                  </a:cubicBezTo>
                  <a:cubicBezTo>
                    <a:pt x="21" y="18"/>
                    <a:pt x="13" y="10"/>
                    <a:pt x="2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ŝļiḍe">
              <a:extLst>
                <a:ext uri="{FF2B5EF4-FFF2-40B4-BE49-F238E27FC236}">
                  <a16:creationId xmlns:a16="http://schemas.microsoft.com/office/drawing/2014/main" id="{F7F53ED1-BDCF-46FB-ACE2-2DDF1318A2A4}"/>
                </a:ext>
              </a:extLst>
            </p:cNvPr>
            <p:cNvSpPr/>
            <p:nvPr/>
          </p:nvSpPr>
          <p:spPr bwMode="auto">
            <a:xfrm>
              <a:off x="7004050" y="3725863"/>
              <a:ext cx="39688" cy="2381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7 h 7"/>
                <a:gd name="T4" fmla="*/ 12 w 12"/>
                <a:gd name="T5" fmla="*/ 7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5"/>
                    <a:pt x="4" y="2"/>
                    <a:pt x="0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šḷïďe">
              <a:extLst>
                <a:ext uri="{FF2B5EF4-FFF2-40B4-BE49-F238E27FC236}">
                  <a16:creationId xmlns:a16="http://schemas.microsoft.com/office/drawing/2014/main" id="{9AF9034A-9A77-4016-B376-E5044E764E6D}"/>
                </a:ext>
              </a:extLst>
            </p:cNvPr>
            <p:cNvSpPr/>
            <p:nvPr/>
          </p:nvSpPr>
          <p:spPr bwMode="auto">
            <a:xfrm>
              <a:off x="6373813" y="3646488"/>
              <a:ext cx="9525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śļíḓe">
              <a:extLst>
                <a:ext uri="{FF2B5EF4-FFF2-40B4-BE49-F238E27FC236}">
                  <a16:creationId xmlns:a16="http://schemas.microsoft.com/office/drawing/2014/main" id="{0988AC84-4F8C-4E41-98E1-0B6F4F2E85E3}"/>
                </a:ext>
              </a:extLst>
            </p:cNvPr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$1ïdé">
              <a:extLst>
                <a:ext uri="{FF2B5EF4-FFF2-40B4-BE49-F238E27FC236}">
                  <a16:creationId xmlns:a16="http://schemas.microsoft.com/office/drawing/2014/main" id="{F1386792-0078-4414-91B1-06151BCC9B26}"/>
                </a:ext>
              </a:extLst>
            </p:cNvPr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ś1iḑè">
              <a:extLst>
                <a:ext uri="{FF2B5EF4-FFF2-40B4-BE49-F238E27FC236}">
                  <a16:creationId xmlns:a16="http://schemas.microsoft.com/office/drawing/2014/main" id="{08D89B44-1A30-4929-B12B-099B57082B14}"/>
                </a:ext>
              </a:extLst>
            </p:cNvPr>
            <p:cNvSpPr/>
            <p:nvPr/>
          </p:nvSpPr>
          <p:spPr bwMode="auto">
            <a:xfrm>
              <a:off x="7739063" y="3749675"/>
              <a:ext cx="519113" cy="0"/>
            </a:xfrm>
            <a:custGeom>
              <a:avLst/>
              <a:gdLst>
                <a:gd name="T0" fmla="*/ 157 w 157"/>
                <a:gd name="T1" fmla="*/ 0 w 157"/>
                <a:gd name="T2" fmla="*/ 0 w 157"/>
                <a:gd name="T3" fmla="*/ 157 w 157"/>
                <a:gd name="T4" fmla="*/ 157 w 1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57">
                  <a:moveTo>
                    <a:pt x="1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ṧliḋé">
              <a:extLst>
                <a:ext uri="{FF2B5EF4-FFF2-40B4-BE49-F238E27FC236}">
                  <a16:creationId xmlns:a16="http://schemas.microsoft.com/office/drawing/2014/main" id="{C16A6B42-EA0E-4F4C-929F-50009368F702}"/>
                </a:ext>
              </a:extLst>
            </p:cNvPr>
            <p:cNvSpPr/>
            <p:nvPr/>
          </p:nvSpPr>
          <p:spPr bwMode="auto">
            <a:xfrm>
              <a:off x="7389813" y="3878263"/>
              <a:ext cx="1025525" cy="163513"/>
            </a:xfrm>
            <a:custGeom>
              <a:avLst/>
              <a:gdLst>
                <a:gd name="T0" fmla="*/ 311 w 311"/>
                <a:gd name="T1" fmla="*/ 0 h 50"/>
                <a:gd name="T2" fmla="*/ 46 w 311"/>
                <a:gd name="T3" fmla="*/ 0 h 50"/>
                <a:gd name="T4" fmla="*/ 0 w 311"/>
                <a:gd name="T5" fmla="*/ 50 h 50"/>
                <a:gd name="T6" fmla="*/ 0 w 311"/>
                <a:gd name="T7" fmla="*/ 50 h 50"/>
                <a:gd name="T8" fmla="*/ 30 w 311"/>
                <a:gd name="T9" fmla="*/ 43 h 50"/>
                <a:gd name="T10" fmla="*/ 30 w 311"/>
                <a:gd name="T11" fmla="*/ 17 h 50"/>
                <a:gd name="T12" fmla="*/ 63 w 311"/>
                <a:gd name="T13" fmla="*/ 17 h 50"/>
                <a:gd name="T14" fmla="*/ 64 w 311"/>
                <a:gd name="T15" fmla="*/ 37 h 50"/>
                <a:gd name="T16" fmla="*/ 160 w 311"/>
                <a:gd name="T17" fmla="*/ 30 h 50"/>
                <a:gd name="T18" fmla="*/ 160 w 311"/>
                <a:gd name="T19" fmla="*/ 30 h 50"/>
                <a:gd name="T20" fmla="*/ 160 w 311"/>
                <a:gd name="T21" fmla="*/ 30 h 50"/>
                <a:gd name="T22" fmla="*/ 160 w 311"/>
                <a:gd name="T23" fmla="*/ 30 h 50"/>
                <a:gd name="T24" fmla="*/ 160 w 311"/>
                <a:gd name="T25" fmla="*/ 30 h 50"/>
                <a:gd name="T26" fmla="*/ 311 w 311"/>
                <a:gd name="T27" fmla="*/ 47 h 50"/>
                <a:gd name="T28" fmla="*/ 311 w 311"/>
                <a:gd name="T29" fmla="*/ 47 h 50"/>
                <a:gd name="T30" fmla="*/ 308 w 311"/>
                <a:gd name="T31" fmla="*/ 18 h 50"/>
                <a:gd name="T32" fmla="*/ 311 w 311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1" h="50">
                  <a:moveTo>
                    <a:pt x="3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6" y="26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11" y="47"/>
                    <a:pt x="30" y="4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90" y="33"/>
                    <a:pt x="123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204" y="30"/>
                    <a:pt x="256" y="34"/>
                    <a:pt x="311" y="47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0" y="29"/>
                    <a:pt x="309" y="18"/>
                    <a:pt x="308" y="18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ṥḷiḑè">
              <a:extLst>
                <a:ext uri="{FF2B5EF4-FFF2-40B4-BE49-F238E27FC236}">
                  <a16:creationId xmlns:a16="http://schemas.microsoft.com/office/drawing/2014/main" id="{5AB7B986-6B45-4246-88A1-CB24CFF281C0}"/>
                </a:ext>
              </a:extLst>
            </p:cNvPr>
            <p:cNvSpPr/>
            <p:nvPr/>
          </p:nvSpPr>
          <p:spPr bwMode="auto">
            <a:xfrm>
              <a:off x="7542213" y="3841750"/>
              <a:ext cx="873125" cy="36513"/>
            </a:xfrm>
            <a:custGeom>
              <a:avLst/>
              <a:gdLst>
                <a:gd name="T0" fmla="*/ 219 w 265"/>
                <a:gd name="T1" fmla="*/ 0 h 11"/>
                <a:gd name="T2" fmla="*/ 14 w 265"/>
                <a:gd name="T3" fmla="*/ 0 h 11"/>
                <a:gd name="T4" fmla="*/ 0 w 265"/>
                <a:gd name="T5" fmla="*/ 11 h 11"/>
                <a:gd name="T6" fmla="*/ 265 w 265"/>
                <a:gd name="T7" fmla="*/ 11 h 11"/>
                <a:gd name="T8" fmla="*/ 265 w 265"/>
                <a:gd name="T9" fmla="*/ 8 h 11"/>
                <a:gd name="T10" fmla="*/ 219 w 265"/>
                <a:gd name="T11" fmla="*/ 1 h 11"/>
                <a:gd name="T12" fmla="*/ 219 w 26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1">
                  <a:moveTo>
                    <a:pt x="21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4"/>
                    <a:pt x="5" y="7"/>
                    <a:pt x="0" y="11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5" y="8"/>
                    <a:pt x="265" y="8"/>
                    <a:pt x="265" y="8"/>
                  </a:cubicBezTo>
                  <a:cubicBezTo>
                    <a:pt x="249" y="5"/>
                    <a:pt x="234" y="2"/>
                    <a:pt x="219" y="1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ŝľïḑê">
              <a:extLst>
                <a:ext uri="{FF2B5EF4-FFF2-40B4-BE49-F238E27FC236}">
                  <a16:creationId xmlns:a16="http://schemas.microsoft.com/office/drawing/2014/main" id="{BD5A7BB0-05C8-418A-981E-C714C62E446E}"/>
                </a:ext>
              </a:extLst>
            </p:cNvPr>
            <p:cNvSpPr/>
            <p:nvPr/>
          </p:nvSpPr>
          <p:spPr bwMode="auto">
            <a:xfrm>
              <a:off x="7588250" y="3749675"/>
              <a:ext cx="688975" cy="92075"/>
            </a:xfrm>
            <a:custGeom>
              <a:avLst/>
              <a:gdLst>
                <a:gd name="T0" fmla="*/ 209 w 209"/>
                <a:gd name="T1" fmla="*/ 0 h 28"/>
                <a:gd name="T2" fmla="*/ 203 w 209"/>
                <a:gd name="T3" fmla="*/ 0 h 28"/>
                <a:gd name="T4" fmla="*/ 46 w 209"/>
                <a:gd name="T5" fmla="*/ 0 h 28"/>
                <a:gd name="T6" fmla="*/ 0 w 209"/>
                <a:gd name="T7" fmla="*/ 28 h 28"/>
                <a:gd name="T8" fmla="*/ 205 w 209"/>
                <a:gd name="T9" fmla="*/ 28 h 28"/>
                <a:gd name="T10" fmla="*/ 209 w 20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8">
                  <a:moveTo>
                    <a:pt x="209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8"/>
                    <a:pt x="14" y="18"/>
                    <a:pt x="0" y="28"/>
                  </a:cubicBezTo>
                  <a:cubicBezTo>
                    <a:pt x="205" y="28"/>
                    <a:pt x="205" y="28"/>
                    <a:pt x="205" y="28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ŝḻîḍe">
              <a:extLst>
                <a:ext uri="{FF2B5EF4-FFF2-40B4-BE49-F238E27FC236}">
                  <a16:creationId xmlns:a16="http://schemas.microsoft.com/office/drawing/2014/main" id="{80B96FA3-71CD-44E3-9884-D9C9162CA2F2}"/>
                </a:ext>
              </a:extLst>
            </p:cNvPr>
            <p:cNvSpPr/>
            <p:nvPr/>
          </p:nvSpPr>
          <p:spPr bwMode="auto">
            <a:xfrm>
              <a:off x="7597775" y="3933825"/>
              <a:ext cx="3175" cy="6508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1 w 1"/>
                <a:gd name="T5" fmla="*/ 20 h 20"/>
                <a:gd name="T6" fmla="*/ 0 w 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ļïḓe">
              <a:extLst>
                <a:ext uri="{FF2B5EF4-FFF2-40B4-BE49-F238E27FC236}">
                  <a16:creationId xmlns:a16="http://schemas.microsoft.com/office/drawing/2014/main" id="{B81CA9A0-2739-4974-8878-DA87FD915F1B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85725"/>
            </a:xfrm>
            <a:custGeom>
              <a:avLst/>
              <a:gdLst>
                <a:gd name="T0" fmla="*/ 33 w 33"/>
                <a:gd name="T1" fmla="*/ 0 h 26"/>
                <a:gd name="T2" fmla="*/ 0 w 33"/>
                <a:gd name="T3" fmla="*/ 0 h 26"/>
                <a:gd name="T4" fmla="*/ 0 w 33"/>
                <a:gd name="T5" fmla="*/ 26 h 26"/>
                <a:gd name="T6" fmla="*/ 33 w 33"/>
                <a:gd name="T7" fmla="*/ 20 h 26"/>
                <a:gd name="T8" fmla="*/ 33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4"/>
                    <a:pt x="21" y="22"/>
                    <a:pt x="33" y="2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$líḍe">
              <a:extLst>
                <a:ext uri="{FF2B5EF4-FFF2-40B4-BE49-F238E27FC236}">
                  <a16:creationId xmlns:a16="http://schemas.microsoft.com/office/drawing/2014/main" id="{159541DC-784A-4810-BAD9-0CBAF5C41136}"/>
                </a:ext>
              </a:extLst>
            </p:cNvPr>
            <p:cNvSpPr/>
            <p:nvPr/>
          </p:nvSpPr>
          <p:spPr bwMode="auto">
            <a:xfrm>
              <a:off x="7739063" y="3667125"/>
              <a:ext cx="547688" cy="82550"/>
            </a:xfrm>
            <a:custGeom>
              <a:avLst/>
              <a:gdLst>
                <a:gd name="T0" fmla="*/ 107 w 166"/>
                <a:gd name="T1" fmla="*/ 0 h 25"/>
                <a:gd name="T2" fmla="*/ 0 w 166"/>
                <a:gd name="T3" fmla="*/ 25 h 25"/>
                <a:gd name="T4" fmla="*/ 157 w 166"/>
                <a:gd name="T5" fmla="*/ 25 h 25"/>
                <a:gd name="T6" fmla="*/ 163 w 166"/>
                <a:gd name="T7" fmla="*/ 25 h 25"/>
                <a:gd name="T8" fmla="*/ 166 w 166"/>
                <a:gd name="T9" fmla="*/ 7 h 25"/>
                <a:gd name="T10" fmla="*/ 107 w 16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5">
                  <a:moveTo>
                    <a:pt x="107" y="0"/>
                  </a:moveTo>
                  <a:cubicBezTo>
                    <a:pt x="66" y="0"/>
                    <a:pt x="30" y="10"/>
                    <a:pt x="0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45" y="2"/>
                    <a:pt x="126" y="0"/>
                    <a:pt x="107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ŝ1ïďe">
              <a:extLst>
                <a:ext uri="{FF2B5EF4-FFF2-40B4-BE49-F238E27FC236}">
                  <a16:creationId xmlns:a16="http://schemas.microsoft.com/office/drawing/2014/main" id="{C1E2EEEC-BD51-4BC9-A330-2FA8F79D4394}"/>
                </a:ext>
              </a:extLst>
            </p:cNvPr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šļîḍè">
              <a:extLst>
                <a:ext uri="{FF2B5EF4-FFF2-40B4-BE49-F238E27FC236}">
                  <a16:creationId xmlns:a16="http://schemas.microsoft.com/office/drawing/2014/main" id="{7D096497-33CC-4FF2-B37D-C3870D3D7205}"/>
                </a:ext>
              </a:extLst>
            </p:cNvPr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śḷidê">
              <a:extLst>
                <a:ext uri="{FF2B5EF4-FFF2-40B4-BE49-F238E27FC236}">
                  <a16:creationId xmlns:a16="http://schemas.microsoft.com/office/drawing/2014/main" id="{1E0FA803-3235-4575-8E31-A5089180D3D7}"/>
                </a:ext>
              </a:extLst>
            </p:cNvPr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šľïḋè">
              <a:extLst>
                <a:ext uri="{FF2B5EF4-FFF2-40B4-BE49-F238E27FC236}">
                  <a16:creationId xmlns:a16="http://schemas.microsoft.com/office/drawing/2014/main" id="{9CADD622-4CAB-4148-9718-1AD240EAFC97}"/>
                </a:ext>
              </a:extLst>
            </p:cNvPr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ṣḷîďè">
              <a:extLst>
                <a:ext uri="{FF2B5EF4-FFF2-40B4-BE49-F238E27FC236}">
                  <a16:creationId xmlns:a16="http://schemas.microsoft.com/office/drawing/2014/main" id="{97296727-58CE-4C42-9952-DF6F4034C1E8}"/>
                </a:ext>
              </a:extLst>
            </p:cNvPr>
            <p:cNvSpPr/>
            <p:nvPr/>
          </p:nvSpPr>
          <p:spPr bwMode="auto">
            <a:xfrm>
              <a:off x="8294688" y="4352925"/>
              <a:ext cx="128588" cy="547688"/>
            </a:xfrm>
            <a:custGeom>
              <a:avLst/>
              <a:gdLst>
                <a:gd name="T0" fmla="*/ 38 w 39"/>
                <a:gd name="T1" fmla="*/ 0 h 166"/>
                <a:gd name="T2" fmla="*/ 24 w 39"/>
                <a:gd name="T3" fmla="*/ 0 h 166"/>
                <a:gd name="T4" fmla="*/ 0 w 39"/>
                <a:gd name="T5" fmla="*/ 166 h 166"/>
                <a:gd name="T6" fmla="*/ 38 w 39"/>
                <a:gd name="T7" fmla="*/ 166 h 166"/>
                <a:gd name="T8" fmla="*/ 38 w 39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6">
                  <a:moveTo>
                    <a:pt x="3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38" y="166"/>
                    <a:pt x="38" y="166"/>
                    <a:pt x="38" y="166"/>
                  </a:cubicBezTo>
                  <a:cubicBezTo>
                    <a:pt x="38" y="129"/>
                    <a:pt x="39" y="61"/>
                    <a:pt x="38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Sliďê">
              <a:extLst>
                <a:ext uri="{FF2B5EF4-FFF2-40B4-BE49-F238E27FC236}">
                  <a16:creationId xmlns:a16="http://schemas.microsoft.com/office/drawing/2014/main" id="{412F2325-22EC-454B-AF57-D6F248E53019}"/>
                </a:ext>
              </a:extLst>
            </p:cNvPr>
            <p:cNvSpPr/>
            <p:nvPr/>
          </p:nvSpPr>
          <p:spPr bwMode="auto">
            <a:xfrm>
              <a:off x="8372475" y="4303713"/>
              <a:ext cx="47625" cy="49213"/>
            </a:xfrm>
            <a:custGeom>
              <a:avLst/>
              <a:gdLst>
                <a:gd name="T0" fmla="*/ 14 w 14"/>
                <a:gd name="T1" fmla="*/ 0 h 15"/>
                <a:gd name="T2" fmla="*/ 2 w 14"/>
                <a:gd name="T3" fmla="*/ 0 h 15"/>
                <a:gd name="T4" fmla="*/ 0 w 14"/>
                <a:gd name="T5" fmla="*/ 15 h 15"/>
                <a:gd name="T6" fmla="*/ 14 w 14"/>
                <a:gd name="T7" fmla="*/ 15 h 15"/>
                <a:gd name="T8" fmla="*/ 14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5"/>
                    <a:pt x="14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$ḻîḋé">
              <a:extLst>
                <a:ext uri="{FF2B5EF4-FFF2-40B4-BE49-F238E27FC236}">
                  <a16:creationId xmlns:a16="http://schemas.microsoft.com/office/drawing/2014/main" id="{A3AB11C0-199E-442F-A8B1-9ABDE557CA00}"/>
                </a:ext>
              </a:extLst>
            </p:cNvPr>
            <p:cNvSpPr/>
            <p:nvPr/>
          </p:nvSpPr>
          <p:spPr bwMode="auto">
            <a:xfrm>
              <a:off x="8280400" y="4210050"/>
              <a:ext cx="139700" cy="782638"/>
            </a:xfrm>
            <a:custGeom>
              <a:avLst/>
              <a:gdLst>
                <a:gd name="T0" fmla="*/ 42 w 42"/>
                <a:gd name="T1" fmla="*/ 209 h 237"/>
                <a:gd name="T2" fmla="*/ 4 w 42"/>
                <a:gd name="T3" fmla="*/ 209 h 237"/>
                <a:gd name="T4" fmla="*/ 0 w 42"/>
                <a:gd name="T5" fmla="*/ 237 h 237"/>
                <a:gd name="T6" fmla="*/ 42 w 42"/>
                <a:gd name="T7" fmla="*/ 237 h 237"/>
                <a:gd name="T8" fmla="*/ 42 w 42"/>
                <a:gd name="T9" fmla="*/ 209 h 237"/>
                <a:gd name="T10" fmla="*/ 42 w 42"/>
                <a:gd name="T11" fmla="*/ 0 h 237"/>
                <a:gd name="T12" fmla="*/ 34 w 42"/>
                <a:gd name="T13" fmla="*/ 0 h 237"/>
                <a:gd name="T14" fmla="*/ 30 w 42"/>
                <a:gd name="T15" fmla="*/ 28 h 237"/>
                <a:gd name="T16" fmla="*/ 42 w 42"/>
                <a:gd name="T17" fmla="*/ 28 h 237"/>
                <a:gd name="T18" fmla="*/ 42 w 42"/>
                <a:gd name="T1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37">
                  <a:moveTo>
                    <a:pt x="42" y="209"/>
                  </a:moveTo>
                  <a:cubicBezTo>
                    <a:pt x="4" y="209"/>
                    <a:pt x="4" y="209"/>
                    <a:pt x="4" y="20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42" y="237"/>
                    <a:pt x="42" y="237"/>
                    <a:pt x="42" y="237"/>
                  </a:cubicBezTo>
                  <a:cubicBezTo>
                    <a:pt x="42" y="237"/>
                    <a:pt x="42" y="226"/>
                    <a:pt x="42" y="209"/>
                  </a:cubicBezTo>
                  <a:moveTo>
                    <a:pt x="4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18"/>
                    <a:pt x="42" y="9"/>
                    <a:pt x="42" y="0"/>
                  </a:cubicBezTo>
                </a:path>
              </a:pathLst>
            </a:custGeom>
            <a:solidFill>
              <a:srgbClr val="071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$ľiḑé">
              <a:extLst>
                <a:ext uri="{FF2B5EF4-FFF2-40B4-BE49-F238E27FC236}">
                  <a16:creationId xmlns:a16="http://schemas.microsoft.com/office/drawing/2014/main" id="{52911EC3-EF6D-447F-97AD-2E507EE764B3}"/>
                </a:ext>
              </a:extLst>
            </p:cNvPr>
            <p:cNvSpPr/>
            <p:nvPr/>
          </p:nvSpPr>
          <p:spPr bwMode="auto">
            <a:xfrm>
              <a:off x="8405813" y="4041775"/>
              <a:ext cx="14288" cy="76200"/>
            </a:xfrm>
            <a:custGeom>
              <a:avLst/>
              <a:gdLst>
                <a:gd name="T0" fmla="*/ 3 w 4"/>
                <a:gd name="T1" fmla="*/ 0 h 23"/>
                <a:gd name="T2" fmla="*/ 0 w 4"/>
                <a:gd name="T3" fmla="*/ 23 h 23"/>
                <a:gd name="T4" fmla="*/ 4 w 4"/>
                <a:gd name="T5" fmla="*/ 23 h 23"/>
                <a:gd name="T6" fmla="*/ 3 w 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4"/>
                    <a:pt x="3" y="6"/>
                    <a:pt x="3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1íďé">
              <a:extLst>
                <a:ext uri="{FF2B5EF4-FFF2-40B4-BE49-F238E27FC236}">
                  <a16:creationId xmlns:a16="http://schemas.microsoft.com/office/drawing/2014/main" id="{25C9D58D-EDC6-4FA2-9EFF-18C904704F7E}"/>
                </a:ext>
              </a:extLst>
            </p:cNvPr>
            <p:cNvSpPr/>
            <p:nvPr/>
          </p:nvSpPr>
          <p:spPr bwMode="auto">
            <a:xfrm>
              <a:off x="8393113" y="4117975"/>
              <a:ext cx="26988" cy="92075"/>
            </a:xfrm>
            <a:custGeom>
              <a:avLst/>
              <a:gdLst>
                <a:gd name="T0" fmla="*/ 8 w 8"/>
                <a:gd name="T1" fmla="*/ 0 h 28"/>
                <a:gd name="T2" fmla="*/ 4 w 8"/>
                <a:gd name="T3" fmla="*/ 0 h 28"/>
                <a:gd name="T4" fmla="*/ 0 w 8"/>
                <a:gd name="T5" fmla="*/ 28 h 28"/>
                <a:gd name="T6" fmla="*/ 8 w 8"/>
                <a:gd name="T7" fmla="*/ 28 h 28"/>
                <a:gd name="T8" fmla="*/ 8 w 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8"/>
                    <a:pt x="8" y="8"/>
                    <a:pt x="8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şľïḓe">
              <a:extLst>
                <a:ext uri="{FF2B5EF4-FFF2-40B4-BE49-F238E27FC236}">
                  <a16:creationId xmlns:a16="http://schemas.microsoft.com/office/drawing/2014/main" id="{C7972761-CCEA-46BC-A5D9-544AF1F0DCC9}"/>
                </a:ext>
              </a:extLst>
            </p:cNvPr>
            <p:cNvSpPr/>
            <p:nvPr/>
          </p:nvSpPr>
          <p:spPr bwMode="auto">
            <a:xfrm>
              <a:off x="6175375" y="4992688"/>
              <a:ext cx="15875" cy="101600"/>
            </a:xfrm>
            <a:custGeom>
              <a:avLst/>
              <a:gdLst>
                <a:gd name="T0" fmla="*/ 5 w 5"/>
                <a:gd name="T1" fmla="*/ 0 h 31"/>
                <a:gd name="T2" fmla="*/ 1 w 5"/>
                <a:gd name="T3" fmla="*/ 0 h 31"/>
                <a:gd name="T4" fmla="*/ 1 w 5"/>
                <a:gd name="T5" fmla="*/ 0 h 31"/>
                <a:gd name="T6" fmla="*/ 5 w 5"/>
                <a:gd name="T7" fmla="*/ 0 h 31"/>
                <a:gd name="T8" fmla="*/ 0 w 5"/>
                <a:gd name="T9" fmla="*/ 31 h 31"/>
                <a:gd name="T10" fmla="*/ 5 w 5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1">
                  <a:moveTo>
                    <a:pt x="5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ṣḻíḍè">
              <a:extLst>
                <a:ext uri="{FF2B5EF4-FFF2-40B4-BE49-F238E27FC236}">
                  <a16:creationId xmlns:a16="http://schemas.microsoft.com/office/drawing/2014/main" id="{5914BFAA-EFBD-465A-96BC-A6CD8D4FBFD1}"/>
                </a:ext>
              </a:extLst>
            </p:cNvPr>
            <p:cNvSpPr/>
            <p:nvPr/>
          </p:nvSpPr>
          <p:spPr bwMode="auto">
            <a:xfrm>
              <a:off x="6175375" y="3752850"/>
              <a:ext cx="2244725" cy="1622425"/>
            </a:xfrm>
            <a:custGeom>
              <a:avLst/>
              <a:gdLst>
                <a:gd name="T0" fmla="*/ 368 w 680"/>
                <a:gd name="T1" fmla="*/ 88 h 492"/>
                <a:gd name="T2" fmla="*/ 59 w 680"/>
                <a:gd name="T3" fmla="*/ 0 h 492"/>
                <a:gd name="T4" fmla="*/ 0 w 680"/>
                <a:gd name="T5" fmla="*/ 407 h 492"/>
                <a:gd name="T6" fmla="*/ 313 w 680"/>
                <a:gd name="T7" fmla="*/ 471 h 492"/>
                <a:gd name="T8" fmla="*/ 621 w 680"/>
                <a:gd name="T9" fmla="*/ 492 h 492"/>
                <a:gd name="T10" fmla="*/ 680 w 680"/>
                <a:gd name="T11" fmla="*/ 85 h 492"/>
                <a:gd name="T12" fmla="*/ 368 w 680"/>
                <a:gd name="T13" fmla="*/ 8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492">
                  <a:moveTo>
                    <a:pt x="368" y="88"/>
                  </a:moveTo>
                  <a:cubicBezTo>
                    <a:pt x="368" y="88"/>
                    <a:pt x="238" y="12"/>
                    <a:pt x="59" y="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225" y="381"/>
                    <a:pt x="313" y="471"/>
                  </a:cubicBezTo>
                  <a:cubicBezTo>
                    <a:pt x="405" y="422"/>
                    <a:pt x="621" y="492"/>
                    <a:pt x="621" y="492"/>
                  </a:cubicBezTo>
                  <a:cubicBezTo>
                    <a:pt x="680" y="85"/>
                    <a:pt x="680" y="85"/>
                    <a:pt x="680" y="85"/>
                  </a:cubicBezTo>
                  <a:cubicBezTo>
                    <a:pt x="505" y="46"/>
                    <a:pt x="368" y="88"/>
                    <a:pt x="368" y="88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slïḑê">
              <a:extLst>
                <a:ext uri="{FF2B5EF4-FFF2-40B4-BE49-F238E27FC236}">
                  <a16:creationId xmlns:a16="http://schemas.microsoft.com/office/drawing/2014/main" id="{06D2B283-F35F-4409-B274-FF36C39FB58A}"/>
                </a:ext>
              </a:extLst>
            </p:cNvPr>
            <p:cNvSpPr/>
            <p:nvPr/>
          </p:nvSpPr>
          <p:spPr bwMode="auto">
            <a:xfrm>
              <a:off x="6175375" y="5084763"/>
              <a:ext cx="1033463" cy="220663"/>
            </a:xfrm>
            <a:custGeom>
              <a:avLst/>
              <a:gdLst>
                <a:gd name="T0" fmla="*/ 73 w 313"/>
                <a:gd name="T1" fmla="*/ 0 h 67"/>
                <a:gd name="T2" fmla="*/ 0 w 313"/>
                <a:gd name="T3" fmla="*/ 3 h 67"/>
                <a:gd name="T4" fmla="*/ 313 w 313"/>
                <a:gd name="T5" fmla="*/ 67 h 67"/>
                <a:gd name="T6" fmla="*/ 73 w 313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67">
                  <a:moveTo>
                    <a:pt x="73" y="0"/>
                  </a:moveTo>
                  <a:cubicBezTo>
                    <a:pt x="31" y="0"/>
                    <a:pt x="0" y="3"/>
                    <a:pt x="0" y="3"/>
                  </a:cubicBezTo>
                  <a:cubicBezTo>
                    <a:pt x="0" y="3"/>
                    <a:pt x="197" y="30"/>
                    <a:pt x="313" y="67"/>
                  </a:cubicBezTo>
                  <a:cubicBezTo>
                    <a:pt x="257" y="10"/>
                    <a:pt x="147" y="0"/>
                    <a:pt x="7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ṧļïḍe">
              <a:extLst>
                <a:ext uri="{FF2B5EF4-FFF2-40B4-BE49-F238E27FC236}">
                  <a16:creationId xmlns:a16="http://schemas.microsoft.com/office/drawing/2014/main" id="{58CC130D-83B1-4842-8BCB-57682A7DE58E}"/>
                </a:ext>
              </a:extLst>
            </p:cNvPr>
            <p:cNvSpPr/>
            <p:nvPr/>
          </p:nvSpPr>
          <p:spPr bwMode="auto">
            <a:xfrm>
              <a:off x="6175375" y="4992688"/>
              <a:ext cx="1033463" cy="312738"/>
            </a:xfrm>
            <a:custGeom>
              <a:avLst/>
              <a:gdLst>
                <a:gd name="T0" fmla="*/ 10 w 313"/>
                <a:gd name="T1" fmla="*/ 0 h 95"/>
                <a:gd name="T2" fmla="*/ 5 w 313"/>
                <a:gd name="T3" fmla="*/ 0 h 95"/>
                <a:gd name="T4" fmla="*/ 0 w 313"/>
                <a:gd name="T5" fmla="*/ 31 h 95"/>
                <a:gd name="T6" fmla="*/ 0 w 313"/>
                <a:gd name="T7" fmla="*/ 31 h 95"/>
                <a:gd name="T8" fmla="*/ 73 w 313"/>
                <a:gd name="T9" fmla="*/ 28 h 95"/>
                <a:gd name="T10" fmla="*/ 313 w 313"/>
                <a:gd name="T11" fmla="*/ 95 h 95"/>
                <a:gd name="T12" fmla="*/ 313 w 313"/>
                <a:gd name="T13" fmla="*/ 95 h 95"/>
                <a:gd name="T14" fmla="*/ 313 w 313"/>
                <a:gd name="T15" fmla="*/ 95 h 95"/>
                <a:gd name="T16" fmla="*/ 10 w 313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95">
                  <a:moveTo>
                    <a:pt x="10" y="0"/>
                  </a:moveTo>
                  <a:cubicBezTo>
                    <a:pt x="8" y="0"/>
                    <a:pt x="6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31" y="28"/>
                    <a:pt x="73" y="28"/>
                  </a:cubicBezTo>
                  <a:cubicBezTo>
                    <a:pt x="147" y="28"/>
                    <a:pt x="257" y="38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251" y="5"/>
                    <a:pt x="53" y="0"/>
                    <a:pt x="10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ş1iḍe">
              <a:extLst>
                <a:ext uri="{FF2B5EF4-FFF2-40B4-BE49-F238E27FC236}">
                  <a16:creationId xmlns:a16="http://schemas.microsoft.com/office/drawing/2014/main" id="{58A953E9-0B61-443A-873E-E4131D08740F}"/>
                </a:ext>
              </a:extLst>
            </p:cNvPr>
            <p:cNvSpPr/>
            <p:nvPr/>
          </p:nvSpPr>
          <p:spPr bwMode="auto">
            <a:xfrm>
              <a:off x="6178550" y="3646488"/>
              <a:ext cx="1211263" cy="1658938"/>
            </a:xfrm>
            <a:custGeom>
              <a:avLst/>
              <a:gdLst>
                <a:gd name="T0" fmla="*/ 59 w 367"/>
                <a:gd name="T1" fmla="*/ 0 h 503"/>
                <a:gd name="T2" fmla="*/ 0 w 367"/>
                <a:gd name="T3" fmla="*/ 408 h 503"/>
                <a:gd name="T4" fmla="*/ 312 w 367"/>
                <a:gd name="T5" fmla="*/ 503 h 503"/>
                <a:gd name="T6" fmla="*/ 367 w 367"/>
                <a:gd name="T7" fmla="*/ 120 h 503"/>
                <a:gd name="T8" fmla="*/ 59 w 367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503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42" y="401"/>
                    <a:pt x="312" y="503"/>
                  </a:cubicBezTo>
                  <a:cubicBezTo>
                    <a:pt x="367" y="120"/>
                    <a:pt x="367" y="120"/>
                    <a:pt x="367" y="120"/>
                  </a:cubicBezTo>
                  <a:cubicBezTo>
                    <a:pt x="367" y="120"/>
                    <a:pt x="238" y="12"/>
                    <a:pt x="59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š1îḍê">
              <a:extLst>
                <a:ext uri="{FF2B5EF4-FFF2-40B4-BE49-F238E27FC236}">
                  <a16:creationId xmlns:a16="http://schemas.microsoft.com/office/drawing/2014/main" id="{86EC7424-145D-40B9-816F-882491B3AD76}"/>
                </a:ext>
              </a:extLst>
            </p:cNvPr>
            <p:cNvSpPr/>
            <p:nvPr/>
          </p:nvSpPr>
          <p:spPr bwMode="auto">
            <a:xfrm>
              <a:off x="7918450" y="3976688"/>
              <a:ext cx="496888" cy="55563"/>
            </a:xfrm>
            <a:custGeom>
              <a:avLst/>
              <a:gdLst>
                <a:gd name="T0" fmla="*/ 0 w 151"/>
                <a:gd name="T1" fmla="*/ 0 h 17"/>
                <a:gd name="T2" fmla="*/ 151 w 151"/>
                <a:gd name="T3" fmla="*/ 17 h 17"/>
                <a:gd name="T4" fmla="*/ 0 w 151"/>
                <a:gd name="T5" fmla="*/ 0 h 17"/>
                <a:gd name="T6" fmla="*/ 0 w 151"/>
                <a:gd name="T7" fmla="*/ 0 h 17"/>
                <a:gd name="T8" fmla="*/ 0 w 151"/>
                <a:gd name="T9" fmla="*/ 0 h 17"/>
                <a:gd name="T10" fmla="*/ 0 w 151"/>
                <a:gd name="T11" fmla="*/ 0 h 17"/>
                <a:gd name="T12" fmla="*/ 0 w 1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7">
                  <a:moveTo>
                    <a:pt x="0" y="0"/>
                  </a:moveTo>
                  <a:cubicBezTo>
                    <a:pt x="44" y="0"/>
                    <a:pt x="96" y="4"/>
                    <a:pt x="151" y="17"/>
                  </a:cubicBezTo>
                  <a:cubicBezTo>
                    <a:pt x="96" y="4"/>
                    <a:pt x="44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şļîḋé">
              <a:extLst>
                <a:ext uri="{FF2B5EF4-FFF2-40B4-BE49-F238E27FC236}">
                  <a16:creationId xmlns:a16="http://schemas.microsoft.com/office/drawing/2014/main" id="{F1B055E1-9883-4174-853E-28897DB47EC7}"/>
                </a:ext>
              </a:extLst>
            </p:cNvPr>
            <p:cNvSpPr/>
            <p:nvPr/>
          </p:nvSpPr>
          <p:spPr bwMode="auto">
            <a:xfrm>
              <a:off x="7208838" y="5249863"/>
              <a:ext cx="1016000" cy="125413"/>
            </a:xfrm>
            <a:custGeom>
              <a:avLst/>
              <a:gdLst>
                <a:gd name="T0" fmla="*/ 91 w 308"/>
                <a:gd name="T1" fmla="*/ 0 h 38"/>
                <a:gd name="T2" fmla="*/ 0 w 308"/>
                <a:gd name="T3" fmla="*/ 17 h 38"/>
                <a:gd name="T4" fmla="*/ 308 w 308"/>
                <a:gd name="T5" fmla="*/ 38 h 38"/>
                <a:gd name="T6" fmla="*/ 91 w 30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8">
                  <a:moveTo>
                    <a:pt x="91" y="0"/>
                  </a:moveTo>
                  <a:cubicBezTo>
                    <a:pt x="56" y="0"/>
                    <a:pt x="24" y="5"/>
                    <a:pt x="0" y="17"/>
                  </a:cubicBezTo>
                  <a:cubicBezTo>
                    <a:pt x="107" y="17"/>
                    <a:pt x="308" y="38"/>
                    <a:pt x="308" y="38"/>
                  </a:cubicBezTo>
                  <a:cubicBezTo>
                    <a:pt x="308" y="38"/>
                    <a:pt x="189" y="0"/>
                    <a:pt x="9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śḷïďè">
              <a:extLst>
                <a:ext uri="{FF2B5EF4-FFF2-40B4-BE49-F238E27FC236}">
                  <a16:creationId xmlns:a16="http://schemas.microsoft.com/office/drawing/2014/main" id="{C1F3EF7C-1215-4D60-BBA0-AD171FC9566A}"/>
                </a:ext>
              </a:extLst>
            </p:cNvPr>
            <p:cNvSpPr/>
            <p:nvPr/>
          </p:nvSpPr>
          <p:spPr bwMode="auto">
            <a:xfrm>
              <a:off x="7208838" y="3976688"/>
              <a:ext cx="1211263" cy="1398588"/>
            </a:xfrm>
            <a:custGeom>
              <a:avLst/>
              <a:gdLst>
                <a:gd name="T0" fmla="*/ 215 w 367"/>
                <a:gd name="T1" fmla="*/ 0 h 424"/>
                <a:gd name="T2" fmla="*/ 215 w 367"/>
                <a:gd name="T3" fmla="*/ 0 h 424"/>
                <a:gd name="T4" fmla="*/ 55 w 367"/>
                <a:gd name="T5" fmla="*/ 20 h 424"/>
                <a:gd name="T6" fmla="*/ 55 w 367"/>
                <a:gd name="T7" fmla="*/ 20 h 424"/>
                <a:gd name="T8" fmla="*/ 55 w 367"/>
                <a:gd name="T9" fmla="*/ 20 h 424"/>
                <a:gd name="T10" fmla="*/ 0 w 367"/>
                <a:gd name="T11" fmla="*/ 403 h 424"/>
                <a:gd name="T12" fmla="*/ 0 w 367"/>
                <a:gd name="T13" fmla="*/ 403 h 424"/>
                <a:gd name="T14" fmla="*/ 91 w 367"/>
                <a:gd name="T15" fmla="*/ 386 h 424"/>
                <a:gd name="T16" fmla="*/ 308 w 367"/>
                <a:gd name="T17" fmla="*/ 424 h 424"/>
                <a:gd name="T18" fmla="*/ 308 w 367"/>
                <a:gd name="T19" fmla="*/ 424 h 424"/>
                <a:gd name="T20" fmla="*/ 367 w 367"/>
                <a:gd name="T21" fmla="*/ 17 h 424"/>
                <a:gd name="T22" fmla="*/ 367 w 367"/>
                <a:gd name="T23" fmla="*/ 17 h 424"/>
                <a:gd name="T24" fmla="*/ 366 w 367"/>
                <a:gd name="T25" fmla="*/ 17 h 424"/>
                <a:gd name="T26" fmla="*/ 215 w 367"/>
                <a:gd name="T27" fmla="*/ 0 h 424"/>
                <a:gd name="T28" fmla="*/ 215 w 367"/>
                <a:gd name="T2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7" h="424">
                  <a:moveTo>
                    <a:pt x="215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4" y="391"/>
                    <a:pt x="56" y="386"/>
                    <a:pt x="91" y="386"/>
                  </a:cubicBezTo>
                  <a:cubicBezTo>
                    <a:pt x="189" y="386"/>
                    <a:pt x="308" y="424"/>
                    <a:pt x="308" y="424"/>
                  </a:cubicBezTo>
                  <a:cubicBezTo>
                    <a:pt x="308" y="424"/>
                    <a:pt x="308" y="424"/>
                    <a:pt x="308" y="424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11" y="4"/>
                    <a:pt x="259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$ľide">
              <a:extLst>
                <a:ext uri="{FF2B5EF4-FFF2-40B4-BE49-F238E27FC236}">
                  <a16:creationId xmlns:a16="http://schemas.microsoft.com/office/drawing/2014/main" id="{56A0F164-65D1-4ADC-9669-33254B2EA33F}"/>
                </a:ext>
              </a:extLst>
            </p:cNvPr>
            <p:cNvSpPr/>
            <p:nvPr/>
          </p:nvSpPr>
          <p:spPr bwMode="auto">
            <a:xfrm>
              <a:off x="7208838" y="3821113"/>
              <a:ext cx="1270000" cy="1484313"/>
            </a:xfrm>
            <a:custGeom>
              <a:avLst/>
              <a:gdLst>
                <a:gd name="T0" fmla="*/ 385 w 385"/>
                <a:gd name="T1" fmla="*/ 39 h 450"/>
                <a:gd name="T2" fmla="*/ 326 w 385"/>
                <a:gd name="T3" fmla="*/ 447 h 450"/>
                <a:gd name="T4" fmla="*/ 0 w 385"/>
                <a:gd name="T5" fmla="*/ 450 h 450"/>
                <a:gd name="T6" fmla="*/ 55 w 385"/>
                <a:gd name="T7" fmla="*/ 67 h 450"/>
                <a:gd name="T8" fmla="*/ 385 w 385"/>
                <a:gd name="T9" fmla="*/ 3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50">
                  <a:moveTo>
                    <a:pt x="385" y="39"/>
                  </a:moveTo>
                  <a:cubicBezTo>
                    <a:pt x="326" y="447"/>
                    <a:pt x="326" y="447"/>
                    <a:pt x="326" y="447"/>
                  </a:cubicBezTo>
                  <a:cubicBezTo>
                    <a:pt x="326" y="447"/>
                    <a:pt x="96" y="372"/>
                    <a:pt x="0" y="450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210" y="0"/>
                    <a:pt x="385" y="39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ļíďé">
              <a:extLst>
                <a:ext uri="{FF2B5EF4-FFF2-40B4-BE49-F238E27FC236}">
                  <a16:creationId xmlns:a16="http://schemas.microsoft.com/office/drawing/2014/main" id="{FB62A86F-9DBA-49E0-BCFE-628F687B04F1}"/>
                </a:ext>
              </a:extLst>
            </p:cNvPr>
            <p:cNvSpPr/>
            <p:nvPr/>
          </p:nvSpPr>
          <p:spPr bwMode="auto">
            <a:xfrm>
              <a:off x="6280150" y="3570288"/>
              <a:ext cx="1109663" cy="1735138"/>
            </a:xfrm>
            <a:custGeom>
              <a:avLst/>
              <a:gdLst>
                <a:gd name="T0" fmla="*/ 59 w 336"/>
                <a:gd name="T1" fmla="*/ 0 h 526"/>
                <a:gd name="T2" fmla="*/ 0 w 336"/>
                <a:gd name="T3" fmla="*/ 408 h 526"/>
                <a:gd name="T4" fmla="*/ 281 w 336"/>
                <a:gd name="T5" fmla="*/ 526 h 526"/>
                <a:gd name="T6" fmla="*/ 336 w 336"/>
                <a:gd name="T7" fmla="*/ 143 h 526"/>
                <a:gd name="T8" fmla="*/ 59 w 33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526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11" y="424"/>
                    <a:pt x="281" y="526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6" y="143"/>
                    <a:pt x="238" y="12"/>
                    <a:pt x="59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ś1ïdé">
              <a:extLst>
                <a:ext uri="{FF2B5EF4-FFF2-40B4-BE49-F238E27FC236}">
                  <a16:creationId xmlns:a16="http://schemas.microsoft.com/office/drawing/2014/main" id="{5FFDEB7D-767B-4973-95A5-6EDF59719B11}"/>
                </a:ext>
              </a:extLst>
            </p:cNvPr>
            <p:cNvSpPr/>
            <p:nvPr/>
          </p:nvSpPr>
          <p:spPr bwMode="auto">
            <a:xfrm>
              <a:off x="7208838" y="3738563"/>
              <a:ext cx="1206500" cy="1566863"/>
            </a:xfrm>
            <a:custGeom>
              <a:avLst/>
              <a:gdLst>
                <a:gd name="T0" fmla="*/ 366 w 366"/>
                <a:gd name="T1" fmla="*/ 39 h 475"/>
                <a:gd name="T2" fmla="*/ 307 w 366"/>
                <a:gd name="T3" fmla="*/ 447 h 475"/>
                <a:gd name="T4" fmla="*/ 0 w 366"/>
                <a:gd name="T5" fmla="*/ 475 h 475"/>
                <a:gd name="T6" fmla="*/ 55 w 366"/>
                <a:gd name="T7" fmla="*/ 92 h 475"/>
                <a:gd name="T8" fmla="*/ 366 w 366"/>
                <a:gd name="T9" fmla="*/ 3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75">
                  <a:moveTo>
                    <a:pt x="366" y="39"/>
                  </a:moveTo>
                  <a:cubicBezTo>
                    <a:pt x="307" y="447"/>
                    <a:pt x="307" y="447"/>
                    <a:pt x="307" y="447"/>
                  </a:cubicBezTo>
                  <a:cubicBezTo>
                    <a:pt x="307" y="447"/>
                    <a:pt x="96" y="397"/>
                    <a:pt x="0" y="47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191" y="0"/>
                    <a:pt x="366" y="3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ḷíḑé">
              <a:extLst>
                <a:ext uri="{FF2B5EF4-FFF2-40B4-BE49-F238E27FC236}">
                  <a16:creationId xmlns:a16="http://schemas.microsoft.com/office/drawing/2014/main" id="{81952449-A967-49E7-BAD9-FF3182176832}"/>
                </a:ext>
              </a:extLst>
            </p:cNvPr>
            <p:cNvSpPr/>
            <p:nvPr/>
          </p:nvSpPr>
          <p:spPr bwMode="auto">
            <a:xfrm>
              <a:off x="7208838" y="3560763"/>
              <a:ext cx="1077913" cy="1744663"/>
            </a:xfrm>
            <a:custGeom>
              <a:avLst/>
              <a:gdLst>
                <a:gd name="T0" fmla="*/ 327 w 327"/>
                <a:gd name="T1" fmla="*/ 39 h 529"/>
                <a:gd name="T2" fmla="*/ 268 w 327"/>
                <a:gd name="T3" fmla="*/ 446 h 529"/>
                <a:gd name="T4" fmla="*/ 0 w 327"/>
                <a:gd name="T5" fmla="*/ 529 h 529"/>
                <a:gd name="T6" fmla="*/ 55 w 327"/>
                <a:gd name="T7" fmla="*/ 146 h 529"/>
                <a:gd name="T8" fmla="*/ 327 w 327"/>
                <a:gd name="T9" fmla="*/ 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29">
                  <a:moveTo>
                    <a:pt x="327" y="39"/>
                  </a:moveTo>
                  <a:cubicBezTo>
                    <a:pt x="268" y="446"/>
                    <a:pt x="268" y="446"/>
                    <a:pt x="268" y="446"/>
                  </a:cubicBezTo>
                  <a:cubicBezTo>
                    <a:pt x="268" y="446"/>
                    <a:pt x="96" y="451"/>
                    <a:pt x="0" y="529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46"/>
                    <a:pt x="152" y="0"/>
                    <a:pt x="327" y="3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ļïḋe">
              <a:extLst>
                <a:ext uri="{FF2B5EF4-FFF2-40B4-BE49-F238E27FC236}">
                  <a16:creationId xmlns:a16="http://schemas.microsoft.com/office/drawing/2014/main" id="{C2467537-EFC4-4ACC-A426-0D779C058523}"/>
                </a:ext>
              </a:extLst>
            </p:cNvPr>
            <p:cNvSpPr/>
            <p:nvPr/>
          </p:nvSpPr>
          <p:spPr bwMode="auto">
            <a:xfrm>
              <a:off x="5570538" y="4940300"/>
              <a:ext cx="366713" cy="349250"/>
            </a:xfrm>
            <a:custGeom>
              <a:avLst/>
              <a:gdLst>
                <a:gd name="T0" fmla="*/ 67 w 111"/>
                <a:gd name="T1" fmla="*/ 0 h 106"/>
                <a:gd name="T2" fmla="*/ 0 w 111"/>
                <a:gd name="T3" fmla="*/ 0 h 106"/>
                <a:gd name="T4" fmla="*/ 17 w 111"/>
                <a:gd name="T5" fmla="*/ 49 h 106"/>
                <a:gd name="T6" fmla="*/ 111 w 111"/>
                <a:gd name="T7" fmla="*/ 106 h 106"/>
                <a:gd name="T8" fmla="*/ 67 w 11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6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7"/>
                    <a:pt x="11" y="34"/>
                    <a:pt x="17" y="49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šḻîďe">
              <a:extLst>
                <a:ext uri="{FF2B5EF4-FFF2-40B4-BE49-F238E27FC236}">
                  <a16:creationId xmlns:a16="http://schemas.microsoft.com/office/drawing/2014/main" id="{E39ABD92-F585-4481-AD11-17A8C33EB374}"/>
                </a:ext>
              </a:extLst>
            </p:cNvPr>
            <p:cNvSpPr/>
            <p:nvPr/>
          </p:nvSpPr>
          <p:spPr bwMode="auto">
            <a:xfrm>
              <a:off x="5554663" y="4886325"/>
              <a:ext cx="238125" cy="53975"/>
            </a:xfrm>
            <a:custGeom>
              <a:avLst/>
              <a:gdLst>
                <a:gd name="T0" fmla="*/ 65 w 72"/>
                <a:gd name="T1" fmla="*/ 0 h 16"/>
                <a:gd name="T2" fmla="*/ 0 w 72"/>
                <a:gd name="T3" fmla="*/ 0 h 16"/>
                <a:gd name="T4" fmla="*/ 5 w 72"/>
                <a:gd name="T5" fmla="*/ 16 h 16"/>
                <a:gd name="T6" fmla="*/ 72 w 72"/>
                <a:gd name="T7" fmla="*/ 16 h 16"/>
                <a:gd name="T8" fmla="*/ 65 w 7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0"/>
                    <a:pt x="5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ḷïḓè">
              <a:extLst>
                <a:ext uri="{FF2B5EF4-FFF2-40B4-BE49-F238E27FC236}">
                  <a16:creationId xmlns:a16="http://schemas.microsoft.com/office/drawing/2014/main" id="{00052F87-B8B0-4B6A-926E-0A1A4358573C}"/>
                </a:ext>
              </a:extLst>
            </p:cNvPr>
            <p:cNvSpPr/>
            <p:nvPr/>
          </p:nvSpPr>
          <p:spPr bwMode="auto">
            <a:xfrm>
              <a:off x="5481638" y="4603750"/>
              <a:ext cx="171450" cy="0"/>
            </a:xfrm>
            <a:custGeom>
              <a:avLst/>
              <a:gdLst>
                <a:gd name="T0" fmla="*/ 52 w 52"/>
                <a:gd name="T1" fmla="*/ 0 w 52"/>
                <a:gd name="T2" fmla="*/ 1 w 52"/>
                <a:gd name="T3" fmla="*/ 52 w 52"/>
                <a:gd name="T4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ïḍê">
              <a:extLst>
                <a:ext uri="{FF2B5EF4-FFF2-40B4-BE49-F238E27FC236}">
                  <a16:creationId xmlns:a16="http://schemas.microsoft.com/office/drawing/2014/main" id="{4BCC1EEB-EB5A-402A-AA20-27AB8E8F2674}"/>
                </a:ext>
              </a:extLst>
            </p:cNvPr>
            <p:cNvSpPr/>
            <p:nvPr/>
          </p:nvSpPr>
          <p:spPr bwMode="auto">
            <a:xfrm>
              <a:off x="5492750" y="4643438"/>
              <a:ext cx="276225" cy="242888"/>
            </a:xfrm>
            <a:custGeom>
              <a:avLst/>
              <a:gdLst>
                <a:gd name="T0" fmla="*/ 54 w 84"/>
                <a:gd name="T1" fmla="*/ 0 h 74"/>
                <a:gd name="T2" fmla="*/ 0 w 84"/>
                <a:gd name="T3" fmla="*/ 0 h 74"/>
                <a:gd name="T4" fmla="*/ 19 w 84"/>
                <a:gd name="T5" fmla="*/ 74 h 74"/>
                <a:gd name="T6" fmla="*/ 84 w 84"/>
                <a:gd name="T7" fmla="*/ 74 h 74"/>
                <a:gd name="T8" fmla="*/ 54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3"/>
                    <a:pt x="12" y="49"/>
                    <a:pt x="19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ṧliḓé">
              <a:extLst>
                <a:ext uri="{FF2B5EF4-FFF2-40B4-BE49-F238E27FC236}">
                  <a16:creationId xmlns:a16="http://schemas.microsoft.com/office/drawing/2014/main" id="{3E604AE5-4330-4D48-BCCC-F9A353C2CA67}"/>
                </a:ext>
              </a:extLst>
            </p:cNvPr>
            <p:cNvSpPr/>
            <p:nvPr/>
          </p:nvSpPr>
          <p:spPr bwMode="auto">
            <a:xfrm>
              <a:off x="5484813" y="4603750"/>
              <a:ext cx="185738" cy="39688"/>
            </a:xfrm>
            <a:custGeom>
              <a:avLst/>
              <a:gdLst>
                <a:gd name="T0" fmla="*/ 51 w 56"/>
                <a:gd name="T1" fmla="*/ 0 h 12"/>
                <a:gd name="T2" fmla="*/ 0 w 56"/>
                <a:gd name="T3" fmla="*/ 0 h 12"/>
                <a:gd name="T4" fmla="*/ 2 w 56"/>
                <a:gd name="T5" fmla="*/ 12 h 12"/>
                <a:gd name="T6" fmla="*/ 56 w 56"/>
                <a:gd name="T7" fmla="*/ 12 h 12"/>
                <a:gd name="T8" fmla="*/ 51 w 5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şḷïḓé">
              <a:extLst>
                <a:ext uri="{FF2B5EF4-FFF2-40B4-BE49-F238E27FC236}">
                  <a16:creationId xmlns:a16="http://schemas.microsoft.com/office/drawing/2014/main" id="{6A78C9ED-45B1-4090-B605-18460B107D8F}"/>
                </a:ext>
              </a:extLst>
            </p:cNvPr>
            <p:cNvSpPr/>
            <p:nvPr/>
          </p:nvSpPr>
          <p:spPr bwMode="auto">
            <a:xfrm>
              <a:off x="5432425" y="4295775"/>
              <a:ext cx="514350" cy="1003300"/>
            </a:xfrm>
            <a:custGeom>
              <a:avLst/>
              <a:gdLst>
                <a:gd name="T0" fmla="*/ 152 w 156"/>
                <a:gd name="T1" fmla="*/ 257 h 304"/>
                <a:gd name="T2" fmla="*/ 153 w 156"/>
                <a:gd name="T3" fmla="*/ 301 h 304"/>
                <a:gd name="T4" fmla="*/ 119 w 156"/>
                <a:gd name="T5" fmla="*/ 272 h 304"/>
                <a:gd name="T6" fmla="*/ 2 w 156"/>
                <a:gd name="T7" fmla="*/ 20 h 304"/>
                <a:gd name="T8" fmla="*/ 5 w 156"/>
                <a:gd name="T9" fmla="*/ 11 h 304"/>
                <a:gd name="T10" fmla="*/ 25 w 156"/>
                <a:gd name="T11" fmla="*/ 2 h 304"/>
                <a:gd name="T12" fmla="*/ 34 w 156"/>
                <a:gd name="T13" fmla="*/ 5 h 304"/>
                <a:gd name="T14" fmla="*/ 152 w 156"/>
                <a:gd name="T15" fmla="*/ 25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304">
                  <a:moveTo>
                    <a:pt x="152" y="257"/>
                  </a:moveTo>
                  <a:cubicBezTo>
                    <a:pt x="153" y="260"/>
                    <a:pt x="156" y="298"/>
                    <a:pt x="153" y="301"/>
                  </a:cubicBezTo>
                  <a:cubicBezTo>
                    <a:pt x="150" y="304"/>
                    <a:pt x="121" y="275"/>
                    <a:pt x="119" y="27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7"/>
                    <a:pt x="2" y="13"/>
                    <a:pt x="5" y="1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2" y="1"/>
                    <a:pt x="34" y="5"/>
                  </a:cubicBezTo>
                  <a:lnTo>
                    <a:pt x="152" y="257"/>
                  </a:lnTo>
                  <a:close/>
                </a:path>
              </a:pathLst>
            </a:custGeom>
            <a:solidFill>
              <a:srgbClr val="F2A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$ḻîde">
              <a:extLst>
                <a:ext uri="{FF2B5EF4-FFF2-40B4-BE49-F238E27FC236}">
                  <a16:creationId xmlns:a16="http://schemas.microsoft.com/office/drawing/2014/main" id="{471F03BB-DCB2-46C2-9FA0-A65165932077}"/>
                </a:ext>
              </a:extLst>
            </p:cNvPr>
            <p:cNvSpPr/>
            <p:nvPr/>
          </p:nvSpPr>
          <p:spPr bwMode="auto">
            <a:xfrm>
              <a:off x="5468938" y="4300538"/>
              <a:ext cx="474663" cy="992188"/>
            </a:xfrm>
            <a:custGeom>
              <a:avLst/>
              <a:gdLst>
                <a:gd name="T0" fmla="*/ 14 w 144"/>
                <a:gd name="T1" fmla="*/ 1 h 301"/>
                <a:gd name="T2" fmla="*/ 0 w 144"/>
                <a:gd name="T3" fmla="*/ 7 h 301"/>
                <a:gd name="T4" fmla="*/ 136 w 144"/>
                <a:gd name="T5" fmla="*/ 297 h 301"/>
                <a:gd name="T6" fmla="*/ 142 w 144"/>
                <a:gd name="T7" fmla="*/ 300 h 301"/>
                <a:gd name="T8" fmla="*/ 143 w 144"/>
                <a:gd name="T9" fmla="*/ 273 h 301"/>
                <a:gd name="T10" fmla="*/ 15 w 144"/>
                <a:gd name="T11" fmla="*/ 0 h 301"/>
                <a:gd name="T12" fmla="*/ 14 w 144"/>
                <a:gd name="T13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1">
                  <a:moveTo>
                    <a:pt x="14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36" y="297"/>
                    <a:pt x="136" y="297"/>
                    <a:pt x="136" y="297"/>
                  </a:cubicBezTo>
                  <a:cubicBezTo>
                    <a:pt x="139" y="300"/>
                    <a:pt x="141" y="301"/>
                    <a:pt x="142" y="300"/>
                  </a:cubicBezTo>
                  <a:cubicBezTo>
                    <a:pt x="144" y="298"/>
                    <a:pt x="143" y="285"/>
                    <a:pt x="143" y="27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ľïde">
              <a:extLst>
                <a:ext uri="{FF2B5EF4-FFF2-40B4-BE49-F238E27FC236}">
                  <a16:creationId xmlns:a16="http://schemas.microsoft.com/office/drawing/2014/main" id="{8097F639-2263-4B73-890F-0430D39E9E76}"/>
                </a:ext>
              </a:extLst>
            </p:cNvPr>
            <p:cNvSpPr/>
            <p:nvPr/>
          </p:nvSpPr>
          <p:spPr bwMode="auto">
            <a:xfrm>
              <a:off x="5888038" y="5226050"/>
              <a:ext cx="52388" cy="66675"/>
            </a:xfrm>
            <a:custGeom>
              <a:avLst/>
              <a:gdLst>
                <a:gd name="T0" fmla="*/ 0 w 16"/>
                <a:gd name="T1" fmla="*/ 9 h 20"/>
                <a:gd name="T2" fmla="*/ 15 w 16"/>
                <a:gd name="T3" fmla="*/ 19 h 20"/>
                <a:gd name="T4" fmla="*/ 16 w 16"/>
                <a:gd name="T5" fmla="*/ 1 h 20"/>
                <a:gd name="T6" fmla="*/ 14 w 16"/>
                <a:gd name="T7" fmla="*/ 0 h 20"/>
                <a:gd name="T8" fmla="*/ 0 w 16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0" y="9"/>
                  </a:moveTo>
                  <a:cubicBezTo>
                    <a:pt x="7" y="15"/>
                    <a:pt x="14" y="20"/>
                    <a:pt x="15" y="19"/>
                  </a:cubicBezTo>
                  <a:cubicBezTo>
                    <a:pt x="16" y="18"/>
                    <a:pt x="16" y="10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8" y="1"/>
                    <a:pt x="1" y="3"/>
                    <a:pt x="0" y="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śḷíďè">
              <a:extLst>
                <a:ext uri="{FF2B5EF4-FFF2-40B4-BE49-F238E27FC236}">
                  <a16:creationId xmlns:a16="http://schemas.microsoft.com/office/drawing/2014/main" id="{1D0D81CA-F59A-4BA0-8A5F-297E78877C14}"/>
                </a:ext>
              </a:extLst>
            </p:cNvPr>
            <p:cNvSpPr/>
            <p:nvPr/>
          </p:nvSpPr>
          <p:spPr bwMode="auto">
            <a:xfrm>
              <a:off x="5826125" y="5140325"/>
              <a:ext cx="114300" cy="115888"/>
            </a:xfrm>
            <a:custGeom>
              <a:avLst/>
              <a:gdLst>
                <a:gd name="T0" fmla="*/ 30 w 35"/>
                <a:gd name="T1" fmla="*/ 8 h 35"/>
                <a:gd name="T2" fmla="*/ 21 w 35"/>
                <a:gd name="T3" fmla="*/ 2 h 35"/>
                <a:gd name="T4" fmla="*/ 18 w 35"/>
                <a:gd name="T5" fmla="*/ 16 h 35"/>
                <a:gd name="T6" fmla="*/ 5 w 35"/>
                <a:gd name="T7" fmla="*/ 10 h 35"/>
                <a:gd name="T8" fmla="*/ 0 w 35"/>
                <a:gd name="T9" fmla="*/ 16 h 35"/>
                <a:gd name="T10" fmla="*/ 0 w 35"/>
                <a:gd name="T11" fmla="*/ 16 h 35"/>
                <a:gd name="T12" fmla="*/ 19 w 35"/>
                <a:gd name="T13" fmla="*/ 35 h 35"/>
                <a:gd name="T14" fmla="*/ 33 w 35"/>
                <a:gd name="T15" fmla="*/ 26 h 35"/>
                <a:gd name="T16" fmla="*/ 35 w 35"/>
                <a:gd name="T17" fmla="*/ 27 h 35"/>
                <a:gd name="T18" fmla="*/ 33 w 35"/>
                <a:gd name="T19" fmla="*/ 1 h 35"/>
                <a:gd name="T20" fmla="*/ 32 w 35"/>
                <a:gd name="T21" fmla="*/ 0 h 35"/>
                <a:gd name="T22" fmla="*/ 30 w 35"/>
                <a:gd name="T2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5">
                  <a:moveTo>
                    <a:pt x="30" y="8"/>
                  </a:moveTo>
                  <a:cubicBezTo>
                    <a:pt x="27" y="4"/>
                    <a:pt x="23" y="1"/>
                    <a:pt x="21" y="2"/>
                  </a:cubicBezTo>
                  <a:cubicBezTo>
                    <a:pt x="18" y="3"/>
                    <a:pt x="17" y="10"/>
                    <a:pt x="18" y="16"/>
                  </a:cubicBezTo>
                  <a:cubicBezTo>
                    <a:pt x="16" y="12"/>
                    <a:pt x="11" y="8"/>
                    <a:pt x="5" y="10"/>
                  </a:cubicBezTo>
                  <a:cubicBezTo>
                    <a:pt x="2" y="11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0" y="27"/>
                    <a:pt x="19" y="35"/>
                  </a:cubicBezTo>
                  <a:cubicBezTo>
                    <a:pt x="20" y="29"/>
                    <a:pt x="27" y="27"/>
                    <a:pt x="33" y="26"/>
                  </a:cubicBezTo>
                  <a:cubicBezTo>
                    <a:pt x="34" y="26"/>
                    <a:pt x="34" y="26"/>
                    <a:pt x="35" y="27"/>
                  </a:cubicBezTo>
                  <a:cubicBezTo>
                    <a:pt x="35" y="15"/>
                    <a:pt x="34" y="2"/>
                    <a:pt x="33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30" y="4"/>
                    <a:pt x="30" y="8"/>
                  </a:cubicBezTo>
                  <a:close/>
                </a:path>
              </a:pathLst>
            </a:custGeom>
            <a:solidFill>
              <a:srgbClr val="E5A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ṥ1îḋè">
              <a:extLst>
                <a:ext uri="{FF2B5EF4-FFF2-40B4-BE49-F238E27FC236}">
                  <a16:creationId xmlns:a16="http://schemas.microsoft.com/office/drawing/2014/main" id="{784AE515-4467-4B94-AB0A-2E4D003A7E47}"/>
                </a:ext>
              </a:extLst>
            </p:cNvPr>
            <p:cNvSpPr/>
            <p:nvPr/>
          </p:nvSpPr>
          <p:spPr bwMode="auto">
            <a:xfrm>
              <a:off x="5826125" y="5170488"/>
              <a:ext cx="71438" cy="85725"/>
            </a:xfrm>
            <a:custGeom>
              <a:avLst/>
              <a:gdLst>
                <a:gd name="T0" fmla="*/ 7 w 22"/>
                <a:gd name="T1" fmla="*/ 0 h 26"/>
                <a:gd name="T2" fmla="*/ 5 w 22"/>
                <a:gd name="T3" fmla="*/ 1 h 26"/>
                <a:gd name="T4" fmla="*/ 0 w 22"/>
                <a:gd name="T5" fmla="*/ 7 h 26"/>
                <a:gd name="T6" fmla="*/ 0 w 22"/>
                <a:gd name="T7" fmla="*/ 7 h 26"/>
                <a:gd name="T8" fmla="*/ 19 w 22"/>
                <a:gd name="T9" fmla="*/ 26 h 26"/>
                <a:gd name="T10" fmla="*/ 22 w 22"/>
                <a:gd name="T11" fmla="*/ 21 h 26"/>
                <a:gd name="T12" fmla="*/ 7 w 2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7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0" y="18"/>
                    <a:pt x="19" y="26"/>
                  </a:cubicBezTo>
                  <a:cubicBezTo>
                    <a:pt x="19" y="24"/>
                    <a:pt x="21" y="22"/>
                    <a:pt x="2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FB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s1íďê">
              <a:extLst>
                <a:ext uri="{FF2B5EF4-FFF2-40B4-BE49-F238E27FC236}">
                  <a16:creationId xmlns:a16="http://schemas.microsoft.com/office/drawing/2014/main" id="{1E82D99D-0B25-43E7-ABF6-900E22CEEC5C}"/>
                </a:ext>
              </a:extLst>
            </p:cNvPr>
            <p:cNvSpPr/>
            <p:nvPr/>
          </p:nvSpPr>
          <p:spPr bwMode="auto">
            <a:xfrm>
              <a:off x="5432425" y="4295775"/>
              <a:ext cx="165100" cy="176213"/>
            </a:xfrm>
            <a:custGeom>
              <a:avLst/>
              <a:gdLst>
                <a:gd name="T0" fmla="*/ 50 w 50"/>
                <a:gd name="T1" fmla="*/ 38 h 53"/>
                <a:gd name="T2" fmla="*/ 34 w 50"/>
                <a:gd name="T3" fmla="*/ 5 h 53"/>
                <a:gd name="T4" fmla="*/ 25 w 50"/>
                <a:gd name="T5" fmla="*/ 2 h 53"/>
                <a:gd name="T6" fmla="*/ 5 w 50"/>
                <a:gd name="T7" fmla="*/ 11 h 53"/>
                <a:gd name="T8" fmla="*/ 2 w 50"/>
                <a:gd name="T9" fmla="*/ 20 h 53"/>
                <a:gd name="T10" fmla="*/ 17 w 50"/>
                <a:gd name="T11" fmla="*/ 53 h 53"/>
                <a:gd name="T12" fmla="*/ 50 w 50"/>
                <a:gd name="T13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50" y="38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2" y="1"/>
                    <a:pt x="29" y="0"/>
                    <a:pt x="2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3"/>
                    <a:pt x="0" y="17"/>
                    <a:pt x="2" y="20"/>
                  </a:cubicBezTo>
                  <a:cubicBezTo>
                    <a:pt x="17" y="53"/>
                    <a:pt x="17" y="53"/>
                    <a:pt x="17" y="53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şliḍé">
              <a:extLst>
                <a:ext uri="{FF2B5EF4-FFF2-40B4-BE49-F238E27FC236}">
                  <a16:creationId xmlns:a16="http://schemas.microsoft.com/office/drawing/2014/main" id="{1FFC78A9-CC2D-456E-872D-0AD8A501E401}"/>
                </a:ext>
              </a:extLst>
            </p:cNvPr>
            <p:cNvSpPr/>
            <p:nvPr/>
          </p:nvSpPr>
          <p:spPr bwMode="auto">
            <a:xfrm>
              <a:off x="5468938" y="4378325"/>
              <a:ext cx="128588" cy="93663"/>
            </a:xfrm>
            <a:custGeom>
              <a:avLst/>
              <a:gdLst>
                <a:gd name="T0" fmla="*/ 0 w 81"/>
                <a:gd name="T1" fmla="*/ 32 h 59"/>
                <a:gd name="T2" fmla="*/ 12 w 81"/>
                <a:gd name="T3" fmla="*/ 59 h 59"/>
                <a:gd name="T4" fmla="*/ 81 w 81"/>
                <a:gd name="T5" fmla="*/ 27 h 59"/>
                <a:gd name="T6" fmla="*/ 69 w 81"/>
                <a:gd name="T7" fmla="*/ 0 h 59"/>
                <a:gd name="T8" fmla="*/ 0 w 81"/>
                <a:gd name="T9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9">
                  <a:moveTo>
                    <a:pt x="0" y="32"/>
                  </a:moveTo>
                  <a:lnTo>
                    <a:pt x="12" y="59"/>
                  </a:lnTo>
                  <a:lnTo>
                    <a:pt x="81" y="27"/>
                  </a:lnTo>
                  <a:lnTo>
                    <a:pt x="6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27038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协议分析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495B3B-9D0E-41CD-9B4A-2ACCA6FB50EE}"/>
              </a:ext>
            </a:extLst>
          </p:cNvPr>
          <p:cNvSpPr/>
          <p:nvPr/>
        </p:nvSpPr>
        <p:spPr>
          <a:xfrm>
            <a:off x="1110821" y="2193422"/>
            <a:ext cx="5612196" cy="305784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7AFDCB-F9AC-43F8-9EC9-DA8338481DD0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4E9277-4800-4EE7-99D9-685906B0F1E3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6293C4-A2D9-48DF-84E5-61AEC091AAF2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BB87BFD-EAE6-4D63-B18F-DEF1FDDE1CE9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响应格式 </a:t>
            </a:r>
            <a:r>
              <a:rPr kumimoji="1" lang="en-US" altLang="zh-CN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</a:t>
            </a:r>
            <a:r>
              <a:rPr kumimoji="1" lang="zh-CN" altLang="en-US" sz="1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种</a:t>
            </a:r>
            <a:endParaRPr kumimoji="1" lang="en-US" altLang="zh-CN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Bulk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Strings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字符串块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$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开头，后跟字符串串长度，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CRLF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结尾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后跟真正的字符串内容，以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CRLF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结束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表示二进制安全的字符串，最大长度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512M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示例：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"$6\r\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nfoobar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\r\n”</a:t>
            </a:r>
          </a:p>
          <a:p>
            <a:pPr lvl="2"/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空字串：</a:t>
            </a:r>
            <a:r>
              <a:rPr lang="mr-IN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"$0\r\n\r\n”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字串：</a:t>
            </a:r>
            <a:r>
              <a:rPr lang="mr-IN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"$-1\r\n"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2"/>
            <a:endParaRPr kumimoji="1"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9" name="9221c740-29c1-4ab1-91a8-e35b584cdf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ADD006-30A5-4BA7-B44E-68CEF2EB1CA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93727" y="1632294"/>
            <a:ext cx="4686297" cy="3740489"/>
            <a:chOff x="3398838" y="1276351"/>
            <a:chExt cx="5395913" cy="4306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íṧ1ïdê">
              <a:extLst>
                <a:ext uri="{FF2B5EF4-FFF2-40B4-BE49-F238E27FC236}">
                  <a16:creationId xmlns:a16="http://schemas.microsoft.com/office/drawing/2014/main" id="{A9055FB1-E9D3-4BC2-9269-BCCCA6406139}"/>
                </a:ext>
              </a:extLst>
            </p:cNvPr>
            <p:cNvSpPr/>
            <p:nvPr/>
          </p:nvSpPr>
          <p:spPr bwMode="auto">
            <a:xfrm>
              <a:off x="4500563" y="2014538"/>
              <a:ext cx="490538" cy="50800"/>
            </a:xfrm>
            <a:custGeom>
              <a:avLst/>
              <a:gdLst>
                <a:gd name="T0" fmla="*/ 315 w 344"/>
                <a:gd name="T1" fmla="*/ 0 h 36"/>
                <a:gd name="T2" fmla="*/ 30 w 344"/>
                <a:gd name="T3" fmla="*/ 0 h 36"/>
                <a:gd name="T4" fmla="*/ 0 w 344"/>
                <a:gd name="T5" fmla="*/ 30 h 36"/>
                <a:gd name="T6" fmla="*/ 0 w 344"/>
                <a:gd name="T7" fmla="*/ 36 h 36"/>
                <a:gd name="T8" fmla="*/ 344 w 344"/>
                <a:gd name="T9" fmla="*/ 36 h 36"/>
                <a:gd name="T10" fmla="*/ 344 w 344"/>
                <a:gd name="T11" fmla="*/ 30 h 36"/>
                <a:gd name="T12" fmla="*/ 315 w 34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6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ṣḷiḍè">
              <a:extLst>
                <a:ext uri="{FF2B5EF4-FFF2-40B4-BE49-F238E27FC236}">
                  <a16:creationId xmlns:a16="http://schemas.microsoft.com/office/drawing/2014/main" id="{5795670E-5A4A-4D81-9DEC-23E3498B4153}"/>
                </a:ext>
              </a:extLst>
            </p:cNvPr>
            <p:cNvSpPr/>
            <p:nvPr/>
          </p:nvSpPr>
          <p:spPr bwMode="auto">
            <a:xfrm>
              <a:off x="4500563" y="1793876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śḻíḋe">
              <a:extLst>
                <a:ext uri="{FF2B5EF4-FFF2-40B4-BE49-F238E27FC236}">
                  <a16:creationId xmlns:a16="http://schemas.microsoft.com/office/drawing/2014/main" id="{B56C9075-FCF1-4D88-9741-F27AE16B61C9}"/>
                </a:ext>
              </a:extLst>
            </p:cNvPr>
            <p:cNvSpPr/>
            <p:nvPr/>
          </p:nvSpPr>
          <p:spPr bwMode="auto">
            <a:xfrm>
              <a:off x="5013326" y="1941513"/>
              <a:ext cx="488950" cy="123825"/>
            </a:xfrm>
            <a:custGeom>
              <a:avLst/>
              <a:gdLst>
                <a:gd name="T0" fmla="*/ 315 w 344"/>
                <a:gd name="T1" fmla="*/ 0 h 88"/>
                <a:gd name="T2" fmla="*/ 30 w 344"/>
                <a:gd name="T3" fmla="*/ 0 h 88"/>
                <a:gd name="T4" fmla="*/ 0 w 344"/>
                <a:gd name="T5" fmla="*/ 30 h 88"/>
                <a:gd name="T6" fmla="*/ 0 w 344"/>
                <a:gd name="T7" fmla="*/ 74 h 88"/>
                <a:gd name="T8" fmla="*/ 4 w 344"/>
                <a:gd name="T9" fmla="*/ 88 h 88"/>
                <a:gd name="T10" fmla="*/ 341 w 344"/>
                <a:gd name="T11" fmla="*/ 88 h 88"/>
                <a:gd name="T12" fmla="*/ 344 w 344"/>
                <a:gd name="T13" fmla="*/ 74 h 88"/>
                <a:gd name="T14" fmla="*/ 344 w 344"/>
                <a:gd name="T15" fmla="*/ 30 h 88"/>
                <a:gd name="T16" fmla="*/ 315 w 344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88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9"/>
                    <a:pt x="2" y="84"/>
                    <a:pt x="4" y="88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3" y="84"/>
                    <a:pt x="344" y="79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ḻíḓê">
              <a:extLst>
                <a:ext uri="{FF2B5EF4-FFF2-40B4-BE49-F238E27FC236}">
                  <a16:creationId xmlns:a16="http://schemas.microsoft.com/office/drawing/2014/main" id="{C174D38D-3FD8-463F-A9B5-7C9096BA7AAE}"/>
                </a:ext>
              </a:extLst>
            </p:cNvPr>
            <p:cNvSpPr/>
            <p:nvPr/>
          </p:nvSpPr>
          <p:spPr bwMode="auto">
            <a:xfrm>
              <a:off x="6094413" y="2014538"/>
              <a:ext cx="488950" cy="50800"/>
            </a:xfrm>
            <a:custGeom>
              <a:avLst/>
              <a:gdLst>
                <a:gd name="T0" fmla="*/ 315 w 344"/>
                <a:gd name="T1" fmla="*/ 0 h 36"/>
                <a:gd name="T2" fmla="*/ 30 w 344"/>
                <a:gd name="T3" fmla="*/ 0 h 36"/>
                <a:gd name="T4" fmla="*/ 0 w 344"/>
                <a:gd name="T5" fmla="*/ 30 h 36"/>
                <a:gd name="T6" fmla="*/ 0 w 344"/>
                <a:gd name="T7" fmla="*/ 36 h 36"/>
                <a:gd name="T8" fmla="*/ 344 w 344"/>
                <a:gd name="T9" fmla="*/ 36 h 36"/>
                <a:gd name="T10" fmla="*/ 344 w 344"/>
                <a:gd name="T11" fmla="*/ 30 h 36"/>
                <a:gd name="T12" fmla="*/ 315 w 34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6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śļíḍe">
              <a:extLst>
                <a:ext uri="{FF2B5EF4-FFF2-40B4-BE49-F238E27FC236}">
                  <a16:creationId xmlns:a16="http://schemas.microsoft.com/office/drawing/2014/main" id="{52A36DD0-AD52-4C0B-B2AB-CE18E5B7470C}"/>
                </a:ext>
              </a:extLst>
            </p:cNvPr>
            <p:cNvSpPr/>
            <p:nvPr/>
          </p:nvSpPr>
          <p:spPr bwMode="auto">
            <a:xfrm>
              <a:off x="6094413" y="1793876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ḷiďe">
              <a:extLst>
                <a:ext uri="{FF2B5EF4-FFF2-40B4-BE49-F238E27FC236}">
                  <a16:creationId xmlns:a16="http://schemas.microsoft.com/office/drawing/2014/main" id="{FE5EA882-913D-403D-8325-6E53F3EEA893}"/>
                </a:ext>
              </a:extLst>
            </p:cNvPr>
            <p:cNvSpPr/>
            <p:nvPr/>
          </p:nvSpPr>
          <p:spPr bwMode="auto">
            <a:xfrm>
              <a:off x="6607176" y="1941513"/>
              <a:ext cx="488950" cy="123825"/>
            </a:xfrm>
            <a:custGeom>
              <a:avLst/>
              <a:gdLst>
                <a:gd name="T0" fmla="*/ 315 w 344"/>
                <a:gd name="T1" fmla="*/ 0 h 88"/>
                <a:gd name="T2" fmla="*/ 30 w 344"/>
                <a:gd name="T3" fmla="*/ 0 h 88"/>
                <a:gd name="T4" fmla="*/ 0 w 344"/>
                <a:gd name="T5" fmla="*/ 30 h 88"/>
                <a:gd name="T6" fmla="*/ 0 w 344"/>
                <a:gd name="T7" fmla="*/ 74 h 88"/>
                <a:gd name="T8" fmla="*/ 4 w 344"/>
                <a:gd name="T9" fmla="*/ 88 h 88"/>
                <a:gd name="T10" fmla="*/ 341 w 344"/>
                <a:gd name="T11" fmla="*/ 88 h 88"/>
                <a:gd name="T12" fmla="*/ 344 w 344"/>
                <a:gd name="T13" fmla="*/ 74 h 88"/>
                <a:gd name="T14" fmla="*/ 344 w 344"/>
                <a:gd name="T15" fmla="*/ 30 h 88"/>
                <a:gd name="T16" fmla="*/ 315 w 344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88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9"/>
                    <a:pt x="2" y="84"/>
                    <a:pt x="4" y="88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3" y="84"/>
                    <a:pt x="344" y="79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ľiḋé">
              <a:extLst>
                <a:ext uri="{FF2B5EF4-FFF2-40B4-BE49-F238E27FC236}">
                  <a16:creationId xmlns:a16="http://schemas.microsoft.com/office/drawing/2014/main" id="{7A047E80-5008-41A1-BB55-CDF3A1DE63F1}"/>
                </a:ext>
              </a:extLst>
            </p:cNvPr>
            <p:cNvSpPr/>
            <p:nvPr/>
          </p:nvSpPr>
          <p:spPr bwMode="auto">
            <a:xfrm>
              <a:off x="4500563" y="1498601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ḷîḑé">
              <a:extLst>
                <a:ext uri="{FF2B5EF4-FFF2-40B4-BE49-F238E27FC236}">
                  <a16:creationId xmlns:a16="http://schemas.microsoft.com/office/drawing/2014/main" id="{494C247D-AA16-4DDC-8730-1B3ECDF0C616}"/>
                </a:ext>
              </a:extLst>
            </p:cNvPr>
            <p:cNvSpPr/>
            <p:nvPr/>
          </p:nvSpPr>
          <p:spPr bwMode="auto">
            <a:xfrm>
              <a:off x="5013326" y="164623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ïḑé">
              <a:extLst>
                <a:ext uri="{FF2B5EF4-FFF2-40B4-BE49-F238E27FC236}">
                  <a16:creationId xmlns:a16="http://schemas.microsoft.com/office/drawing/2014/main" id="{34DAC215-B637-456F-B379-C95757A22A6E}"/>
                </a:ext>
              </a:extLst>
            </p:cNvPr>
            <p:cNvSpPr/>
            <p:nvPr/>
          </p:nvSpPr>
          <p:spPr bwMode="auto">
            <a:xfrm>
              <a:off x="5526088" y="1793876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1idê">
              <a:extLst>
                <a:ext uri="{FF2B5EF4-FFF2-40B4-BE49-F238E27FC236}">
                  <a16:creationId xmlns:a16="http://schemas.microsoft.com/office/drawing/2014/main" id="{797D796B-A678-45FA-A140-31C49A7B0DA1}"/>
                </a:ext>
              </a:extLst>
            </p:cNvPr>
            <p:cNvSpPr/>
            <p:nvPr/>
          </p:nvSpPr>
          <p:spPr bwMode="auto">
            <a:xfrm>
              <a:off x="4500563" y="1276351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lîḍé">
              <a:extLst>
                <a:ext uri="{FF2B5EF4-FFF2-40B4-BE49-F238E27FC236}">
                  <a16:creationId xmlns:a16="http://schemas.microsoft.com/office/drawing/2014/main" id="{57D5185C-8B1E-4093-AB19-F71208A1FF75}"/>
                </a:ext>
              </a:extLst>
            </p:cNvPr>
            <p:cNvSpPr/>
            <p:nvPr/>
          </p:nvSpPr>
          <p:spPr bwMode="auto">
            <a:xfrm>
              <a:off x="5013326" y="142398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ŝlîďé">
              <a:extLst>
                <a:ext uri="{FF2B5EF4-FFF2-40B4-BE49-F238E27FC236}">
                  <a16:creationId xmlns:a16="http://schemas.microsoft.com/office/drawing/2014/main" id="{E4214E92-C885-498B-ACE7-6AFAD42FEA55}"/>
                </a:ext>
              </a:extLst>
            </p:cNvPr>
            <p:cNvSpPr/>
            <p:nvPr/>
          </p:nvSpPr>
          <p:spPr bwMode="auto">
            <a:xfrm>
              <a:off x="5526088" y="1571626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śļiḑe">
              <a:extLst>
                <a:ext uri="{FF2B5EF4-FFF2-40B4-BE49-F238E27FC236}">
                  <a16:creationId xmlns:a16="http://schemas.microsoft.com/office/drawing/2014/main" id="{1DA8CF8E-32EC-4E00-AD67-1822B0961F54}"/>
                </a:ext>
              </a:extLst>
            </p:cNvPr>
            <p:cNvSpPr/>
            <p:nvPr/>
          </p:nvSpPr>
          <p:spPr bwMode="auto">
            <a:xfrm>
              <a:off x="6094413" y="149860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ḷïḍe">
              <a:extLst>
                <a:ext uri="{FF2B5EF4-FFF2-40B4-BE49-F238E27FC236}">
                  <a16:creationId xmlns:a16="http://schemas.microsoft.com/office/drawing/2014/main" id="{17E996A6-1BC7-412D-B7DA-B6F78354BF88}"/>
                </a:ext>
              </a:extLst>
            </p:cNvPr>
            <p:cNvSpPr/>
            <p:nvPr/>
          </p:nvSpPr>
          <p:spPr bwMode="auto">
            <a:xfrm>
              <a:off x="6607176" y="164623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1iḍê">
              <a:extLst>
                <a:ext uri="{FF2B5EF4-FFF2-40B4-BE49-F238E27FC236}">
                  <a16:creationId xmlns:a16="http://schemas.microsoft.com/office/drawing/2014/main" id="{37AA9583-D3C2-4AC6-8CC1-2D44D66AD008}"/>
                </a:ext>
              </a:extLst>
            </p:cNvPr>
            <p:cNvSpPr/>
            <p:nvPr/>
          </p:nvSpPr>
          <p:spPr bwMode="auto">
            <a:xfrm>
              <a:off x="7118351" y="1793876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ļîde">
              <a:extLst>
                <a:ext uri="{FF2B5EF4-FFF2-40B4-BE49-F238E27FC236}">
                  <a16:creationId xmlns:a16="http://schemas.microsoft.com/office/drawing/2014/main" id="{DB82073F-813E-4151-9517-D443CF1D6D60}"/>
                </a:ext>
              </a:extLst>
            </p:cNvPr>
            <p:cNvSpPr/>
            <p:nvPr/>
          </p:nvSpPr>
          <p:spPr bwMode="auto">
            <a:xfrm>
              <a:off x="6094413" y="127635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slidê">
              <a:extLst>
                <a:ext uri="{FF2B5EF4-FFF2-40B4-BE49-F238E27FC236}">
                  <a16:creationId xmlns:a16="http://schemas.microsoft.com/office/drawing/2014/main" id="{FFDE371C-E37A-4B57-A6A8-9CE74C7D7875}"/>
                </a:ext>
              </a:extLst>
            </p:cNvPr>
            <p:cNvSpPr/>
            <p:nvPr/>
          </p:nvSpPr>
          <p:spPr bwMode="auto">
            <a:xfrm>
              <a:off x="6607176" y="142398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liḋè">
              <a:extLst>
                <a:ext uri="{FF2B5EF4-FFF2-40B4-BE49-F238E27FC236}">
                  <a16:creationId xmlns:a16="http://schemas.microsoft.com/office/drawing/2014/main" id="{2951F270-9E08-4574-A991-1AE79E179671}"/>
                </a:ext>
              </a:extLst>
            </p:cNvPr>
            <p:cNvSpPr/>
            <p:nvPr/>
          </p:nvSpPr>
          <p:spPr bwMode="auto">
            <a:xfrm>
              <a:off x="7118351" y="1571626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ṩľïḓê">
              <a:extLst>
                <a:ext uri="{FF2B5EF4-FFF2-40B4-BE49-F238E27FC236}">
                  <a16:creationId xmlns:a16="http://schemas.microsoft.com/office/drawing/2014/main" id="{1C2CE600-B224-4993-8224-C48A454314C6}"/>
                </a:ext>
              </a:extLst>
            </p:cNvPr>
            <p:cNvSpPr/>
            <p:nvPr/>
          </p:nvSpPr>
          <p:spPr bwMode="auto">
            <a:xfrm>
              <a:off x="4500563" y="4645026"/>
              <a:ext cx="490538" cy="149225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$ļiḋé">
              <a:extLst>
                <a:ext uri="{FF2B5EF4-FFF2-40B4-BE49-F238E27FC236}">
                  <a16:creationId xmlns:a16="http://schemas.microsoft.com/office/drawing/2014/main" id="{AD319A76-C77D-424A-8D60-EA173AB66C64}"/>
                </a:ext>
              </a:extLst>
            </p:cNvPr>
            <p:cNvSpPr/>
            <p:nvPr/>
          </p:nvSpPr>
          <p:spPr bwMode="auto">
            <a:xfrm>
              <a:off x="5013326" y="479425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ṡlíḑé">
              <a:extLst>
                <a:ext uri="{FF2B5EF4-FFF2-40B4-BE49-F238E27FC236}">
                  <a16:creationId xmlns:a16="http://schemas.microsoft.com/office/drawing/2014/main" id="{2B315C66-8E1B-49EE-ABBF-FD453A5BDD68}"/>
                </a:ext>
              </a:extLst>
            </p:cNvPr>
            <p:cNvSpPr/>
            <p:nvPr/>
          </p:nvSpPr>
          <p:spPr bwMode="auto">
            <a:xfrm>
              <a:off x="5526088" y="494188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Slíďè">
              <a:extLst>
                <a:ext uri="{FF2B5EF4-FFF2-40B4-BE49-F238E27FC236}">
                  <a16:creationId xmlns:a16="http://schemas.microsoft.com/office/drawing/2014/main" id="{3833F43D-CC43-40CA-A713-8D837BAE64C6}"/>
                </a:ext>
              </a:extLst>
            </p:cNvPr>
            <p:cNvSpPr/>
            <p:nvPr/>
          </p:nvSpPr>
          <p:spPr bwMode="auto">
            <a:xfrm>
              <a:off x="4500563" y="4424363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$1iḑe">
              <a:extLst>
                <a:ext uri="{FF2B5EF4-FFF2-40B4-BE49-F238E27FC236}">
                  <a16:creationId xmlns:a16="http://schemas.microsoft.com/office/drawing/2014/main" id="{A6D0D77E-0611-45BE-B1B1-3C9F0F25BF17}"/>
                </a:ext>
              </a:extLst>
            </p:cNvPr>
            <p:cNvSpPr/>
            <p:nvPr/>
          </p:nvSpPr>
          <p:spPr bwMode="auto">
            <a:xfrm>
              <a:off x="5013326" y="457200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ļïde">
              <a:extLst>
                <a:ext uri="{FF2B5EF4-FFF2-40B4-BE49-F238E27FC236}">
                  <a16:creationId xmlns:a16="http://schemas.microsoft.com/office/drawing/2014/main" id="{6EAEDBC8-1D86-4B01-991A-D79BDD40DEC8}"/>
                </a:ext>
              </a:extLst>
            </p:cNvPr>
            <p:cNvSpPr/>
            <p:nvPr/>
          </p:nvSpPr>
          <p:spPr bwMode="auto">
            <a:xfrm>
              <a:off x="5526088" y="4719638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$ļîḓê">
              <a:extLst>
                <a:ext uri="{FF2B5EF4-FFF2-40B4-BE49-F238E27FC236}">
                  <a16:creationId xmlns:a16="http://schemas.microsoft.com/office/drawing/2014/main" id="{35FDAAD3-E084-4D0C-AF5F-C1B3CA42DE9C}"/>
                </a:ext>
              </a:extLst>
            </p:cNvPr>
            <p:cNvSpPr/>
            <p:nvPr/>
          </p:nvSpPr>
          <p:spPr bwMode="auto">
            <a:xfrm>
              <a:off x="6094413" y="4645026"/>
              <a:ext cx="488950" cy="149225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śḷîḍé">
              <a:extLst>
                <a:ext uri="{FF2B5EF4-FFF2-40B4-BE49-F238E27FC236}">
                  <a16:creationId xmlns:a16="http://schemas.microsoft.com/office/drawing/2014/main" id="{C1E6845F-2FDB-4F93-BBD8-30858122D6F6}"/>
                </a:ext>
              </a:extLst>
            </p:cNvPr>
            <p:cNvSpPr/>
            <p:nvPr/>
          </p:nvSpPr>
          <p:spPr bwMode="auto">
            <a:xfrm>
              <a:off x="6607176" y="479425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šḷîde">
              <a:extLst>
                <a:ext uri="{FF2B5EF4-FFF2-40B4-BE49-F238E27FC236}">
                  <a16:creationId xmlns:a16="http://schemas.microsoft.com/office/drawing/2014/main" id="{C095B760-E362-4C1D-810F-D04A025C80D0}"/>
                </a:ext>
              </a:extLst>
            </p:cNvPr>
            <p:cNvSpPr/>
            <p:nvPr/>
          </p:nvSpPr>
          <p:spPr bwMode="auto">
            <a:xfrm>
              <a:off x="7118351" y="4941888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ŝļïdé">
              <a:extLst>
                <a:ext uri="{FF2B5EF4-FFF2-40B4-BE49-F238E27FC236}">
                  <a16:creationId xmlns:a16="http://schemas.microsoft.com/office/drawing/2014/main" id="{9E5DBB46-D15D-4337-8616-16102004AD75}"/>
                </a:ext>
              </a:extLst>
            </p:cNvPr>
            <p:cNvSpPr/>
            <p:nvPr/>
          </p:nvSpPr>
          <p:spPr bwMode="auto">
            <a:xfrm>
              <a:off x="6094413" y="4424363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ļîde">
              <a:extLst>
                <a:ext uri="{FF2B5EF4-FFF2-40B4-BE49-F238E27FC236}">
                  <a16:creationId xmlns:a16="http://schemas.microsoft.com/office/drawing/2014/main" id="{7BCF0017-E3D9-4D7E-B887-A6D5A9CCD7D3}"/>
                </a:ext>
              </a:extLst>
            </p:cNvPr>
            <p:cNvSpPr/>
            <p:nvPr/>
          </p:nvSpPr>
          <p:spPr bwMode="auto">
            <a:xfrm>
              <a:off x="6607176" y="4572001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ṧlidè">
              <a:extLst>
                <a:ext uri="{FF2B5EF4-FFF2-40B4-BE49-F238E27FC236}">
                  <a16:creationId xmlns:a16="http://schemas.microsoft.com/office/drawing/2014/main" id="{73621E22-06CD-4DEF-8AC0-D8D83CEC7022}"/>
                </a:ext>
              </a:extLst>
            </p:cNvPr>
            <p:cNvSpPr/>
            <p:nvPr/>
          </p:nvSpPr>
          <p:spPr bwMode="auto">
            <a:xfrm>
              <a:off x="7118351" y="4719638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ṩlîḓé">
              <a:extLst>
                <a:ext uri="{FF2B5EF4-FFF2-40B4-BE49-F238E27FC236}">
                  <a16:creationId xmlns:a16="http://schemas.microsoft.com/office/drawing/2014/main" id="{9728E56B-7DE2-43C4-B02D-20D75DE6D19F}"/>
                </a:ext>
              </a:extLst>
            </p:cNvPr>
            <p:cNvSpPr/>
            <p:nvPr/>
          </p:nvSpPr>
          <p:spPr bwMode="auto">
            <a:xfrm>
              <a:off x="4500563" y="4140201"/>
              <a:ext cx="490538" cy="136525"/>
            </a:xfrm>
            <a:custGeom>
              <a:avLst/>
              <a:gdLst>
                <a:gd name="T0" fmla="*/ 335 w 344"/>
                <a:gd name="T1" fmla="*/ 0 h 96"/>
                <a:gd name="T2" fmla="*/ 10 w 344"/>
                <a:gd name="T3" fmla="*/ 0 h 96"/>
                <a:gd name="T4" fmla="*/ 0 w 344"/>
                <a:gd name="T5" fmla="*/ 22 h 96"/>
                <a:gd name="T6" fmla="*/ 0 w 344"/>
                <a:gd name="T7" fmla="*/ 66 h 96"/>
                <a:gd name="T8" fmla="*/ 30 w 344"/>
                <a:gd name="T9" fmla="*/ 96 h 96"/>
                <a:gd name="T10" fmla="*/ 315 w 344"/>
                <a:gd name="T11" fmla="*/ 96 h 96"/>
                <a:gd name="T12" fmla="*/ 344 w 344"/>
                <a:gd name="T13" fmla="*/ 66 h 96"/>
                <a:gd name="T14" fmla="*/ 344 w 344"/>
                <a:gd name="T15" fmla="*/ 22 h 96"/>
                <a:gd name="T16" fmla="*/ 335 w 344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96">
                  <a:moveTo>
                    <a:pt x="33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5"/>
                    <a:pt x="0" y="13"/>
                    <a:pt x="0" y="2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3"/>
                    <a:pt x="14" y="96"/>
                    <a:pt x="30" y="96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31" y="96"/>
                    <a:pt x="344" y="83"/>
                    <a:pt x="344" y="66"/>
                  </a:cubicBezTo>
                  <a:cubicBezTo>
                    <a:pt x="344" y="22"/>
                    <a:pt x="344" y="22"/>
                    <a:pt x="344" y="22"/>
                  </a:cubicBezTo>
                  <a:cubicBezTo>
                    <a:pt x="344" y="13"/>
                    <a:pt x="341" y="5"/>
                    <a:pt x="33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sḷíḑê">
              <a:extLst>
                <a:ext uri="{FF2B5EF4-FFF2-40B4-BE49-F238E27FC236}">
                  <a16:creationId xmlns:a16="http://schemas.microsoft.com/office/drawing/2014/main" id="{2330EBA9-B1F8-4F66-84BD-EF72E797AAC2}"/>
                </a:ext>
              </a:extLst>
            </p:cNvPr>
            <p:cNvSpPr/>
            <p:nvPr/>
          </p:nvSpPr>
          <p:spPr bwMode="auto">
            <a:xfrm>
              <a:off x="5013326" y="4276726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1íḓè">
              <a:extLst>
                <a:ext uri="{FF2B5EF4-FFF2-40B4-BE49-F238E27FC236}">
                  <a16:creationId xmlns:a16="http://schemas.microsoft.com/office/drawing/2014/main" id="{8D8C3587-97DC-4309-B7F9-3916ABD50079}"/>
                </a:ext>
              </a:extLst>
            </p:cNvPr>
            <p:cNvSpPr/>
            <p:nvPr/>
          </p:nvSpPr>
          <p:spPr bwMode="auto">
            <a:xfrm>
              <a:off x="5526088" y="4424363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iḓê">
              <a:extLst>
                <a:ext uri="{FF2B5EF4-FFF2-40B4-BE49-F238E27FC236}">
                  <a16:creationId xmlns:a16="http://schemas.microsoft.com/office/drawing/2014/main" id="{91B804AF-AEB8-45DC-955E-3F86D4AD9EDA}"/>
                </a:ext>
              </a:extLst>
            </p:cNvPr>
            <p:cNvSpPr/>
            <p:nvPr/>
          </p:nvSpPr>
          <p:spPr bwMode="auto">
            <a:xfrm>
              <a:off x="5013326" y="4140201"/>
              <a:ext cx="488950" cy="61913"/>
            </a:xfrm>
            <a:custGeom>
              <a:avLst/>
              <a:gdLst>
                <a:gd name="T0" fmla="*/ 344 w 344"/>
                <a:gd name="T1" fmla="*/ 0 h 44"/>
                <a:gd name="T2" fmla="*/ 0 w 344"/>
                <a:gd name="T3" fmla="*/ 0 h 44"/>
                <a:gd name="T4" fmla="*/ 0 w 344"/>
                <a:gd name="T5" fmla="*/ 14 h 44"/>
                <a:gd name="T6" fmla="*/ 30 w 344"/>
                <a:gd name="T7" fmla="*/ 44 h 44"/>
                <a:gd name="T8" fmla="*/ 315 w 344"/>
                <a:gd name="T9" fmla="*/ 44 h 44"/>
                <a:gd name="T10" fmla="*/ 344 w 344"/>
                <a:gd name="T11" fmla="*/ 14 h 44"/>
                <a:gd name="T12" fmla="*/ 344 w 34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44">
                  <a:moveTo>
                    <a:pt x="3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1"/>
                    <a:pt x="14" y="44"/>
                    <a:pt x="30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31" y="44"/>
                    <a:pt x="344" y="31"/>
                    <a:pt x="344" y="14"/>
                  </a:cubicBezTo>
                  <a:cubicBezTo>
                    <a:pt x="344" y="0"/>
                    <a:pt x="344" y="0"/>
                    <a:pt x="344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şlîḓé">
              <a:extLst>
                <a:ext uri="{FF2B5EF4-FFF2-40B4-BE49-F238E27FC236}">
                  <a16:creationId xmlns:a16="http://schemas.microsoft.com/office/drawing/2014/main" id="{9A74637E-17C2-4CAF-BA62-5812CF01D252}"/>
                </a:ext>
              </a:extLst>
            </p:cNvPr>
            <p:cNvSpPr/>
            <p:nvPr/>
          </p:nvSpPr>
          <p:spPr bwMode="auto">
            <a:xfrm>
              <a:off x="5526088" y="4202113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śḷíḓé">
              <a:extLst>
                <a:ext uri="{FF2B5EF4-FFF2-40B4-BE49-F238E27FC236}">
                  <a16:creationId xmlns:a16="http://schemas.microsoft.com/office/drawing/2014/main" id="{23629D91-0D28-4131-9B1A-42D180ED7852}"/>
                </a:ext>
              </a:extLst>
            </p:cNvPr>
            <p:cNvSpPr/>
            <p:nvPr/>
          </p:nvSpPr>
          <p:spPr bwMode="auto">
            <a:xfrm>
              <a:off x="6094413" y="4140201"/>
              <a:ext cx="488950" cy="136525"/>
            </a:xfrm>
            <a:custGeom>
              <a:avLst/>
              <a:gdLst>
                <a:gd name="T0" fmla="*/ 335 w 344"/>
                <a:gd name="T1" fmla="*/ 0 h 96"/>
                <a:gd name="T2" fmla="*/ 10 w 344"/>
                <a:gd name="T3" fmla="*/ 0 h 96"/>
                <a:gd name="T4" fmla="*/ 0 w 344"/>
                <a:gd name="T5" fmla="*/ 22 h 96"/>
                <a:gd name="T6" fmla="*/ 0 w 344"/>
                <a:gd name="T7" fmla="*/ 66 h 96"/>
                <a:gd name="T8" fmla="*/ 30 w 344"/>
                <a:gd name="T9" fmla="*/ 96 h 96"/>
                <a:gd name="T10" fmla="*/ 315 w 344"/>
                <a:gd name="T11" fmla="*/ 96 h 96"/>
                <a:gd name="T12" fmla="*/ 344 w 344"/>
                <a:gd name="T13" fmla="*/ 66 h 96"/>
                <a:gd name="T14" fmla="*/ 344 w 344"/>
                <a:gd name="T15" fmla="*/ 22 h 96"/>
                <a:gd name="T16" fmla="*/ 335 w 344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96">
                  <a:moveTo>
                    <a:pt x="33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5"/>
                    <a:pt x="0" y="13"/>
                    <a:pt x="0" y="2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3"/>
                    <a:pt x="14" y="96"/>
                    <a:pt x="30" y="96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31" y="96"/>
                    <a:pt x="344" y="83"/>
                    <a:pt x="344" y="66"/>
                  </a:cubicBezTo>
                  <a:cubicBezTo>
                    <a:pt x="344" y="22"/>
                    <a:pt x="344" y="22"/>
                    <a:pt x="344" y="22"/>
                  </a:cubicBezTo>
                  <a:cubicBezTo>
                    <a:pt x="344" y="13"/>
                    <a:pt x="341" y="5"/>
                    <a:pt x="33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ṩḻiḋê">
              <a:extLst>
                <a:ext uri="{FF2B5EF4-FFF2-40B4-BE49-F238E27FC236}">
                  <a16:creationId xmlns:a16="http://schemas.microsoft.com/office/drawing/2014/main" id="{AEFEC864-5138-4D64-83FF-A0C3C1DC194B}"/>
                </a:ext>
              </a:extLst>
            </p:cNvPr>
            <p:cNvSpPr/>
            <p:nvPr/>
          </p:nvSpPr>
          <p:spPr bwMode="auto">
            <a:xfrm>
              <a:off x="6607176" y="4276726"/>
              <a:ext cx="488950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ṥľïḋê">
              <a:extLst>
                <a:ext uri="{FF2B5EF4-FFF2-40B4-BE49-F238E27FC236}">
                  <a16:creationId xmlns:a16="http://schemas.microsoft.com/office/drawing/2014/main" id="{CA50DBE0-9EC9-46B1-9E53-5FF5AD62E712}"/>
                </a:ext>
              </a:extLst>
            </p:cNvPr>
            <p:cNvSpPr/>
            <p:nvPr/>
          </p:nvSpPr>
          <p:spPr bwMode="auto">
            <a:xfrm>
              <a:off x="7118351" y="4424363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ḻïḓê">
              <a:extLst>
                <a:ext uri="{FF2B5EF4-FFF2-40B4-BE49-F238E27FC236}">
                  <a16:creationId xmlns:a16="http://schemas.microsoft.com/office/drawing/2014/main" id="{CD13E0CF-0920-4884-A322-32FD0A96E7AB}"/>
                </a:ext>
              </a:extLst>
            </p:cNvPr>
            <p:cNvSpPr/>
            <p:nvPr/>
          </p:nvSpPr>
          <p:spPr bwMode="auto">
            <a:xfrm>
              <a:off x="6607176" y="4140201"/>
              <a:ext cx="488950" cy="61913"/>
            </a:xfrm>
            <a:custGeom>
              <a:avLst/>
              <a:gdLst>
                <a:gd name="T0" fmla="*/ 344 w 344"/>
                <a:gd name="T1" fmla="*/ 0 h 44"/>
                <a:gd name="T2" fmla="*/ 0 w 344"/>
                <a:gd name="T3" fmla="*/ 0 h 44"/>
                <a:gd name="T4" fmla="*/ 0 w 344"/>
                <a:gd name="T5" fmla="*/ 14 h 44"/>
                <a:gd name="T6" fmla="*/ 30 w 344"/>
                <a:gd name="T7" fmla="*/ 44 h 44"/>
                <a:gd name="T8" fmla="*/ 315 w 344"/>
                <a:gd name="T9" fmla="*/ 44 h 44"/>
                <a:gd name="T10" fmla="*/ 344 w 344"/>
                <a:gd name="T11" fmla="*/ 14 h 44"/>
                <a:gd name="T12" fmla="*/ 344 w 34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44">
                  <a:moveTo>
                    <a:pt x="3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1"/>
                    <a:pt x="14" y="44"/>
                    <a:pt x="30" y="44"/>
                  </a:cubicBezTo>
                  <a:cubicBezTo>
                    <a:pt x="315" y="44"/>
                    <a:pt x="315" y="44"/>
                    <a:pt x="315" y="44"/>
                  </a:cubicBezTo>
                  <a:cubicBezTo>
                    <a:pt x="331" y="44"/>
                    <a:pt x="344" y="31"/>
                    <a:pt x="344" y="14"/>
                  </a:cubicBezTo>
                  <a:cubicBezTo>
                    <a:pt x="344" y="0"/>
                    <a:pt x="344" y="0"/>
                    <a:pt x="344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şḷíḋê">
              <a:extLst>
                <a:ext uri="{FF2B5EF4-FFF2-40B4-BE49-F238E27FC236}">
                  <a16:creationId xmlns:a16="http://schemas.microsoft.com/office/drawing/2014/main" id="{EF91E995-9C98-41ED-9DD5-CA916A5E1B76}"/>
                </a:ext>
              </a:extLst>
            </p:cNvPr>
            <p:cNvSpPr/>
            <p:nvPr/>
          </p:nvSpPr>
          <p:spPr bwMode="auto">
            <a:xfrm>
              <a:off x="7118351" y="4202113"/>
              <a:ext cx="490538" cy="147638"/>
            </a:xfrm>
            <a:custGeom>
              <a:avLst/>
              <a:gdLst>
                <a:gd name="T0" fmla="*/ 315 w 344"/>
                <a:gd name="T1" fmla="*/ 0 h 104"/>
                <a:gd name="T2" fmla="*/ 30 w 344"/>
                <a:gd name="T3" fmla="*/ 0 h 104"/>
                <a:gd name="T4" fmla="*/ 0 w 344"/>
                <a:gd name="T5" fmla="*/ 30 h 104"/>
                <a:gd name="T6" fmla="*/ 0 w 344"/>
                <a:gd name="T7" fmla="*/ 74 h 104"/>
                <a:gd name="T8" fmla="*/ 30 w 344"/>
                <a:gd name="T9" fmla="*/ 104 h 104"/>
                <a:gd name="T10" fmla="*/ 315 w 344"/>
                <a:gd name="T11" fmla="*/ 104 h 104"/>
                <a:gd name="T12" fmla="*/ 344 w 344"/>
                <a:gd name="T13" fmla="*/ 74 h 104"/>
                <a:gd name="T14" fmla="*/ 344 w 344"/>
                <a:gd name="T15" fmla="*/ 30 h 104"/>
                <a:gd name="T16" fmla="*/ 315 w 344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" h="104">
                  <a:moveTo>
                    <a:pt x="31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1"/>
                    <a:pt x="14" y="104"/>
                    <a:pt x="30" y="104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31" y="104"/>
                    <a:pt x="344" y="91"/>
                    <a:pt x="344" y="74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13"/>
                    <a:pt x="331" y="0"/>
                    <a:pt x="315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iďe">
              <a:extLst>
                <a:ext uri="{FF2B5EF4-FFF2-40B4-BE49-F238E27FC236}">
                  <a16:creationId xmlns:a16="http://schemas.microsoft.com/office/drawing/2014/main" id="{09701ADC-9D8F-4A99-A807-367F08933B7A}"/>
                </a:ext>
              </a:extLst>
            </p:cNvPr>
            <p:cNvSpPr/>
            <p:nvPr/>
          </p:nvSpPr>
          <p:spPr bwMode="auto">
            <a:xfrm>
              <a:off x="3648076" y="5173663"/>
              <a:ext cx="4989513" cy="409575"/>
            </a:xfrm>
            <a:prstGeom prst="ellipse">
              <a:avLst/>
            </a:prstGeom>
            <a:solidFill>
              <a:srgbClr val="4285F4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íḑè">
              <a:extLst>
                <a:ext uri="{FF2B5EF4-FFF2-40B4-BE49-F238E27FC236}">
                  <a16:creationId xmlns:a16="http://schemas.microsoft.com/office/drawing/2014/main" id="{66E0A3FE-7FDD-4095-8A33-3E71FE058046}"/>
                </a:ext>
              </a:extLst>
            </p:cNvPr>
            <p:cNvSpPr/>
            <p:nvPr/>
          </p:nvSpPr>
          <p:spPr bwMode="auto">
            <a:xfrm>
              <a:off x="3398838" y="2236788"/>
              <a:ext cx="852488" cy="458788"/>
            </a:xfrm>
            <a:custGeom>
              <a:avLst/>
              <a:gdLst>
                <a:gd name="T0" fmla="*/ 339 w 599"/>
                <a:gd name="T1" fmla="*/ 71 h 323"/>
                <a:gd name="T2" fmla="*/ 599 w 599"/>
                <a:gd name="T3" fmla="*/ 291 h 323"/>
                <a:gd name="T4" fmla="*/ 260 w 599"/>
                <a:gd name="T5" fmla="*/ 252 h 323"/>
                <a:gd name="T6" fmla="*/ 0 w 599"/>
                <a:gd name="T7" fmla="*/ 32 h 323"/>
                <a:gd name="T8" fmla="*/ 339 w 599"/>
                <a:gd name="T9" fmla="*/ 7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323">
                  <a:moveTo>
                    <a:pt x="339" y="71"/>
                  </a:moveTo>
                  <a:cubicBezTo>
                    <a:pt x="504" y="143"/>
                    <a:pt x="599" y="291"/>
                    <a:pt x="599" y="291"/>
                  </a:cubicBezTo>
                  <a:cubicBezTo>
                    <a:pt x="599" y="291"/>
                    <a:pt x="426" y="323"/>
                    <a:pt x="260" y="252"/>
                  </a:cubicBezTo>
                  <a:cubicBezTo>
                    <a:pt x="95" y="180"/>
                    <a:pt x="0" y="32"/>
                    <a:pt x="0" y="32"/>
                  </a:cubicBezTo>
                  <a:cubicBezTo>
                    <a:pt x="0" y="32"/>
                    <a:pt x="173" y="0"/>
                    <a:pt x="339" y="7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ṩ1iḋe">
              <a:extLst>
                <a:ext uri="{FF2B5EF4-FFF2-40B4-BE49-F238E27FC236}">
                  <a16:creationId xmlns:a16="http://schemas.microsoft.com/office/drawing/2014/main" id="{47A91097-FE6C-4C40-83EE-3EEFFAAB9B31}"/>
                </a:ext>
              </a:extLst>
            </p:cNvPr>
            <p:cNvSpPr/>
            <p:nvPr/>
          </p:nvSpPr>
          <p:spPr bwMode="auto">
            <a:xfrm>
              <a:off x="4529138" y="1770063"/>
              <a:ext cx="274638" cy="431800"/>
            </a:xfrm>
            <a:custGeom>
              <a:avLst/>
              <a:gdLst>
                <a:gd name="T0" fmla="*/ 51 w 193"/>
                <a:gd name="T1" fmla="*/ 124 h 303"/>
                <a:gd name="T2" fmla="*/ 189 w 193"/>
                <a:gd name="T3" fmla="*/ 0 h 303"/>
                <a:gd name="T4" fmla="*/ 142 w 193"/>
                <a:gd name="T5" fmla="*/ 180 h 303"/>
                <a:gd name="T6" fmla="*/ 4 w 193"/>
                <a:gd name="T7" fmla="*/ 303 h 303"/>
                <a:gd name="T8" fmla="*/ 51 w 193"/>
                <a:gd name="T9" fmla="*/ 12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03">
                  <a:moveTo>
                    <a:pt x="51" y="124"/>
                  </a:moveTo>
                  <a:cubicBezTo>
                    <a:pt x="102" y="40"/>
                    <a:pt x="189" y="0"/>
                    <a:pt x="189" y="0"/>
                  </a:cubicBezTo>
                  <a:cubicBezTo>
                    <a:pt x="189" y="0"/>
                    <a:pt x="193" y="96"/>
                    <a:pt x="142" y="180"/>
                  </a:cubicBezTo>
                  <a:cubicBezTo>
                    <a:pt x="91" y="263"/>
                    <a:pt x="4" y="303"/>
                    <a:pt x="4" y="303"/>
                  </a:cubicBezTo>
                  <a:cubicBezTo>
                    <a:pt x="4" y="303"/>
                    <a:pt x="0" y="208"/>
                    <a:pt x="51" y="12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ḷíḍè">
              <a:extLst>
                <a:ext uri="{FF2B5EF4-FFF2-40B4-BE49-F238E27FC236}">
                  <a16:creationId xmlns:a16="http://schemas.microsoft.com/office/drawing/2014/main" id="{879CBD92-24CD-4CE8-8CC0-12773097D288}"/>
                </a:ext>
              </a:extLst>
            </p:cNvPr>
            <p:cNvSpPr/>
            <p:nvPr/>
          </p:nvSpPr>
          <p:spPr bwMode="auto">
            <a:xfrm>
              <a:off x="4014788" y="1709738"/>
              <a:ext cx="307975" cy="673100"/>
            </a:xfrm>
            <a:custGeom>
              <a:avLst/>
              <a:gdLst>
                <a:gd name="T0" fmla="*/ 37 w 216"/>
                <a:gd name="T1" fmla="*/ 257 h 474"/>
                <a:gd name="T2" fmla="*/ 175 w 216"/>
                <a:gd name="T3" fmla="*/ 474 h 474"/>
                <a:gd name="T4" fmla="*/ 180 w 216"/>
                <a:gd name="T5" fmla="*/ 217 h 474"/>
                <a:gd name="T6" fmla="*/ 42 w 216"/>
                <a:gd name="T7" fmla="*/ 0 h 474"/>
                <a:gd name="T8" fmla="*/ 37 w 216"/>
                <a:gd name="T9" fmla="*/ 25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74">
                  <a:moveTo>
                    <a:pt x="37" y="257"/>
                  </a:moveTo>
                  <a:cubicBezTo>
                    <a:pt x="74" y="388"/>
                    <a:pt x="175" y="474"/>
                    <a:pt x="175" y="474"/>
                  </a:cubicBezTo>
                  <a:cubicBezTo>
                    <a:pt x="175" y="474"/>
                    <a:pt x="216" y="348"/>
                    <a:pt x="180" y="217"/>
                  </a:cubicBezTo>
                  <a:cubicBezTo>
                    <a:pt x="143" y="86"/>
                    <a:pt x="42" y="0"/>
                    <a:pt x="42" y="0"/>
                  </a:cubicBezTo>
                  <a:cubicBezTo>
                    <a:pt x="42" y="0"/>
                    <a:pt x="0" y="126"/>
                    <a:pt x="37" y="257"/>
                  </a:cubicBezTo>
                  <a:close/>
                </a:path>
              </a:pathLst>
            </a:custGeom>
            <a:solidFill>
              <a:srgbClr val="464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ŝļïďê">
              <a:extLst>
                <a:ext uri="{FF2B5EF4-FFF2-40B4-BE49-F238E27FC236}">
                  <a16:creationId xmlns:a16="http://schemas.microsoft.com/office/drawing/2014/main" id="{81BB4FB3-848B-445E-B564-6DA4E8DF8440}"/>
                </a:ext>
              </a:extLst>
            </p:cNvPr>
            <p:cNvSpPr/>
            <p:nvPr/>
          </p:nvSpPr>
          <p:spPr bwMode="auto">
            <a:xfrm>
              <a:off x="4075113" y="2065338"/>
              <a:ext cx="4148138" cy="2074863"/>
            </a:xfrm>
            <a:custGeom>
              <a:avLst/>
              <a:gdLst>
                <a:gd name="T0" fmla="*/ 29 w 2916"/>
                <a:gd name="T1" fmla="*/ 0 h 1460"/>
                <a:gd name="T2" fmla="*/ 2888 w 2916"/>
                <a:gd name="T3" fmla="*/ 0 h 1460"/>
                <a:gd name="T4" fmla="*/ 2916 w 2916"/>
                <a:gd name="T5" fmla="*/ 29 h 1460"/>
                <a:gd name="T6" fmla="*/ 2916 w 2916"/>
                <a:gd name="T7" fmla="*/ 1431 h 1460"/>
                <a:gd name="T8" fmla="*/ 2888 w 2916"/>
                <a:gd name="T9" fmla="*/ 1460 h 1460"/>
                <a:gd name="T10" fmla="*/ 29 w 2916"/>
                <a:gd name="T11" fmla="*/ 1460 h 1460"/>
                <a:gd name="T12" fmla="*/ 0 w 2916"/>
                <a:gd name="T13" fmla="*/ 1431 h 1460"/>
                <a:gd name="T14" fmla="*/ 0 w 2916"/>
                <a:gd name="T15" fmla="*/ 29 h 1460"/>
                <a:gd name="T16" fmla="*/ 29 w 2916"/>
                <a:gd name="T17" fmla="*/ 0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6" h="1460">
                  <a:moveTo>
                    <a:pt x="29" y="0"/>
                  </a:moveTo>
                  <a:cubicBezTo>
                    <a:pt x="2888" y="0"/>
                    <a:pt x="2888" y="0"/>
                    <a:pt x="2888" y="0"/>
                  </a:cubicBezTo>
                  <a:cubicBezTo>
                    <a:pt x="2904" y="0"/>
                    <a:pt x="2916" y="13"/>
                    <a:pt x="2916" y="29"/>
                  </a:cubicBezTo>
                  <a:cubicBezTo>
                    <a:pt x="2916" y="1431"/>
                    <a:pt x="2916" y="1431"/>
                    <a:pt x="2916" y="1431"/>
                  </a:cubicBezTo>
                  <a:cubicBezTo>
                    <a:pt x="2916" y="1447"/>
                    <a:pt x="2904" y="1460"/>
                    <a:pt x="2888" y="1460"/>
                  </a:cubicBezTo>
                  <a:cubicBezTo>
                    <a:pt x="29" y="1460"/>
                    <a:pt x="29" y="1460"/>
                    <a:pt x="29" y="1460"/>
                  </a:cubicBezTo>
                  <a:cubicBezTo>
                    <a:pt x="13" y="1460"/>
                    <a:pt x="0" y="1447"/>
                    <a:pt x="0" y="143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ṩliḓe">
              <a:extLst>
                <a:ext uri="{FF2B5EF4-FFF2-40B4-BE49-F238E27FC236}">
                  <a16:creationId xmlns:a16="http://schemas.microsoft.com/office/drawing/2014/main" id="{E2FE144B-677D-4A2D-A6E0-7BF2A80033D4}"/>
                </a:ext>
              </a:extLst>
            </p:cNvPr>
            <p:cNvSpPr/>
            <p:nvPr/>
          </p:nvSpPr>
          <p:spPr bwMode="auto">
            <a:xfrm>
              <a:off x="4075113" y="4014788"/>
              <a:ext cx="4148138" cy="125413"/>
            </a:xfrm>
            <a:custGeom>
              <a:avLst/>
              <a:gdLst>
                <a:gd name="T0" fmla="*/ 2916 w 2916"/>
                <a:gd name="T1" fmla="*/ 0 h 88"/>
                <a:gd name="T2" fmla="*/ 2178 w 2916"/>
                <a:gd name="T3" fmla="*/ 0 h 88"/>
                <a:gd name="T4" fmla="*/ 2175 w 2916"/>
                <a:gd name="T5" fmla="*/ 11 h 88"/>
                <a:gd name="T6" fmla="*/ 2168 w 2916"/>
                <a:gd name="T7" fmla="*/ 7 h 88"/>
                <a:gd name="T8" fmla="*/ 2178 w 2916"/>
                <a:gd name="T9" fmla="*/ 44 h 88"/>
                <a:gd name="T10" fmla="*/ 2178 w 2916"/>
                <a:gd name="T11" fmla="*/ 44 h 88"/>
                <a:gd name="T12" fmla="*/ 2171 w 2916"/>
                <a:gd name="T13" fmla="*/ 39 h 88"/>
                <a:gd name="T14" fmla="*/ 2157 w 2916"/>
                <a:gd name="T15" fmla="*/ 35 h 88"/>
                <a:gd name="T16" fmla="*/ 2142 w 2916"/>
                <a:gd name="T17" fmla="*/ 38 h 88"/>
                <a:gd name="T18" fmla="*/ 2114 w 2916"/>
                <a:gd name="T19" fmla="*/ 49 h 88"/>
                <a:gd name="T20" fmla="*/ 2114 w 2916"/>
                <a:gd name="T21" fmla="*/ 49 h 88"/>
                <a:gd name="T22" fmla="*/ 2114 w 2916"/>
                <a:gd name="T23" fmla="*/ 49 h 88"/>
                <a:gd name="T24" fmla="*/ 2118 w 2916"/>
                <a:gd name="T25" fmla="*/ 5 h 88"/>
                <a:gd name="T26" fmla="*/ 2111 w 2916"/>
                <a:gd name="T27" fmla="*/ 8 h 88"/>
                <a:gd name="T28" fmla="*/ 2109 w 2916"/>
                <a:gd name="T29" fmla="*/ 0 h 88"/>
                <a:gd name="T30" fmla="*/ 0 w 2916"/>
                <a:gd name="T31" fmla="*/ 0 h 88"/>
                <a:gd name="T32" fmla="*/ 0 w 2916"/>
                <a:gd name="T33" fmla="*/ 59 h 88"/>
                <a:gd name="T34" fmla="*/ 29 w 2916"/>
                <a:gd name="T35" fmla="*/ 88 h 88"/>
                <a:gd name="T36" fmla="*/ 2888 w 2916"/>
                <a:gd name="T37" fmla="*/ 88 h 88"/>
                <a:gd name="T38" fmla="*/ 2916 w 2916"/>
                <a:gd name="T39" fmla="*/ 59 h 88"/>
                <a:gd name="T40" fmla="*/ 2916 w 2916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6" h="88">
                  <a:moveTo>
                    <a:pt x="2916" y="0"/>
                  </a:moveTo>
                  <a:cubicBezTo>
                    <a:pt x="2178" y="0"/>
                    <a:pt x="2178" y="0"/>
                    <a:pt x="2178" y="0"/>
                  </a:cubicBezTo>
                  <a:cubicBezTo>
                    <a:pt x="2177" y="4"/>
                    <a:pt x="2176" y="7"/>
                    <a:pt x="2175" y="11"/>
                  </a:cubicBezTo>
                  <a:cubicBezTo>
                    <a:pt x="2173" y="10"/>
                    <a:pt x="2170" y="8"/>
                    <a:pt x="2168" y="7"/>
                  </a:cubicBezTo>
                  <a:cubicBezTo>
                    <a:pt x="2172" y="19"/>
                    <a:pt x="2175" y="31"/>
                    <a:pt x="2178" y="44"/>
                  </a:cubicBezTo>
                  <a:cubicBezTo>
                    <a:pt x="2178" y="44"/>
                    <a:pt x="2178" y="44"/>
                    <a:pt x="2178" y="44"/>
                  </a:cubicBezTo>
                  <a:cubicBezTo>
                    <a:pt x="2175" y="44"/>
                    <a:pt x="2173" y="41"/>
                    <a:pt x="2171" y="39"/>
                  </a:cubicBezTo>
                  <a:cubicBezTo>
                    <a:pt x="2167" y="36"/>
                    <a:pt x="2162" y="35"/>
                    <a:pt x="2157" y="35"/>
                  </a:cubicBezTo>
                  <a:cubicBezTo>
                    <a:pt x="2152" y="35"/>
                    <a:pt x="2146" y="36"/>
                    <a:pt x="2142" y="38"/>
                  </a:cubicBezTo>
                  <a:cubicBezTo>
                    <a:pt x="2133" y="42"/>
                    <a:pt x="2124" y="48"/>
                    <a:pt x="2114" y="49"/>
                  </a:cubicBezTo>
                  <a:cubicBezTo>
                    <a:pt x="2114" y="49"/>
                    <a:pt x="2114" y="49"/>
                    <a:pt x="2114" y="49"/>
                  </a:cubicBezTo>
                  <a:cubicBezTo>
                    <a:pt x="2114" y="49"/>
                    <a:pt x="2114" y="49"/>
                    <a:pt x="2114" y="49"/>
                  </a:cubicBezTo>
                  <a:cubicBezTo>
                    <a:pt x="2120" y="47"/>
                    <a:pt x="2118" y="14"/>
                    <a:pt x="2118" y="5"/>
                  </a:cubicBezTo>
                  <a:cubicBezTo>
                    <a:pt x="2115" y="6"/>
                    <a:pt x="2113" y="7"/>
                    <a:pt x="2111" y="8"/>
                  </a:cubicBezTo>
                  <a:cubicBezTo>
                    <a:pt x="2110" y="5"/>
                    <a:pt x="2110" y="3"/>
                    <a:pt x="2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5"/>
                    <a:pt x="13" y="88"/>
                    <a:pt x="29" y="88"/>
                  </a:cubicBezTo>
                  <a:cubicBezTo>
                    <a:pt x="2888" y="88"/>
                    <a:pt x="2888" y="88"/>
                    <a:pt x="2888" y="88"/>
                  </a:cubicBezTo>
                  <a:cubicBezTo>
                    <a:pt x="2904" y="88"/>
                    <a:pt x="2916" y="75"/>
                    <a:pt x="2916" y="59"/>
                  </a:cubicBezTo>
                  <a:cubicBezTo>
                    <a:pt x="2916" y="0"/>
                    <a:pt x="2916" y="0"/>
                    <a:pt x="291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ṣḷiḓe">
              <a:extLst>
                <a:ext uri="{FF2B5EF4-FFF2-40B4-BE49-F238E27FC236}">
                  <a16:creationId xmlns:a16="http://schemas.microsoft.com/office/drawing/2014/main" id="{6F1E711B-59ED-4A1D-9F2A-37CC0EB53FC9}"/>
                </a:ext>
              </a:extLst>
            </p:cNvPr>
            <p:cNvSpPr/>
            <p:nvPr/>
          </p:nvSpPr>
          <p:spPr bwMode="auto">
            <a:xfrm>
              <a:off x="4478338" y="3862388"/>
              <a:ext cx="307975" cy="152400"/>
            </a:xfrm>
            <a:custGeom>
              <a:avLst/>
              <a:gdLst>
                <a:gd name="T0" fmla="*/ 10 w 216"/>
                <a:gd name="T1" fmla="*/ 0 h 108"/>
                <a:gd name="T2" fmla="*/ 206 w 216"/>
                <a:gd name="T3" fmla="*/ 0 h 108"/>
                <a:gd name="T4" fmla="*/ 216 w 216"/>
                <a:gd name="T5" fmla="*/ 10 h 108"/>
                <a:gd name="T6" fmla="*/ 216 w 216"/>
                <a:gd name="T7" fmla="*/ 98 h 108"/>
                <a:gd name="T8" fmla="*/ 206 w 216"/>
                <a:gd name="T9" fmla="*/ 108 h 108"/>
                <a:gd name="T10" fmla="*/ 10 w 216"/>
                <a:gd name="T11" fmla="*/ 108 h 108"/>
                <a:gd name="T12" fmla="*/ 0 w 216"/>
                <a:gd name="T13" fmla="*/ 98 h 108"/>
                <a:gd name="T14" fmla="*/ 0 w 216"/>
                <a:gd name="T15" fmla="*/ 10 h 108"/>
                <a:gd name="T16" fmla="*/ 10 w 216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08">
                  <a:moveTo>
                    <a:pt x="10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4"/>
                    <a:pt x="216" y="1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16" y="104"/>
                    <a:pt x="212" y="108"/>
                    <a:pt x="206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4"/>
                    <a:pt x="0" y="9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ŝḻîḋe">
              <a:extLst>
                <a:ext uri="{FF2B5EF4-FFF2-40B4-BE49-F238E27FC236}">
                  <a16:creationId xmlns:a16="http://schemas.microsoft.com/office/drawing/2014/main" id="{A60CF197-2787-4906-B858-16D7D9DB079D}"/>
                </a:ext>
              </a:extLst>
            </p:cNvPr>
            <p:cNvSpPr/>
            <p:nvPr/>
          </p:nvSpPr>
          <p:spPr bwMode="auto">
            <a:xfrm>
              <a:off x="4870451" y="3992563"/>
              <a:ext cx="211138" cy="22225"/>
            </a:xfrm>
            <a:custGeom>
              <a:avLst/>
              <a:gdLst>
                <a:gd name="T0" fmla="*/ 8 w 148"/>
                <a:gd name="T1" fmla="*/ 0 h 16"/>
                <a:gd name="T2" fmla="*/ 140 w 148"/>
                <a:gd name="T3" fmla="*/ 0 h 16"/>
                <a:gd name="T4" fmla="*/ 148 w 148"/>
                <a:gd name="T5" fmla="*/ 8 h 16"/>
                <a:gd name="T6" fmla="*/ 140 w 148"/>
                <a:gd name="T7" fmla="*/ 16 h 16"/>
                <a:gd name="T8" fmla="*/ 8 w 148"/>
                <a:gd name="T9" fmla="*/ 16 h 16"/>
                <a:gd name="T10" fmla="*/ 0 w 148"/>
                <a:gd name="T11" fmla="*/ 8 h 16"/>
                <a:gd name="T12" fmla="*/ 8 w 1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6">
                  <a:moveTo>
                    <a:pt x="8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5" y="0"/>
                    <a:pt x="148" y="4"/>
                    <a:pt x="148" y="8"/>
                  </a:cubicBezTo>
                  <a:cubicBezTo>
                    <a:pt x="148" y="12"/>
                    <a:pt x="145" y="16"/>
                    <a:pt x="14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ļídê">
              <a:extLst>
                <a:ext uri="{FF2B5EF4-FFF2-40B4-BE49-F238E27FC236}">
                  <a16:creationId xmlns:a16="http://schemas.microsoft.com/office/drawing/2014/main" id="{B891BA56-9165-4E61-88CB-D7A74EA38013}"/>
                </a:ext>
              </a:extLst>
            </p:cNvPr>
            <p:cNvSpPr/>
            <p:nvPr/>
          </p:nvSpPr>
          <p:spPr bwMode="auto">
            <a:xfrm>
              <a:off x="4338638" y="2371726"/>
              <a:ext cx="1338263" cy="1273175"/>
            </a:xfrm>
            <a:custGeom>
              <a:avLst/>
              <a:gdLst>
                <a:gd name="T0" fmla="*/ 243 w 940"/>
                <a:gd name="T1" fmla="*/ 71 h 896"/>
                <a:gd name="T2" fmla="*/ 561 w 940"/>
                <a:gd name="T3" fmla="*/ 57 h 896"/>
                <a:gd name="T4" fmla="*/ 881 w 940"/>
                <a:gd name="T5" fmla="*/ 17 h 896"/>
                <a:gd name="T6" fmla="*/ 920 w 940"/>
                <a:gd name="T7" fmla="*/ 24 h 896"/>
                <a:gd name="T8" fmla="*/ 922 w 940"/>
                <a:gd name="T9" fmla="*/ 62 h 896"/>
                <a:gd name="T10" fmla="*/ 922 w 940"/>
                <a:gd name="T11" fmla="*/ 146 h 896"/>
                <a:gd name="T12" fmla="*/ 912 w 940"/>
                <a:gd name="T13" fmla="*/ 306 h 896"/>
                <a:gd name="T14" fmla="*/ 881 w 940"/>
                <a:gd name="T15" fmla="*/ 619 h 896"/>
                <a:gd name="T16" fmla="*/ 878 w 940"/>
                <a:gd name="T17" fmla="*/ 779 h 896"/>
                <a:gd name="T18" fmla="*/ 879 w 940"/>
                <a:gd name="T19" fmla="*/ 817 h 896"/>
                <a:gd name="T20" fmla="*/ 871 w 940"/>
                <a:gd name="T21" fmla="*/ 862 h 896"/>
                <a:gd name="T22" fmla="*/ 835 w 940"/>
                <a:gd name="T23" fmla="*/ 868 h 896"/>
                <a:gd name="T24" fmla="*/ 786 w 940"/>
                <a:gd name="T25" fmla="*/ 875 h 896"/>
                <a:gd name="T26" fmla="*/ 462 w 940"/>
                <a:gd name="T27" fmla="*/ 880 h 896"/>
                <a:gd name="T28" fmla="*/ 136 w 940"/>
                <a:gd name="T29" fmla="*/ 879 h 896"/>
                <a:gd name="T30" fmla="*/ 56 w 940"/>
                <a:gd name="T31" fmla="*/ 878 h 896"/>
                <a:gd name="T32" fmla="*/ 19 w 940"/>
                <a:gd name="T33" fmla="*/ 874 h 896"/>
                <a:gd name="T34" fmla="*/ 23 w 940"/>
                <a:gd name="T35" fmla="*/ 849 h 896"/>
                <a:gd name="T36" fmla="*/ 27 w 940"/>
                <a:gd name="T37" fmla="*/ 826 h 896"/>
                <a:gd name="T38" fmla="*/ 58 w 940"/>
                <a:gd name="T39" fmla="*/ 669 h 896"/>
                <a:gd name="T40" fmla="*/ 116 w 940"/>
                <a:gd name="T41" fmla="*/ 330 h 896"/>
                <a:gd name="T42" fmla="*/ 123 w 940"/>
                <a:gd name="T43" fmla="*/ 157 h 896"/>
                <a:gd name="T44" fmla="*/ 165 w 940"/>
                <a:gd name="T45" fmla="*/ 69 h 896"/>
                <a:gd name="T46" fmla="*/ 256 w 940"/>
                <a:gd name="T47" fmla="*/ 69 h 896"/>
                <a:gd name="T48" fmla="*/ 262 w 940"/>
                <a:gd name="T49" fmla="*/ 63 h 896"/>
                <a:gd name="T50" fmla="*/ 256 w 940"/>
                <a:gd name="T51" fmla="*/ 57 h 896"/>
                <a:gd name="T52" fmla="*/ 170 w 940"/>
                <a:gd name="T53" fmla="*/ 57 h 896"/>
                <a:gd name="T54" fmla="*/ 129 w 940"/>
                <a:gd name="T55" fmla="*/ 79 h 896"/>
                <a:gd name="T56" fmla="*/ 108 w 940"/>
                <a:gd name="T57" fmla="*/ 232 h 896"/>
                <a:gd name="T58" fmla="*/ 65 w 940"/>
                <a:gd name="T59" fmla="*/ 576 h 896"/>
                <a:gd name="T60" fmla="*/ 29 w 940"/>
                <a:gd name="T61" fmla="*/ 748 h 896"/>
                <a:gd name="T62" fmla="*/ 14 w 940"/>
                <a:gd name="T63" fmla="*/ 830 h 896"/>
                <a:gd name="T64" fmla="*/ 10 w 940"/>
                <a:gd name="T65" fmla="*/ 884 h 896"/>
                <a:gd name="T66" fmla="*/ 64 w 940"/>
                <a:gd name="T67" fmla="*/ 890 h 896"/>
                <a:gd name="T68" fmla="*/ 160 w 940"/>
                <a:gd name="T69" fmla="*/ 891 h 896"/>
                <a:gd name="T70" fmla="*/ 343 w 940"/>
                <a:gd name="T71" fmla="*/ 892 h 896"/>
                <a:gd name="T72" fmla="*/ 697 w 940"/>
                <a:gd name="T73" fmla="*/ 892 h 896"/>
                <a:gd name="T74" fmla="*/ 868 w 940"/>
                <a:gd name="T75" fmla="*/ 875 h 896"/>
                <a:gd name="T76" fmla="*/ 893 w 940"/>
                <a:gd name="T77" fmla="*/ 846 h 896"/>
                <a:gd name="T78" fmla="*/ 889 w 940"/>
                <a:gd name="T79" fmla="*/ 764 h 896"/>
                <a:gd name="T80" fmla="*/ 934 w 940"/>
                <a:gd name="T81" fmla="*/ 70 h 896"/>
                <a:gd name="T82" fmla="*/ 923 w 940"/>
                <a:gd name="T83" fmla="*/ 4 h 896"/>
                <a:gd name="T84" fmla="*/ 897 w 940"/>
                <a:gd name="T85" fmla="*/ 3 h 896"/>
                <a:gd name="T86" fmla="*/ 850 w 940"/>
                <a:gd name="T87" fmla="*/ 9 h 896"/>
                <a:gd name="T88" fmla="*/ 647 w 940"/>
                <a:gd name="T89" fmla="*/ 34 h 896"/>
                <a:gd name="T90" fmla="*/ 453 w 940"/>
                <a:gd name="T91" fmla="*/ 58 h 896"/>
                <a:gd name="T92" fmla="*/ 246 w 940"/>
                <a:gd name="T93" fmla="*/ 58 h 896"/>
                <a:gd name="T94" fmla="*/ 243 w 940"/>
                <a:gd name="T95" fmla="*/ 70 h 896"/>
                <a:gd name="T96" fmla="*/ 243 w 940"/>
                <a:gd name="T97" fmla="*/ 71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40" h="896">
                  <a:moveTo>
                    <a:pt x="243" y="71"/>
                  </a:moveTo>
                  <a:cubicBezTo>
                    <a:pt x="349" y="90"/>
                    <a:pt x="456" y="71"/>
                    <a:pt x="561" y="57"/>
                  </a:cubicBezTo>
                  <a:cubicBezTo>
                    <a:pt x="881" y="17"/>
                    <a:pt x="881" y="17"/>
                    <a:pt x="881" y="17"/>
                  </a:cubicBezTo>
                  <a:cubicBezTo>
                    <a:pt x="894" y="16"/>
                    <a:pt x="913" y="8"/>
                    <a:pt x="920" y="24"/>
                  </a:cubicBezTo>
                  <a:cubicBezTo>
                    <a:pt x="925" y="33"/>
                    <a:pt x="922" y="52"/>
                    <a:pt x="922" y="62"/>
                  </a:cubicBezTo>
                  <a:cubicBezTo>
                    <a:pt x="923" y="90"/>
                    <a:pt x="923" y="118"/>
                    <a:pt x="922" y="146"/>
                  </a:cubicBezTo>
                  <a:cubicBezTo>
                    <a:pt x="921" y="199"/>
                    <a:pt x="917" y="253"/>
                    <a:pt x="912" y="306"/>
                  </a:cubicBezTo>
                  <a:cubicBezTo>
                    <a:pt x="902" y="410"/>
                    <a:pt x="888" y="514"/>
                    <a:pt x="881" y="619"/>
                  </a:cubicBezTo>
                  <a:cubicBezTo>
                    <a:pt x="878" y="672"/>
                    <a:pt x="876" y="726"/>
                    <a:pt x="878" y="779"/>
                  </a:cubicBezTo>
                  <a:cubicBezTo>
                    <a:pt x="878" y="792"/>
                    <a:pt x="878" y="804"/>
                    <a:pt x="879" y="817"/>
                  </a:cubicBezTo>
                  <a:cubicBezTo>
                    <a:pt x="880" y="831"/>
                    <a:pt x="886" y="852"/>
                    <a:pt x="871" y="862"/>
                  </a:cubicBezTo>
                  <a:cubicBezTo>
                    <a:pt x="862" y="867"/>
                    <a:pt x="845" y="867"/>
                    <a:pt x="835" y="868"/>
                  </a:cubicBezTo>
                  <a:cubicBezTo>
                    <a:pt x="819" y="871"/>
                    <a:pt x="803" y="873"/>
                    <a:pt x="786" y="875"/>
                  </a:cubicBezTo>
                  <a:cubicBezTo>
                    <a:pt x="679" y="885"/>
                    <a:pt x="570" y="881"/>
                    <a:pt x="462" y="880"/>
                  </a:cubicBezTo>
                  <a:cubicBezTo>
                    <a:pt x="136" y="879"/>
                    <a:pt x="136" y="879"/>
                    <a:pt x="136" y="879"/>
                  </a:cubicBezTo>
                  <a:cubicBezTo>
                    <a:pt x="56" y="878"/>
                    <a:pt x="56" y="878"/>
                    <a:pt x="56" y="878"/>
                  </a:cubicBezTo>
                  <a:cubicBezTo>
                    <a:pt x="49" y="878"/>
                    <a:pt x="23" y="882"/>
                    <a:pt x="19" y="874"/>
                  </a:cubicBezTo>
                  <a:cubicBezTo>
                    <a:pt x="17" y="870"/>
                    <a:pt x="22" y="853"/>
                    <a:pt x="23" y="849"/>
                  </a:cubicBezTo>
                  <a:cubicBezTo>
                    <a:pt x="24" y="841"/>
                    <a:pt x="25" y="834"/>
                    <a:pt x="27" y="826"/>
                  </a:cubicBezTo>
                  <a:cubicBezTo>
                    <a:pt x="36" y="774"/>
                    <a:pt x="47" y="721"/>
                    <a:pt x="58" y="669"/>
                  </a:cubicBezTo>
                  <a:cubicBezTo>
                    <a:pt x="82" y="557"/>
                    <a:pt x="106" y="444"/>
                    <a:pt x="116" y="330"/>
                  </a:cubicBezTo>
                  <a:cubicBezTo>
                    <a:pt x="120" y="273"/>
                    <a:pt x="117" y="215"/>
                    <a:pt x="123" y="157"/>
                  </a:cubicBezTo>
                  <a:cubicBezTo>
                    <a:pt x="126" y="131"/>
                    <a:pt x="129" y="71"/>
                    <a:pt x="165" y="69"/>
                  </a:cubicBezTo>
                  <a:cubicBezTo>
                    <a:pt x="195" y="67"/>
                    <a:pt x="226" y="69"/>
                    <a:pt x="256" y="69"/>
                  </a:cubicBezTo>
                  <a:cubicBezTo>
                    <a:pt x="259" y="69"/>
                    <a:pt x="262" y="66"/>
                    <a:pt x="262" y="63"/>
                  </a:cubicBezTo>
                  <a:cubicBezTo>
                    <a:pt x="262" y="60"/>
                    <a:pt x="259" y="57"/>
                    <a:pt x="256" y="57"/>
                  </a:cubicBezTo>
                  <a:cubicBezTo>
                    <a:pt x="227" y="57"/>
                    <a:pt x="199" y="56"/>
                    <a:pt x="170" y="57"/>
                  </a:cubicBezTo>
                  <a:cubicBezTo>
                    <a:pt x="151" y="57"/>
                    <a:pt x="138" y="62"/>
                    <a:pt x="129" y="79"/>
                  </a:cubicBezTo>
                  <a:cubicBezTo>
                    <a:pt x="106" y="124"/>
                    <a:pt x="109" y="183"/>
                    <a:pt x="108" y="232"/>
                  </a:cubicBezTo>
                  <a:cubicBezTo>
                    <a:pt x="106" y="348"/>
                    <a:pt x="88" y="462"/>
                    <a:pt x="65" y="576"/>
                  </a:cubicBezTo>
                  <a:cubicBezTo>
                    <a:pt x="53" y="633"/>
                    <a:pt x="41" y="690"/>
                    <a:pt x="29" y="748"/>
                  </a:cubicBezTo>
                  <a:cubicBezTo>
                    <a:pt x="24" y="775"/>
                    <a:pt x="18" y="803"/>
                    <a:pt x="14" y="830"/>
                  </a:cubicBezTo>
                  <a:cubicBezTo>
                    <a:pt x="11" y="843"/>
                    <a:pt x="0" y="872"/>
                    <a:pt x="10" y="884"/>
                  </a:cubicBezTo>
                  <a:cubicBezTo>
                    <a:pt x="20" y="896"/>
                    <a:pt x="51" y="890"/>
                    <a:pt x="64" y="890"/>
                  </a:cubicBezTo>
                  <a:cubicBezTo>
                    <a:pt x="160" y="891"/>
                    <a:pt x="160" y="891"/>
                    <a:pt x="160" y="891"/>
                  </a:cubicBezTo>
                  <a:cubicBezTo>
                    <a:pt x="343" y="892"/>
                    <a:pt x="343" y="892"/>
                    <a:pt x="343" y="892"/>
                  </a:cubicBezTo>
                  <a:cubicBezTo>
                    <a:pt x="461" y="892"/>
                    <a:pt x="579" y="896"/>
                    <a:pt x="697" y="892"/>
                  </a:cubicBezTo>
                  <a:cubicBezTo>
                    <a:pt x="754" y="890"/>
                    <a:pt x="813" y="888"/>
                    <a:pt x="868" y="875"/>
                  </a:cubicBezTo>
                  <a:cubicBezTo>
                    <a:pt x="885" y="871"/>
                    <a:pt x="893" y="863"/>
                    <a:pt x="893" y="846"/>
                  </a:cubicBezTo>
                  <a:cubicBezTo>
                    <a:pt x="894" y="819"/>
                    <a:pt x="890" y="791"/>
                    <a:pt x="889" y="764"/>
                  </a:cubicBezTo>
                  <a:cubicBezTo>
                    <a:pt x="885" y="531"/>
                    <a:pt x="940" y="302"/>
                    <a:pt x="934" y="70"/>
                  </a:cubicBezTo>
                  <a:cubicBezTo>
                    <a:pt x="934" y="54"/>
                    <a:pt x="940" y="14"/>
                    <a:pt x="923" y="4"/>
                  </a:cubicBezTo>
                  <a:cubicBezTo>
                    <a:pt x="915" y="0"/>
                    <a:pt x="905" y="2"/>
                    <a:pt x="897" y="3"/>
                  </a:cubicBezTo>
                  <a:cubicBezTo>
                    <a:pt x="881" y="5"/>
                    <a:pt x="865" y="7"/>
                    <a:pt x="850" y="9"/>
                  </a:cubicBezTo>
                  <a:cubicBezTo>
                    <a:pt x="647" y="34"/>
                    <a:pt x="647" y="34"/>
                    <a:pt x="647" y="34"/>
                  </a:cubicBezTo>
                  <a:cubicBezTo>
                    <a:pt x="582" y="42"/>
                    <a:pt x="518" y="51"/>
                    <a:pt x="453" y="58"/>
                  </a:cubicBezTo>
                  <a:cubicBezTo>
                    <a:pt x="384" y="66"/>
                    <a:pt x="315" y="71"/>
                    <a:pt x="246" y="58"/>
                  </a:cubicBezTo>
                  <a:cubicBezTo>
                    <a:pt x="239" y="57"/>
                    <a:pt x="236" y="69"/>
                    <a:pt x="243" y="70"/>
                  </a:cubicBezTo>
                  <a:lnTo>
                    <a:pt x="243" y="7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Sļïḍe">
              <a:extLst>
                <a:ext uri="{FF2B5EF4-FFF2-40B4-BE49-F238E27FC236}">
                  <a16:creationId xmlns:a16="http://schemas.microsoft.com/office/drawing/2014/main" id="{737C51D3-9998-4B5D-871D-B99E705B2053}"/>
                </a:ext>
              </a:extLst>
            </p:cNvPr>
            <p:cNvSpPr/>
            <p:nvPr/>
          </p:nvSpPr>
          <p:spPr bwMode="auto">
            <a:xfrm>
              <a:off x="4492626" y="2598738"/>
              <a:ext cx="1158875" cy="74613"/>
            </a:xfrm>
            <a:custGeom>
              <a:avLst/>
              <a:gdLst>
                <a:gd name="T0" fmla="*/ 8 w 815"/>
                <a:gd name="T1" fmla="*/ 52 h 52"/>
                <a:gd name="T2" fmla="*/ 807 w 815"/>
                <a:gd name="T3" fmla="*/ 13 h 52"/>
                <a:gd name="T4" fmla="*/ 807 w 815"/>
                <a:gd name="T5" fmla="*/ 1 h 52"/>
                <a:gd name="T6" fmla="*/ 8 w 815"/>
                <a:gd name="T7" fmla="*/ 40 h 52"/>
                <a:gd name="T8" fmla="*/ 8 w 81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52">
                  <a:moveTo>
                    <a:pt x="8" y="52"/>
                  </a:moveTo>
                  <a:cubicBezTo>
                    <a:pt x="807" y="13"/>
                    <a:pt x="807" y="13"/>
                    <a:pt x="807" y="13"/>
                  </a:cubicBezTo>
                  <a:cubicBezTo>
                    <a:pt x="815" y="12"/>
                    <a:pt x="815" y="0"/>
                    <a:pt x="807" y="1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52"/>
                    <a:pt x="8" y="52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1îḍe">
              <a:extLst>
                <a:ext uri="{FF2B5EF4-FFF2-40B4-BE49-F238E27FC236}">
                  <a16:creationId xmlns:a16="http://schemas.microsoft.com/office/drawing/2014/main" id="{FCA8DC2A-416C-460C-AAAA-E0991CCC3D0C}"/>
                </a:ext>
              </a:extLst>
            </p:cNvPr>
            <p:cNvSpPr/>
            <p:nvPr/>
          </p:nvSpPr>
          <p:spPr bwMode="auto">
            <a:xfrm>
              <a:off x="4843463" y="2468563"/>
              <a:ext cx="434975" cy="115888"/>
            </a:xfrm>
            <a:custGeom>
              <a:avLst/>
              <a:gdLst>
                <a:gd name="T0" fmla="*/ 8 w 306"/>
                <a:gd name="T1" fmla="*/ 45 h 82"/>
                <a:gd name="T2" fmla="*/ 9 w 306"/>
                <a:gd name="T3" fmla="*/ 73 h 82"/>
                <a:gd name="T4" fmla="*/ 15 w 306"/>
                <a:gd name="T5" fmla="*/ 77 h 82"/>
                <a:gd name="T6" fmla="*/ 49 w 306"/>
                <a:gd name="T7" fmla="*/ 75 h 82"/>
                <a:gd name="T8" fmla="*/ 98 w 306"/>
                <a:gd name="T9" fmla="*/ 65 h 82"/>
                <a:gd name="T10" fmla="*/ 206 w 306"/>
                <a:gd name="T11" fmla="*/ 55 h 82"/>
                <a:gd name="T12" fmla="*/ 255 w 306"/>
                <a:gd name="T13" fmla="*/ 56 h 82"/>
                <a:gd name="T14" fmla="*/ 291 w 306"/>
                <a:gd name="T15" fmla="*/ 50 h 82"/>
                <a:gd name="T16" fmla="*/ 295 w 306"/>
                <a:gd name="T17" fmla="*/ 15 h 82"/>
                <a:gd name="T18" fmla="*/ 226 w 306"/>
                <a:gd name="T19" fmla="*/ 10 h 82"/>
                <a:gd name="T20" fmla="*/ 26 w 306"/>
                <a:gd name="T21" fmla="*/ 40 h 82"/>
                <a:gd name="T22" fmla="*/ 29 w 306"/>
                <a:gd name="T23" fmla="*/ 51 h 82"/>
                <a:gd name="T24" fmla="*/ 161 w 306"/>
                <a:gd name="T25" fmla="*/ 29 h 82"/>
                <a:gd name="T26" fmla="*/ 226 w 306"/>
                <a:gd name="T27" fmla="*/ 22 h 82"/>
                <a:gd name="T28" fmla="*/ 256 w 306"/>
                <a:gd name="T29" fmla="*/ 20 h 82"/>
                <a:gd name="T30" fmla="*/ 269 w 306"/>
                <a:gd name="T31" fmla="*/ 19 h 82"/>
                <a:gd name="T32" fmla="*/ 275 w 306"/>
                <a:gd name="T33" fmla="*/ 33 h 82"/>
                <a:gd name="T34" fmla="*/ 259 w 306"/>
                <a:gd name="T35" fmla="*/ 44 h 82"/>
                <a:gd name="T36" fmla="*/ 244 w 306"/>
                <a:gd name="T37" fmla="*/ 43 h 82"/>
                <a:gd name="T38" fmla="*/ 214 w 306"/>
                <a:gd name="T39" fmla="*/ 43 h 82"/>
                <a:gd name="T40" fmla="*/ 149 w 306"/>
                <a:gd name="T41" fmla="*/ 46 h 82"/>
                <a:gd name="T42" fmla="*/ 94 w 306"/>
                <a:gd name="T43" fmla="*/ 53 h 82"/>
                <a:gd name="T44" fmla="*/ 61 w 306"/>
                <a:gd name="T45" fmla="*/ 60 h 82"/>
                <a:gd name="T46" fmla="*/ 46 w 306"/>
                <a:gd name="T47" fmla="*/ 64 h 82"/>
                <a:gd name="T48" fmla="*/ 39 w 306"/>
                <a:gd name="T49" fmla="*/ 66 h 82"/>
                <a:gd name="T50" fmla="*/ 16 w 306"/>
                <a:gd name="T51" fmla="*/ 54 h 82"/>
                <a:gd name="T52" fmla="*/ 8 w 306"/>
                <a:gd name="T53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6" h="82">
                  <a:moveTo>
                    <a:pt x="8" y="45"/>
                  </a:moveTo>
                  <a:cubicBezTo>
                    <a:pt x="0" y="53"/>
                    <a:pt x="1" y="66"/>
                    <a:pt x="9" y="73"/>
                  </a:cubicBezTo>
                  <a:cubicBezTo>
                    <a:pt x="11" y="75"/>
                    <a:pt x="13" y="76"/>
                    <a:pt x="15" y="77"/>
                  </a:cubicBezTo>
                  <a:cubicBezTo>
                    <a:pt x="26" y="82"/>
                    <a:pt x="38" y="78"/>
                    <a:pt x="49" y="75"/>
                  </a:cubicBezTo>
                  <a:cubicBezTo>
                    <a:pt x="65" y="71"/>
                    <a:pt x="81" y="68"/>
                    <a:pt x="98" y="65"/>
                  </a:cubicBezTo>
                  <a:cubicBezTo>
                    <a:pt x="133" y="59"/>
                    <a:pt x="170" y="55"/>
                    <a:pt x="206" y="55"/>
                  </a:cubicBezTo>
                  <a:cubicBezTo>
                    <a:pt x="222" y="55"/>
                    <a:pt x="239" y="55"/>
                    <a:pt x="255" y="56"/>
                  </a:cubicBezTo>
                  <a:cubicBezTo>
                    <a:pt x="267" y="57"/>
                    <a:pt x="280" y="58"/>
                    <a:pt x="291" y="50"/>
                  </a:cubicBezTo>
                  <a:cubicBezTo>
                    <a:pt x="302" y="42"/>
                    <a:pt x="306" y="25"/>
                    <a:pt x="295" y="15"/>
                  </a:cubicBezTo>
                  <a:cubicBezTo>
                    <a:pt x="279" y="0"/>
                    <a:pt x="244" y="9"/>
                    <a:pt x="226" y="10"/>
                  </a:cubicBezTo>
                  <a:cubicBezTo>
                    <a:pt x="159" y="16"/>
                    <a:pt x="92" y="26"/>
                    <a:pt x="26" y="40"/>
                  </a:cubicBezTo>
                  <a:cubicBezTo>
                    <a:pt x="19" y="42"/>
                    <a:pt x="22" y="53"/>
                    <a:pt x="29" y="51"/>
                  </a:cubicBezTo>
                  <a:cubicBezTo>
                    <a:pt x="73" y="42"/>
                    <a:pt x="116" y="35"/>
                    <a:pt x="161" y="29"/>
                  </a:cubicBezTo>
                  <a:cubicBezTo>
                    <a:pt x="182" y="26"/>
                    <a:pt x="204" y="24"/>
                    <a:pt x="226" y="22"/>
                  </a:cubicBezTo>
                  <a:cubicBezTo>
                    <a:pt x="236" y="21"/>
                    <a:pt x="246" y="21"/>
                    <a:pt x="256" y="20"/>
                  </a:cubicBezTo>
                  <a:cubicBezTo>
                    <a:pt x="260" y="20"/>
                    <a:pt x="265" y="19"/>
                    <a:pt x="269" y="19"/>
                  </a:cubicBezTo>
                  <a:cubicBezTo>
                    <a:pt x="281" y="20"/>
                    <a:pt x="283" y="17"/>
                    <a:pt x="275" y="33"/>
                  </a:cubicBezTo>
                  <a:cubicBezTo>
                    <a:pt x="268" y="46"/>
                    <a:pt x="271" y="45"/>
                    <a:pt x="259" y="44"/>
                  </a:cubicBezTo>
                  <a:cubicBezTo>
                    <a:pt x="254" y="44"/>
                    <a:pt x="249" y="44"/>
                    <a:pt x="244" y="43"/>
                  </a:cubicBezTo>
                  <a:cubicBezTo>
                    <a:pt x="234" y="43"/>
                    <a:pt x="224" y="43"/>
                    <a:pt x="214" y="43"/>
                  </a:cubicBezTo>
                  <a:cubicBezTo>
                    <a:pt x="192" y="43"/>
                    <a:pt x="170" y="44"/>
                    <a:pt x="149" y="46"/>
                  </a:cubicBezTo>
                  <a:cubicBezTo>
                    <a:pt x="131" y="48"/>
                    <a:pt x="112" y="50"/>
                    <a:pt x="94" y="53"/>
                  </a:cubicBezTo>
                  <a:cubicBezTo>
                    <a:pt x="83" y="55"/>
                    <a:pt x="72" y="58"/>
                    <a:pt x="61" y="60"/>
                  </a:cubicBezTo>
                  <a:cubicBezTo>
                    <a:pt x="56" y="61"/>
                    <a:pt x="51" y="63"/>
                    <a:pt x="46" y="64"/>
                  </a:cubicBezTo>
                  <a:cubicBezTo>
                    <a:pt x="44" y="64"/>
                    <a:pt x="41" y="65"/>
                    <a:pt x="39" y="66"/>
                  </a:cubicBezTo>
                  <a:cubicBezTo>
                    <a:pt x="30" y="69"/>
                    <a:pt x="23" y="65"/>
                    <a:pt x="16" y="54"/>
                  </a:cubicBezTo>
                  <a:cubicBezTo>
                    <a:pt x="22" y="48"/>
                    <a:pt x="13" y="40"/>
                    <a:pt x="8" y="45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ṥḷïḑé">
              <a:extLst>
                <a:ext uri="{FF2B5EF4-FFF2-40B4-BE49-F238E27FC236}">
                  <a16:creationId xmlns:a16="http://schemas.microsoft.com/office/drawing/2014/main" id="{328705E8-19DD-4AC9-844D-626FEAFC8099}"/>
                </a:ext>
              </a:extLst>
            </p:cNvPr>
            <p:cNvSpPr/>
            <p:nvPr/>
          </p:nvSpPr>
          <p:spPr bwMode="auto">
            <a:xfrm>
              <a:off x="4767263" y="2760663"/>
              <a:ext cx="450850" cy="360363"/>
            </a:xfrm>
            <a:custGeom>
              <a:avLst/>
              <a:gdLst>
                <a:gd name="T0" fmla="*/ 206 w 317"/>
                <a:gd name="T1" fmla="*/ 10 h 254"/>
                <a:gd name="T2" fmla="*/ 47 w 317"/>
                <a:gd name="T3" fmla="*/ 70 h 254"/>
                <a:gd name="T4" fmla="*/ 32 w 317"/>
                <a:gd name="T5" fmla="*/ 210 h 254"/>
                <a:gd name="T6" fmla="*/ 185 w 317"/>
                <a:gd name="T7" fmla="*/ 227 h 254"/>
                <a:gd name="T8" fmla="*/ 299 w 317"/>
                <a:gd name="T9" fmla="*/ 114 h 254"/>
                <a:gd name="T10" fmla="*/ 199 w 317"/>
                <a:gd name="T11" fmla="*/ 0 h 254"/>
                <a:gd name="T12" fmla="*/ 199 w 317"/>
                <a:gd name="T13" fmla="*/ 12 h 254"/>
                <a:gd name="T14" fmla="*/ 283 w 317"/>
                <a:gd name="T15" fmla="*/ 60 h 254"/>
                <a:gd name="T16" fmla="*/ 263 w 317"/>
                <a:gd name="T17" fmla="*/ 156 h 254"/>
                <a:gd name="T18" fmla="*/ 114 w 317"/>
                <a:gd name="T19" fmla="*/ 230 h 254"/>
                <a:gd name="T20" fmla="*/ 32 w 317"/>
                <a:gd name="T21" fmla="*/ 182 h 254"/>
                <a:gd name="T22" fmla="*/ 45 w 317"/>
                <a:gd name="T23" fmla="*/ 94 h 254"/>
                <a:gd name="T24" fmla="*/ 206 w 317"/>
                <a:gd name="T25" fmla="*/ 22 h 254"/>
                <a:gd name="T26" fmla="*/ 206 w 317"/>
                <a:gd name="T27" fmla="*/ 1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" h="254">
                  <a:moveTo>
                    <a:pt x="206" y="10"/>
                  </a:moveTo>
                  <a:cubicBezTo>
                    <a:pt x="148" y="7"/>
                    <a:pt x="85" y="23"/>
                    <a:pt x="47" y="70"/>
                  </a:cubicBezTo>
                  <a:cubicBezTo>
                    <a:pt x="17" y="106"/>
                    <a:pt x="0" y="169"/>
                    <a:pt x="32" y="210"/>
                  </a:cubicBezTo>
                  <a:cubicBezTo>
                    <a:pt x="66" y="254"/>
                    <a:pt x="141" y="246"/>
                    <a:pt x="185" y="227"/>
                  </a:cubicBezTo>
                  <a:cubicBezTo>
                    <a:pt x="233" y="207"/>
                    <a:pt x="285" y="166"/>
                    <a:pt x="299" y="114"/>
                  </a:cubicBezTo>
                  <a:cubicBezTo>
                    <a:pt x="317" y="50"/>
                    <a:pt x="259" y="1"/>
                    <a:pt x="199" y="0"/>
                  </a:cubicBezTo>
                  <a:cubicBezTo>
                    <a:pt x="191" y="0"/>
                    <a:pt x="191" y="12"/>
                    <a:pt x="199" y="12"/>
                  </a:cubicBezTo>
                  <a:cubicBezTo>
                    <a:pt x="233" y="13"/>
                    <a:pt x="267" y="28"/>
                    <a:pt x="283" y="60"/>
                  </a:cubicBezTo>
                  <a:cubicBezTo>
                    <a:pt x="300" y="93"/>
                    <a:pt x="285" y="129"/>
                    <a:pt x="263" y="156"/>
                  </a:cubicBezTo>
                  <a:cubicBezTo>
                    <a:pt x="227" y="198"/>
                    <a:pt x="171" y="231"/>
                    <a:pt x="114" y="230"/>
                  </a:cubicBezTo>
                  <a:cubicBezTo>
                    <a:pt x="80" y="229"/>
                    <a:pt x="42" y="218"/>
                    <a:pt x="32" y="182"/>
                  </a:cubicBezTo>
                  <a:cubicBezTo>
                    <a:pt x="23" y="152"/>
                    <a:pt x="30" y="120"/>
                    <a:pt x="45" y="94"/>
                  </a:cubicBezTo>
                  <a:cubicBezTo>
                    <a:pt x="78" y="38"/>
                    <a:pt x="145" y="20"/>
                    <a:pt x="206" y="22"/>
                  </a:cubicBezTo>
                  <a:cubicBezTo>
                    <a:pt x="214" y="22"/>
                    <a:pt x="214" y="10"/>
                    <a:pt x="206" y="1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$ḷîďê">
              <a:extLst>
                <a:ext uri="{FF2B5EF4-FFF2-40B4-BE49-F238E27FC236}">
                  <a16:creationId xmlns:a16="http://schemas.microsoft.com/office/drawing/2014/main" id="{3214C61B-D6F6-4E06-8502-F22C947CBB0F}"/>
                </a:ext>
              </a:extLst>
            </p:cNvPr>
            <p:cNvSpPr/>
            <p:nvPr/>
          </p:nvSpPr>
          <p:spPr bwMode="auto">
            <a:xfrm>
              <a:off x="4948238" y="2843213"/>
              <a:ext cx="79375" cy="109538"/>
            </a:xfrm>
            <a:custGeom>
              <a:avLst/>
              <a:gdLst>
                <a:gd name="T0" fmla="*/ 21 w 56"/>
                <a:gd name="T1" fmla="*/ 41 h 77"/>
                <a:gd name="T2" fmla="*/ 1 w 56"/>
                <a:gd name="T3" fmla="*/ 50 h 77"/>
                <a:gd name="T4" fmla="*/ 0 w 56"/>
                <a:gd name="T5" fmla="*/ 57 h 77"/>
                <a:gd name="T6" fmla="*/ 32 w 56"/>
                <a:gd name="T7" fmla="*/ 76 h 77"/>
                <a:gd name="T8" fmla="*/ 52 w 56"/>
                <a:gd name="T9" fmla="*/ 57 h 77"/>
                <a:gd name="T10" fmla="*/ 42 w 56"/>
                <a:gd name="T11" fmla="*/ 45 h 77"/>
                <a:gd name="T12" fmla="*/ 31 w 56"/>
                <a:gd name="T13" fmla="*/ 44 h 77"/>
                <a:gd name="T14" fmla="*/ 22 w 56"/>
                <a:gd name="T15" fmla="*/ 43 h 77"/>
                <a:gd name="T16" fmla="*/ 12 w 56"/>
                <a:gd name="T17" fmla="*/ 42 h 77"/>
                <a:gd name="T18" fmla="*/ 15 w 56"/>
                <a:gd name="T19" fmla="*/ 50 h 77"/>
                <a:gd name="T20" fmla="*/ 21 w 56"/>
                <a:gd name="T21" fmla="*/ 56 h 77"/>
                <a:gd name="T22" fmla="*/ 24 w 56"/>
                <a:gd name="T23" fmla="*/ 55 h 77"/>
                <a:gd name="T24" fmla="*/ 35 w 56"/>
                <a:gd name="T25" fmla="*/ 59 h 77"/>
                <a:gd name="T26" fmla="*/ 35 w 56"/>
                <a:gd name="T27" fmla="*/ 64 h 77"/>
                <a:gd name="T28" fmla="*/ 39 w 56"/>
                <a:gd name="T29" fmla="*/ 71 h 77"/>
                <a:gd name="T30" fmla="*/ 46 w 56"/>
                <a:gd name="T31" fmla="*/ 69 h 77"/>
                <a:gd name="T32" fmla="*/ 49 w 56"/>
                <a:gd name="T33" fmla="*/ 40 h 77"/>
                <a:gd name="T34" fmla="*/ 32 w 56"/>
                <a:gd name="T35" fmla="*/ 39 h 77"/>
                <a:gd name="T36" fmla="*/ 24 w 56"/>
                <a:gd name="T37" fmla="*/ 46 h 77"/>
                <a:gd name="T38" fmla="*/ 18 w 56"/>
                <a:gd name="T39" fmla="*/ 44 h 77"/>
                <a:gd name="T40" fmla="*/ 48 w 56"/>
                <a:gd name="T41" fmla="*/ 12 h 77"/>
                <a:gd name="T42" fmla="*/ 39 w 56"/>
                <a:gd name="T43" fmla="*/ 5 h 77"/>
                <a:gd name="T44" fmla="*/ 15 w 56"/>
                <a:gd name="T45" fmla="*/ 52 h 77"/>
                <a:gd name="T46" fmla="*/ 25 w 56"/>
                <a:gd name="T47" fmla="*/ 57 h 77"/>
                <a:gd name="T48" fmla="*/ 42 w 56"/>
                <a:gd name="T49" fmla="*/ 30 h 77"/>
                <a:gd name="T50" fmla="*/ 36 w 56"/>
                <a:gd name="T51" fmla="*/ 30 h 77"/>
                <a:gd name="T52" fmla="*/ 39 w 56"/>
                <a:gd name="T53" fmla="*/ 36 h 77"/>
                <a:gd name="T54" fmla="*/ 50 w 56"/>
                <a:gd name="T55" fmla="*/ 39 h 77"/>
                <a:gd name="T56" fmla="*/ 34 w 56"/>
                <a:gd name="T57" fmla="*/ 21 h 77"/>
                <a:gd name="T58" fmla="*/ 13 w 56"/>
                <a:gd name="T59" fmla="*/ 57 h 77"/>
                <a:gd name="T60" fmla="*/ 24 w 56"/>
                <a:gd name="T61" fmla="*/ 61 h 77"/>
                <a:gd name="T62" fmla="*/ 51 w 56"/>
                <a:gd name="T63" fmla="*/ 8 h 77"/>
                <a:gd name="T64" fmla="*/ 46 w 56"/>
                <a:gd name="T65" fmla="*/ 1 h 77"/>
                <a:gd name="T66" fmla="*/ 42 w 56"/>
                <a:gd name="T67" fmla="*/ 1 h 77"/>
                <a:gd name="T68" fmla="*/ 13 w 56"/>
                <a:gd name="T69" fmla="*/ 27 h 77"/>
                <a:gd name="T70" fmla="*/ 7 w 56"/>
                <a:gd name="T71" fmla="*/ 56 h 77"/>
                <a:gd name="T72" fmla="*/ 24 w 56"/>
                <a:gd name="T73" fmla="*/ 61 h 77"/>
                <a:gd name="T74" fmla="*/ 24 w 56"/>
                <a:gd name="T75" fmla="*/ 61 h 77"/>
                <a:gd name="T76" fmla="*/ 34 w 56"/>
                <a:gd name="T77" fmla="*/ 53 h 77"/>
                <a:gd name="T78" fmla="*/ 39 w 56"/>
                <a:gd name="T79" fmla="*/ 49 h 77"/>
                <a:gd name="T80" fmla="*/ 39 w 56"/>
                <a:gd name="T81" fmla="*/ 51 h 77"/>
                <a:gd name="T82" fmla="*/ 36 w 56"/>
                <a:gd name="T83" fmla="*/ 63 h 77"/>
                <a:gd name="T84" fmla="*/ 47 w 56"/>
                <a:gd name="T85" fmla="*/ 68 h 77"/>
                <a:gd name="T86" fmla="*/ 32 w 56"/>
                <a:gd name="T87" fmla="*/ 43 h 77"/>
                <a:gd name="T88" fmla="*/ 18 w 56"/>
                <a:gd name="T89" fmla="*/ 45 h 77"/>
                <a:gd name="T90" fmla="*/ 27 w 56"/>
                <a:gd name="T91" fmla="*/ 50 h 77"/>
                <a:gd name="T92" fmla="*/ 23 w 56"/>
                <a:gd name="T93" fmla="*/ 36 h 77"/>
                <a:gd name="T94" fmla="*/ 14 w 56"/>
                <a:gd name="T95" fmla="*/ 34 h 77"/>
                <a:gd name="T96" fmla="*/ 13 w 56"/>
                <a:gd name="T97" fmla="*/ 35 h 77"/>
                <a:gd name="T98" fmla="*/ 14 w 56"/>
                <a:gd name="T99" fmla="*/ 58 h 77"/>
                <a:gd name="T100" fmla="*/ 29 w 56"/>
                <a:gd name="T101" fmla="*/ 57 h 77"/>
                <a:gd name="T102" fmla="*/ 30 w 56"/>
                <a:gd name="T103" fmla="*/ 64 h 77"/>
                <a:gd name="T104" fmla="*/ 20 w 56"/>
                <a:gd name="T105" fmla="*/ 63 h 77"/>
                <a:gd name="T106" fmla="*/ 18 w 56"/>
                <a:gd name="T107" fmla="*/ 52 h 77"/>
                <a:gd name="T108" fmla="*/ 22 w 56"/>
                <a:gd name="T109" fmla="*/ 41 h 77"/>
                <a:gd name="T110" fmla="*/ 21 w 56"/>
                <a:gd name="T111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77">
                  <a:moveTo>
                    <a:pt x="21" y="41"/>
                  </a:moveTo>
                  <a:cubicBezTo>
                    <a:pt x="13" y="38"/>
                    <a:pt x="4" y="42"/>
                    <a:pt x="1" y="50"/>
                  </a:cubicBezTo>
                  <a:cubicBezTo>
                    <a:pt x="1" y="52"/>
                    <a:pt x="0" y="54"/>
                    <a:pt x="0" y="57"/>
                  </a:cubicBezTo>
                  <a:cubicBezTo>
                    <a:pt x="2" y="72"/>
                    <a:pt x="19" y="77"/>
                    <a:pt x="32" y="76"/>
                  </a:cubicBezTo>
                  <a:cubicBezTo>
                    <a:pt x="43" y="75"/>
                    <a:pt x="56" y="71"/>
                    <a:pt x="52" y="57"/>
                  </a:cubicBezTo>
                  <a:cubicBezTo>
                    <a:pt x="51" y="52"/>
                    <a:pt x="47" y="48"/>
                    <a:pt x="42" y="45"/>
                  </a:cubicBezTo>
                  <a:cubicBezTo>
                    <a:pt x="39" y="44"/>
                    <a:pt x="35" y="43"/>
                    <a:pt x="31" y="44"/>
                  </a:cubicBezTo>
                  <a:cubicBezTo>
                    <a:pt x="29" y="44"/>
                    <a:pt x="16" y="49"/>
                    <a:pt x="2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4"/>
                    <a:pt x="15" y="47"/>
                    <a:pt x="15" y="50"/>
                  </a:cubicBezTo>
                  <a:cubicBezTo>
                    <a:pt x="15" y="53"/>
                    <a:pt x="18" y="56"/>
                    <a:pt x="21" y="56"/>
                  </a:cubicBezTo>
                  <a:cubicBezTo>
                    <a:pt x="22" y="56"/>
                    <a:pt x="23" y="55"/>
                    <a:pt x="24" y="55"/>
                  </a:cubicBezTo>
                  <a:cubicBezTo>
                    <a:pt x="28" y="53"/>
                    <a:pt x="33" y="55"/>
                    <a:pt x="35" y="59"/>
                  </a:cubicBezTo>
                  <a:cubicBezTo>
                    <a:pt x="35" y="61"/>
                    <a:pt x="35" y="63"/>
                    <a:pt x="35" y="64"/>
                  </a:cubicBezTo>
                  <a:cubicBezTo>
                    <a:pt x="34" y="67"/>
                    <a:pt x="36" y="71"/>
                    <a:pt x="39" y="71"/>
                  </a:cubicBezTo>
                  <a:cubicBezTo>
                    <a:pt x="42" y="72"/>
                    <a:pt x="45" y="71"/>
                    <a:pt x="46" y="69"/>
                  </a:cubicBezTo>
                  <a:cubicBezTo>
                    <a:pt x="50" y="62"/>
                    <a:pt x="55" y="47"/>
                    <a:pt x="49" y="40"/>
                  </a:cubicBezTo>
                  <a:cubicBezTo>
                    <a:pt x="45" y="35"/>
                    <a:pt x="37" y="36"/>
                    <a:pt x="32" y="39"/>
                  </a:cubicBezTo>
                  <a:cubicBezTo>
                    <a:pt x="29" y="41"/>
                    <a:pt x="27" y="44"/>
                    <a:pt x="24" y="46"/>
                  </a:cubicBezTo>
                  <a:cubicBezTo>
                    <a:pt x="19" y="51"/>
                    <a:pt x="16" y="53"/>
                    <a:pt x="18" y="44"/>
                  </a:cubicBezTo>
                  <a:cubicBezTo>
                    <a:pt x="21" y="29"/>
                    <a:pt x="35" y="18"/>
                    <a:pt x="48" y="1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5" y="22"/>
                    <a:pt x="26" y="38"/>
                    <a:pt x="15" y="52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45"/>
                    <a:pt x="31" y="35"/>
                    <a:pt x="42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43"/>
                    <a:pt x="49" y="46"/>
                    <a:pt x="50" y="39"/>
                  </a:cubicBezTo>
                  <a:cubicBezTo>
                    <a:pt x="52" y="29"/>
                    <a:pt x="46" y="16"/>
                    <a:pt x="34" y="21"/>
                  </a:cubicBezTo>
                  <a:cubicBezTo>
                    <a:pt x="20" y="27"/>
                    <a:pt x="13" y="42"/>
                    <a:pt x="13" y="57"/>
                  </a:cubicBezTo>
                  <a:cubicBezTo>
                    <a:pt x="13" y="61"/>
                    <a:pt x="20" y="65"/>
                    <a:pt x="24" y="61"/>
                  </a:cubicBezTo>
                  <a:cubicBezTo>
                    <a:pt x="36" y="45"/>
                    <a:pt x="46" y="27"/>
                    <a:pt x="51" y="8"/>
                  </a:cubicBezTo>
                  <a:cubicBezTo>
                    <a:pt x="52" y="5"/>
                    <a:pt x="50" y="1"/>
                    <a:pt x="46" y="1"/>
                  </a:cubicBezTo>
                  <a:cubicBezTo>
                    <a:pt x="45" y="0"/>
                    <a:pt x="43" y="1"/>
                    <a:pt x="42" y="1"/>
                  </a:cubicBezTo>
                  <a:cubicBezTo>
                    <a:pt x="30" y="7"/>
                    <a:pt x="20" y="16"/>
                    <a:pt x="13" y="27"/>
                  </a:cubicBezTo>
                  <a:cubicBezTo>
                    <a:pt x="8" y="35"/>
                    <a:pt x="2" y="47"/>
                    <a:pt x="7" y="56"/>
                  </a:cubicBezTo>
                  <a:cubicBezTo>
                    <a:pt x="10" y="62"/>
                    <a:pt x="18" y="65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8" y="59"/>
                    <a:pt x="31" y="56"/>
                    <a:pt x="34" y="53"/>
                  </a:cubicBezTo>
                  <a:cubicBezTo>
                    <a:pt x="36" y="52"/>
                    <a:pt x="38" y="50"/>
                    <a:pt x="39" y="49"/>
                  </a:cubicBezTo>
                  <a:cubicBezTo>
                    <a:pt x="41" y="48"/>
                    <a:pt x="41" y="49"/>
                    <a:pt x="39" y="51"/>
                  </a:cubicBezTo>
                  <a:cubicBezTo>
                    <a:pt x="39" y="56"/>
                    <a:pt x="38" y="60"/>
                    <a:pt x="36" y="63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57"/>
                    <a:pt x="43" y="46"/>
                    <a:pt x="32" y="43"/>
                  </a:cubicBezTo>
                  <a:cubicBezTo>
                    <a:pt x="28" y="42"/>
                    <a:pt x="23" y="42"/>
                    <a:pt x="18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5"/>
                    <a:pt x="26" y="40"/>
                    <a:pt x="23" y="36"/>
                  </a:cubicBezTo>
                  <a:cubicBezTo>
                    <a:pt x="21" y="33"/>
                    <a:pt x="17" y="32"/>
                    <a:pt x="14" y="34"/>
                  </a:cubicBezTo>
                  <a:cubicBezTo>
                    <a:pt x="14" y="34"/>
                    <a:pt x="14" y="34"/>
                    <a:pt x="13" y="35"/>
                  </a:cubicBezTo>
                  <a:cubicBezTo>
                    <a:pt x="7" y="41"/>
                    <a:pt x="6" y="52"/>
                    <a:pt x="14" y="58"/>
                  </a:cubicBezTo>
                  <a:cubicBezTo>
                    <a:pt x="19" y="62"/>
                    <a:pt x="22" y="58"/>
                    <a:pt x="29" y="57"/>
                  </a:cubicBezTo>
                  <a:cubicBezTo>
                    <a:pt x="50" y="54"/>
                    <a:pt x="37" y="64"/>
                    <a:pt x="30" y="64"/>
                  </a:cubicBezTo>
                  <a:cubicBezTo>
                    <a:pt x="27" y="64"/>
                    <a:pt x="23" y="64"/>
                    <a:pt x="20" y="63"/>
                  </a:cubicBezTo>
                  <a:cubicBezTo>
                    <a:pt x="12" y="60"/>
                    <a:pt x="11" y="57"/>
                    <a:pt x="18" y="52"/>
                  </a:cubicBezTo>
                  <a:cubicBezTo>
                    <a:pt x="25" y="55"/>
                    <a:pt x="29" y="44"/>
                    <a:pt x="22" y="41"/>
                  </a:cubicBezTo>
                  <a:lnTo>
                    <a:pt x="21" y="4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şľíḋê">
              <a:extLst>
                <a:ext uri="{FF2B5EF4-FFF2-40B4-BE49-F238E27FC236}">
                  <a16:creationId xmlns:a16="http://schemas.microsoft.com/office/drawing/2014/main" id="{DFB7D9E4-08E4-4837-A331-3A7700C99E9C}"/>
                </a:ext>
              </a:extLst>
            </p:cNvPr>
            <p:cNvSpPr/>
            <p:nvPr/>
          </p:nvSpPr>
          <p:spPr bwMode="auto">
            <a:xfrm>
              <a:off x="4878388" y="2916238"/>
              <a:ext cx="109538" cy="157163"/>
            </a:xfrm>
            <a:custGeom>
              <a:avLst/>
              <a:gdLst>
                <a:gd name="T0" fmla="*/ 61 w 77"/>
                <a:gd name="T1" fmla="*/ 11 h 110"/>
                <a:gd name="T2" fmla="*/ 36 w 77"/>
                <a:gd name="T3" fmla="*/ 37 h 110"/>
                <a:gd name="T4" fmla="*/ 18 w 77"/>
                <a:gd name="T5" fmla="*/ 52 h 110"/>
                <a:gd name="T6" fmla="*/ 1 w 77"/>
                <a:gd name="T7" fmla="*/ 99 h 110"/>
                <a:gd name="T8" fmla="*/ 13 w 77"/>
                <a:gd name="T9" fmla="*/ 103 h 110"/>
                <a:gd name="T10" fmla="*/ 23 w 77"/>
                <a:gd name="T11" fmla="*/ 68 h 110"/>
                <a:gd name="T12" fmla="*/ 54 w 77"/>
                <a:gd name="T13" fmla="*/ 42 h 110"/>
                <a:gd name="T14" fmla="*/ 72 w 77"/>
                <a:gd name="T15" fmla="*/ 7 h 110"/>
                <a:gd name="T16" fmla="*/ 61 w 77"/>
                <a:gd name="T17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10">
                  <a:moveTo>
                    <a:pt x="61" y="11"/>
                  </a:moveTo>
                  <a:cubicBezTo>
                    <a:pt x="66" y="27"/>
                    <a:pt x="45" y="32"/>
                    <a:pt x="36" y="37"/>
                  </a:cubicBezTo>
                  <a:cubicBezTo>
                    <a:pt x="29" y="41"/>
                    <a:pt x="23" y="46"/>
                    <a:pt x="18" y="52"/>
                  </a:cubicBezTo>
                  <a:cubicBezTo>
                    <a:pt x="8" y="66"/>
                    <a:pt x="5" y="83"/>
                    <a:pt x="1" y="99"/>
                  </a:cubicBezTo>
                  <a:cubicBezTo>
                    <a:pt x="0" y="107"/>
                    <a:pt x="11" y="110"/>
                    <a:pt x="13" y="103"/>
                  </a:cubicBezTo>
                  <a:cubicBezTo>
                    <a:pt x="15" y="91"/>
                    <a:pt x="18" y="79"/>
                    <a:pt x="23" y="68"/>
                  </a:cubicBezTo>
                  <a:cubicBezTo>
                    <a:pt x="30" y="54"/>
                    <a:pt x="40" y="49"/>
                    <a:pt x="54" y="42"/>
                  </a:cubicBezTo>
                  <a:cubicBezTo>
                    <a:pt x="67" y="34"/>
                    <a:pt x="77" y="23"/>
                    <a:pt x="72" y="7"/>
                  </a:cubicBezTo>
                  <a:cubicBezTo>
                    <a:pt x="70" y="0"/>
                    <a:pt x="58" y="3"/>
                    <a:pt x="61" y="1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ľiďé">
              <a:extLst>
                <a:ext uri="{FF2B5EF4-FFF2-40B4-BE49-F238E27FC236}">
                  <a16:creationId xmlns:a16="http://schemas.microsoft.com/office/drawing/2014/main" id="{1058CBC8-5A7D-44CF-94AF-27BF58DFB51F}"/>
                </a:ext>
              </a:extLst>
            </p:cNvPr>
            <p:cNvSpPr/>
            <p:nvPr/>
          </p:nvSpPr>
          <p:spPr bwMode="auto">
            <a:xfrm>
              <a:off x="4892676" y="2917826"/>
              <a:ext cx="130175" cy="160338"/>
            </a:xfrm>
            <a:custGeom>
              <a:avLst/>
              <a:gdLst>
                <a:gd name="T0" fmla="*/ 71 w 92"/>
                <a:gd name="T1" fmla="*/ 1 h 112"/>
                <a:gd name="T2" fmla="*/ 61 w 92"/>
                <a:gd name="T3" fmla="*/ 13 h 112"/>
                <a:gd name="T4" fmla="*/ 66 w 92"/>
                <a:gd name="T5" fmla="*/ 25 h 112"/>
                <a:gd name="T6" fmla="*/ 78 w 92"/>
                <a:gd name="T7" fmla="*/ 50 h 112"/>
                <a:gd name="T8" fmla="*/ 77 w 92"/>
                <a:gd name="T9" fmla="*/ 82 h 112"/>
                <a:gd name="T10" fmla="*/ 41 w 92"/>
                <a:gd name="T11" fmla="*/ 94 h 112"/>
                <a:gd name="T12" fmla="*/ 20 w 92"/>
                <a:gd name="T13" fmla="*/ 82 h 112"/>
                <a:gd name="T14" fmla="*/ 32 w 92"/>
                <a:gd name="T15" fmla="*/ 55 h 112"/>
                <a:gd name="T16" fmla="*/ 21 w 92"/>
                <a:gd name="T17" fmla="*/ 54 h 112"/>
                <a:gd name="T18" fmla="*/ 25 w 92"/>
                <a:gd name="T19" fmla="*/ 91 h 112"/>
                <a:gd name="T20" fmla="*/ 36 w 92"/>
                <a:gd name="T21" fmla="*/ 94 h 112"/>
                <a:gd name="T22" fmla="*/ 51 w 92"/>
                <a:gd name="T23" fmla="*/ 52 h 112"/>
                <a:gd name="T24" fmla="*/ 39 w 92"/>
                <a:gd name="T25" fmla="*/ 50 h 112"/>
                <a:gd name="T26" fmla="*/ 41 w 92"/>
                <a:gd name="T27" fmla="*/ 81 h 112"/>
                <a:gd name="T28" fmla="*/ 48 w 92"/>
                <a:gd name="T29" fmla="*/ 86 h 112"/>
                <a:gd name="T30" fmla="*/ 53 w 92"/>
                <a:gd name="T31" fmla="*/ 84 h 112"/>
                <a:gd name="T32" fmla="*/ 56 w 92"/>
                <a:gd name="T33" fmla="*/ 78 h 112"/>
                <a:gd name="T34" fmla="*/ 51 w 92"/>
                <a:gd name="T35" fmla="*/ 68 h 112"/>
                <a:gd name="T36" fmla="*/ 63 w 92"/>
                <a:gd name="T37" fmla="*/ 70 h 112"/>
                <a:gd name="T38" fmla="*/ 63 w 92"/>
                <a:gd name="T39" fmla="*/ 41 h 112"/>
                <a:gd name="T40" fmla="*/ 51 w 92"/>
                <a:gd name="T41" fmla="*/ 42 h 112"/>
                <a:gd name="T42" fmla="*/ 54 w 92"/>
                <a:gd name="T43" fmla="*/ 68 h 112"/>
                <a:gd name="T44" fmla="*/ 66 w 92"/>
                <a:gd name="T45" fmla="*/ 69 h 112"/>
                <a:gd name="T46" fmla="*/ 73 w 92"/>
                <a:gd name="T47" fmla="*/ 30 h 112"/>
                <a:gd name="T48" fmla="*/ 62 w 92"/>
                <a:gd name="T49" fmla="*/ 32 h 112"/>
                <a:gd name="T50" fmla="*/ 64 w 92"/>
                <a:gd name="T51" fmla="*/ 49 h 112"/>
                <a:gd name="T52" fmla="*/ 76 w 92"/>
                <a:gd name="T53" fmla="*/ 49 h 112"/>
                <a:gd name="T54" fmla="*/ 73 w 92"/>
                <a:gd name="T55" fmla="*/ 26 h 112"/>
                <a:gd name="T56" fmla="*/ 64 w 92"/>
                <a:gd name="T57" fmla="*/ 24 h 112"/>
                <a:gd name="T58" fmla="*/ 62 w 92"/>
                <a:gd name="T59" fmla="*/ 27 h 112"/>
                <a:gd name="T60" fmla="*/ 54 w 92"/>
                <a:gd name="T61" fmla="*/ 66 h 112"/>
                <a:gd name="T62" fmla="*/ 66 w 92"/>
                <a:gd name="T63" fmla="*/ 68 h 112"/>
                <a:gd name="T64" fmla="*/ 63 w 92"/>
                <a:gd name="T65" fmla="*/ 39 h 112"/>
                <a:gd name="T66" fmla="*/ 56 w 92"/>
                <a:gd name="T67" fmla="*/ 35 h 112"/>
                <a:gd name="T68" fmla="*/ 51 w 92"/>
                <a:gd name="T69" fmla="*/ 41 h 112"/>
                <a:gd name="T70" fmla="*/ 51 w 92"/>
                <a:gd name="T71" fmla="*/ 70 h 112"/>
                <a:gd name="T72" fmla="*/ 62 w 92"/>
                <a:gd name="T73" fmla="*/ 71 h 112"/>
                <a:gd name="T74" fmla="*/ 63 w 92"/>
                <a:gd name="T75" fmla="*/ 69 h 112"/>
                <a:gd name="T76" fmla="*/ 62 w 92"/>
                <a:gd name="T77" fmla="*/ 64 h 112"/>
                <a:gd name="T78" fmla="*/ 42 w 92"/>
                <a:gd name="T79" fmla="*/ 77 h 112"/>
                <a:gd name="T80" fmla="*/ 53 w 92"/>
                <a:gd name="T81" fmla="*/ 81 h 112"/>
                <a:gd name="T82" fmla="*/ 51 w 92"/>
                <a:gd name="T83" fmla="*/ 50 h 112"/>
                <a:gd name="T84" fmla="*/ 40 w 92"/>
                <a:gd name="T85" fmla="*/ 49 h 112"/>
                <a:gd name="T86" fmla="*/ 26 w 92"/>
                <a:gd name="T87" fmla="*/ 88 h 112"/>
                <a:gd name="T88" fmla="*/ 37 w 92"/>
                <a:gd name="T89" fmla="*/ 91 h 112"/>
                <a:gd name="T90" fmla="*/ 33 w 92"/>
                <a:gd name="T91" fmla="*/ 51 h 112"/>
                <a:gd name="T92" fmla="*/ 22 w 92"/>
                <a:gd name="T93" fmla="*/ 49 h 112"/>
                <a:gd name="T94" fmla="*/ 11 w 92"/>
                <a:gd name="T95" fmla="*/ 100 h 112"/>
                <a:gd name="T96" fmla="*/ 62 w 92"/>
                <a:gd name="T97" fmla="*/ 106 h 112"/>
                <a:gd name="T98" fmla="*/ 91 w 92"/>
                <a:gd name="T99" fmla="*/ 74 h 112"/>
                <a:gd name="T100" fmla="*/ 89 w 92"/>
                <a:gd name="T101" fmla="*/ 47 h 112"/>
                <a:gd name="T102" fmla="*/ 74 w 92"/>
                <a:gd name="T103" fmla="*/ 13 h 112"/>
                <a:gd name="T104" fmla="*/ 71 w 92"/>
                <a:gd name="T105" fmla="*/ 2 h 112"/>
                <a:gd name="T106" fmla="*/ 71 w 92"/>
                <a:gd name="T107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" h="112">
                  <a:moveTo>
                    <a:pt x="71" y="1"/>
                  </a:moveTo>
                  <a:cubicBezTo>
                    <a:pt x="65" y="2"/>
                    <a:pt x="60" y="7"/>
                    <a:pt x="61" y="13"/>
                  </a:cubicBezTo>
                  <a:cubicBezTo>
                    <a:pt x="61" y="18"/>
                    <a:pt x="64" y="21"/>
                    <a:pt x="66" y="25"/>
                  </a:cubicBezTo>
                  <a:cubicBezTo>
                    <a:pt x="71" y="33"/>
                    <a:pt x="75" y="41"/>
                    <a:pt x="78" y="50"/>
                  </a:cubicBezTo>
                  <a:cubicBezTo>
                    <a:pt x="80" y="59"/>
                    <a:pt x="81" y="74"/>
                    <a:pt x="77" y="82"/>
                  </a:cubicBezTo>
                  <a:cubicBezTo>
                    <a:pt x="69" y="97"/>
                    <a:pt x="54" y="94"/>
                    <a:pt x="41" y="94"/>
                  </a:cubicBezTo>
                  <a:cubicBezTo>
                    <a:pt x="29" y="94"/>
                    <a:pt x="20" y="98"/>
                    <a:pt x="20" y="82"/>
                  </a:cubicBezTo>
                  <a:cubicBezTo>
                    <a:pt x="20" y="72"/>
                    <a:pt x="27" y="63"/>
                    <a:pt x="32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3" y="66"/>
                    <a:pt x="25" y="78"/>
                    <a:pt x="25" y="91"/>
                  </a:cubicBezTo>
                  <a:cubicBezTo>
                    <a:pt x="25" y="96"/>
                    <a:pt x="33" y="100"/>
                    <a:pt x="36" y="94"/>
                  </a:cubicBezTo>
                  <a:cubicBezTo>
                    <a:pt x="42" y="80"/>
                    <a:pt x="47" y="66"/>
                    <a:pt x="51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2" y="84"/>
                    <a:pt x="44" y="86"/>
                    <a:pt x="48" y="86"/>
                  </a:cubicBezTo>
                  <a:cubicBezTo>
                    <a:pt x="50" y="86"/>
                    <a:pt x="52" y="85"/>
                    <a:pt x="53" y="84"/>
                  </a:cubicBezTo>
                  <a:cubicBezTo>
                    <a:pt x="54" y="82"/>
                    <a:pt x="55" y="80"/>
                    <a:pt x="56" y="78"/>
                  </a:cubicBezTo>
                  <a:cubicBezTo>
                    <a:pt x="56" y="76"/>
                    <a:pt x="52" y="64"/>
                    <a:pt x="51" y="68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4" y="51"/>
                    <a:pt x="55" y="59"/>
                    <a:pt x="54" y="68"/>
                  </a:cubicBezTo>
                  <a:cubicBezTo>
                    <a:pt x="53" y="74"/>
                    <a:pt x="64" y="76"/>
                    <a:pt x="66" y="69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5" y="37"/>
                    <a:pt x="66" y="43"/>
                    <a:pt x="64" y="49"/>
                  </a:cubicBezTo>
                  <a:cubicBezTo>
                    <a:pt x="63" y="57"/>
                    <a:pt x="75" y="57"/>
                    <a:pt x="76" y="49"/>
                  </a:cubicBezTo>
                  <a:cubicBezTo>
                    <a:pt x="77" y="41"/>
                    <a:pt x="76" y="33"/>
                    <a:pt x="73" y="26"/>
                  </a:cubicBezTo>
                  <a:cubicBezTo>
                    <a:pt x="71" y="23"/>
                    <a:pt x="67" y="22"/>
                    <a:pt x="64" y="24"/>
                  </a:cubicBezTo>
                  <a:cubicBezTo>
                    <a:pt x="63" y="25"/>
                    <a:pt x="62" y="26"/>
                    <a:pt x="62" y="27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58"/>
                    <a:pt x="66" y="48"/>
                    <a:pt x="63" y="39"/>
                  </a:cubicBezTo>
                  <a:cubicBezTo>
                    <a:pt x="62" y="36"/>
                    <a:pt x="59" y="34"/>
                    <a:pt x="56" y="35"/>
                  </a:cubicBezTo>
                  <a:cubicBezTo>
                    <a:pt x="53" y="36"/>
                    <a:pt x="51" y="38"/>
                    <a:pt x="51" y="4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7"/>
                    <a:pt x="60" y="78"/>
                    <a:pt x="62" y="71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67"/>
                    <a:pt x="63" y="65"/>
                    <a:pt x="62" y="64"/>
                  </a:cubicBezTo>
                  <a:cubicBezTo>
                    <a:pt x="49" y="50"/>
                    <a:pt x="47" y="72"/>
                    <a:pt x="42" y="77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44"/>
                    <a:pt x="41" y="42"/>
                    <a:pt x="40" y="49"/>
                  </a:cubicBezTo>
                  <a:cubicBezTo>
                    <a:pt x="36" y="62"/>
                    <a:pt x="31" y="75"/>
                    <a:pt x="26" y="8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77"/>
                    <a:pt x="35" y="64"/>
                    <a:pt x="33" y="51"/>
                  </a:cubicBezTo>
                  <a:cubicBezTo>
                    <a:pt x="32" y="45"/>
                    <a:pt x="24" y="45"/>
                    <a:pt x="22" y="49"/>
                  </a:cubicBezTo>
                  <a:cubicBezTo>
                    <a:pt x="14" y="61"/>
                    <a:pt x="0" y="86"/>
                    <a:pt x="11" y="100"/>
                  </a:cubicBezTo>
                  <a:cubicBezTo>
                    <a:pt x="20" y="112"/>
                    <a:pt x="49" y="107"/>
                    <a:pt x="62" y="106"/>
                  </a:cubicBezTo>
                  <a:cubicBezTo>
                    <a:pt x="82" y="105"/>
                    <a:pt x="89" y="93"/>
                    <a:pt x="91" y="74"/>
                  </a:cubicBezTo>
                  <a:cubicBezTo>
                    <a:pt x="92" y="65"/>
                    <a:pt x="91" y="56"/>
                    <a:pt x="89" y="47"/>
                  </a:cubicBezTo>
                  <a:cubicBezTo>
                    <a:pt x="88" y="43"/>
                    <a:pt x="77" y="13"/>
                    <a:pt x="74" y="13"/>
                  </a:cubicBezTo>
                  <a:cubicBezTo>
                    <a:pt x="82" y="12"/>
                    <a:pt x="78" y="0"/>
                    <a:pt x="71" y="2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1îḑé">
              <a:extLst>
                <a:ext uri="{FF2B5EF4-FFF2-40B4-BE49-F238E27FC236}">
                  <a16:creationId xmlns:a16="http://schemas.microsoft.com/office/drawing/2014/main" id="{0F2FC940-662A-4A39-ACA9-DA0251A3D015}"/>
                </a:ext>
              </a:extLst>
            </p:cNvPr>
            <p:cNvSpPr/>
            <p:nvPr/>
          </p:nvSpPr>
          <p:spPr bwMode="auto">
            <a:xfrm>
              <a:off x="4906963" y="2935288"/>
              <a:ext cx="114300" cy="136525"/>
            </a:xfrm>
            <a:custGeom>
              <a:avLst/>
              <a:gdLst>
                <a:gd name="T0" fmla="*/ 5 w 80"/>
                <a:gd name="T1" fmla="*/ 60 h 96"/>
                <a:gd name="T2" fmla="*/ 39 w 80"/>
                <a:gd name="T3" fmla="*/ 31 h 96"/>
                <a:gd name="T4" fmla="*/ 16 w 80"/>
                <a:gd name="T5" fmla="*/ 72 h 96"/>
                <a:gd name="T6" fmla="*/ 27 w 80"/>
                <a:gd name="T7" fmla="*/ 77 h 96"/>
                <a:gd name="T8" fmla="*/ 35 w 80"/>
                <a:gd name="T9" fmla="*/ 45 h 96"/>
                <a:gd name="T10" fmla="*/ 30 w 80"/>
                <a:gd name="T11" fmla="*/ 79 h 96"/>
                <a:gd name="T12" fmla="*/ 24 w 80"/>
                <a:gd name="T13" fmla="*/ 57 h 96"/>
                <a:gd name="T14" fmla="*/ 24 w 80"/>
                <a:gd name="T15" fmla="*/ 76 h 96"/>
                <a:gd name="T16" fmla="*/ 15 w 80"/>
                <a:gd name="T17" fmla="*/ 63 h 96"/>
                <a:gd name="T18" fmla="*/ 24 w 80"/>
                <a:gd name="T19" fmla="*/ 77 h 96"/>
                <a:gd name="T20" fmla="*/ 51 w 80"/>
                <a:gd name="T21" fmla="*/ 40 h 96"/>
                <a:gd name="T22" fmla="*/ 46 w 80"/>
                <a:gd name="T23" fmla="*/ 56 h 96"/>
                <a:gd name="T24" fmla="*/ 61 w 80"/>
                <a:gd name="T25" fmla="*/ 14 h 96"/>
                <a:gd name="T26" fmla="*/ 49 w 80"/>
                <a:gd name="T27" fmla="*/ 39 h 96"/>
                <a:gd name="T28" fmla="*/ 66 w 80"/>
                <a:gd name="T29" fmla="*/ 23 h 96"/>
                <a:gd name="T30" fmla="*/ 60 w 80"/>
                <a:gd name="T31" fmla="*/ 37 h 96"/>
                <a:gd name="T32" fmla="*/ 72 w 80"/>
                <a:gd name="T33" fmla="*/ 37 h 96"/>
                <a:gd name="T34" fmla="*/ 62 w 80"/>
                <a:gd name="T35" fmla="*/ 29 h 96"/>
                <a:gd name="T36" fmla="*/ 50 w 80"/>
                <a:gd name="T37" fmla="*/ 72 h 96"/>
                <a:gd name="T38" fmla="*/ 61 w 80"/>
                <a:gd name="T39" fmla="*/ 46 h 96"/>
                <a:gd name="T40" fmla="*/ 47 w 80"/>
                <a:gd name="T41" fmla="*/ 70 h 96"/>
                <a:gd name="T42" fmla="*/ 14 w 80"/>
                <a:gd name="T43" fmla="*/ 64 h 96"/>
                <a:gd name="T44" fmla="*/ 31 w 80"/>
                <a:gd name="T45" fmla="*/ 89 h 96"/>
                <a:gd name="T46" fmla="*/ 67 w 80"/>
                <a:gd name="T47" fmla="*/ 29 h 96"/>
                <a:gd name="T48" fmla="*/ 55 w 80"/>
                <a:gd name="T49" fmla="*/ 29 h 96"/>
                <a:gd name="T50" fmla="*/ 61 w 80"/>
                <a:gd name="T51" fmla="*/ 49 h 96"/>
                <a:gd name="T52" fmla="*/ 67 w 80"/>
                <a:gd name="T53" fmla="*/ 9 h 96"/>
                <a:gd name="T54" fmla="*/ 55 w 80"/>
                <a:gd name="T55" fmla="*/ 9 h 96"/>
                <a:gd name="T56" fmla="*/ 65 w 80"/>
                <a:gd name="T57" fmla="*/ 35 h 96"/>
                <a:gd name="T58" fmla="*/ 58 w 80"/>
                <a:gd name="T59" fmla="*/ 0 h 96"/>
                <a:gd name="T60" fmla="*/ 46 w 80"/>
                <a:gd name="T61" fmla="*/ 27 h 96"/>
                <a:gd name="T62" fmla="*/ 56 w 80"/>
                <a:gd name="T63" fmla="*/ 22 h 96"/>
                <a:gd name="T64" fmla="*/ 46 w 80"/>
                <a:gd name="T65" fmla="*/ 32 h 96"/>
                <a:gd name="T66" fmla="*/ 64 w 80"/>
                <a:gd name="T67" fmla="*/ 7 h 96"/>
                <a:gd name="T68" fmla="*/ 53 w 80"/>
                <a:gd name="T69" fmla="*/ 35 h 96"/>
                <a:gd name="T70" fmla="*/ 67 w 80"/>
                <a:gd name="T71" fmla="*/ 9 h 96"/>
                <a:gd name="T72" fmla="*/ 55 w 80"/>
                <a:gd name="T73" fmla="*/ 42 h 96"/>
                <a:gd name="T74" fmla="*/ 67 w 80"/>
                <a:gd name="T75" fmla="*/ 29 h 96"/>
                <a:gd name="T76" fmla="*/ 41 w 80"/>
                <a:gd name="T77" fmla="*/ 70 h 96"/>
                <a:gd name="T78" fmla="*/ 28 w 80"/>
                <a:gd name="T79" fmla="*/ 74 h 96"/>
                <a:gd name="T80" fmla="*/ 3 w 80"/>
                <a:gd name="T81" fmla="*/ 70 h 96"/>
                <a:gd name="T82" fmla="*/ 62 w 80"/>
                <a:gd name="T83" fmla="*/ 43 h 96"/>
                <a:gd name="T84" fmla="*/ 39 w 80"/>
                <a:gd name="T85" fmla="*/ 65 h 96"/>
                <a:gd name="T86" fmla="*/ 54 w 80"/>
                <a:gd name="T87" fmla="*/ 83 h 96"/>
                <a:gd name="T88" fmla="*/ 62 w 80"/>
                <a:gd name="T89" fmla="*/ 26 h 96"/>
                <a:gd name="T90" fmla="*/ 72 w 80"/>
                <a:gd name="T91" fmla="*/ 37 h 96"/>
                <a:gd name="T92" fmla="*/ 58 w 80"/>
                <a:gd name="T93" fmla="*/ 15 h 96"/>
                <a:gd name="T94" fmla="*/ 49 w 80"/>
                <a:gd name="T95" fmla="*/ 37 h 96"/>
                <a:gd name="T96" fmla="*/ 61 w 80"/>
                <a:gd name="T97" fmla="*/ 14 h 96"/>
                <a:gd name="T98" fmla="*/ 49 w 80"/>
                <a:gd name="T99" fmla="*/ 14 h 96"/>
                <a:gd name="T100" fmla="*/ 58 w 80"/>
                <a:gd name="T101" fmla="*/ 52 h 96"/>
                <a:gd name="T102" fmla="*/ 43 w 80"/>
                <a:gd name="T103" fmla="*/ 32 h 96"/>
                <a:gd name="T104" fmla="*/ 19 w 80"/>
                <a:gd name="T105" fmla="*/ 68 h 96"/>
                <a:gd name="T106" fmla="*/ 27 w 80"/>
                <a:gd name="T107" fmla="*/ 60 h 96"/>
                <a:gd name="T108" fmla="*/ 12 w 80"/>
                <a:gd name="T109" fmla="*/ 79 h 96"/>
                <a:gd name="T110" fmla="*/ 35 w 80"/>
                <a:gd name="T111" fmla="*/ 63 h 96"/>
                <a:gd name="T112" fmla="*/ 19 w 80"/>
                <a:gd name="T113" fmla="*/ 75 h 96"/>
                <a:gd name="T114" fmla="*/ 47 w 80"/>
                <a:gd name="T115" fmla="*/ 48 h 96"/>
                <a:gd name="T116" fmla="*/ 17 w 80"/>
                <a:gd name="T117" fmla="*/ 70 h 96"/>
                <a:gd name="T118" fmla="*/ 40 w 80"/>
                <a:gd name="T119" fmla="*/ 30 h 96"/>
                <a:gd name="T120" fmla="*/ 29 w 80"/>
                <a:gd name="T121" fmla="*/ 25 h 96"/>
                <a:gd name="T122" fmla="*/ 16 w 80"/>
                <a:gd name="T123" fmla="*/ 66 h 96"/>
                <a:gd name="T124" fmla="*/ 38 w 80"/>
                <a:gd name="T125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96">
                  <a:moveTo>
                    <a:pt x="37" y="16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5"/>
                    <a:pt x="17" y="78"/>
                    <a:pt x="21" y="79"/>
                  </a:cubicBezTo>
                  <a:cubicBezTo>
                    <a:pt x="23" y="80"/>
                    <a:pt x="26" y="79"/>
                    <a:pt x="27" y="77"/>
                  </a:cubicBezTo>
                  <a:cubicBezTo>
                    <a:pt x="33" y="68"/>
                    <a:pt x="39" y="59"/>
                    <a:pt x="45" y="51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3" y="55"/>
                    <a:pt x="28" y="65"/>
                    <a:pt x="20" y="73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1" y="73"/>
                    <a:pt x="32" y="68"/>
                    <a:pt x="35" y="63"/>
                  </a:cubicBezTo>
                  <a:cubicBezTo>
                    <a:pt x="38" y="56"/>
                    <a:pt x="28" y="50"/>
                    <a:pt x="24" y="57"/>
                  </a:cubicBezTo>
                  <a:cubicBezTo>
                    <a:pt x="21" y="63"/>
                    <a:pt x="17" y="69"/>
                    <a:pt x="13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8" y="77"/>
                    <a:pt x="21" y="78"/>
                    <a:pt x="24" y="77"/>
                  </a:cubicBezTo>
                  <a:cubicBezTo>
                    <a:pt x="25" y="77"/>
                    <a:pt x="26" y="77"/>
                    <a:pt x="27" y="76"/>
                  </a:cubicBezTo>
                  <a:cubicBezTo>
                    <a:pt x="37" y="65"/>
                    <a:pt x="45" y="53"/>
                    <a:pt x="5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3" y="45"/>
                    <a:pt x="45" y="50"/>
                    <a:pt x="46" y="56"/>
                  </a:cubicBezTo>
                  <a:cubicBezTo>
                    <a:pt x="48" y="63"/>
                    <a:pt x="57" y="60"/>
                    <a:pt x="58" y="54"/>
                  </a:cubicBezTo>
                  <a:cubicBezTo>
                    <a:pt x="60" y="41"/>
                    <a:pt x="61" y="27"/>
                    <a:pt x="61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45"/>
                    <a:pt x="59" y="47"/>
                    <a:pt x="61" y="41"/>
                  </a:cubicBezTo>
                  <a:cubicBezTo>
                    <a:pt x="61" y="34"/>
                    <a:pt x="63" y="29"/>
                    <a:pt x="6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7"/>
                    <a:pt x="60" y="32"/>
                    <a:pt x="60" y="37"/>
                  </a:cubicBezTo>
                  <a:cubicBezTo>
                    <a:pt x="60" y="40"/>
                    <a:pt x="63" y="43"/>
                    <a:pt x="66" y="43"/>
                  </a:cubicBezTo>
                  <a:cubicBezTo>
                    <a:pt x="69" y="43"/>
                    <a:pt x="72" y="40"/>
                    <a:pt x="72" y="37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3" y="36"/>
                    <a:pt x="67" y="76"/>
                    <a:pt x="52" y="71"/>
                  </a:cubicBezTo>
                  <a:cubicBezTo>
                    <a:pt x="49" y="71"/>
                    <a:pt x="48" y="71"/>
                    <a:pt x="50" y="7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52"/>
                    <a:pt x="52" y="63"/>
                    <a:pt x="47" y="70"/>
                  </a:cubicBezTo>
                  <a:cubicBezTo>
                    <a:pt x="43" y="76"/>
                    <a:pt x="30" y="78"/>
                    <a:pt x="24" y="75"/>
                  </a:cubicBezTo>
                  <a:cubicBezTo>
                    <a:pt x="20" y="72"/>
                    <a:pt x="16" y="68"/>
                    <a:pt x="14" y="64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77"/>
                    <a:pt x="23" y="89"/>
                    <a:pt x="31" y="89"/>
                  </a:cubicBezTo>
                  <a:cubicBezTo>
                    <a:pt x="38" y="90"/>
                    <a:pt x="43" y="85"/>
                    <a:pt x="48" y="80"/>
                  </a:cubicBezTo>
                  <a:cubicBezTo>
                    <a:pt x="61" y="66"/>
                    <a:pt x="68" y="48"/>
                    <a:pt x="67" y="29"/>
                  </a:cubicBezTo>
                  <a:cubicBezTo>
                    <a:pt x="67" y="26"/>
                    <a:pt x="65" y="23"/>
                    <a:pt x="61" y="23"/>
                  </a:cubicBezTo>
                  <a:cubicBezTo>
                    <a:pt x="58" y="23"/>
                    <a:pt x="55" y="26"/>
                    <a:pt x="55" y="29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6"/>
                    <a:pt x="58" y="49"/>
                    <a:pt x="61" y="49"/>
                  </a:cubicBezTo>
                  <a:cubicBezTo>
                    <a:pt x="65" y="49"/>
                    <a:pt x="67" y="46"/>
                    <a:pt x="67" y="43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5" y="3"/>
                    <a:pt x="61" y="3"/>
                  </a:cubicBezTo>
                  <a:cubicBezTo>
                    <a:pt x="58" y="3"/>
                    <a:pt x="55" y="6"/>
                    <a:pt x="55" y="9"/>
                  </a:cubicBezTo>
                  <a:cubicBezTo>
                    <a:pt x="55" y="17"/>
                    <a:pt x="55" y="25"/>
                    <a:pt x="53" y="33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4" y="25"/>
                    <a:pt x="64" y="15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ubicBezTo>
                    <a:pt x="55" y="0"/>
                    <a:pt x="53" y="2"/>
                    <a:pt x="52" y="4"/>
                  </a:cubicBezTo>
                  <a:cubicBezTo>
                    <a:pt x="50" y="12"/>
                    <a:pt x="48" y="19"/>
                    <a:pt x="46" y="2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5" y="15"/>
                    <a:pt x="43" y="15"/>
                    <a:pt x="44" y="22"/>
                  </a:cubicBezTo>
                  <a:cubicBezTo>
                    <a:pt x="44" y="25"/>
                    <a:pt x="45" y="29"/>
                    <a:pt x="46" y="32"/>
                  </a:cubicBezTo>
                  <a:cubicBezTo>
                    <a:pt x="49" y="36"/>
                    <a:pt x="56" y="35"/>
                    <a:pt x="57" y="30"/>
                  </a:cubicBezTo>
                  <a:cubicBezTo>
                    <a:pt x="60" y="23"/>
                    <a:pt x="62" y="15"/>
                    <a:pt x="64" y="7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15"/>
                    <a:pt x="52" y="25"/>
                    <a:pt x="53" y="35"/>
                  </a:cubicBezTo>
                  <a:cubicBezTo>
                    <a:pt x="54" y="41"/>
                    <a:pt x="64" y="43"/>
                    <a:pt x="65" y="36"/>
                  </a:cubicBezTo>
                  <a:cubicBezTo>
                    <a:pt x="66" y="27"/>
                    <a:pt x="67" y="18"/>
                    <a:pt x="67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44"/>
                    <a:pt x="51" y="59"/>
                    <a:pt x="41" y="70"/>
                  </a:cubicBezTo>
                  <a:cubicBezTo>
                    <a:pt x="39" y="72"/>
                    <a:pt x="37" y="73"/>
                    <a:pt x="36" y="75"/>
                  </a:cubicBezTo>
                  <a:cubicBezTo>
                    <a:pt x="33" y="78"/>
                    <a:pt x="30" y="77"/>
                    <a:pt x="28" y="74"/>
                  </a:cubicBezTo>
                  <a:cubicBezTo>
                    <a:pt x="22" y="71"/>
                    <a:pt x="16" y="65"/>
                    <a:pt x="11" y="62"/>
                  </a:cubicBezTo>
                  <a:cubicBezTo>
                    <a:pt x="6" y="58"/>
                    <a:pt x="0" y="65"/>
                    <a:pt x="3" y="70"/>
                  </a:cubicBezTo>
                  <a:cubicBezTo>
                    <a:pt x="12" y="82"/>
                    <a:pt x="26" y="96"/>
                    <a:pt x="43" y="90"/>
                  </a:cubicBezTo>
                  <a:cubicBezTo>
                    <a:pt x="61" y="83"/>
                    <a:pt x="64" y="59"/>
                    <a:pt x="62" y="43"/>
                  </a:cubicBezTo>
                  <a:cubicBezTo>
                    <a:pt x="62" y="38"/>
                    <a:pt x="54" y="34"/>
                    <a:pt x="51" y="40"/>
                  </a:cubicBezTo>
                  <a:cubicBezTo>
                    <a:pt x="47" y="49"/>
                    <a:pt x="43" y="57"/>
                    <a:pt x="39" y="65"/>
                  </a:cubicBezTo>
                  <a:cubicBezTo>
                    <a:pt x="38" y="68"/>
                    <a:pt x="35" y="72"/>
                    <a:pt x="35" y="76"/>
                  </a:cubicBezTo>
                  <a:cubicBezTo>
                    <a:pt x="37" y="85"/>
                    <a:pt x="48" y="83"/>
                    <a:pt x="54" y="83"/>
                  </a:cubicBezTo>
                  <a:cubicBezTo>
                    <a:pt x="80" y="81"/>
                    <a:pt x="76" y="44"/>
                    <a:pt x="73" y="26"/>
                  </a:cubicBezTo>
                  <a:cubicBezTo>
                    <a:pt x="72" y="19"/>
                    <a:pt x="63" y="20"/>
                    <a:pt x="62" y="26"/>
                  </a:cubicBezTo>
                  <a:cubicBezTo>
                    <a:pt x="61" y="29"/>
                    <a:pt x="60" y="33"/>
                    <a:pt x="60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30"/>
                    <a:pt x="69" y="23"/>
                    <a:pt x="66" y="17"/>
                  </a:cubicBezTo>
                  <a:cubicBezTo>
                    <a:pt x="64" y="14"/>
                    <a:pt x="61" y="13"/>
                    <a:pt x="58" y="15"/>
                  </a:cubicBezTo>
                  <a:cubicBezTo>
                    <a:pt x="57" y="16"/>
                    <a:pt x="56" y="16"/>
                    <a:pt x="56" y="17"/>
                  </a:cubicBezTo>
                  <a:cubicBezTo>
                    <a:pt x="52" y="23"/>
                    <a:pt x="50" y="30"/>
                    <a:pt x="49" y="37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0"/>
                    <a:pt x="58" y="8"/>
                    <a:pt x="55" y="8"/>
                  </a:cubicBezTo>
                  <a:cubicBezTo>
                    <a:pt x="51" y="8"/>
                    <a:pt x="49" y="10"/>
                    <a:pt x="49" y="14"/>
                  </a:cubicBezTo>
                  <a:cubicBezTo>
                    <a:pt x="49" y="27"/>
                    <a:pt x="48" y="41"/>
                    <a:pt x="46" y="54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7" y="46"/>
                    <a:pt x="54" y="40"/>
                    <a:pt x="51" y="34"/>
                  </a:cubicBezTo>
                  <a:cubicBezTo>
                    <a:pt x="49" y="31"/>
                    <a:pt x="46" y="30"/>
                    <a:pt x="43" y="32"/>
                  </a:cubicBezTo>
                  <a:cubicBezTo>
                    <a:pt x="42" y="32"/>
                    <a:pt x="41" y="33"/>
                    <a:pt x="41" y="34"/>
                  </a:cubicBezTo>
                  <a:cubicBezTo>
                    <a:pt x="35" y="46"/>
                    <a:pt x="28" y="58"/>
                    <a:pt x="19" y="68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55"/>
                    <a:pt x="18" y="55"/>
                    <a:pt x="16" y="59"/>
                  </a:cubicBezTo>
                  <a:cubicBezTo>
                    <a:pt x="12" y="65"/>
                    <a:pt x="11" y="72"/>
                    <a:pt x="12" y="79"/>
                  </a:cubicBezTo>
                  <a:cubicBezTo>
                    <a:pt x="13" y="85"/>
                    <a:pt x="20" y="84"/>
                    <a:pt x="23" y="81"/>
                  </a:cubicBezTo>
                  <a:cubicBezTo>
                    <a:pt x="28" y="75"/>
                    <a:pt x="31" y="69"/>
                    <a:pt x="35" y="6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2" y="63"/>
                    <a:pt x="20" y="69"/>
                    <a:pt x="19" y="75"/>
                  </a:cubicBezTo>
                  <a:cubicBezTo>
                    <a:pt x="18" y="81"/>
                    <a:pt x="24" y="86"/>
                    <a:pt x="29" y="81"/>
                  </a:cubicBezTo>
                  <a:cubicBezTo>
                    <a:pt x="37" y="72"/>
                    <a:pt x="44" y="61"/>
                    <a:pt x="47" y="48"/>
                  </a:cubicBezTo>
                  <a:cubicBezTo>
                    <a:pt x="48" y="43"/>
                    <a:pt x="41" y="38"/>
                    <a:pt x="37" y="42"/>
                  </a:cubicBezTo>
                  <a:cubicBezTo>
                    <a:pt x="30" y="51"/>
                    <a:pt x="23" y="61"/>
                    <a:pt x="17" y="7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6"/>
                    <a:pt x="39" y="23"/>
                    <a:pt x="36" y="22"/>
                  </a:cubicBezTo>
                  <a:cubicBezTo>
                    <a:pt x="33" y="22"/>
                    <a:pt x="31" y="23"/>
                    <a:pt x="29" y="2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1" y="66"/>
                    <a:pt x="11" y="72"/>
                    <a:pt x="16" y="6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3" y="16"/>
                    <a:pt x="42" y="11"/>
                    <a:pt x="38" y="16"/>
                  </a:cubicBezTo>
                  <a:lnTo>
                    <a:pt x="37" y="1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ṧlîḑé">
              <a:extLst>
                <a:ext uri="{FF2B5EF4-FFF2-40B4-BE49-F238E27FC236}">
                  <a16:creationId xmlns:a16="http://schemas.microsoft.com/office/drawing/2014/main" id="{F78B13E7-6B10-4C13-A7DE-1D4E8EC19E58}"/>
                </a:ext>
              </a:extLst>
            </p:cNvPr>
            <p:cNvSpPr/>
            <p:nvPr/>
          </p:nvSpPr>
          <p:spPr bwMode="auto">
            <a:xfrm>
              <a:off x="5667376" y="2563813"/>
              <a:ext cx="836613" cy="606425"/>
            </a:xfrm>
            <a:custGeom>
              <a:avLst/>
              <a:gdLst>
                <a:gd name="T0" fmla="*/ 13 w 588"/>
                <a:gd name="T1" fmla="*/ 423 h 427"/>
                <a:gd name="T2" fmla="*/ 141 w 588"/>
                <a:gd name="T3" fmla="*/ 313 h 427"/>
                <a:gd name="T4" fmla="*/ 285 w 588"/>
                <a:gd name="T5" fmla="*/ 201 h 427"/>
                <a:gd name="T6" fmla="*/ 585 w 588"/>
                <a:gd name="T7" fmla="*/ 12 h 427"/>
                <a:gd name="T8" fmla="*/ 587 w 588"/>
                <a:gd name="T9" fmla="*/ 3 h 427"/>
                <a:gd name="T10" fmla="*/ 579 w 588"/>
                <a:gd name="T11" fmla="*/ 1 h 427"/>
                <a:gd name="T12" fmla="*/ 279 w 588"/>
                <a:gd name="T13" fmla="*/ 191 h 427"/>
                <a:gd name="T14" fmla="*/ 147 w 588"/>
                <a:gd name="T15" fmla="*/ 293 h 427"/>
                <a:gd name="T16" fmla="*/ 7 w 588"/>
                <a:gd name="T17" fmla="*/ 412 h 427"/>
                <a:gd name="T18" fmla="*/ 13 w 588"/>
                <a:gd name="T19" fmla="*/ 42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27">
                  <a:moveTo>
                    <a:pt x="13" y="423"/>
                  </a:moveTo>
                  <a:cubicBezTo>
                    <a:pt x="61" y="393"/>
                    <a:pt x="99" y="350"/>
                    <a:pt x="141" y="313"/>
                  </a:cubicBezTo>
                  <a:cubicBezTo>
                    <a:pt x="187" y="273"/>
                    <a:pt x="236" y="236"/>
                    <a:pt x="285" y="201"/>
                  </a:cubicBezTo>
                  <a:cubicBezTo>
                    <a:pt x="382" y="133"/>
                    <a:pt x="483" y="72"/>
                    <a:pt x="585" y="12"/>
                  </a:cubicBezTo>
                  <a:cubicBezTo>
                    <a:pt x="587" y="10"/>
                    <a:pt x="588" y="6"/>
                    <a:pt x="587" y="3"/>
                  </a:cubicBezTo>
                  <a:cubicBezTo>
                    <a:pt x="585" y="1"/>
                    <a:pt x="581" y="0"/>
                    <a:pt x="579" y="1"/>
                  </a:cubicBezTo>
                  <a:cubicBezTo>
                    <a:pt x="477" y="62"/>
                    <a:pt x="376" y="123"/>
                    <a:pt x="279" y="191"/>
                  </a:cubicBezTo>
                  <a:cubicBezTo>
                    <a:pt x="234" y="223"/>
                    <a:pt x="189" y="257"/>
                    <a:pt x="147" y="293"/>
                  </a:cubicBezTo>
                  <a:cubicBezTo>
                    <a:pt x="100" y="332"/>
                    <a:pt x="59" y="381"/>
                    <a:pt x="7" y="412"/>
                  </a:cubicBezTo>
                  <a:cubicBezTo>
                    <a:pt x="0" y="416"/>
                    <a:pt x="6" y="427"/>
                    <a:pt x="13" y="42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ḷiďê">
              <a:extLst>
                <a:ext uri="{FF2B5EF4-FFF2-40B4-BE49-F238E27FC236}">
                  <a16:creationId xmlns:a16="http://schemas.microsoft.com/office/drawing/2014/main" id="{39605455-E7CE-43DE-8991-ED921805A9CC}"/>
                </a:ext>
              </a:extLst>
            </p:cNvPr>
            <p:cNvSpPr/>
            <p:nvPr/>
          </p:nvSpPr>
          <p:spPr bwMode="auto">
            <a:xfrm>
              <a:off x="6481763" y="2314576"/>
              <a:ext cx="366713" cy="368300"/>
            </a:xfrm>
            <a:custGeom>
              <a:avLst/>
              <a:gdLst>
                <a:gd name="T0" fmla="*/ 168 w 258"/>
                <a:gd name="T1" fmla="*/ 0 h 259"/>
                <a:gd name="T2" fmla="*/ 28 w 258"/>
                <a:gd name="T3" fmla="*/ 64 h 259"/>
                <a:gd name="T4" fmla="*/ 26 w 258"/>
                <a:gd name="T5" fmla="*/ 212 h 259"/>
                <a:gd name="T6" fmla="*/ 163 w 258"/>
                <a:gd name="T7" fmla="*/ 244 h 259"/>
                <a:gd name="T8" fmla="*/ 258 w 258"/>
                <a:gd name="T9" fmla="*/ 148 h 259"/>
                <a:gd name="T10" fmla="*/ 235 w 258"/>
                <a:gd name="T11" fmla="*/ 59 h 259"/>
                <a:gd name="T12" fmla="*/ 178 w 258"/>
                <a:gd name="T13" fmla="*/ 18 h 259"/>
                <a:gd name="T14" fmla="*/ 178 w 258"/>
                <a:gd name="T15" fmla="*/ 30 h 259"/>
                <a:gd name="T16" fmla="*/ 236 w 258"/>
                <a:gd name="T17" fmla="*/ 98 h 259"/>
                <a:gd name="T18" fmla="*/ 239 w 258"/>
                <a:gd name="T19" fmla="*/ 181 h 259"/>
                <a:gd name="T20" fmla="*/ 170 w 258"/>
                <a:gd name="T21" fmla="*/ 229 h 259"/>
                <a:gd name="T22" fmla="*/ 82 w 258"/>
                <a:gd name="T23" fmla="*/ 237 h 259"/>
                <a:gd name="T24" fmla="*/ 25 w 258"/>
                <a:gd name="T25" fmla="*/ 96 h 259"/>
                <a:gd name="T26" fmla="*/ 168 w 258"/>
                <a:gd name="T27" fmla="*/ 12 h 259"/>
                <a:gd name="T28" fmla="*/ 168 w 258"/>
                <a:gd name="T2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" h="259">
                  <a:moveTo>
                    <a:pt x="168" y="0"/>
                  </a:moveTo>
                  <a:cubicBezTo>
                    <a:pt x="116" y="6"/>
                    <a:pt x="60" y="19"/>
                    <a:pt x="28" y="64"/>
                  </a:cubicBezTo>
                  <a:cubicBezTo>
                    <a:pt x="0" y="104"/>
                    <a:pt x="1" y="172"/>
                    <a:pt x="26" y="212"/>
                  </a:cubicBezTo>
                  <a:cubicBezTo>
                    <a:pt x="56" y="258"/>
                    <a:pt x="116" y="259"/>
                    <a:pt x="163" y="244"/>
                  </a:cubicBezTo>
                  <a:cubicBezTo>
                    <a:pt x="210" y="230"/>
                    <a:pt x="258" y="204"/>
                    <a:pt x="258" y="148"/>
                  </a:cubicBezTo>
                  <a:cubicBezTo>
                    <a:pt x="258" y="118"/>
                    <a:pt x="247" y="87"/>
                    <a:pt x="235" y="59"/>
                  </a:cubicBezTo>
                  <a:cubicBezTo>
                    <a:pt x="224" y="36"/>
                    <a:pt x="206" y="15"/>
                    <a:pt x="178" y="18"/>
                  </a:cubicBezTo>
                  <a:cubicBezTo>
                    <a:pt x="171" y="19"/>
                    <a:pt x="171" y="31"/>
                    <a:pt x="178" y="30"/>
                  </a:cubicBezTo>
                  <a:cubicBezTo>
                    <a:pt x="216" y="27"/>
                    <a:pt x="227" y="71"/>
                    <a:pt x="236" y="98"/>
                  </a:cubicBezTo>
                  <a:cubicBezTo>
                    <a:pt x="244" y="124"/>
                    <a:pt x="252" y="155"/>
                    <a:pt x="239" y="181"/>
                  </a:cubicBezTo>
                  <a:cubicBezTo>
                    <a:pt x="227" y="207"/>
                    <a:pt x="196" y="220"/>
                    <a:pt x="170" y="229"/>
                  </a:cubicBezTo>
                  <a:cubicBezTo>
                    <a:pt x="142" y="239"/>
                    <a:pt x="112" y="246"/>
                    <a:pt x="82" y="237"/>
                  </a:cubicBezTo>
                  <a:cubicBezTo>
                    <a:pt x="24" y="221"/>
                    <a:pt x="8" y="148"/>
                    <a:pt x="25" y="96"/>
                  </a:cubicBezTo>
                  <a:cubicBezTo>
                    <a:pt x="44" y="36"/>
                    <a:pt x="112" y="18"/>
                    <a:pt x="168" y="12"/>
                  </a:cubicBezTo>
                  <a:cubicBezTo>
                    <a:pt x="175" y="12"/>
                    <a:pt x="175" y="0"/>
                    <a:pt x="168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1ïḍé">
              <a:extLst>
                <a:ext uri="{FF2B5EF4-FFF2-40B4-BE49-F238E27FC236}">
                  <a16:creationId xmlns:a16="http://schemas.microsoft.com/office/drawing/2014/main" id="{6CF51F25-C9BC-4FB8-AAAB-00F50F9B853E}"/>
                </a:ext>
              </a:extLst>
            </p:cNvPr>
            <p:cNvSpPr/>
            <p:nvPr/>
          </p:nvSpPr>
          <p:spPr bwMode="auto">
            <a:xfrm>
              <a:off x="6596063" y="2973388"/>
              <a:ext cx="366713" cy="368300"/>
            </a:xfrm>
            <a:custGeom>
              <a:avLst/>
              <a:gdLst>
                <a:gd name="T0" fmla="*/ 168 w 258"/>
                <a:gd name="T1" fmla="*/ 0 h 259"/>
                <a:gd name="T2" fmla="*/ 28 w 258"/>
                <a:gd name="T3" fmla="*/ 64 h 259"/>
                <a:gd name="T4" fmla="*/ 26 w 258"/>
                <a:gd name="T5" fmla="*/ 212 h 259"/>
                <a:gd name="T6" fmla="*/ 163 w 258"/>
                <a:gd name="T7" fmla="*/ 244 h 259"/>
                <a:gd name="T8" fmla="*/ 258 w 258"/>
                <a:gd name="T9" fmla="*/ 148 h 259"/>
                <a:gd name="T10" fmla="*/ 235 w 258"/>
                <a:gd name="T11" fmla="*/ 59 h 259"/>
                <a:gd name="T12" fmla="*/ 178 w 258"/>
                <a:gd name="T13" fmla="*/ 18 h 259"/>
                <a:gd name="T14" fmla="*/ 178 w 258"/>
                <a:gd name="T15" fmla="*/ 30 h 259"/>
                <a:gd name="T16" fmla="*/ 236 w 258"/>
                <a:gd name="T17" fmla="*/ 98 h 259"/>
                <a:gd name="T18" fmla="*/ 239 w 258"/>
                <a:gd name="T19" fmla="*/ 181 h 259"/>
                <a:gd name="T20" fmla="*/ 170 w 258"/>
                <a:gd name="T21" fmla="*/ 229 h 259"/>
                <a:gd name="T22" fmla="*/ 82 w 258"/>
                <a:gd name="T23" fmla="*/ 237 h 259"/>
                <a:gd name="T24" fmla="*/ 25 w 258"/>
                <a:gd name="T25" fmla="*/ 96 h 259"/>
                <a:gd name="T26" fmla="*/ 168 w 258"/>
                <a:gd name="T27" fmla="*/ 12 h 259"/>
                <a:gd name="T28" fmla="*/ 168 w 258"/>
                <a:gd name="T2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" h="259">
                  <a:moveTo>
                    <a:pt x="168" y="0"/>
                  </a:moveTo>
                  <a:cubicBezTo>
                    <a:pt x="116" y="6"/>
                    <a:pt x="60" y="19"/>
                    <a:pt x="28" y="64"/>
                  </a:cubicBezTo>
                  <a:cubicBezTo>
                    <a:pt x="0" y="104"/>
                    <a:pt x="1" y="172"/>
                    <a:pt x="26" y="212"/>
                  </a:cubicBezTo>
                  <a:cubicBezTo>
                    <a:pt x="56" y="258"/>
                    <a:pt x="116" y="259"/>
                    <a:pt x="163" y="244"/>
                  </a:cubicBezTo>
                  <a:cubicBezTo>
                    <a:pt x="210" y="230"/>
                    <a:pt x="258" y="204"/>
                    <a:pt x="258" y="148"/>
                  </a:cubicBezTo>
                  <a:cubicBezTo>
                    <a:pt x="258" y="118"/>
                    <a:pt x="247" y="87"/>
                    <a:pt x="235" y="59"/>
                  </a:cubicBezTo>
                  <a:cubicBezTo>
                    <a:pt x="224" y="36"/>
                    <a:pt x="206" y="15"/>
                    <a:pt x="178" y="18"/>
                  </a:cubicBezTo>
                  <a:cubicBezTo>
                    <a:pt x="171" y="19"/>
                    <a:pt x="171" y="31"/>
                    <a:pt x="178" y="30"/>
                  </a:cubicBezTo>
                  <a:cubicBezTo>
                    <a:pt x="216" y="27"/>
                    <a:pt x="227" y="71"/>
                    <a:pt x="236" y="98"/>
                  </a:cubicBezTo>
                  <a:cubicBezTo>
                    <a:pt x="244" y="124"/>
                    <a:pt x="252" y="155"/>
                    <a:pt x="239" y="181"/>
                  </a:cubicBezTo>
                  <a:cubicBezTo>
                    <a:pt x="227" y="207"/>
                    <a:pt x="196" y="220"/>
                    <a:pt x="170" y="229"/>
                  </a:cubicBezTo>
                  <a:cubicBezTo>
                    <a:pt x="142" y="239"/>
                    <a:pt x="112" y="246"/>
                    <a:pt x="82" y="237"/>
                  </a:cubicBezTo>
                  <a:cubicBezTo>
                    <a:pt x="24" y="221"/>
                    <a:pt x="8" y="148"/>
                    <a:pt x="25" y="96"/>
                  </a:cubicBezTo>
                  <a:cubicBezTo>
                    <a:pt x="44" y="36"/>
                    <a:pt x="112" y="18"/>
                    <a:pt x="168" y="12"/>
                  </a:cubicBezTo>
                  <a:cubicBezTo>
                    <a:pt x="175" y="12"/>
                    <a:pt x="175" y="0"/>
                    <a:pt x="168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śḻíḍê">
              <a:extLst>
                <a:ext uri="{FF2B5EF4-FFF2-40B4-BE49-F238E27FC236}">
                  <a16:creationId xmlns:a16="http://schemas.microsoft.com/office/drawing/2014/main" id="{CB3F5C2A-D886-4787-BE17-5FA1059F0580}"/>
                </a:ext>
              </a:extLst>
            </p:cNvPr>
            <p:cNvSpPr/>
            <p:nvPr/>
          </p:nvSpPr>
          <p:spPr bwMode="auto">
            <a:xfrm>
              <a:off x="6600826" y="2187576"/>
              <a:ext cx="247650" cy="358775"/>
            </a:xfrm>
            <a:custGeom>
              <a:avLst/>
              <a:gdLst>
                <a:gd name="T0" fmla="*/ 5 w 174"/>
                <a:gd name="T1" fmla="*/ 207 h 253"/>
                <a:gd name="T2" fmla="*/ 43 w 174"/>
                <a:gd name="T3" fmla="*/ 250 h 253"/>
                <a:gd name="T4" fmla="*/ 52 w 174"/>
                <a:gd name="T5" fmla="*/ 250 h 253"/>
                <a:gd name="T6" fmla="*/ 53 w 174"/>
                <a:gd name="T7" fmla="*/ 248 h 253"/>
                <a:gd name="T8" fmla="*/ 61 w 174"/>
                <a:gd name="T9" fmla="*/ 183 h 253"/>
                <a:gd name="T10" fmla="*/ 78 w 174"/>
                <a:gd name="T11" fmla="*/ 117 h 253"/>
                <a:gd name="T12" fmla="*/ 168 w 174"/>
                <a:gd name="T13" fmla="*/ 14 h 253"/>
                <a:gd name="T14" fmla="*/ 162 w 174"/>
                <a:gd name="T15" fmla="*/ 4 h 253"/>
                <a:gd name="T16" fmla="*/ 71 w 174"/>
                <a:gd name="T17" fmla="*/ 103 h 253"/>
                <a:gd name="T18" fmla="*/ 51 w 174"/>
                <a:gd name="T19" fmla="*/ 166 h 253"/>
                <a:gd name="T20" fmla="*/ 41 w 174"/>
                <a:gd name="T21" fmla="*/ 245 h 253"/>
                <a:gd name="T22" fmla="*/ 51 w 174"/>
                <a:gd name="T23" fmla="*/ 242 h 253"/>
                <a:gd name="T24" fmla="*/ 14 w 174"/>
                <a:gd name="T25" fmla="*/ 199 h 253"/>
                <a:gd name="T26" fmla="*/ 5 w 174"/>
                <a:gd name="T27" fmla="*/ 2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253">
                  <a:moveTo>
                    <a:pt x="5" y="207"/>
                  </a:moveTo>
                  <a:cubicBezTo>
                    <a:pt x="43" y="250"/>
                    <a:pt x="43" y="250"/>
                    <a:pt x="43" y="250"/>
                  </a:cubicBezTo>
                  <a:cubicBezTo>
                    <a:pt x="45" y="253"/>
                    <a:pt x="49" y="253"/>
                    <a:pt x="52" y="250"/>
                  </a:cubicBezTo>
                  <a:cubicBezTo>
                    <a:pt x="52" y="250"/>
                    <a:pt x="53" y="249"/>
                    <a:pt x="53" y="248"/>
                  </a:cubicBezTo>
                  <a:cubicBezTo>
                    <a:pt x="61" y="227"/>
                    <a:pt x="59" y="205"/>
                    <a:pt x="61" y="183"/>
                  </a:cubicBezTo>
                  <a:cubicBezTo>
                    <a:pt x="63" y="160"/>
                    <a:pt x="69" y="138"/>
                    <a:pt x="78" y="117"/>
                  </a:cubicBezTo>
                  <a:cubicBezTo>
                    <a:pt x="97" y="74"/>
                    <a:pt x="128" y="38"/>
                    <a:pt x="168" y="14"/>
                  </a:cubicBezTo>
                  <a:cubicBezTo>
                    <a:pt x="174" y="10"/>
                    <a:pt x="168" y="0"/>
                    <a:pt x="162" y="4"/>
                  </a:cubicBezTo>
                  <a:cubicBezTo>
                    <a:pt x="123" y="27"/>
                    <a:pt x="91" y="62"/>
                    <a:pt x="71" y="103"/>
                  </a:cubicBezTo>
                  <a:cubicBezTo>
                    <a:pt x="62" y="123"/>
                    <a:pt x="55" y="144"/>
                    <a:pt x="51" y="166"/>
                  </a:cubicBezTo>
                  <a:cubicBezTo>
                    <a:pt x="47" y="192"/>
                    <a:pt x="51" y="220"/>
                    <a:pt x="41" y="245"/>
                  </a:cubicBezTo>
                  <a:cubicBezTo>
                    <a:pt x="51" y="242"/>
                    <a:pt x="51" y="242"/>
                    <a:pt x="51" y="242"/>
                  </a:cubicBezTo>
                  <a:cubicBezTo>
                    <a:pt x="14" y="199"/>
                    <a:pt x="14" y="199"/>
                    <a:pt x="14" y="199"/>
                  </a:cubicBezTo>
                  <a:cubicBezTo>
                    <a:pt x="9" y="193"/>
                    <a:pt x="0" y="201"/>
                    <a:pt x="5" y="20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ḋê">
              <a:extLst>
                <a:ext uri="{FF2B5EF4-FFF2-40B4-BE49-F238E27FC236}">
                  <a16:creationId xmlns:a16="http://schemas.microsoft.com/office/drawing/2014/main" id="{DDB29644-691D-4235-8604-B767B9385366}"/>
                </a:ext>
              </a:extLst>
            </p:cNvPr>
            <p:cNvSpPr/>
            <p:nvPr/>
          </p:nvSpPr>
          <p:spPr bwMode="auto">
            <a:xfrm>
              <a:off x="5702301" y="3201988"/>
              <a:ext cx="903288" cy="28575"/>
            </a:xfrm>
            <a:custGeom>
              <a:avLst/>
              <a:gdLst>
                <a:gd name="T0" fmla="*/ 8 w 635"/>
                <a:gd name="T1" fmla="*/ 20 h 20"/>
                <a:gd name="T2" fmla="*/ 627 w 635"/>
                <a:gd name="T3" fmla="*/ 16 h 20"/>
                <a:gd name="T4" fmla="*/ 627 w 635"/>
                <a:gd name="T5" fmla="*/ 4 h 20"/>
                <a:gd name="T6" fmla="*/ 8 w 635"/>
                <a:gd name="T7" fmla="*/ 8 h 20"/>
                <a:gd name="T8" fmla="*/ 8 w 6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20">
                  <a:moveTo>
                    <a:pt x="8" y="20"/>
                  </a:moveTo>
                  <a:cubicBezTo>
                    <a:pt x="214" y="13"/>
                    <a:pt x="421" y="12"/>
                    <a:pt x="627" y="16"/>
                  </a:cubicBezTo>
                  <a:cubicBezTo>
                    <a:pt x="635" y="16"/>
                    <a:pt x="635" y="4"/>
                    <a:pt x="627" y="4"/>
                  </a:cubicBezTo>
                  <a:cubicBezTo>
                    <a:pt x="421" y="0"/>
                    <a:pt x="214" y="1"/>
                    <a:pt x="8" y="8"/>
                  </a:cubicBezTo>
                  <a:cubicBezTo>
                    <a:pt x="0" y="8"/>
                    <a:pt x="0" y="20"/>
                    <a:pt x="8" y="2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ḷiḍe">
              <a:extLst>
                <a:ext uri="{FF2B5EF4-FFF2-40B4-BE49-F238E27FC236}">
                  <a16:creationId xmlns:a16="http://schemas.microsoft.com/office/drawing/2014/main" id="{21044D89-7A88-48B0-97B9-9803B6E601F0}"/>
                </a:ext>
              </a:extLst>
            </p:cNvPr>
            <p:cNvSpPr/>
            <p:nvPr/>
          </p:nvSpPr>
          <p:spPr bwMode="auto">
            <a:xfrm>
              <a:off x="6645276" y="3041651"/>
              <a:ext cx="317500" cy="171450"/>
            </a:xfrm>
            <a:custGeom>
              <a:avLst/>
              <a:gdLst>
                <a:gd name="T0" fmla="*/ 7 w 223"/>
                <a:gd name="T1" fmla="*/ 14 h 120"/>
                <a:gd name="T2" fmla="*/ 210 w 223"/>
                <a:gd name="T3" fmla="*/ 116 h 120"/>
                <a:gd name="T4" fmla="*/ 216 w 223"/>
                <a:gd name="T5" fmla="*/ 106 h 120"/>
                <a:gd name="T6" fmla="*/ 11 w 223"/>
                <a:gd name="T7" fmla="*/ 3 h 120"/>
                <a:gd name="T8" fmla="*/ 8 w 223"/>
                <a:gd name="T9" fmla="*/ 14 h 120"/>
                <a:gd name="T10" fmla="*/ 7 w 223"/>
                <a:gd name="T11" fmla="*/ 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20">
                  <a:moveTo>
                    <a:pt x="7" y="14"/>
                  </a:moveTo>
                  <a:cubicBezTo>
                    <a:pt x="78" y="42"/>
                    <a:pt x="146" y="76"/>
                    <a:pt x="210" y="116"/>
                  </a:cubicBezTo>
                  <a:cubicBezTo>
                    <a:pt x="217" y="120"/>
                    <a:pt x="223" y="110"/>
                    <a:pt x="216" y="106"/>
                  </a:cubicBezTo>
                  <a:cubicBezTo>
                    <a:pt x="151" y="65"/>
                    <a:pt x="82" y="31"/>
                    <a:pt x="11" y="3"/>
                  </a:cubicBezTo>
                  <a:cubicBezTo>
                    <a:pt x="4" y="0"/>
                    <a:pt x="0" y="11"/>
                    <a:pt x="8" y="1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ľïďè">
              <a:extLst>
                <a:ext uri="{FF2B5EF4-FFF2-40B4-BE49-F238E27FC236}">
                  <a16:creationId xmlns:a16="http://schemas.microsoft.com/office/drawing/2014/main" id="{2F7C6B68-EE96-46B4-AE61-B746CDC908FD}"/>
                </a:ext>
              </a:extLst>
            </p:cNvPr>
            <p:cNvSpPr/>
            <p:nvPr/>
          </p:nvSpPr>
          <p:spPr bwMode="auto">
            <a:xfrm>
              <a:off x="6669088" y="2976563"/>
              <a:ext cx="187325" cy="442913"/>
            </a:xfrm>
            <a:custGeom>
              <a:avLst/>
              <a:gdLst>
                <a:gd name="T0" fmla="*/ 118 w 132"/>
                <a:gd name="T1" fmla="*/ 6 h 312"/>
                <a:gd name="T2" fmla="*/ 1 w 132"/>
                <a:gd name="T3" fmla="*/ 304 h 312"/>
                <a:gd name="T4" fmla="*/ 13 w 132"/>
                <a:gd name="T5" fmla="*/ 304 h 312"/>
                <a:gd name="T6" fmla="*/ 127 w 132"/>
                <a:gd name="T7" fmla="*/ 14 h 312"/>
                <a:gd name="T8" fmla="*/ 118 w 132"/>
                <a:gd name="T9" fmla="*/ 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12">
                  <a:moveTo>
                    <a:pt x="118" y="6"/>
                  </a:moveTo>
                  <a:cubicBezTo>
                    <a:pt x="47" y="89"/>
                    <a:pt x="5" y="194"/>
                    <a:pt x="1" y="304"/>
                  </a:cubicBezTo>
                  <a:cubicBezTo>
                    <a:pt x="0" y="312"/>
                    <a:pt x="12" y="312"/>
                    <a:pt x="13" y="304"/>
                  </a:cubicBezTo>
                  <a:cubicBezTo>
                    <a:pt x="17" y="197"/>
                    <a:pt x="58" y="95"/>
                    <a:pt x="127" y="14"/>
                  </a:cubicBezTo>
                  <a:cubicBezTo>
                    <a:pt x="132" y="9"/>
                    <a:pt x="123" y="0"/>
                    <a:pt x="118" y="6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ḷîďè">
              <a:extLst>
                <a:ext uri="{FF2B5EF4-FFF2-40B4-BE49-F238E27FC236}">
                  <a16:creationId xmlns:a16="http://schemas.microsoft.com/office/drawing/2014/main" id="{6F3C26D0-EFD0-4726-8868-2EB4FAE86730}"/>
                </a:ext>
              </a:extLst>
            </p:cNvPr>
            <p:cNvSpPr/>
            <p:nvPr/>
          </p:nvSpPr>
          <p:spPr bwMode="auto">
            <a:xfrm>
              <a:off x="4551363" y="3140076"/>
              <a:ext cx="814388" cy="144463"/>
            </a:xfrm>
            <a:custGeom>
              <a:avLst/>
              <a:gdLst>
                <a:gd name="T0" fmla="*/ 8 w 573"/>
                <a:gd name="T1" fmla="*/ 20 h 102"/>
                <a:gd name="T2" fmla="*/ 455 w 573"/>
                <a:gd name="T3" fmla="*/ 14 h 102"/>
                <a:gd name="T4" fmla="*/ 506 w 573"/>
                <a:gd name="T5" fmla="*/ 13 h 102"/>
                <a:gd name="T6" fmla="*/ 534 w 573"/>
                <a:gd name="T7" fmla="*/ 13 h 102"/>
                <a:gd name="T8" fmla="*/ 555 w 573"/>
                <a:gd name="T9" fmla="*/ 37 h 102"/>
                <a:gd name="T10" fmla="*/ 514 w 573"/>
                <a:gd name="T11" fmla="*/ 65 h 102"/>
                <a:gd name="T12" fmla="*/ 459 w 573"/>
                <a:gd name="T13" fmla="*/ 68 h 102"/>
                <a:gd name="T14" fmla="*/ 232 w 573"/>
                <a:gd name="T15" fmla="*/ 78 h 102"/>
                <a:gd name="T16" fmla="*/ 111 w 573"/>
                <a:gd name="T17" fmla="*/ 83 h 102"/>
                <a:gd name="T18" fmla="*/ 21 w 573"/>
                <a:gd name="T19" fmla="*/ 19 h 102"/>
                <a:gd name="T20" fmla="*/ 9 w 573"/>
                <a:gd name="T21" fmla="*/ 16 h 102"/>
                <a:gd name="T22" fmla="*/ 38 w 573"/>
                <a:gd name="T23" fmla="*/ 82 h 102"/>
                <a:gd name="T24" fmla="*/ 149 w 573"/>
                <a:gd name="T25" fmla="*/ 93 h 102"/>
                <a:gd name="T26" fmla="*/ 427 w 573"/>
                <a:gd name="T27" fmla="*/ 81 h 102"/>
                <a:gd name="T28" fmla="*/ 494 w 573"/>
                <a:gd name="T29" fmla="*/ 78 h 102"/>
                <a:gd name="T30" fmla="*/ 551 w 573"/>
                <a:gd name="T31" fmla="*/ 73 h 102"/>
                <a:gd name="T32" fmla="*/ 562 w 573"/>
                <a:gd name="T33" fmla="*/ 10 h 102"/>
                <a:gd name="T34" fmla="*/ 538 w 573"/>
                <a:gd name="T35" fmla="*/ 1 h 102"/>
                <a:gd name="T36" fmla="*/ 462 w 573"/>
                <a:gd name="T37" fmla="*/ 2 h 102"/>
                <a:gd name="T38" fmla="*/ 324 w 573"/>
                <a:gd name="T39" fmla="*/ 4 h 102"/>
                <a:gd name="T40" fmla="*/ 7 w 573"/>
                <a:gd name="T41" fmla="*/ 8 h 102"/>
                <a:gd name="T42" fmla="*/ 7 w 573"/>
                <a:gd name="T43" fmla="*/ 20 h 102"/>
                <a:gd name="T44" fmla="*/ 8 w 573"/>
                <a:gd name="T45" fmla="*/ 2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3" h="102">
                  <a:moveTo>
                    <a:pt x="8" y="20"/>
                  </a:moveTo>
                  <a:cubicBezTo>
                    <a:pt x="455" y="14"/>
                    <a:pt x="455" y="14"/>
                    <a:pt x="455" y="14"/>
                  </a:cubicBezTo>
                  <a:cubicBezTo>
                    <a:pt x="506" y="13"/>
                    <a:pt x="506" y="13"/>
                    <a:pt x="506" y="13"/>
                  </a:cubicBezTo>
                  <a:cubicBezTo>
                    <a:pt x="515" y="13"/>
                    <a:pt x="525" y="13"/>
                    <a:pt x="534" y="13"/>
                  </a:cubicBezTo>
                  <a:cubicBezTo>
                    <a:pt x="547" y="13"/>
                    <a:pt x="556" y="24"/>
                    <a:pt x="555" y="37"/>
                  </a:cubicBezTo>
                  <a:cubicBezTo>
                    <a:pt x="555" y="65"/>
                    <a:pt x="537" y="64"/>
                    <a:pt x="514" y="65"/>
                  </a:cubicBezTo>
                  <a:cubicBezTo>
                    <a:pt x="459" y="68"/>
                    <a:pt x="459" y="68"/>
                    <a:pt x="459" y="6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192" y="79"/>
                    <a:pt x="151" y="82"/>
                    <a:pt x="111" y="83"/>
                  </a:cubicBezTo>
                  <a:cubicBezTo>
                    <a:pt x="74" y="84"/>
                    <a:pt x="5" y="72"/>
                    <a:pt x="21" y="19"/>
                  </a:cubicBezTo>
                  <a:cubicBezTo>
                    <a:pt x="23" y="12"/>
                    <a:pt x="12" y="8"/>
                    <a:pt x="9" y="16"/>
                  </a:cubicBezTo>
                  <a:cubicBezTo>
                    <a:pt x="1" y="42"/>
                    <a:pt x="15" y="69"/>
                    <a:pt x="38" y="82"/>
                  </a:cubicBezTo>
                  <a:cubicBezTo>
                    <a:pt x="71" y="102"/>
                    <a:pt x="113" y="95"/>
                    <a:pt x="149" y="93"/>
                  </a:cubicBezTo>
                  <a:cubicBezTo>
                    <a:pt x="427" y="81"/>
                    <a:pt x="427" y="81"/>
                    <a:pt x="427" y="81"/>
                  </a:cubicBezTo>
                  <a:cubicBezTo>
                    <a:pt x="494" y="78"/>
                    <a:pt x="494" y="78"/>
                    <a:pt x="494" y="78"/>
                  </a:cubicBezTo>
                  <a:cubicBezTo>
                    <a:pt x="511" y="77"/>
                    <a:pt x="535" y="81"/>
                    <a:pt x="551" y="73"/>
                  </a:cubicBezTo>
                  <a:cubicBezTo>
                    <a:pt x="570" y="63"/>
                    <a:pt x="573" y="26"/>
                    <a:pt x="562" y="10"/>
                  </a:cubicBezTo>
                  <a:cubicBezTo>
                    <a:pt x="555" y="2"/>
                    <a:pt x="547" y="1"/>
                    <a:pt x="538" y="1"/>
                  </a:cubicBezTo>
                  <a:cubicBezTo>
                    <a:pt x="513" y="0"/>
                    <a:pt x="487" y="2"/>
                    <a:pt x="462" y="2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0" y="8"/>
                    <a:pt x="0" y="20"/>
                    <a:pt x="7" y="20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šlîďè">
              <a:extLst>
                <a:ext uri="{FF2B5EF4-FFF2-40B4-BE49-F238E27FC236}">
                  <a16:creationId xmlns:a16="http://schemas.microsoft.com/office/drawing/2014/main" id="{41060FB8-4C28-42AD-9B8D-C46876A49477}"/>
                </a:ext>
              </a:extLst>
            </p:cNvPr>
            <p:cNvSpPr/>
            <p:nvPr/>
          </p:nvSpPr>
          <p:spPr bwMode="auto">
            <a:xfrm>
              <a:off x="7050088" y="5135563"/>
              <a:ext cx="366713" cy="234950"/>
            </a:xfrm>
            <a:custGeom>
              <a:avLst/>
              <a:gdLst>
                <a:gd name="T0" fmla="*/ 57 w 257"/>
                <a:gd name="T1" fmla="*/ 85 h 165"/>
                <a:gd name="T2" fmla="*/ 25 w 257"/>
                <a:gd name="T3" fmla="*/ 100 h 165"/>
                <a:gd name="T4" fmla="*/ 1 w 257"/>
                <a:gd name="T5" fmla="*/ 126 h 165"/>
                <a:gd name="T6" fmla="*/ 2 w 257"/>
                <a:gd name="T7" fmla="*/ 137 h 165"/>
                <a:gd name="T8" fmla="*/ 13 w 257"/>
                <a:gd name="T9" fmla="*/ 146 h 165"/>
                <a:gd name="T10" fmla="*/ 148 w 257"/>
                <a:gd name="T11" fmla="*/ 147 h 165"/>
                <a:gd name="T12" fmla="*/ 171 w 257"/>
                <a:gd name="T13" fmla="*/ 138 h 165"/>
                <a:gd name="T14" fmla="*/ 201 w 257"/>
                <a:gd name="T15" fmla="*/ 135 h 165"/>
                <a:gd name="T16" fmla="*/ 232 w 257"/>
                <a:gd name="T17" fmla="*/ 131 h 165"/>
                <a:gd name="T18" fmla="*/ 246 w 257"/>
                <a:gd name="T19" fmla="*/ 125 h 165"/>
                <a:gd name="T20" fmla="*/ 252 w 257"/>
                <a:gd name="T21" fmla="*/ 110 h 165"/>
                <a:gd name="T22" fmla="*/ 232 w 257"/>
                <a:gd name="T23" fmla="*/ 21 h 165"/>
                <a:gd name="T24" fmla="*/ 224 w 257"/>
                <a:gd name="T25" fmla="*/ 11 h 165"/>
                <a:gd name="T26" fmla="*/ 210 w 257"/>
                <a:gd name="T27" fmla="*/ 8 h 165"/>
                <a:gd name="T28" fmla="*/ 149 w 257"/>
                <a:gd name="T29" fmla="*/ 0 h 165"/>
                <a:gd name="T30" fmla="*/ 117 w 257"/>
                <a:gd name="T31" fmla="*/ 17 h 165"/>
                <a:gd name="T32" fmla="*/ 57 w 257"/>
                <a:gd name="T33" fmla="*/ 8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165">
                  <a:moveTo>
                    <a:pt x="57" y="85"/>
                  </a:moveTo>
                  <a:cubicBezTo>
                    <a:pt x="47" y="91"/>
                    <a:pt x="35" y="95"/>
                    <a:pt x="25" y="100"/>
                  </a:cubicBezTo>
                  <a:cubicBezTo>
                    <a:pt x="15" y="106"/>
                    <a:pt x="4" y="114"/>
                    <a:pt x="1" y="126"/>
                  </a:cubicBezTo>
                  <a:cubicBezTo>
                    <a:pt x="0" y="129"/>
                    <a:pt x="1" y="133"/>
                    <a:pt x="2" y="137"/>
                  </a:cubicBezTo>
                  <a:cubicBezTo>
                    <a:pt x="5" y="141"/>
                    <a:pt x="9" y="144"/>
                    <a:pt x="13" y="146"/>
                  </a:cubicBezTo>
                  <a:cubicBezTo>
                    <a:pt x="56" y="165"/>
                    <a:pt x="105" y="165"/>
                    <a:pt x="148" y="147"/>
                  </a:cubicBezTo>
                  <a:cubicBezTo>
                    <a:pt x="155" y="144"/>
                    <a:pt x="163" y="140"/>
                    <a:pt x="171" y="138"/>
                  </a:cubicBezTo>
                  <a:cubicBezTo>
                    <a:pt x="181" y="136"/>
                    <a:pt x="191" y="135"/>
                    <a:pt x="201" y="135"/>
                  </a:cubicBezTo>
                  <a:cubicBezTo>
                    <a:pt x="211" y="134"/>
                    <a:pt x="221" y="133"/>
                    <a:pt x="232" y="131"/>
                  </a:cubicBezTo>
                  <a:cubicBezTo>
                    <a:pt x="237" y="130"/>
                    <a:pt x="242" y="128"/>
                    <a:pt x="246" y="125"/>
                  </a:cubicBezTo>
                  <a:cubicBezTo>
                    <a:pt x="250" y="121"/>
                    <a:pt x="252" y="115"/>
                    <a:pt x="252" y="110"/>
                  </a:cubicBezTo>
                  <a:cubicBezTo>
                    <a:pt x="257" y="79"/>
                    <a:pt x="250" y="47"/>
                    <a:pt x="232" y="21"/>
                  </a:cubicBezTo>
                  <a:cubicBezTo>
                    <a:pt x="230" y="17"/>
                    <a:pt x="227" y="14"/>
                    <a:pt x="224" y="11"/>
                  </a:cubicBezTo>
                  <a:cubicBezTo>
                    <a:pt x="219" y="9"/>
                    <a:pt x="215" y="8"/>
                    <a:pt x="210" y="8"/>
                  </a:cubicBezTo>
                  <a:cubicBezTo>
                    <a:pt x="190" y="5"/>
                    <a:pt x="169" y="1"/>
                    <a:pt x="149" y="0"/>
                  </a:cubicBezTo>
                  <a:cubicBezTo>
                    <a:pt x="134" y="0"/>
                    <a:pt x="127" y="7"/>
                    <a:pt x="117" y="17"/>
                  </a:cubicBezTo>
                  <a:cubicBezTo>
                    <a:pt x="95" y="38"/>
                    <a:pt x="83" y="69"/>
                    <a:pt x="57" y="85"/>
                  </a:cubicBezTo>
                  <a:close/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ṧľíďé">
              <a:extLst>
                <a:ext uri="{FF2B5EF4-FFF2-40B4-BE49-F238E27FC236}">
                  <a16:creationId xmlns:a16="http://schemas.microsoft.com/office/drawing/2014/main" id="{F3B22A45-C8B0-4119-A9CF-B2BA0A2F96E7}"/>
                </a:ext>
              </a:extLst>
            </p:cNvPr>
            <p:cNvSpPr/>
            <p:nvPr/>
          </p:nvSpPr>
          <p:spPr bwMode="auto">
            <a:xfrm>
              <a:off x="7539038" y="5132388"/>
              <a:ext cx="201613" cy="255588"/>
            </a:xfrm>
            <a:custGeom>
              <a:avLst/>
              <a:gdLst>
                <a:gd name="T0" fmla="*/ 9 w 142"/>
                <a:gd name="T1" fmla="*/ 84 h 179"/>
                <a:gd name="T2" fmla="*/ 23 w 142"/>
                <a:gd name="T3" fmla="*/ 140 h 179"/>
                <a:gd name="T4" fmla="*/ 42 w 142"/>
                <a:gd name="T5" fmla="*/ 157 h 179"/>
                <a:gd name="T6" fmla="*/ 127 w 142"/>
                <a:gd name="T7" fmla="*/ 165 h 179"/>
                <a:gd name="T8" fmla="*/ 138 w 142"/>
                <a:gd name="T9" fmla="*/ 156 h 179"/>
                <a:gd name="T10" fmla="*/ 137 w 142"/>
                <a:gd name="T11" fmla="*/ 133 h 179"/>
                <a:gd name="T12" fmla="*/ 99 w 142"/>
                <a:gd name="T13" fmla="*/ 0 h 179"/>
                <a:gd name="T14" fmla="*/ 16 w 142"/>
                <a:gd name="T15" fmla="*/ 19 h 179"/>
                <a:gd name="T16" fmla="*/ 9 w 142"/>
                <a:gd name="T17" fmla="*/ 8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9">
                  <a:moveTo>
                    <a:pt x="9" y="84"/>
                  </a:moveTo>
                  <a:cubicBezTo>
                    <a:pt x="9" y="104"/>
                    <a:pt x="11" y="124"/>
                    <a:pt x="23" y="140"/>
                  </a:cubicBezTo>
                  <a:cubicBezTo>
                    <a:pt x="28" y="147"/>
                    <a:pt x="35" y="153"/>
                    <a:pt x="42" y="157"/>
                  </a:cubicBezTo>
                  <a:cubicBezTo>
                    <a:pt x="68" y="173"/>
                    <a:pt x="101" y="179"/>
                    <a:pt x="127" y="165"/>
                  </a:cubicBezTo>
                  <a:cubicBezTo>
                    <a:pt x="132" y="163"/>
                    <a:pt x="135" y="160"/>
                    <a:pt x="138" y="156"/>
                  </a:cubicBezTo>
                  <a:cubicBezTo>
                    <a:pt x="142" y="150"/>
                    <a:pt x="140" y="141"/>
                    <a:pt x="137" y="133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4" y="4"/>
                    <a:pt x="38" y="7"/>
                    <a:pt x="16" y="19"/>
                  </a:cubicBezTo>
                  <a:cubicBezTo>
                    <a:pt x="0" y="28"/>
                    <a:pt x="9" y="67"/>
                    <a:pt x="9" y="84"/>
                  </a:cubicBezTo>
                  <a:close/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$ļïḑê">
              <a:extLst>
                <a:ext uri="{FF2B5EF4-FFF2-40B4-BE49-F238E27FC236}">
                  <a16:creationId xmlns:a16="http://schemas.microsoft.com/office/drawing/2014/main" id="{4D2ABC42-6E79-4B0F-BDFA-ECB89757B940}"/>
                </a:ext>
              </a:extLst>
            </p:cNvPr>
            <p:cNvSpPr/>
            <p:nvPr/>
          </p:nvSpPr>
          <p:spPr bwMode="auto">
            <a:xfrm>
              <a:off x="7070726" y="4038601"/>
              <a:ext cx="114300" cy="182563"/>
            </a:xfrm>
            <a:custGeom>
              <a:avLst/>
              <a:gdLst>
                <a:gd name="T0" fmla="*/ 20 w 80"/>
                <a:gd name="T1" fmla="*/ 36 h 128"/>
                <a:gd name="T2" fmla="*/ 5 w 80"/>
                <a:gd name="T3" fmla="*/ 53 h 128"/>
                <a:gd name="T4" fmla="*/ 2 w 80"/>
                <a:gd name="T5" fmla="*/ 79 h 128"/>
                <a:gd name="T6" fmla="*/ 20 w 80"/>
                <a:gd name="T7" fmla="*/ 114 h 128"/>
                <a:gd name="T8" fmla="*/ 56 w 80"/>
                <a:gd name="T9" fmla="*/ 126 h 128"/>
                <a:gd name="T10" fmla="*/ 80 w 80"/>
                <a:gd name="T11" fmla="*/ 99 h 128"/>
                <a:gd name="T12" fmla="*/ 77 w 80"/>
                <a:gd name="T13" fmla="*/ 82 h 128"/>
                <a:gd name="T14" fmla="*/ 49 w 80"/>
                <a:gd name="T15" fmla="*/ 3 h 128"/>
                <a:gd name="T16" fmla="*/ 47 w 80"/>
                <a:gd name="T17" fmla="*/ 0 h 128"/>
                <a:gd name="T18" fmla="*/ 44 w 80"/>
                <a:gd name="T19" fmla="*/ 1 h 128"/>
                <a:gd name="T20" fmla="*/ 21 w 80"/>
                <a:gd name="T21" fmla="*/ 14 h 128"/>
                <a:gd name="T22" fmla="*/ 20 w 80"/>
                <a:gd name="T23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28">
                  <a:moveTo>
                    <a:pt x="20" y="36"/>
                  </a:moveTo>
                  <a:cubicBezTo>
                    <a:pt x="18" y="44"/>
                    <a:pt x="10" y="47"/>
                    <a:pt x="5" y="53"/>
                  </a:cubicBezTo>
                  <a:cubicBezTo>
                    <a:pt x="0" y="60"/>
                    <a:pt x="0" y="70"/>
                    <a:pt x="2" y="79"/>
                  </a:cubicBezTo>
                  <a:cubicBezTo>
                    <a:pt x="5" y="92"/>
                    <a:pt x="11" y="104"/>
                    <a:pt x="20" y="114"/>
                  </a:cubicBezTo>
                  <a:cubicBezTo>
                    <a:pt x="29" y="124"/>
                    <a:pt x="43" y="128"/>
                    <a:pt x="56" y="126"/>
                  </a:cubicBezTo>
                  <a:cubicBezTo>
                    <a:pt x="69" y="124"/>
                    <a:pt x="80" y="112"/>
                    <a:pt x="80" y="99"/>
                  </a:cubicBezTo>
                  <a:cubicBezTo>
                    <a:pt x="80" y="93"/>
                    <a:pt x="79" y="87"/>
                    <a:pt x="77" y="8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1"/>
                    <a:pt x="47" y="0"/>
                  </a:cubicBezTo>
                  <a:cubicBezTo>
                    <a:pt x="46" y="0"/>
                    <a:pt x="45" y="0"/>
                    <a:pt x="44" y="1"/>
                  </a:cubicBezTo>
                  <a:cubicBezTo>
                    <a:pt x="38" y="4"/>
                    <a:pt x="25" y="7"/>
                    <a:pt x="21" y="14"/>
                  </a:cubicBezTo>
                  <a:cubicBezTo>
                    <a:pt x="17" y="20"/>
                    <a:pt x="23" y="29"/>
                    <a:pt x="20" y="36"/>
                  </a:cubicBezTo>
                  <a:close/>
                </a:path>
              </a:pathLst>
            </a:custGeom>
            <a:solidFill>
              <a:srgbClr val="FBB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iḋé">
              <a:extLst>
                <a:ext uri="{FF2B5EF4-FFF2-40B4-BE49-F238E27FC236}">
                  <a16:creationId xmlns:a16="http://schemas.microsoft.com/office/drawing/2014/main" id="{3C4610D3-4293-4436-BE8E-F0A9CD7138A1}"/>
                </a:ext>
              </a:extLst>
            </p:cNvPr>
            <p:cNvSpPr/>
            <p:nvPr/>
          </p:nvSpPr>
          <p:spPr bwMode="auto">
            <a:xfrm>
              <a:off x="7081838" y="3992563"/>
              <a:ext cx="90488" cy="92075"/>
            </a:xfrm>
            <a:custGeom>
              <a:avLst/>
              <a:gdLst>
                <a:gd name="T0" fmla="*/ 0 w 64"/>
                <a:gd name="T1" fmla="*/ 65 h 65"/>
                <a:gd name="T2" fmla="*/ 28 w 64"/>
                <a:gd name="T3" fmla="*/ 54 h 65"/>
                <a:gd name="T4" fmla="*/ 57 w 64"/>
                <a:gd name="T5" fmla="*/ 55 h 65"/>
                <a:gd name="T6" fmla="*/ 64 w 64"/>
                <a:gd name="T7" fmla="*/ 60 h 65"/>
                <a:gd name="T8" fmla="*/ 46 w 64"/>
                <a:gd name="T9" fmla="*/ 3 h 65"/>
                <a:gd name="T10" fmla="*/ 44 w 64"/>
                <a:gd name="T11" fmla="*/ 0 h 65"/>
                <a:gd name="T12" fmla="*/ 41 w 64"/>
                <a:gd name="T13" fmla="*/ 0 h 65"/>
                <a:gd name="T14" fmla="*/ 14 w 64"/>
                <a:gd name="T15" fmla="*/ 7 h 65"/>
                <a:gd name="T16" fmla="*/ 4 w 64"/>
                <a:gd name="T17" fmla="*/ 19 h 65"/>
                <a:gd name="T18" fmla="*/ 0 w 64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0" y="65"/>
                  </a:moveTo>
                  <a:cubicBezTo>
                    <a:pt x="10" y="64"/>
                    <a:pt x="18" y="58"/>
                    <a:pt x="28" y="54"/>
                  </a:cubicBezTo>
                  <a:cubicBezTo>
                    <a:pt x="37" y="50"/>
                    <a:pt x="49" y="49"/>
                    <a:pt x="57" y="55"/>
                  </a:cubicBezTo>
                  <a:cubicBezTo>
                    <a:pt x="59" y="57"/>
                    <a:pt x="61" y="60"/>
                    <a:pt x="64" y="60"/>
                  </a:cubicBezTo>
                  <a:cubicBezTo>
                    <a:pt x="60" y="40"/>
                    <a:pt x="54" y="21"/>
                    <a:pt x="46" y="3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10"/>
                    <a:pt x="3" y="9"/>
                    <a:pt x="4" y="19"/>
                  </a:cubicBezTo>
                  <a:cubicBezTo>
                    <a:pt x="4" y="23"/>
                    <a:pt x="6" y="65"/>
                    <a:pt x="0" y="65"/>
                  </a:cubicBezTo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šlíḋè">
              <a:extLst>
                <a:ext uri="{FF2B5EF4-FFF2-40B4-BE49-F238E27FC236}">
                  <a16:creationId xmlns:a16="http://schemas.microsoft.com/office/drawing/2014/main" id="{8FA0E06B-E692-4BDC-A561-B48EB15E0D86}"/>
                </a:ext>
              </a:extLst>
            </p:cNvPr>
            <p:cNvSpPr/>
            <p:nvPr/>
          </p:nvSpPr>
          <p:spPr bwMode="auto">
            <a:xfrm>
              <a:off x="7053263" y="3271838"/>
              <a:ext cx="180975" cy="758825"/>
            </a:xfrm>
            <a:custGeom>
              <a:avLst/>
              <a:gdLst>
                <a:gd name="T0" fmla="*/ 17 w 127"/>
                <a:gd name="T1" fmla="*/ 3 h 534"/>
                <a:gd name="T2" fmla="*/ 13 w 127"/>
                <a:gd name="T3" fmla="*/ 24 h 534"/>
                <a:gd name="T4" fmla="*/ 18 w 127"/>
                <a:gd name="T5" fmla="*/ 130 h 534"/>
                <a:gd name="T6" fmla="*/ 22 w 127"/>
                <a:gd name="T7" fmla="*/ 155 h 534"/>
                <a:gd name="T8" fmla="*/ 23 w 127"/>
                <a:gd name="T9" fmla="*/ 191 h 534"/>
                <a:gd name="T10" fmla="*/ 19 w 127"/>
                <a:gd name="T11" fmla="*/ 345 h 534"/>
                <a:gd name="T12" fmla="*/ 5 w 127"/>
                <a:gd name="T13" fmla="*/ 399 h 534"/>
                <a:gd name="T14" fmla="*/ 1 w 127"/>
                <a:gd name="T15" fmla="*/ 416 h 534"/>
                <a:gd name="T16" fmla="*/ 17 w 127"/>
                <a:gd name="T17" fmla="*/ 531 h 534"/>
                <a:gd name="T18" fmla="*/ 81 w 127"/>
                <a:gd name="T19" fmla="*/ 534 h 534"/>
                <a:gd name="T20" fmla="*/ 114 w 127"/>
                <a:gd name="T21" fmla="*/ 338 h 534"/>
                <a:gd name="T22" fmla="*/ 119 w 127"/>
                <a:gd name="T23" fmla="*/ 240 h 534"/>
                <a:gd name="T24" fmla="*/ 118 w 127"/>
                <a:gd name="T25" fmla="*/ 75 h 534"/>
                <a:gd name="T26" fmla="*/ 100 w 127"/>
                <a:gd name="T27" fmla="*/ 26 h 534"/>
                <a:gd name="T28" fmla="*/ 60 w 127"/>
                <a:gd name="T29" fmla="*/ 3 h 534"/>
                <a:gd name="T30" fmla="*/ 32 w 127"/>
                <a:gd name="T31" fmla="*/ 2 h 534"/>
                <a:gd name="T32" fmla="*/ 17 w 127"/>
                <a:gd name="T33" fmla="*/ 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534">
                  <a:moveTo>
                    <a:pt x="17" y="3"/>
                  </a:moveTo>
                  <a:cubicBezTo>
                    <a:pt x="13" y="9"/>
                    <a:pt x="13" y="17"/>
                    <a:pt x="13" y="24"/>
                  </a:cubicBezTo>
                  <a:cubicBezTo>
                    <a:pt x="13" y="59"/>
                    <a:pt x="13" y="95"/>
                    <a:pt x="18" y="130"/>
                  </a:cubicBezTo>
                  <a:cubicBezTo>
                    <a:pt x="20" y="138"/>
                    <a:pt x="21" y="147"/>
                    <a:pt x="22" y="155"/>
                  </a:cubicBezTo>
                  <a:cubicBezTo>
                    <a:pt x="23" y="167"/>
                    <a:pt x="23" y="179"/>
                    <a:pt x="23" y="191"/>
                  </a:cubicBezTo>
                  <a:cubicBezTo>
                    <a:pt x="19" y="345"/>
                    <a:pt x="19" y="345"/>
                    <a:pt x="19" y="345"/>
                  </a:cubicBezTo>
                  <a:cubicBezTo>
                    <a:pt x="18" y="363"/>
                    <a:pt x="17" y="384"/>
                    <a:pt x="5" y="399"/>
                  </a:cubicBezTo>
                  <a:cubicBezTo>
                    <a:pt x="2" y="403"/>
                    <a:pt x="0" y="410"/>
                    <a:pt x="1" y="416"/>
                  </a:cubicBezTo>
                  <a:cubicBezTo>
                    <a:pt x="4" y="454"/>
                    <a:pt x="10" y="493"/>
                    <a:pt x="17" y="531"/>
                  </a:cubicBezTo>
                  <a:cubicBezTo>
                    <a:pt x="37" y="521"/>
                    <a:pt x="61" y="523"/>
                    <a:pt x="81" y="534"/>
                  </a:cubicBezTo>
                  <a:cubicBezTo>
                    <a:pt x="101" y="470"/>
                    <a:pt x="112" y="404"/>
                    <a:pt x="114" y="338"/>
                  </a:cubicBezTo>
                  <a:cubicBezTo>
                    <a:pt x="115" y="305"/>
                    <a:pt x="114" y="272"/>
                    <a:pt x="119" y="240"/>
                  </a:cubicBezTo>
                  <a:cubicBezTo>
                    <a:pt x="127" y="185"/>
                    <a:pt x="124" y="129"/>
                    <a:pt x="118" y="75"/>
                  </a:cubicBezTo>
                  <a:cubicBezTo>
                    <a:pt x="116" y="57"/>
                    <a:pt x="112" y="39"/>
                    <a:pt x="100" y="26"/>
                  </a:cubicBezTo>
                  <a:cubicBezTo>
                    <a:pt x="90" y="14"/>
                    <a:pt x="76" y="6"/>
                    <a:pt x="60" y="3"/>
                  </a:cubicBezTo>
                  <a:cubicBezTo>
                    <a:pt x="51" y="0"/>
                    <a:pt x="42" y="1"/>
                    <a:pt x="32" y="2"/>
                  </a:cubicBezTo>
                  <a:cubicBezTo>
                    <a:pt x="27" y="2"/>
                    <a:pt x="22" y="3"/>
                    <a:pt x="17" y="3"/>
                  </a:cubicBezTo>
                </a:path>
              </a:pathLst>
            </a:custGeom>
            <a:solidFill>
              <a:srgbClr val="5B5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śḻiḑè">
              <a:extLst>
                <a:ext uri="{FF2B5EF4-FFF2-40B4-BE49-F238E27FC236}">
                  <a16:creationId xmlns:a16="http://schemas.microsoft.com/office/drawing/2014/main" id="{744CE6C3-97CD-45BD-9242-12F55BA1CE64}"/>
                </a:ext>
              </a:extLst>
            </p:cNvPr>
            <p:cNvSpPr/>
            <p:nvPr/>
          </p:nvSpPr>
          <p:spPr bwMode="auto">
            <a:xfrm>
              <a:off x="7054851" y="3273426"/>
              <a:ext cx="174625" cy="757238"/>
            </a:xfrm>
            <a:custGeom>
              <a:avLst/>
              <a:gdLst>
                <a:gd name="T0" fmla="*/ 45 w 123"/>
                <a:gd name="T1" fmla="*/ 0 h 533"/>
                <a:gd name="T2" fmla="*/ 31 w 123"/>
                <a:gd name="T3" fmla="*/ 1 h 533"/>
                <a:gd name="T4" fmla="*/ 17 w 123"/>
                <a:gd name="T5" fmla="*/ 2 h 533"/>
                <a:gd name="T6" fmla="*/ 16 w 123"/>
                <a:gd name="T7" fmla="*/ 2 h 533"/>
                <a:gd name="T8" fmla="*/ 12 w 123"/>
                <a:gd name="T9" fmla="*/ 23 h 533"/>
                <a:gd name="T10" fmla="*/ 12 w 123"/>
                <a:gd name="T11" fmla="*/ 23 h 533"/>
                <a:gd name="T12" fmla="*/ 17 w 123"/>
                <a:gd name="T13" fmla="*/ 129 h 533"/>
                <a:gd name="T14" fmla="*/ 21 w 123"/>
                <a:gd name="T15" fmla="*/ 154 h 533"/>
                <a:gd name="T16" fmla="*/ 22 w 123"/>
                <a:gd name="T17" fmla="*/ 177 h 533"/>
                <a:gd name="T18" fmla="*/ 22 w 123"/>
                <a:gd name="T19" fmla="*/ 190 h 533"/>
                <a:gd name="T20" fmla="*/ 18 w 123"/>
                <a:gd name="T21" fmla="*/ 344 h 533"/>
                <a:gd name="T22" fmla="*/ 4 w 123"/>
                <a:gd name="T23" fmla="*/ 398 h 533"/>
                <a:gd name="T24" fmla="*/ 0 w 123"/>
                <a:gd name="T25" fmla="*/ 412 h 533"/>
                <a:gd name="T26" fmla="*/ 0 w 123"/>
                <a:gd name="T27" fmla="*/ 415 h 533"/>
                <a:gd name="T28" fmla="*/ 16 w 123"/>
                <a:gd name="T29" fmla="*/ 530 h 533"/>
                <a:gd name="T30" fmla="*/ 45 w 123"/>
                <a:gd name="T31" fmla="*/ 523 h 533"/>
                <a:gd name="T32" fmla="*/ 80 w 123"/>
                <a:gd name="T33" fmla="*/ 533 h 533"/>
                <a:gd name="T34" fmla="*/ 113 w 123"/>
                <a:gd name="T35" fmla="*/ 337 h 533"/>
                <a:gd name="T36" fmla="*/ 118 w 123"/>
                <a:gd name="T37" fmla="*/ 239 h 533"/>
                <a:gd name="T38" fmla="*/ 123 w 123"/>
                <a:gd name="T39" fmla="*/ 169 h 533"/>
                <a:gd name="T40" fmla="*/ 117 w 123"/>
                <a:gd name="T41" fmla="*/ 74 h 533"/>
                <a:gd name="T42" fmla="*/ 99 w 123"/>
                <a:gd name="T43" fmla="*/ 25 h 533"/>
                <a:gd name="T44" fmla="*/ 59 w 123"/>
                <a:gd name="T45" fmla="*/ 2 h 533"/>
                <a:gd name="T46" fmla="*/ 45 w 123"/>
                <a:gd name="T4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" h="533">
                  <a:moveTo>
                    <a:pt x="45" y="0"/>
                  </a:moveTo>
                  <a:cubicBezTo>
                    <a:pt x="41" y="0"/>
                    <a:pt x="36" y="1"/>
                    <a:pt x="31" y="1"/>
                  </a:cubicBezTo>
                  <a:cubicBezTo>
                    <a:pt x="27" y="1"/>
                    <a:pt x="22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2" y="8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58"/>
                    <a:pt x="12" y="94"/>
                    <a:pt x="17" y="129"/>
                  </a:cubicBezTo>
                  <a:cubicBezTo>
                    <a:pt x="19" y="137"/>
                    <a:pt x="20" y="146"/>
                    <a:pt x="21" y="154"/>
                  </a:cubicBezTo>
                  <a:cubicBezTo>
                    <a:pt x="22" y="162"/>
                    <a:pt x="22" y="169"/>
                    <a:pt x="22" y="177"/>
                  </a:cubicBezTo>
                  <a:cubicBezTo>
                    <a:pt x="22" y="181"/>
                    <a:pt x="22" y="185"/>
                    <a:pt x="22" y="190"/>
                  </a:cubicBezTo>
                  <a:cubicBezTo>
                    <a:pt x="18" y="344"/>
                    <a:pt x="18" y="344"/>
                    <a:pt x="18" y="344"/>
                  </a:cubicBezTo>
                  <a:cubicBezTo>
                    <a:pt x="17" y="362"/>
                    <a:pt x="16" y="383"/>
                    <a:pt x="4" y="398"/>
                  </a:cubicBezTo>
                  <a:cubicBezTo>
                    <a:pt x="1" y="402"/>
                    <a:pt x="0" y="407"/>
                    <a:pt x="0" y="412"/>
                  </a:cubicBezTo>
                  <a:cubicBezTo>
                    <a:pt x="0" y="413"/>
                    <a:pt x="0" y="414"/>
                    <a:pt x="0" y="415"/>
                  </a:cubicBezTo>
                  <a:cubicBezTo>
                    <a:pt x="3" y="453"/>
                    <a:pt x="9" y="492"/>
                    <a:pt x="16" y="530"/>
                  </a:cubicBezTo>
                  <a:cubicBezTo>
                    <a:pt x="25" y="526"/>
                    <a:pt x="35" y="523"/>
                    <a:pt x="45" y="523"/>
                  </a:cubicBezTo>
                  <a:cubicBezTo>
                    <a:pt x="57" y="523"/>
                    <a:pt x="69" y="527"/>
                    <a:pt x="80" y="533"/>
                  </a:cubicBezTo>
                  <a:cubicBezTo>
                    <a:pt x="100" y="469"/>
                    <a:pt x="111" y="403"/>
                    <a:pt x="113" y="337"/>
                  </a:cubicBezTo>
                  <a:cubicBezTo>
                    <a:pt x="114" y="304"/>
                    <a:pt x="113" y="271"/>
                    <a:pt x="118" y="239"/>
                  </a:cubicBezTo>
                  <a:cubicBezTo>
                    <a:pt x="121" y="216"/>
                    <a:pt x="123" y="192"/>
                    <a:pt x="123" y="169"/>
                  </a:cubicBezTo>
                  <a:cubicBezTo>
                    <a:pt x="123" y="137"/>
                    <a:pt x="120" y="105"/>
                    <a:pt x="117" y="74"/>
                  </a:cubicBezTo>
                  <a:cubicBezTo>
                    <a:pt x="115" y="56"/>
                    <a:pt x="111" y="38"/>
                    <a:pt x="99" y="25"/>
                  </a:cubicBezTo>
                  <a:cubicBezTo>
                    <a:pt x="89" y="13"/>
                    <a:pt x="75" y="5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</a:path>
              </a:pathLst>
            </a:custGeom>
            <a:solidFill>
              <a:srgbClr val="524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şlíḍé">
              <a:extLst>
                <a:ext uri="{FF2B5EF4-FFF2-40B4-BE49-F238E27FC236}">
                  <a16:creationId xmlns:a16="http://schemas.microsoft.com/office/drawing/2014/main" id="{2EC44239-0BC4-4E88-B932-FD70D6B3BD28}"/>
                </a:ext>
              </a:extLst>
            </p:cNvPr>
            <p:cNvSpPr/>
            <p:nvPr/>
          </p:nvSpPr>
          <p:spPr bwMode="auto">
            <a:xfrm>
              <a:off x="7108826" y="3824288"/>
              <a:ext cx="658813" cy="1374775"/>
            </a:xfrm>
            <a:custGeom>
              <a:avLst/>
              <a:gdLst>
                <a:gd name="T0" fmla="*/ 27 w 463"/>
                <a:gd name="T1" fmla="*/ 60 h 967"/>
                <a:gd name="T2" fmla="*/ 69 w 463"/>
                <a:gd name="T3" fmla="*/ 469 h 967"/>
                <a:gd name="T4" fmla="*/ 78 w 463"/>
                <a:gd name="T5" fmla="*/ 500 h 967"/>
                <a:gd name="T6" fmla="*/ 66 w 463"/>
                <a:gd name="T7" fmla="*/ 557 h 967"/>
                <a:gd name="T8" fmla="*/ 69 w 463"/>
                <a:gd name="T9" fmla="*/ 690 h 967"/>
                <a:gd name="T10" fmla="*/ 79 w 463"/>
                <a:gd name="T11" fmla="*/ 745 h 967"/>
                <a:gd name="T12" fmla="*/ 77 w 463"/>
                <a:gd name="T13" fmla="*/ 799 h 967"/>
                <a:gd name="T14" fmla="*/ 96 w 463"/>
                <a:gd name="T15" fmla="*/ 888 h 967"/>
                <a:gd name="T16" fmla="*/ 96 w 463"/>
                <a:gd name="T17" fmla="*/ 895 h 967"/>
                <a:gd name="T18" fmla="*/ 89 w 463"/>
                <a:gd name="T19" fmla="*/ 905 h 967"/>
                <a:gd name="T20" fmla="*/ 78 w 463"/>
                <a:gd name="T21" fmla="*/ 947 h 967"/>
                <a:gd name="T22" fmla="*/ 143 w 463"/>
                <a:gd name="T23" fmla="*/ 947 h 967"/>
                <a:gd name="T24" fmla="*/ 207 w 463"/>
                <a:gd name="T25" fmla="*/ 967 h 967"/>
                <a:gd name="T26" fmla="*/ 210 w 463"/>
                <a:gd name="T27" fmla="*/ 888 h 967"/>
                <a:gd name="T28" fmla="*/ 225 w 463"/>
                <a:gd name="T29" fmla="*/ 845 h 967"/>
                <a:gd name="T30" fmla="*/ 215 w 463"/>
                <a:gd name="T31" fmla="*/ 805 h 967"/>
                <a:gd name="T32" fmla="*/ 215 w 463"/>
                <a:gd name="T33" fmla="*/ 779 h 967"/>
                <a:gd name="T34" fmla="*/ 209 w 463"/>
                <a:gd name="T35" fmla="*/ 632 h 967"/>
                <a:gd name="T36" fmla="*/ 202 w 463"/>
                <a:gd name="T37" fmla="*/ 604 h 967"/>
                <a:gd name="T38" fmla="*/ 195 w 463"/>
                <a:gd name="T39" fmla="*/ 586 h 967"/>
                <a:gd name="T40" fmla="*/ 203 w 463"/>
                <a:gd name="T41" fmla="*/ 566 h 967"/>
                <a:gd name="T42" fmla="*/ 211 w 463"/>
                <a:gd name="T43" fmla="*/ 527 h 967"/>
                <a:gd name="T44" fmla="*/ 228 w 463"/>
                <a:gd name="T45" fmla="*/ 418 h 967"/>
                <a:gd name="T46" fmla="*/ 224 w 463"/>
                <a:gd name="T47" fmla="*/ 324 h 967"/>
                <a:gd name="T48" fmla="*/ 246 w 463"/>
                <a:gd name="T49" fmla="*/ 486 h 967"/>
                <a:gd name="T50" fmla="*/ 250 w 463"/>
                <a:gd name="T51" fmla="*/ 539 h 967"/>
                <a:gd name="T52" fmla="*/ 269 w 463"/>
                <a:gd name="T53" fmla="*/ 576 h 967"/>
                <a:gd name="T54" fmla="*/ 270 w 463"/>
                <a:gd name="T55" fmla="*/ 601 h 967"/>
                <a:gd name="T56" fmla="*/ 280 w 463"/>
                <a:gd name="T57" fmla="*/ 623 h 967"/>
                <a:gd name="T58" fmla="*/ 285 w 463"/>
                <a:gd name="T59" fmla="*/ 741 h 967"/>
                <a:gd name="T60" fmla="*/ 290 w 463"/>
                <a:gd name="T61" fmla="*/ 800 h 967"/>
                <a:gd name="T62" fmla="*/ 293 w 463"/>
                <a:gd name="T63" fmla="*/ 819 h 967"/>
                <a:gd name="T64" fmla="*/ 286 w 463"/>
                <a:gd name="T65" fmla="*/ 842 h 967"/>
                <a:gd name="T66" fmla="*/ 306 w 463"/>
                <a:gd name="T67" fmla="*/ 966 h 967"/>
                <a:gd name="T68" fmla="*/ 355 w 463"/>
                <a:gd name="T69" fmla="*/ 939 h 967"/>
                <a:gd name="T70" fmla="*/ 411 w 463"/>
                <a:gd name="T71" fmla="*/ 947 h 967"/>
                <a:gd name="T72" fmla="*/ 425 w 463"/>
                <a:gd name="T73" fmla="*/ 880 h 967"/>
                <a:gd name="T74" fmla="*/ 432 w 463"/>
                <a:gd name="T75" fmla="*/ 864 h 967"/>
                <a:gd name="T76" fmla="*/ 426 w 463"/>
                <a:gd name="T77" fmla="*/ 834 h 967"/>
                <a:gd name="T78" fmla="*/ 424 w 463"/>
                <a:gd name="T79" fmla="*/ 784 h 967"/>
                <a:gd name="T80" fmla="*/ 417 w 463"/>
                <a:gd name="T81" fmla="*/ 617 h 967"/>
                <a:gd name="T82" fmla="*/ 409 w 463"/>
                <a:gd name="T83" fmla="*/ 585 h 967"/>
                <a:gd name="T84" fmla="*/ 405 w 463"/>
                <a:gd name="T85" fmla="*/ 574 h 967"/>
                <a:gd name="T86" fmla="*/ 401 w 463"/>
                <a:gd name="T87" fmla="*/ 553 h 967"/>
                <a:gd name="T88" fmla="*/ 397 w 463"/>
                <a:gd name="T89" fmla="*/ 489 h 967"/>
                <a:gd name="T90" fmla="*/ 419 w 463"/>
                <a:gd name="T91" fmla="*/ 356 h 967"/>
                <a:gd name="T92" fmla="*/ 431 w 463"/>
                <a:gd name="T93" fmla="*/ 297 h 967"/>
                <a:gd name="T94" fmla="*/ 442 w 463"/>
                <a:gd name="T95" fmla="*/ 216 h 967"/>
                <a:gd name="T96" fmla="*/ 460 w 463"/>
                <a:gd name="T97" fmla="*/ 144 h 967"/>
                <a:gd name="T98" fmla="*/ 432 w 463"/>
                <a:gd name="T99" fmla="*/ 34 h 967"/>
                <a:gd name="T100" fmla="*/ 386 w 463"/>
                <a:gd name="T101" fmla="*/ 18 h 967"/>
                <a:gd name="T102" fmla="*/ 55 w 463"/>
                <a:gd name="T103" fmla="*/ 41 h 967"/>
                <a:gd name="T104" fmla="*/ 27 w 463"/>
                <a:gd name="T105" fmla="*/ 6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967">
                  <a:moveTo>
                    <a:pt x="27" y="60"/>
                  </a:moveTo>
                  <a:cubicBezTo>
                    <a:pt x="0" y="198"/>
                    <a:pt x="14" y="340"/>
                    <a:pt x="69" y="469"/>
                  </a:cubicBezTo>
                  <a:cubicBezTo>
                    <a:pt x="73" y="479"/>
                    <a:pt x="77" y="489"/>
                    <a:pt x="78" y="500"/>
                  </a:cubicBezTo>
                  <a:cubicBezTo>
                    <a:pt x="81" y="519"/>
                    <a:pt x="72" y="538"/>
                    <a:pt x="66" y="557"/>
                  </a:cubicBezTo>
                  <a:cubicBezTo>
                    <a:pt x="54" y="600"/>
                    <a:pt x="61" y="646"/>
                    <a:pt x="69" y="690"/>
                  </a:cubicBezTo>
                  <a:cubicBezTo>
                    <a:pt x="72" y="709"/>
                    <a:pt x="76" y="727"/>
                    <a:pt x="79" y="745"/>
                  </a:cubicBezTo>
                  <a:cubicBezTo>
                    <a:pt x="82" y="763"/>
                    <a:pt x="85" y="783"/>
                    <a:pt x="77" y="799"/>
                  </a:cubicBezTo>
                  <a:cubicBezTo>
                    <a:pt x="84" y="829"/>
                    <a:pt x="89" y="858"/>
                    <a:pt x="96" y="888"/>
                  </a:cubicBezTo>
                  <a:cubicBezTo>
                    <a:pt x="96" y="891"/>
                    <a:pt x="97" y="893"/>
                    <a:pt x="96" y="895"/>
                  </a:cubicBezTo>
                  <a:cubicBezTo>
                    <a:pt x="95" y="899"/>
                    <a:pt x="92" y="903"/>
                    <a:pt x="89" y="905"/>
                  </a:cubicBezTo>
                  <a:cubicBezTo>
                    <a:pt x="78" y="916"/>
                    <a:pt x="74" y="932"/>
                    <a:pt x="78" y="947"/>
                  </a:cubicBezTo>
                  <a:cubicBezTo>
                    <a:pt x="96" y="934"/>
                    <a:pt x="122" y="939"/>
                    <a:pt x="143" y="947"/>
                  </a:cubicBezTo>
                  <a:cubicBezTo>
                    <a:pt x="163" y="956"/>
                    <a:pt x="184" y="967"/>
                    <a:pt x="207" y="967"/>
                  </a:cubicBezTo>
                  <a:cubicBezTo>
                    <a:pt x="203" y="941"/>
                    <a:pt x="200" y="913"/>
                    <a:pt x="210" y="888"/>
                  </a:cubicBezTo>
                  <a:cubicBezTo>
                    <a:pt x="216" y="874"/>
                    <a:pt x="226" y="860"/>
                    <a:pt x="225" y="845"/>
                  </a:cubicBezTo>
                  <a:cubicBezTo>
                    <a:pt x="225" y="831"/>
                    <a:pt x="217" y="819"/>
                    <a:pt x="215" y="805"/>
                  </a:cubicBezTo>
                  <a:cubicBezTo>
                    <a:pt x="214" y="796"/>
                    <a:pt x="214" y="788"/>
                    <a:pt x="215" y="779"/>
                  </a:cubicBezTo>
                  <a:cubicBezTo>
                    <a:pt x="221" y="730"/>
                    <a:pt x="215" y="681"/>
                    <a:pt x="209" y="632"/>
                  </a:cubicBezTo>
                  <a:cubicBezTo>
                    <a:pt x="208" y="623"/>
                    <a:pt x="206" y="613"/>
                    <a:pt x="202" y="604"/>
                  </a:cubicBezTo>
                  <a:cubicBezTo>
                    <a:pt x="199" y="598"/>
                    <a:pt x="195" y="593"/>
                    <a:pt x="195" y="586"/>
                  </a:cubicBezTo>
                  <a:cubicBezTo>
                    <a:pt x="195" y="579"/>
                    <a:pt x="201" y="573"/>
                    <a:pt x="203" y="566"/>
                  </a:cubicBezTo>
                  <a:cubicBezTo>
                    <a:pt x="207" y="553"/>
                    <a:pt x="200" y="535"/>
                    <a:pt x="211" y="527"/>
                  </a:cubicBezTo>
                  <a:cubicBezTo>
                    <a:pt x="240" y="505"/>
                    <a:pt x="229" y="454"/>
                    <a:pt x="228" y="418"/>
                  </a:cubicBezTo>
                  <a:cubicBezTo>
                    <a:pt x="228" y="387"/>
                    <a:pt x="226" y="355"/>
                    <a:pt x="224" y="324"/>
                  </a:cubicBezTo>
                  <a:cubicBezTo>
                    <a:pt x="243" y="376"/>
                    <a:pt x="250" y="431"/>
                    <a:pt x="246" y="486"/>
                  </a:cubicBezTo>
                  <a:cubicBezTo>
                    <a:pt x="245" y="504"/>
                    <a:pt x="243" y="522"/>
                    <a:pt x="250" y="539"/>
                  </a:cubicBezTo>
                  <a:cubicBezTo>
                    <a:pt x="255" y="552"/>
                    <a:pt x="266" y="562"/>
                    <a:pt x="269" y="576"/>
                  </a:cubicBezTo>
                  <a:cubicBezTo>
                    <a:pt x="270" y="584"/>
                    <a:pt x="269" y="593"/>
                    <a:pt x="270" y="601"/>
                  </a:cubicBezTo>
                  <a:cubicBezTo>
                    <a:pt x="270" y="609"/>
                    <a:pt x="273" y="619"/>
                    <a:pt x="280" y="623"/>
                  </a:cubicBezTo>
                  <a:cubicBezTo>
                    <a:pt x="281" y="662"/>
                    <a:pt x="284" y="703"/>
                    <a:pt x="285" y="741"/>
                  </a:cubicBezTo>
                  <a:cubicBezTo>
                    <a:pt x="284" y="761"/>
                    <a:pt x="286" y="781"/>
                    <a:pt x="290" y="800"/>
                  </a:cubicBezTo>
                  <a:cubicBezTo>
                    <a:pt x="291" y="806"/>
                    <a:pt x="292" y="813"/>
                    <a:pt x="293" y="819"/>
                  </a:cubicBezTo>
                  <a:cubicBezTo>
                    <a:pt x="292" y="827"/>
                    <a:pt x="289" y="835"/>
                    <a:pt x="286" y="842"/>
                  </a:cubicBezTo>
                  <a:cubicBezTo>
                    <a:pt x="272" y="884"/>
                    <a:pt x="280" y="931"/>
                    <a:pt x="306" y="966"/>
                  </a:cubicBezTo>
                  <a:cubicBezTo>
                    <a:pt x="316" y="949"/>
                    <a:pt x="335" y="940"/>
                    <a:pt x="355" y="939"/>
                  </a:cubicBezTo>
                  <a:cubicBezTo>
                    <a:pt x="374" y="937"/>
                    <a:pt x="393" y="942"/>
                    <a:pt x="411" y="947"/>
                  </a:cubicBezTo>
                  <a:cubicBezTo>
                    <a:pt x="408" y="924"/>
                    <a:pt x="413" y="900"/>
                    <a:pt x="425" y="880"/>
                  </a:cubicBezTo>
                  <a:cubicBezTo>
                    <a:pt x="428" y="875"/>
                    <a:pt x="430" y="870"/>
                    <a:pt x="432" y="864"/>
                  </a:cubicBezTo>
                  <a:cubicBezTo>
                    <a:pt x="434" y="854"/>
                    <a:pt x="429" y="844"/>
                    <a:pt x="426" y="834"/>
                  </a:cubicBezTo>
                  <a:cubicBezTo>
                    <a:pt x="422" y="818"/>
                    <a:pt x="423" y="801"/>
                    <a:pt x="424" y="784"/>
                  </a:cubicBezTo>
                  <a:cubicBezTo>
                    <a:pt x="428" y="728"/>
                    <a:pt x="425" y="672"/>
                    <a:pt x="417" y="617"/>
                  </a:cubicBezTo>
                  <a:cubicBezTo>
                    <a:pt x="415" y="606"/>
                    <a:pt x="413" y="595"/>
                    <a:pt x="409" y="585"/>
                  </a:cubicBezTo>
                  <a:cubicBezTo>
                    <a:pt x="408" y="581"/>
                    <a:pt x="406" y="577"/>
                    <a:pt x="405" y="574"/>
                  </a:cubicBezTo>
                  <a:cubicBezTo>
                    <a:pt x="403" y="567"/>
                    <a:pt x="402" y="560"/>
                    <a:pt x="401" y="553"/>
                  </a:cubicBezTo>
                  <a:cubicBezTo>
                    <a:pt x="397" y="489"/>
                    <a:pt x="397" y="489"/>
                    <a:pt x="397" y="489"/>
                  </a:cubicBezTo>
                  <a:cubicBezTo>
                    <a:pt x="394" y="444"/>
                    <a:pt x="408" y="400"/>
                    <a:pt x="419" y="356"/>
                  </a:cubicBezTo>
                  <a:cubicBezTo>
                    <a:pt x="423" y="337"/>
                    <a:pt x="428" y="317"/>
                    <a:pt x="431" y="297"/>
                  </a:cubicBezTo>
                  <a:cubicBezTo>
                    <a:pt x="436" y="270"/>
                    <a:pt x="436" y="242"/>
                    <a:pt x="442" y="216"/>
                  </a:cubicBezTo>
                  <a:cubicBezTo>
                    <a:pt x="448" y="192"/>
                    <a:pt x="458" y="168"/>
                    <a:pt x="460" y="144"/>
                  </a:cubicBezTo>
                  <a:cubicBezTo>
                    <a:pt x="463" y="105"/>
                    <a:pt x="447" y="69"/>
                    <a:pt x="432" y="34"/>
                  </a:cubicBezTo>
                  <a:cubicBezTo>
                    <a:pt x="426" y="19"/>
                    <a:pt x="401" y="21"/>
                    <a:pt x="386" y="18"/>
                  </a:cubicBezTo>
                  <a:cubicBezTo>
                    <a:pt x="275" y="0"/>
                    <a:pt x="159" y="0"/>
                    <a:pt x="55" y="41"/>
                  </a:cubicBezTo>
                  <a:cubicBezTo>
                    <a:pt x="44" y="45"/>
                    <a:pt x="35" y="52"/>
                    <a:pt x="27" y="60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ḻîḑê">
              <a:extLst>
                <a:ext uri="{FF2B5EF4-FFF2-40B4-BE49-F238E27FC236}">
                  <a16:creationId xmlns:a16="http://schemas.microsoft.com/office/drawing/2014/main" id="{2F674F4A-12D4-431D-B68F-3EA0733480CA}"/>
                </a:ext>
              </a:extLst>
            </p:cNvPr>
            <p:cNvSpPr/>
            <p:nvPr/>
          </p:nvSpPr>
          <p:spPr bwMode="auto">
            <a:xfrm>
              <a:off x="7237413" y="2854326"/>
              <a:ext cx="295275" cy="274638"/>
            </a:xfrm>
            <a:custGeom>
              <a:avLst/>
              <a:gdLst>
                <a:gd name="T0" fmla="*/ 16 w 208"/>
                <a:gd name="T1" fmla="*/ 33 h 193"/>
                <a:gd name="T2" fmla="*/ 28 w 208"/>
                <a:gd name="T3" fmla="*/ 81 h 193"/>
                <a:gd name="T4" fmla="*/ 34 w 208"/>
                <a:gd name="T5" fmla="*/ 115 h 193"/>
                <a:gd name="T6" fmla="*/ 31 w 208"/>
                <a:gd name="T7" fmla="*/ 127 h 193"/>
                <a:gd name="T8" fmla="*/ 24 w 208"/>
                <a:gd name="T9" fmla="*/ 134 h 193"/>
                <a:gd name="T10" fmla="*/ 0 w 208"/>
                <a:gd name="T11" fmla="*/ 160 h 193"/>
                <a:gd name="T12" fmla="*/ 21 w 208"/>
                <a:gd name="T13" fmla="*/ 167 h 193"/>
                <a:gd name="T14" fmla="*/ 67 w 208"/>
                <a:gd name="T15" fmla="*/ 190 h 193"/>
                <a:gd name="T16" fmla="*/ 116 w 208"/>
                <a:gd name="T17" fmla="*/ 186 h 193"/>
                <a:gd name="T18" fmla="*/ 179 w 208"/>
                <a:gd name="T19" fmla="*/ 156 h 193"/>
                <a:gd name="T20" fmla="*/ 208 w 208"/>
                <a:gd name="T21" fmla="*/ 105 h 193"/>
                <a:gd name="T22" fmla="*/ 161 w 208"/>
                <a:gd name="T23" fmla="*/ 69 h 193"/>
                <a:gd name="T24" fmla="*/ 154 w 208"/>
                <a:gd name="T25" fmla="*/ 48 h 193"/>
                <a:gd name="T26" fmla="*/ 143 w 208"/>
                <a:gd name="T27" fmla="*/ 0 h 193"/>
                <a:gd name="T28" fmla="*/ 111 w 208"/>
                <a:gd name="T29" fmla="*/ 16 h 193"/>
                <a:gd name="T30" fmla="*/ 74 w 208"/>
                <a:gd name="T31" fmla="*/ 21 h 193"/>
                <a:gd name="T32" fmla="*/ 9 w 208"/>
                <a:gd name="T33" fmla="*/ 29 h 193"/>
                <a:gd name="T34" fmla="*/ 3 w 208"/>
                <a:gd name="T35" fmla="*/ 35 h 193"/>
                <a:gd name="T36" fmla="*/ 16 w 208"/>
                <a:gd name="T37" fmla="*/ 3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193">
                  <a:moveTo>
                    <a:pt x="16" y="33"/>
                  </a:moveTo>
                  <a:cubicBezTo>
                    <a:pt x="28" y="81"/>
                    <a:pt x="28" y="81"/>
                    <a:pt x="28" y="81"/>
                  </a:cubicBezTo>
                  <a:cubicBezTo>
                    <a:pt x="32" y="92"/>
                    <a:pt x="34" y="103"/>
                    <a:pt x="34" y="115"/>
                  </a:cubicBezTo>
                  <a:cubicBezTo>
                    <a:pt x="34" y="119"/>
                    <a:pt x="33" y="123"/>
                    <a:pt x="31" y="127"/>
                  </a:cubicBezTo>
                  <a:cubicBezTo>
                    <a:pt x="29" y="130"/>
                    <a:pt x="27" y="132"/>
                    <a:pt x="24" y="134"/>
                  </a:cubicBezTo>
                  <a:cubicBezTo>
                    <a:pt x="15" y="141"/>
                    <a:pt x="9" y="156"/>
                    <a:pt x="0" y="160"/>
                  </a:cubicBezTo>
                  <a:cubicBezTo>
                    <a:pt x="5" y="169"/>
                    <a:pt x="12" y="163"/>
                    <a:pt x="21" y="167"/>
                  </a:cubicBezTo>
                  <a:cubicBezTo>
                    <a:pt x="36" y="175"/>
                    <a:pt x="50" y="186"/>
                    <a:pt x="67" y="190"/>
                  </a:cubicBezTo>
                  <a:cubicBezTo>
                    <a:pt x="83" y="193"/>
                    <a:pt x="100" y="190"/>
                    <a:pt x="116" y="186"/>
                  </a:cubicBezTo>
                  <a:cubicBezTo>
                    <a:pt x="139" y="179"/>
                    <a:pt x="161" y="171"/>
                    <a:pt x="179" y="156"/>
                  </a:cubicBezTo>
                  <a:cubicBezTo>
                    <a:pt x="197" y="141"/>
                    <a:pt x="208" y="128"/>
                    <a:pt x="208" y="105"/>
                  </a:cubicBezTo>
                  <a:cubicBezTo>
                    <a:pt x="188" y="107"/>
                    <a:pt x="170" y="87"/>
                    <a:pt x="161" y="69"/>
                  </a:cubicBezTo>
                  <a:cubicBezTo>
                    <a:pt x="158" y="62"/>
                    <a:pt x="156" y="55"/>
                    <a:pt x="154" y="48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32" y="3"/>
                    <a:pt x="122" y="11"/>
                    <a:pt x="111" y="16"/>
                  </a:cubicBezTo>
                  <a:cubicBezTo>
                    <a:pt x="100" y="20"/>
                    <a:pt x="87" y="20"/>
                    <a:pt x="74" y="21"/>
                  </a:cubicBezTo>
                  <a:cubicBezTo>
                    <a:pt x="52" y="22"/>
                    <a:pt x="30" y="25"/>
                    <a:pt x="9" y="29"/>
                  </a:cubicBezTo>
                  <a:cubicBezTo>
                    <a:pt x="6" y="30"/>
                    <a:pt x="2" y="32"/>
                    <a:pt x="3" y="35"/>
                  </a:cubicBezTo>
                  <a:cubicBezTo>
                    <a:pt x="16" y="33"/>
                    <a:pt x="16" y="33"/>
                    <a:pt x="16" y="33"/>
                  </a:cubicBezTo>
                </a:path>
              </a:pathLst>
            </a:custGeom>
            <a:solidFill>
              <a:srgbClr val="FBB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ïḍê">
              <a:extLst>
                <a:ext uri="{FF2B5EF4-FFF2-40B4-BE49-F238E27FC236}">
                  <a16:creationId xmlns:a16="http://schemas.microsoft.com/office/drawing/2014/main" id="{CA8FC801-24AA-4485-8C56-7E2C17B2A582}"/>
                </a:ext>
              </a:extLst>
            </p:cNvPr>
            <p:cNvSpPr/>
            <p:nvPr/>
          </p:nvSpPr>
          <p:spPr bwMode="auto">
            <a:xfrm>
              <a:off x="7237413" y="2854326"/>
              <a:ext cx="295275" cy="271463"/>
            </a:xfrm>
            <a:custGeom>
              <a:avLst/>
              <a:gdLst>
                <a:gd name="T0" fmla="*/ 143 w 208"/>
                <a:gd name="T1" fmla="*/ 0 h 191"/>
                <a:gd name="T2" fmla="*/ 111 w 208"/>
                <a:gd name="T3" fmla="*/ 16 h 191"/>
                <a:gd name="T4" fmla="*/ 74 w 208"/>
                <a:gd name="T5" fmla="*/ 21 h 191"/>
                <a:gd name="T6" fmla="*/ 9 w 208"/>
                <a:gd name="T7" fmla="*/ 29 h 191"/>
                <a:gd name="T8" fmla="*/ 3 w 208"/>
                <a:gd name="T9" fmla="*/ 34 h 191"/>
                <a:gd name="T10" fmla="*/ 3 w 208"/>
                <a:gd name="T11" fmla="*/ 35 h 191"/>
                <a:gd name="T12" fmla="*/ 16 w 208"/>
                <a:gd name="T13" fmla="*/ 33 h 191"/>
                <a:gd name="T14" fmla="*/ 28 w 208"/>
                <a:gd name="T15" fmla="*/ 81 h 191"/>
                <a:gd name="T16" fmla="*/ 34 w 208"/>
                <a:gd name="T17" fmla="*/ 115 h 191"/>
                <a:gd name="T18" fmla="*/ 34 w 208"/>
                <a:gd name="T19" fmla="*/ 115 h 191"/>
                <a:gd name="T20" fmla="*/ 31 w 208"/>
                <a:gd name="T21" fmla="*/ 127 h 191"/>
                <a:gd name="T22" fmla="*/ 24 w 208"/>
                <a:gd name="T23" fmla="*/ 134 h 191"/>
                <a:gd name="T24" fmla="*/ 0 w 208"/>
                <a:gd name="T25" fmla="*/ 160 h 191"/>
                <a:gd name="T26" fmla="*/ 21 w 208"/>
                <a:gd name="T27" fmla="*/ 167 h 191"/>
                <a:gd name="T28" fmla="*/ 67 w 208"/>
                <a:gd name="T29" fmla="*/ 190 h 191"/>
                <a:gd name="T30" fmla="*/ 82 w 208"/>
                <a:gd name="T31" fmla="*/ 191 h 191"/>
                <a:gd name="T32" fmla="*/ 116 w 208"/>
                <a:gd name="T33" fmla="*/ 186 h 191"/>
                <a:gd name="T34" fmla="*/ 179 w 208"/>
                <a:gd name="T35" fmla="*/ 156 h 191"/>
                <a:gd name="T36" fmla="*/ 208 w 208"/>
                <a:gd name="T37" fmla="*/ 105 h 191"/>
                <a:gd name="T38" fmla="*/ 208 w 208"/>
                <a:gd name="T39" fmla="*/ 105 h 191"/>
                <a:gd name="T40" fmla="*/ 204 w 208"/>
                <a:gd name="T41" fmla="*/ 105 h 191"/>
                <a:gd name="T42" fmla="*/ 161 w 208"/>
                <a:gd name="T43" fmla="*/ 69 h 191"/>
                <a:gd name="T44" fmla="*/ 154 w 208"/>
                <a:gd name="T45" fmla="*/ 48 h 191"/>
                <a:gd name="T46" fmla="*/ 143 w 208"/>
                <a:gd name="T4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" h="191">
                  <a:moveTo>
                    <a:pt x="143" y="0"/>
                  </a:moveTo>
                  <a:cubicBezTo>
                    <a:pt x="132" y="3"/>
                    <a:pt x="122" y="11"/>
                    <a:pt x="111" y="16"/>
                  </a:cubicBezTo>
                  <a:cubicBezTo>
                    <a:pt x="100" y="20"/>
                    <a:pt x="87" y="20"/>
                    <a:pt x="74" y="21"/>
                  </a:cubicBezTo>
                  <a:cubicBezTo>
                    <a:pt x="52" y="22"/>
                    <a:pt x="30" y="25"/>
                    <a:pt x="9" y="29"/>
                  </a:cubicBezTo>
                  <a:cubicBezTo>
                    <a:pt x="6" y="30"/>
                    <a:pt x="3" y="32"/>
                    <a:pt x="3" y="34"/>
                  </a:cubicBezTo>
                  <a:cubicBezTo>
                    <a:pt x="3" y="34"/>
                    <a:pt x="3" y="35"/>
                    <a:pt x="3" y="3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2" y="92"/>
                    <a:pt x="34" y="103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9"/>
                    <a:pt x="33" y="123"/>
                    <a:pt x="31" y="127"/>
                  </a:cubicBezTo>
                  <a:cubicBezTo>
                    <a:pt x="29" y="130"/>
                    <a:pt x="27" y="132"/>
                    <a:pt x="24" y="134"/>
                  </a:cubicBezTo>
                  <a:cubicBezTo>
                    <a:pt x="15" y="141"/>
                    <a:pt x="9" y="156"/>
                    <a:pt x="0" y="160"/>
                  </a:cubicBezTo>
                  <a:cubicBezTo>
                    <a:pt x="5" y="169"/>
                    <a:pt x="12" y="163"/>
                    <a:pt x="21" y="167"/>
                  </a:cubicBezTo>
                  <a:cubicBezTo>
                    <a:pt x="36" y="175"/>
                    <a:pt x="50" y="186"/>
                    <a:pt x="67" y="190"/>
                  </a:cubicBezTo>
                  <a:cubicBezTo>
                    <a:pt x="72" y="191"/>
                    <a:pt x="77" y="191"/>
                    <a:pt x="82" y="191"/>
                  </a:cubicBezTo>
                  <a:cubicBezTo>
                    <a:pt x="93" y="191"/>
                    <a:pt x="105" y="189"/>
                    <a:pt x="116" y="186"/>
                  </a:cubicBezTo>
                  <a:cubicBezTo>
                    <a:pt x="139" y="179"/>
                    <a:pt x="161" y="171"/>
                    <a:pt x="179" y="156"/>
                  </a:cubicBezTo>
                  <a:cubicBezTo>
                    <a:pt x="197" y="142"/>
                    <a:pt x="208" y="129"/>
                    <a:pt x="208" y="105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6" y="105"/>
                    <a:pt x="205" y="105"/>
                    <a:pt x="204" y="105"/>
                  </a:cubicBezTo>
                  <a:cubicBezTo>
                    <a:pt x="186" y="105"/>
                    <a:pt x="169" y="86"/>
                    <a:pt x="161" y="69"/>
                  </a:cubicBezTo>
                  <a:cubicBezTo>
                    <a:pt x="158" y="62"/>
                    <a:pt x="156" y="55"/>
                    <a:pt x="154" y="48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E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ṥļîḍê">
              <a:extLst>
                <a:ext uri="{FF2B5EF4-FFF2-40B4-BE49-F238E27FC236}">
                  <a16:creationId xmlns:a16="http://schemas.microsoft.com/office/drawing/2014/main" id="{B0E97AAD-4D42-487C-AEBB-A824D87FA769}"/>
                </a:ext>
              </a:extLst>
            </p:cNvPr>
            <p:cNvSpPr/>
            <p:nvPr/>
          </p:nvSpPr>
          <p:spPr bwMode="auto">
            <a:xfrm>
              <a:off x="7185026" y="2638426"/>
              <a:ext cx="300038" cy="301625"/>
            </a:xfrm>
            <a:prstGeom prst="ellipse">
              <a:avLst/>
            </a:prstGeom>
            <a:solidFill>
              <a:srgbClr val="FBB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ṡļidé">
              <a:extLst>
                <a:ext uri="{FF2B5EF4-FFF2-40B4-BE49-F238E27FC236}">
                  <a16:creationId xmlns:a16="http://schemas.microsoft.com/office/drawing/2014/main" id="{8E62595C-BE8B-488B-BD14-9557EC393C6F}"/>
                </a:ext>
              </a:extLst>
            </p:cNvPr>
            <p:cNvSpPr/>
            <p:nvPr/>
          </p:nvSpPr>
          <p:spPr bwMode="auto">
            <a:xfrm>
              <a:off x="7200901" y="2930526"/>
              <a:ext cx="317500" cy="225425"/>
            </a:xfrm>
            <a:custGeom>
              <a:avLst/>
              <a:gdLst>
                <a:gd name="T0" fmla="*/ 123 w 223"/>
                <a:gd name="T1" fmla="*/ 75 h 159"/>
                <a:gd name="T2" fmla="*/ 147 w 223"/>
                <a:gd name="T3" fmla="*/ 43 h 159"/>
                <a:gd name="T4" fmla="*/ 186 w 223"/>
                <a:gd name="T5" fmla="*/ 0 h 159"/>
                <a:gd name="T6" fmla="*/ 218 w 223"/>
                <a:gd name="T7" fmla="*/ 38 h 159"/>
                <a:gd name="T8" fmla="*/ 222 w 223"/>
                <a:gd name="T9" fmla="*/ 44 h 159"/>
                <a:gd name="T10" fmla="*/ 219 w 223"/>
                <a:gd name="T11" fmla="*/ 56 h 159"/>
                <a:gd name="T12" fmla="*/ 187 w 223"/>
                <a:gd name="T13" fmla="*/ 87 h 159"/>
                <a:gd name="T14" fmla="*/ 108 w 223"/>
                <a:gd name="T15" fmla="*/ 157 h 159"/>
                <a:gd name="T16" fmla="*/ 104 w 223"/>
                <a:gd name="T17" fmla="*/ 159 h 159"/>
                <a:gd name="T18" fmla="*/ 100 w 223"/>
                <a:gd name="T19" fmla="*/ 158 h 159"/>
                <a:gd name="T20" fmla="*/ 44 w 223"/>
                <a:gd name="T21" fmla="*/ 112 h 159"/>
                <a:gd name="T22" fmla="*/ 39 w 223"/>
                <a:gd name="T23" fmla="*/ 110 h 159"/>
                <a:gd name="T24" fmla="*/ 36 w 223"/>
                <a:gd name="T25" fmla="*/ 111 h 159"/>
                <a:gd name="T26" fmla="*/ 0 w 223"/>
                <a:gd name="T27" fmla="*/ 129 h 159"/>
                <a:gd name="T28" fmla="*/ 32 w 223"/>
                <a:gd name="T29" fmla="*/ 73 h 159"/>
                <a:gd name="T30" fmla="*/ 36 w 223"/>
                <a:gd name="T31" fmla="*/ 51 h 159"/>
                <a:gd name="T32" fmla="*/ 52 w 223"/>
                <a:gd name="T33" fmla="*/ 36 h 159"/>
                <a:gd name="T34" fmla="*/ 61 w 223"/>
                <a:gd name="T35" fmla="*/ 79 h 159"/>
                <a:gd name="T36" fmla="*/ 100 w 223"/>
                <a:gd name="T37" fmla="*/ 99 h 159"/>
                <a:gd name="T38" fmla="*/ 123 w 223"/>
                <a:gd name="T39" fmla="*/ 7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" h="159">
                  <a:moveTo>
                    <a:pt x="123" y="75"/>
                  </a:moveTo>
                  <a:cubicBezTo>
                    <a:pt x="129" y="63"/>
                    <a:pt x="137" y="52"/>
                    <a:pt x="147" y="43"/>
                  </a:cubicBezTo>
                  <a:cubicBezTo>
                    <a:pt x="162" y="30"/>
                    <a:pt x="182" y="20"/>
                    <a:pt x="186" y="0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20" y="40"/>
                    <a:pt x="221" y="42"/>
                    <a:pt x="222" y="44"/>
                  </a:cubicBezTo>
                  <a:cubicBezTo>
                    <a:pt x="223" y="48"/>
                    <a:pt x="222" y="53"/>
                    <a:pt x="219" y="56"/>
                  </a:cubicBezTo>
                  <a:cubicBezTo>
                    <a:pt x="211" y="69"/>
                    <a:pt x="198" y="78"/>
                    <a:pt x="187" y="87"/>
                  </a:cubicBezTo>
                  <a:cubicBezTo>
                    <a:pt x="159" y="109"/>
                    <a:pt x="133" y="132"/>
                    <a:pt x="108" y="157"/>
                  </a:cubicBezTo>
                  <a:cubicBezTo>
                    <a:pt x="107" y="158"/>
                    <a:pt x="106" y="159"/>
                    <a:pt x="104" y="159"/>
                  </a:cubicBezTo>
                  <a:cubicBezTo>
                    <a:pt x="102" y="159"/>
                    <a:pt x="101" y="159"/>
                    <a:pt x="100" y="158"/>
                  </a:cubicBezTo>
                  <a:cubicBezTo>
                    <a:pt x="78" y="147"/>
                    <a:pt x="59" y="131"/>
                    <a:pt x="44" y="112"/>
                  </a:cubicBezTo>
                  <a:cubicBezTo>
                    <a:pt x="43" y="111"/>
                    <a:pt x="41" y="109"/>
                    <a:pt x="39" y="110"/>
                  </a:cubicBezTo>
                  <a:cubicBezTo>
                    <a:pt x="38" y="110"/>
                    <a:pt x="37" y="110"/>
                    <a:pt x="36" y="111"/>
                  </a:cubicBezTo>
                  <a:cubicBezTo>
                    <a:pt x="25" y="120"/>
                    <a:pt x="14" y="130"/>
                    <a:pt x="0" y="129"/>
                  </a:cubicBezTo>
                  <a:cubicBezTo>
                    <a:pt x="18" y="116"/>
                    <a:pt x="28" y="95"/>
                    <a:pt x="32" y="73"/>
                  </a:cubicBezTo>
                  <a:cubicBezTo>
                    <a:pt x="32" y="66"/>
                    <a:pt x="34" y="58"/>
                    <a:pt x="36" y="51"/>
                  </a:cubicBezTo>
                  <a:cubicBezTo>
                    <a:pt x="39" y="44"/>
                    <a:pt x="44" y="38"/>
                    <a:pt x="52" y="36"/>
                  </a:cubicBezTo>
                  <a:cubicBezTo>
                    <a:pt x="43" y="50"/>
                    <a:pt x="49" y="69"/>
                    <a:pt x="61" y="79"/>
                  </a:cubicBezTo>
                  <a:cubicBezTo>
                    <a:pt x="72" y="89"/>
                    <a:pt x="86" y="96"/>
                    <a:pt x="100" y="99"/>
                  </a:cubicBezTo>
                  <a:cubicBezTo>
                    <a:pt x="114" y="101"/>
                    <a:pt x="118" y="86"/>
                    <a:pt x="123" y="75"/>
                  </a:cubicBezTo>
                  <a:close/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ļídé">
              <a:extLst>
                <a:ext uri="{FF2B5EF4-FFF2-40B4-BE49-F238E27FC236}">
                  <a16:creationId xmlns:a16="http://schemas.microsoft.com/office/drawing/2014/main" id="{3E61FD2B-1F41-49B1-B335-382844DCA97A}"/>
                </a:ext>
              </a:extLst>
            </p:cNvPr>
            <p:cNvSpPr/>
            <p:nvPr/>
          </p:nvSpPr>
          <p:spPr bwMode="auto">
            <a:xfrm>
              <a:off x="7105651" y="3816351"/>
              <a:ext cx="452438" cy="146050"/>
            </a:xfrm>
            <a:custGeom>
              <a:avLst/>
              <a:gdLst>
                <a:gd name="T0" fmla="*/ 52 w 318"/>
                <a:gd name="T1" fmla="*/ 77 h 103"/>
                <a:gd name="T2" fmla="*/ 96 w 318"/>
                <a:gd name="T3" fmla="*/ 92 h 103"/>
                <a:gd name="T4" fmla="*/ 179 w 318"/>
                <a:gd name="T5" fmla="*/ 101 h 103"/>
                <a:gd name="T6" fmla="*/ 203 w 318"/>
                <a:gd name="T7" fmla="*/ 93 h 103"/>
                <a:gd name="T8" fmla="*/ 208 w 318"/>
                <a:gd name="T9" fmla="*/ 88 h 103"/>
                <a:gd name="T10" fmla="*/ 219 w 318"/>
                <a:gd name="T11" fmla="*/ 84 h 103"/>
                <a:gd name="T12" fmla="*/ 316 w 318"/>
                <a:gd name="T13" fmla="*/ 23 h 103"/>
                <a:gd name="T14" fmla="*/ 318 w 318"/>
                <a:gd name="T15" fmla="*/ 20 h 103"/>
                <a:gd name="T16" fmla="*/ 317 w 318"/>
                <a:gd name="T17" fmla="*/ 18 h 103"/>
                <a:gd name="T18" fmla="*/ 301 w 318"/>
                <a:gd name="T19" fmla="*/ 0 h 103"/>
                <a:gd name="T20" fmla="*/ 176 w 318"/>
                <a:gd name="T21" fmla="*/ 3 h 103"/>
                <a:gd name="T22" fmla="*/ 151 w 318"/>
                <a:gd name="T23" fmla="*/ 4 h 103"/>
                <a:gd name="T24" fmla="*/ 126 w 318"/>
                <a:gd name="T25" fmla="*/ 9 h 103"/>
                <a:gd name="T26" fmla="*/ 33 w 318"/>
                <a:gd name="T27" fmla="*/ 22 h 103"/>
                <a:gd name="T28" fmla="*/ 26 w 318"/>
                <a:gd name="T29" fmla="*/ 24 h 103"/>
                <a:gd name="T30" fmla="*/ 23 w 318"/>
                <a:gd name="T31" fmla="*/ 28 h 103"/>
                <a:gd name="T32" fmla="*/ 12 w 318"/>
                <a:gd name="T33" fmla="*/ 43 h 103"/>
                <a:gd name="T34" fmla="*/ 3 w 318"/>
                <a:gd name="T35" fmla="*/ 61 h 103"/>
                <a:gd name="T36" fmla="*/ 16 w 318"/>
                <a:gd name="T37" fmla="*/ 76 h 103"/>
                <a:gd name="T38" fmla="*/ 52 w 318"/>
                <a:gd name="T39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103">
                  <a:moveTo>
                    <a:pt x="52" y="77"/>
                  </a:moveTo>
                  <a:cubicBezTo>
                    <a:pt x="67" y="81"/>
                    <a:pt x="81" y="87"/>
                    <a:pt x="96" y="92"/>
                  </a:cubicBezTo>
                  <a:cubicBezTo>
                    <a:pt x="123" y="100"/>
                    <a:pt x="151" y="103"/>
                    <a:pt x="179" y="101"/>
                  </a:cubicBezTo>
                  <a:cubicBezTo>
                    <a:pt x="187" y="100"/>
                    <a:pt x="196" y="98"/>
                    <a:pt x="203" y="93"/>
                  </a:cubicBezTo>
                  <a:cubicBezTo>
                    <a:pt x="205" y="91"/>
                    <a:pt x="206" y="90"/>
                    <a:pt x="208" y="88"/>
                  </a:cubicBezTo>
                  <a:cubicBezTo>
                    <a:pt x="212" y="86"/>
                    <a:pt x="215" y="85"/>
                    <a:pt x="219" y="84"/>
                  </a:cubicBezTo>
                  <a:cubicBezTo>
                    <a:pt x="256" y="72"/>
                    <a:pt x="286" y="48"/>
                    <a:pt x="316" y="23"/>
                  </a:cubicBezTo>
                  <a:cubicBezTo>
                    <a:pt x="317" y="23"/>
                    <a:pt x="318" y="22"/>
                    <a:pt x="318" y="20"/>
                  </a:cubicBezTo>
                  <a:cubicBezTo>
                    <a:pt x="318" y="19"/>
                    <a:pt x="318" y="19"/>
                    <a:pt x="317" y="18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60" y="7"/>
                    <a:pt x="218" y="4"/>
                    <a:pt x="176" y="3"/>
                  </a:cubicBezTo>
                  <a:cubicBezTo>
                    <a:pt x="168" y="3"/>
                    <a:pt x="159" y="3"/>
                    <a:pt x="151" y="4"/>
                  </a:cubicBezTo>
                  <a:cubicBezTo>
                    <a:pt x="142" y="5"/>
                    <a:pt x="134" y="7"/>
                    <a:pt x="126" y="9"/>
                  </a:cubicBezTo>
                  <a:cubicBezTo>
                    <a:pt x="95" y="16"/>
                    <a:pt x="64" y="18"/>
                    <a:pt x="33" y="22"/>
                  </a:cubicBezTo>
                  <a:cubicBezTo>
                    <a:pt x="30" y="23"/>
                    <a:pt x="28" y="23"/>
                    <a:pt x="26" y="24"/>
                  </a:cubicBezTo>
                  <a:cubicBezTo>
                    <a:pt x="25" y="25"/>
                    <a:pt x="24" y="27"/>
                    <a:pt x="23" y="28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8" y="49"/>
                    <a:pt x="5" y="55"/>
                    <a:pt x="3" y="61"/>
                  </a:cubicBezTo>
                  <a:cubicBezTo>
                    <a:pt x="0" y="73"/>
                    <a:pt x="6" y="77"/>
                    <a:pt x="16" y="76"/>
                  </a:cubicBezTo>
                  <a:cubicBezTo>
                    <a:pt x="28" y="74"/>
                    <a:pt x="40" y="74"/>
                    <a:pt x="52" y="77"/>
                  </a:cubicBezTo>
                  <a:close/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ŝḷíḋe">
              <a:extLst>
                <a:ext uri="{FF2B5EF4-FFF2-40B4-BE49-F238E27FC236}">
                  <a16:creationId xmlns:a16="http://schemas.microsoft.com/office/drawing/2014/main" id="{13617819-BD81-46FC-AD61-AAAA5144F054}"/>
                </a:ext>
              </a:extLst>
            </p:cNvPr>
            <p:cNvSpPr/>
            <p:nvPr/>
          </p:nvSpPr>
          <p:spPr bwMode="auto">
            <a:xfrm>
              <a:off x="7069138" y="2982913"/>
              <a:ext cx="754063" cy="906463"/>
            </a:xfrm>
            <a:custGeom>
              <a:avLst/>
              <a:gdLst>
                <a:gd name="T0" fmla="*/ 201 w 530"/>
                <a:gd name="T1" fmla="*/ 101 h 639"/>
                <a:gd name="T2" fmla="*/ 159 w 530"/>
                <a:gd name="T3" fmla="*/ 69 h 639"/>
                <a:gd name="T4" fmla="*/ 139 w 530"/>
                <a:gd name="T5" fmla="*/ 61 h 639"/>
                <a:gd name="T6" fmla="*/ 119 w 530"/>
                <a:gd name="T7" fmla="*/ 66 h 639"/>
                <a:gd name="T8" fmla="*/ 110 w 530"/>
                <a:gd name="T9" fmla="*/ 77 h 639"/>
                <a:gd name="T10" fmla="*/ 95 w 530"/>
                <a:gd name="T11" fmla="*/ 85 h 639"/>
                <a:gd name="T12" fmla="*/ 44 w 530"/>
                <a:gd name="T13" fmla="*/ 115 h 639"/>
                <a:gd name="T14" fmla="*/ 20 w 530"/>
                <a:gd name="T15" fmla="*/ 136 h 639"/>
                <a:gd name="T16" fmla="*/ 0 w 530"/>
                <a:gd name="T17" fmla="*/ 220 h 639"/>
                <a:gd name="T18" fmla="*/ 34 w 530"/>
                <a:gd name="T19" fmla="*/ 271 h 639"/>
                <a:gd name="T20" fmla="*/ 68 w 530"/>
                <a:gd name="T21" fmla="*/ 319 h 639"/>
                <a:gd name="T22" fmla="*/ 82 w 530"/>
                <a:gd name="T23" fmla="*/ 357 h 639"/>
                <a:gd name="T24" fmla="*/ 76 w 530"/>
                <a:gd name="T25" fmla="*/ 390 h 639"/>
                <a:gd name="T26" fmla="*/ 78 w 530"/>
                <a:gd name="T27" fmla="*/ 402 h 639"/>
                <a:gd name="T28" fmla="*/ 74 w 530"/>
                <a:gd name="T29" fmla="*/ 426 h 639"/>
                <a:gd name="T30" fmla="*/ 77 w 530"/>
                <a:gd name="T31" fmla="*/ 460 h 639"/>
                <a:gd name="T32" fmla="*/ 74 w 530"/>
                <a:gd name="T33" fmla="*/ 483 h 639"/>
                <a:gd name="T34" fmla="*/ 59 w 530"/>
                <a:gd name="T35" fmla="*/ 593 h 639"/>
                <a:gd name="T36" fmla="*/ 37 w 530"/>
                <a:gd name="T37" fmla="*/ 597 h 639"/>
                <a:gd name="T38" fmla="*/ 37 w 530"/>
                <a:gd name="T39" fmla="*/ 624 h 639"/>
                <a:gd name="T40" fmla="*/ 32 w 530"/>
                <a:gd name="T41" fmla="*/ 627 h 639"/>
                <a:gd name="T42" fmla="*/ 141 w 530"/>
                <a:gd name="T43" fmla="*/ 633 h 639"/>
                <a:gd name="T44" fmla="*/ 232 w 530"/>
                <a:gd name="T45" fmla="*/ 636 h 639"/>
                <a:gd name="T46" fmla="*/ 319 w 530"/>
                <a:gd name="T47" fmla="*/ 613 h 639"/>
                <a:gd name="T48" fmla="*/ 339 w 530"/>
                <a:gd name="T49" fmla="*/ 599 h 639"/>
                <a:gd name="T50" fmla="*/ 369 w 530"/>
                <a:gd name="T51" fmla="*/ 589 h 639"/>
                <a:gd name="T52" fmla="*/ 429 w 530"/>
                <a:gd name="T53" fmla="*/ 584 h 639"/>
                <a:gd name="T54" fmla="*/ 458 w 530"/>
                <a:gd name="T55" fmla="*/ 578 h 639"/>
                <a:gd name="T56" fmla="*/ 470 w 530"/>
                <a:gd name="T57" fmla="*/ 549 h 639"/>
                <a:gd name="T58" fmla="*/ 472 w 530"/>
                <a:gd name="T59" fmla="*/ 515 h 639"/>
                <a:gd name="T60" fmla="*/ 470 w 530"/>
                <a:gd name="T61" fmla="*/ 488 h 639"/>
                <a:gd name="T62" fmla="*/ 466 w 530"/>
                <a:gd name="T63" fmla="*/ 469 h 639"/>
                <a:gd name="T64" fmla="*/ 451 w 530"/>
                <a:gd name="T65" fmla="*/ 416 h 639"/>
                <a:gd name="T66" fmla="*/ 455 w 530"/>
                <a:gd name="T67" fmla="*/ 347 h 639"/>
                <a:gd name="T68" fmla="*/ 451 w 530"/>
                <a:gd name="T69" fmla="*/ 332 h 639"/>
                <a:gd name="T70" fmla="*/ 447 w 530"/>
                <a:gd name="T71" fmla="*/ 328 h 639"/>
                <a:gd name="T72" fmla="*/ 448 w 530"/>
                <a:gd name="T73" fmla="*/ 323 h 639"/>
                <a:gd name="T74" fmla="*/ 479 w 530"/>
                <a:gd name="T75" fmla="*/ 278 h 639"/>
                <a:gd name="T76" fmla="*/ 530 w 530"/>
                <a:gd name="T77" fmla="*/ 200 h 639"/>
                <a:gd name="T78" fmla="*/ 463 w 530"/>
                <a:gd name="T79" fmla="*/ 48 h 639"/>
                <a:gd name="T80" fmla="*/ 434 w 530"/>
                <a:gd name="T81" fmla="*/ 27 h 639"/>
                <a:gd name="T82" fmla="*/ 412 w 530"/>
                <a:gd name="T83" fmla="*/ 24 h 639"/>
                <a:gd name="T84" fmla="*/ 320 w 530"/>
                <a:gd name="T85" fmla="*/ 4 h 639"/>
                <a:gd name="T86" fmla="*/ 314 w 530"/>
                <a:gd name="T87" fmla="*/ 1 h 639"/>
                <a:gd name="T88" fmla="*/ 300 w 530"/>
                <a:gd name="T89" fmla="*/ 11 h 639"/>
                <a:gd name="T90" fmla="*/ 262 w 530"/>
                <a:gd name="T91" fmla="*/ 39 h 639"/>
                <a:gd name="T92" fmla="*/ 201 w 530"/>
                <a:gd name="T93" fmla="*/ 101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0" h="639">
                  <a:moveTo>
                    <a:pt x="201" y="101"/>
                  </a:moveTo>
                  <a:cubicBezTo>
                    <a:pt x="188" y="89"/>
                    <a:pt x="175" y="78"/>
                    <a:pt x="159" y="69"/>
                  </a:cubicBezTo>
                  <a:cubicBezTo>
                    <a:pt x="153" y="65"/>
                    <a:pt x="147" y="62"/>
                    <a:pt x="139" y="61"/>
                  </a:cubicBezTo>
                  <a:cubicBezTo>
                    <a:pt x="132" y="60"/>
                    <a:pt x="125" y="61"/>
                    <a:pt x="119" y="66"/>
                  </a:cubicBezTo>
                  <a:cubicBezTo>
                    <a:pt x="115" y="69"/>
                    <a:pt x="113" y="74"/>
                    <a:pt x="110" y="77"/>
                  </a:cubicBezTo>
                  <a:cubicBezTo>
                    <a:pt x="105" y="81"/>
                    <a:pt x="100" y="83"/>
                    <a:pt x="95" y="85"/>
                  </a:cubicBezTo>
                  <a:cubicBezTo>
                    <a:pt x="77" y="93"/>
                    <a:pt x="60" y="103"/>
                    <a:pt x="44" y="115"/>
                  </a:cubicBezTo>
                  <a:cubicBezTo>
                    <a:pt x="35" y="121"/>
                    <a:pt x="27" y="128"/>
                    <a:pt x="20" y="136"/>
                  </a:cubicBezTo>
                  <a:cubicBezTo>
                    <a:pt x="2" y="159"/>
                    <a:pt x="0" y="191"/>
                    <a:pt x="0" y="220"/>
                  </a:cubicBezTo>
                  <a:cubicBezTo>
                    <a:pt x="0" y="241"/>
                    <a:pt x="20" y="256"/>
                    <a:pt x="34" y="271"/>
                  </a:cubicBezTo>
                  <a:cubicBezTo>
                    <a:pt x="46" y="286"/>
                    <a:pt x="58" y="302"/>
                    <a:pt x="68" y="319"/>
                  </a:cubicBezTo>
                  <a:cubicBezTo>
                    <a:pt x="75" y="331"/>
                    <a:pt x="83" y="343"/>
                    <a:pt x="82" y="357"/>
                  </a:cubicBezTo>
                  <a:cubicBezTo>
                    <a:pt x="81" y="368"/>
                    <a:pt x="74" y="379"/>
                    <a:pt x="76" y="390"/>
                  </a:cubicBezTo>
                  <a:cubicBezTo>
                    <a:pt x="76" y="394"/>
                    <a:pt x="77" y="398"/>
                    <a:pt x="78" y="402"/>
                  </a:cubicBezTo>
                  <a:cubicBezTo>
                    <a:pt x="78" y="410"/>
                    <a:pt x="75" y="418"/>
                    <a:pt x="74" y="426"/>
                  </a:cubicBezTo>
                  <a:cubicBezTo>
                    <a:pt x="73" y="437"/>
                    <a:pt x="77" y="448"/>
                    <a:pt x="77" y="460"/>
                  </a:cubicBezTo>
                  <a:cubicBezTo>
                    <a:pt x="77" y="467"/>
                    <a:pt x="76" y="475"/>
                    <a:pt x="74" y="483"/>
                  </a:cubicBezTo>
                  <a:cubicBezTo>
                    <a:pt x="66" y="519"/>
                    <a:pt x="57" y="556"/>
                    <a:pt x="59" y="593"/>
                  </a:cubicBezTo>
                  <a:cubicBezTo>
                    <a:pt x="37" y="597"/>
                    <a:pt x="37" y="597"/>
                    <a:pt x="37" y="597"/>
                  </a:cubicBezTo>
                  <a:cubicBezTo>
                    <a:pt x="44" y="605"/>
                    <a:pt x="44" y="616"/>
                    <a:pt x="37" y="624"/>
                  </a:cubicBezTo>
                  <a:cubicBezTo>
                    <a:pt x="36" y="625"/>
                    <a:pt x="34" y="626"/>
                    <a:pt x="32" y="627"/>
                  </a:cubicBezTo>
                  <a:cubicBezTo>
                    <a:pt x="67" y="639"/>
                    <a:pt x="104" y="633"/>
                    <a:pt x="141" y="633"/>
                  </a:cubicBezTo>
                  <a:cubicBezTo>
                    <a:pt x="171" y="633"/>
                    <a:pt x="202" y="637"/>
                    <a:pt x="232" y="636"/>
                  </a:cubicBezTo>
                  <a:cubicBezTo>
                    <a:pt x="262" y="636"/>
                    <a:pt x="294" y="630"/>
                    <a:pt x="319" y="613"/>
                  </a:cubicBezTo>
                  <a:cubicBezTo>
                    <a:pt x="325" y="609"/>
                    <a:pt x="332" y="603"/>
                    <a:pt x="339" y="599"/>
                  </a:cubicBezTo>
                  <a:cubicBezTo>
                    <a:pt x="348" y="594"/>
                    <a:pt x="359" y="591"/>
                    <a:pt x="369" y="589"/>
                  </a:cubicBezTo>
                  <a:cubicBezTo>
                    <a:pt x="389" y="585"/>
                    <a:pt x="409" y="583"/>
                    <a:pt x="429" y="584"/>
                  </a:cubicBezTo>
                  <a:cubicBezTo>
                    <a:pt x="439" y="584"/>
                    <a:pt x="450" y="584"/>
                    <a:pt x="458" y="578"/>
                  </a:cubicBezTo>
                  <a:cubicBezTo>
                    <a:pt x="466" y="572"/>
                    <a:pt x="469" y="560"/>
                    <a:pt x="470" y="549"/>
                  </a:cubicBezTo>
                  <a:cubicBezTo>
                    <a:pt x="471" y="538"/>
                    <a:pt x="472" y="526"/>
                    <a:pt x="472" y="515"/>
                  </a:cubicBezTo>
                  <a:cubicBezTo>
                    <a:pt x="472" y="506"/>
                    <a:pt x="472" y="497"/>
                    <a:pt x="470" y="488"/>
                  </a:cubicBezTo>
                  <a:cubicBezTo>
                    <a:pt x="469" y="482"/>
                    <a:pt x="468" y="475"/>
                    <a:pt x="466" y="469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44" y="394"/>
                    <a:pt x="453" y="370"/>
                    <a:pt x="455" y="347"/>
                  </a:cubicBezTo>
                  <a:cubicBezTo>
                    <a:pt x="455" y="342"/>
                    <a:pt x="455" y="336"/>
                    <a:pt x="451" y="332"/>
                  </a:cubicBezTo>
                  <a:cubicBezTo>
                    <a:pt x="450" y="331"/>
                    <a:pt x="448" y="330"/>
                    <a:pt x="447" y="328"/>
                  </a:cubicBezTo>
                  <a:cubicBezTo>
                    <a:pt x="447" y="327"/>
                    <a:pt x="447" y="325"/>
                    <a:pt x="448" y="323"/>
                  </a:cubicBezTo>
                  <a:cubicBezTo>
                    <a:pt x="456" y="307"/>
                    <a:pt x="468" y="293"/>
                    <a:pt x="479" y="278"/>
                  </a:cubicBezTo>
                  <a:cubicBezTo>
                    <a:pt x="498" y="253"/>
                    <a:pt x="515" y="227"/>
                    <a:pt x="530" y="200"/>
                  </a:cubicBezTo>
                  <a:cubicBezTo>
                    <a:pt x="526" y="143"/>
                    <a:pt x="502" y="90"/>
                    <a:pt x="463" y="48"/>
                  </a:cubicBezTo>
                  <a:cubicBezTo>
                    <a:pt x="455" y="40"/>
                    <a:pt x="446" y="31"/>
                    <a:pt x="434" y="27"/>
                  </a:cubicBezTo>
                  <a:cubicBezTo>
                    <a:pt x="427" y="25"/>
                    <a:pt x="419" y="24"/>
                    <a:pt x="412" y="24"/>
                  </a:cubicBezTo>
                  <a:cubicBezTo>
                    <a:pt x="380" y="22"/>
                    <a:pt x="348" y="20"/>
                    <a:pt x="320" y="4"/>
                  </a:cubicBezTo>
                  <a:cubicBezTo>
                    <a:pt x="318" y="3"/>
                    <a:pt x="316" y="2"/>
                    <a:pt x="314" y="1"/>
                  </a:cubicBezTo>
                  <a:cubicBezTo>
                    <a:pt x="308" y="0"/>
                    <a:pt x="303" y="6"/>
                    <a:pt x="300" y="11"/>
                  </a:cubicBezTo>
                  <a:cubicBezTo>
                    <a:pt x="289" y="23"/>
                    <a:pt x="275" y="30"/>
                    <a:pt x="262" y="39"/>
                  </a:cubicBezTo>
                  <a:cubicBezTo>
                    <a:pt x="237" y="55"/>
                    <a:pt x="218" y="78"/>
                    <a:pt x="201" y="101"/>
                  </a:cubicBezTo>
                  <a:close/>
                </a:path>
              </a:pathLst>
            </a:custGeom>
            <a:solidFill>
              <a:srgbClr val="5B5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ṡlíḍê">
              <a:extLst>
                <a:ext uri="{FF2B5EF4-FFF2-40B4-BE49-F238E27FC236}">
                  <a16:creationId xmlns:a16="http://schemas.microsoft.com/office/drawing/2014/main" id="{CD0BD1C9-C5B2-4A5B-8FCB-FD92BF6CD042}"/>
                </a:ext>
              </a:extLst>
            </p:cNvPr>
            <p:cNvSpPr/>
            <p:nvPr/>
          </p:nvSpPr>
          <p:spPr bwMode="auto">
            <a:xfrm>
              <a:off x="7605713" y="3225801"/>
              <a:ext cx="273050" cy="612775"/>
            </a:xfrm>
            <a:custGeom>
              <a:avLst/>
              <a:gdLst>
                <a:gd name="T0" fmla="*/ 156 w 192"/>
                <a:gd name="T1" fmla="*/ 45 h 432"/>
                <a:gd name="T2" fmla="*/ 164 w 192"/>
                <a:gd name="T3" fmla="*/ 107 h 432"/>
                <a:gd name="T4" fmla="*/ 170 w 192"/>
                <a:gd name="T5" fmla="*/ 143 h 432"/>
                <a:gd name="T6" fmla="*/ 178 w 192"/>
                <a:gd name="T7" fmla="*/ 162 h 432"/>
                <a:gd name="T8" fmla="*/ 189 w 192"/>
                <a:gd name="T9" fmla="*/ 178 h 432"/>
                <a:gd name="T10" fmla="*/ 191 w 192"/>
                <a:gd name="T11" fmla="*/ 190 h 432"/>
                <a:gd name="T12" fmla="*/ 191 w 192"/>
                <a:gd name="T13" fmla="*/ 218 h 432"/>
                <a:gd name="T14" fmla="*/ 185 w 192"/>
                <a:gd name="T15" fmla="*/ 261 h 432"/>
                <a:gd name="T16" fmla="*/ 167 w 192"/>
                <a:gd name="T17" fmla="*/ 313 h 432"/>
                <a:gd name="T18" fmla="*/ 132 w 192"/>
                <a:gd name="T19" fmla="*/ 395 h 432"/>
                <a:gd name="T20" fmla="*/ 121 w 192"/>
                <a:gd name="T21" fmla="*/ 405 h 432"/>
                <a:gd name="T22" fmla="*/ 111 w 192"/>
                <a:gd name="T23" fmla="*/ 406 h 432"/>
                <a:gd name="T24" fmla="*/ 89 w 192"/>
                <a:gd name="T25" fmla="*/ 432 h 432"/>
                <a:gd name="T26" fmla="*/ 74 w 192"/>
                <a:gd name="T27" fmla="*/ 417 h 432"/>
                <a:gd name="T28" fmla="*/ 39 w 192"/>
                <a:gd name="T29" fmla="*/ 389 h 432"/>
                <a:gd name="T30" fmla="*/ 0 w 192"/>
                <a:gd name="T31" fmla="*/ 364 h 432"/>
                <a:gd name="T32" fmla="*/ 74 w 192"/>
                <a:gd name="T33" fmla="*/ 275 h 432"/>
                <a:gd name="T34" fmla="*/ 78 w 192"/>
                <a:gd name="T35" fmla="*/ 257 h 432"/>
                <a:gd name="T36" fmla="*/ 87 w 192"/>
                <a:gd name="T37" fmla="*/ 243 h 432"/>
                <a:gd name="T38" fmla="*/ 79 w 192"/>
                <a:gd name="T39" fmla="*/ 224 h 432"/>
                <a:gd name="T40" fmla="*/ 84 w 192"/>
                <a:gd name="T41" fmla="*/ 211 h 432"/>
                <a:gd name="T42" fmla="*/ 84 w 192"/>
                <a:gd name="T43" fmla="*/ 195 h 432"/>
                <a:gd name="T44" fmla="*/ 79 w 192"/>
                <a:gd name="T45" fmla="*/ 168 h 432"/>
                <a:gd name="T46" fmla="*/ 77 w 192"/>
                <a:gd name="T47" fmla="*/ 160 h 432"/>
                <a:gd name="T48" fmla="*/ 71 w 192"/>
                <a:gd name="T49" fmla="*/ 154 h 432"/>
                <a:gd name="T50" fmla="*/ 71 w 192"/>
                <a:gd name="T51" fmla="*/ 119 h 432"/>
                <a:gd name="T52" fmla="*/ 112 w 192"/>
                <a:gd name="T53" fmla="*/ 47 h 432"/>
                <a:gd name="T54" fmla="*/ 128 w 192"/>
                <a:gd name="T55" fmla="*/ 24 h 432"/>
                <a:gd name="T56" fmla="*/ 138 w 192"/>
                <a:gd name="T57" fmla="*/ 0 h 432"/>
                <a:gd name="T58" fmla="*/ 156 w 192"/>
                <a:gd name="T59" fmla="*/ 4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432">
                  <a:moveTo>
                    <a:pt x="156" y="45"/>
                  </a:moveTo>
                  <a:cubicBezTo>
                    <a:pt x="162" y="65"/>
                    <a:pt x="162" y="86"/>
                    <a:pt x="164" y="107"/>
                  </a:cubicBezTo>
                  <a:cubicBezTo>
                    <a:pt x="165" y="119"/>
                    <a:pt x="167" y="131"/>
                    <a:pt x="170" y="143"/>
                  </a:cubicBezTo>
                  <a:cubicBezTo>
                    <a:pt x="172" y="150"/>
                    <a:pt x="174" y="156"/>
                    <a:pt x="178" y="162"/>
                  </a:cubicBezTo>
                  <a:cubicBezTo>
                    <a:pt x="182" y="167"/>
                    <a:pt x="187" y="172"/>
                    <a:pt x="189" y="178"/>
                  </a:cubicBezTo>
                  <a:cubicBezTo>
                    <a:pt x="190" y="182"/>
                    <a:pt x="191" y="186"/>
                    <a:pt x="191" y="190"/>
                  </a:cubicBezTo>
                  <a:cubicBezTo>
                    <a:pt x="191" y="218"/>
                    <a:pt x="191" y="218"/>
                    <a:pt x="191" y="218"/>
                  </a:cubicBezTo>
                  <a:cubicBezTo>
                    <a:pt x="192" y="232"/>
                    <a:pt x="190" y="247"/>
                    <a:pt x="185" y="261"/>
                  </a:cubicBezTo>
                  <a:cubicBezTo>
                    <a:pt x="167" y="313"/>
                    <a:pt x="167" y="313"/>
                    <a:pt x="167" y="313"/>
                  </a:cubicBezTo>
                  <a:cubicBezTo>
                    <a:pt x="158" y="342"/>
                    <a:pt x="148" y="370"/>
                    <a:pt x="132" y="395"/>
                  </a:cubicBezTo>
                  <a:cubicBezTo>
                    <a:pt x="129" y="399"/>
                    <a:pt x="126" y="403"/>
                    <a:pt x="121" y="405"/>
                  </a:cubicBezTo>
                  <a:cubicBezTo>
                    <a:pt x="118" y="406"/>
                    <a:pt x="115" y="406"/>
                    <a:pt x="111" y="406"/>
                  </a:cubicBezTo>
                  <a:cubicBezTo>
                    <a:pt x="98" y="409"/>
                    <a:pt x="89" y="420"/>
                    <a:pt x="89" y="432"/>
                  </a:cubicBezTo>
                  <a:cubicBezTo>
                    <a:pt x="85" y="426"/>
                    <a:pt x="80" y="421"/>
                    <a:pt x="74" y="417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27" y="379"/>
                    <a:pt x="15" y="370"/>
                    <a:pt x="0" y="364"/>
                  </a:cubicBezTo>
                  <a:cubicBezTo>
                    <a:pt x="40" y="351"/>
                    <a:pt x="69" y="316"/>
                    <a:pt x="74" y="275"/>
                  </a:cubicBezTo>
                  <a:cubicBezTo>
                    <a:pt x="74" y="269"/>
                    <a:pt x="75" y="263"/>
                    <a:pt x="78" y="257"/>
                  </a:cubicBezTo>
                  <a:cubicBezTo>
                    <a:pt x="81" y="253"/>
                    <a:pt x="86" y="249"/>
                    <a:pt x="87" y="243"/>
                  </a:cubicBezTo>
                  <a:cubicBezTo>
                    <a:pt x="87" y="236"/>
                    <a:pt x="79" y="231"/>
                    <a:pt x="79" y="224"/>
                  </a:cubicBezTo>
                  <a:cubicBezTo>
                    <a:pt x="79" y="220"/>
                    <a:pt x="83" y="216"/>
                    <a:pt x="84" y="211"/>
                  </a:cubicBezTo>
                  <a:cubicBezTo>
                    <a:pt x="86" y="206"/>
                    <a:pt x="86" y="200"/>
                    <a:pt x="84" y="195"/>
                  </a:cubicBezTo>
                  <a:cubicBezTo>
                    <a:pt x="79" y="168"/>
                    <a:pt x="79" y="168"/>
                    <a:pt x="79" y="168"/>
                  </a:cubicBezTo>
                  <a:cubicBezTo>
                    <a:pt x="79" y="165"/>
                    <a:pt x="78" y="163"/>
                    <a:pt x="77" y="160"/>
                  </a:cubicBezTo>
                  <a:cubicBezTo>
                    <a:pt x="75" y="158"/>
                    <a:pt x="73" y="156"/>
                    <a:pt x="71" y="154"/>
                  </a:cubicBezTo>
                  <a:cubicBezTo>
                    <a:pt x="63" y="145"/>
                    <a:pt x="66" y="130"/>
                    <a:pt x="71" y="119"/>
                  </a:cubicBezTo>
                  <a:cubicBezTo>
                    <a:pt x="81" y="93"/>
                    <a:pt x="95" y="69"/>
                    <a:pt x="112" y="47"/>
                  </a:cubicBezTo>
                  <a:cubicBezTo>
                    <a:pt x="118" y="39"/>
                    <a:pt x="123" y="32"/>
                    <a:pt x="128" y="24"/>
                  </a:cubicBezTo>
                  <a:cubicBezTo>
                    <a:pt x="132" y="16"/>
                    <a:pt x="133" y="6"/>
                    <a:pt x="138" y="0"/>
                  </a:cubicBezTo>
                  <a:cubicBezTo>
                    <a:pt x="143" y="15"/>
                    <a:pt x="151" y="30"/>
                    <a:pt x="156" y="45"/>
                  </a:cubicBezTo>
                  <a:close/>
                </a:path>
              </a:pathLst>
            </a:custGeom>
            <a:solidFill>
              <a:srgbClr val="5B55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ḻiḑe">
              <a:extLst>
                <a:ext uri="{FF2B5EF4-FFF2-40B4-BE49-F238E27FC236}">
                  <a16:creationId xmlns:a16="http://schemas.microsoft.com/office/drawing/2014/main" id="{1F11859C-B09F-4488-B15F-11894DDA6CE9}"/>
                </a:ext>
              </a:extLst>
            </p:cNvPr>
            <p:cNvSpPr/>
            <p:nvPr/>
          </p:nvSpPr>
          <p:spPr bwMode="auto">
            <a:xfrm>
              <a:off x="7570788" y="3733801"/>
              <a:ext cx="157163" cy="152400"/>
            </a:xfrm>
            <a:custGeom>
              <a:avLst/>
              <a:gdLst>
                <a:gd name="T0" fmla="*/ 23 w 110"/>
                <a:gd name="T1" fmla="*/ 8 h 107"/>
                <a:gd name="T2" fmla="*/ 18 w 110"/>
                <a:gd name="T3" fmla="*/ 12 h 107"/>
                <a:gd name="T4" fmla="*/ 0 w 110"/>
                <a:gd name="T5" fmla="*/ 25 h 107"/>
                <a:gd name="T6" fmla="*/ 12 w 110"/>
                <a:gd name="T7" fmla="*/ 34 h 107"/>
                <a:gd name="T8" fmla="*/ 88 w 110"/>
                <a:gd name="T9" fmla="*/ 107 h 107"/>
                <a:gd name="T10" fmla="*/ 109 w 110"/>
                <a:gd name="T11" fmla="*/ 90 h 107"/>
                <a:gd name="T12" fmla="*/ 110 w 110"/>
                <a:gd name="T13" fmla="*/ 82 h 107"/>
                <a:gd name="T14" fmla="*/ 104 w 110"/>
                <a:gd name="T15" fmla="*/ 42 h 107"/>
                <a:gd name="T16" fmla="*/ 96 w 110"/>
                <a:gd name="T17" fmla="*/ 23 h 107"/>
                <a:gd name="T18" fmla="*/ 73 w 110"/>
                <a:gd name="T19" fmla="*/ 10 h 107"/>
                <a:gd name="T20" fmla="*/ 23 w 110"/>
                <a:gd name="T21" fmla="*/ 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07">
                  <a:moveTo>
                    <a:pt x="23" y="8"/>
                  </a:moveTo>
                  <a:cubicBezTo>
                    <a:pt x="21" y="9"/>
                    <a:pt x="20" y="10"/>
                    <a:pt x="18" y="12"/>
                  </a:cubicBezTo>
                  <a:cubicBezTo>
                    <a:pt x="14" y="18"/>
                    <a:pt x="7" y="23"/>
                    <a:pt x="0" y="25"/>
                  </a:cubicBezTo>
                  <a:cubicBezTo>
                    <a:pt x="4" y="28"/>
                    <a:pt x="8" y="31"/>
                    <a:pt x="12" y="34"/>
                  </a:cubicBezTo>
                  <a:cubicBezTo>
                    <a:pt x="39" y="55"/>
                    <a:pt x="65" y="80"/>
                    <a:pt x="88" y="107"/>
                  </a:cubicBezTo>
                  <a:cubicBezTo>
                    <a:pt x="90" y="98"/>
                    <a:pt x="105" y="98"/>
                    <a:pt x="109" y="90"/>
                  </a:cubicBezTo>
                  <a:cubicBezTo>
                    <a:pt x="110" y="87"/>
                    <a:pt x="110" y="85"/>
                    <a:pt x="110" y="82"/>
                  </a:cubicBezTo>
                  <a:cubicBezTo>
                    <a:pt x="109" y="68"/>
                    <a:pt x="107" y="55"/>
                    <a:pt x="104" y="42"/>
                  </a:cubicBezTo>
                  <a:cubicBezTo>
                    <a:pt x="103" y="35"/>
                    <a:pt x="100" y="29"/>
                    <a:pt x="96" y="23"/>
                  </a:cubicBezTo>
                  <a:cubicBezTo>
                    <a:pt x="90" y="16"/>
                    <a:pt x="82" y="13"/>
                    <a:pt x="73" y="10"/>
                  </a:cubicBezTo>
                  <a:cubicBezTo>
                    <a:pt x="61" y="6"/>
                    <a:pt x="36" y="0"/>
                    <a:pt x="23" y="8"/>
                  </a:cubicBezTo>
                  <a:close/>
                </a:path>
              </a:pathLst>
            </a:custGeom>
            <a:solidFill>
              <a:srgbClr val="32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sľiḍe">
              <a:extLst>
                <a:ext uri="{FF2B5EF4-FFF2-40B4-BE49-F238E27FC236}">
                  <a16:creationId xmlns:a16="http://schemas.microsoft.com/office/drawing/2014/main" id="{7616EFBD-4CA7-4610-B950-DDB910898777}"/>
                </a:ext>
              </a:extLst>
            </p:cNvPr>
            <p:cNvSpPr/>
            <p:nvPr/>
          </p:nvSpPr>
          <p:spPr bwMode="auto">
            <a:xfrm>
              <a:off x="7440613" y="3763963"/>
              <a:ext cx="254000" cy="142875"/>
            </a:xfrm>
            <a:custGeom>
              <a:avLst/>
              <a:gdLst>
                <a:gd name="T0" fmla="*/ 65 w 179"/>
                <a:gd name="T1" fmla="*/ 18 h 101"/>
                <a:gd name="T2" fmla="*/ 29 w 179"/>
                <a:gd name="T3" fmla="*/ 44 h 101"/>
                <a:gd name="T4" fmla="*/ 0 w 179"/>
                <a:gd name="T5" fmla="*/ 57 h 101"/>
                <a:gd name="T6" fmla="*/ 27 w 179"/>
                <a:gd name="T7" fmla="*/ 71 h 101"/>
                <a:gd name="T8" fmla="*/ 58 w 179"/>
                <a:gd name="T9" fmla="*/ 60 h 101"/>
                <a:gd name="T10" fmla="*/ 81 w 179"/>
                <a:gd name="T11" fmla="*/ 54 h 101"/>
                <a:gd name="T12" fmla="*/ 77 w 179"/>
                <a:gd name="T13" fmla="*/ 72 h 101"/>
                <a:gd name="T14" fmla="*/ 87 w 179"/>
                <a:gd name="T15" fmla="*/ 86 h 101"/>
                <a:gd name="T16" fmla="*/ 171 w 179"/>
                <a:gd name="T17" fmla="*/ 98 h 101"/>
                <a:gd name="T18" fmla="*/ 175 w 179"/>
                <a:gd name="T19" fmla="*/ 97 h 101"/>
                <a:gd name="T20" fmla="*/ 177 w 179"/>
                <a:gd name="T21" fmla="*/ 91 h 101"/>
                <a:gd name="T22" fmla="*/ 178 w 179"/>
                <a:gd name="T23" fmla="*/ 72 h 101"/>
                <a:gd name="T24" fmla="*/ 166 w 179"/>
                <a:gd name="T25" fmla="*/ 46 h 101"/>
                <a:gd name="T26" fmla="*/ 116 w 179"/>
                <a:gd name="T27" fmla="*/ 10 h 101"/>
                <a:gd name="T28" fmla="*/ 65 w 179"/>
                <a:gd name="T29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01">
                  <a:moveTo>
                    <a:pt x="65" y="18"/>
                  </a:moveTo>
                  <a:cubicBezTo>
                    <a:pt x="53" y="27"/>
                    <a:pt x="42" y="38"/>
                    <a:pt x="29" y="44"/>
                  </a:cubicBezTo>
                  <a:cubicBezTo>
                    <a:pt x="19" y="48"/>
                    <a:pt x="9" y="50"/>
                    <a:pt x="0" y="57"/>
                  </a:cubicBezTo>
                  <a:cubicBezTo>
                    <a:pt x="5" y="67"/>
                    <a:pt x="17" y="72"/>
                    <a:pt x="27" y="71"/>
                  </a:cubicBezTo>
                  <a:cubicBezTo>
                    <a:pt x="38" y="70"/>
                    <a:pt x="49" y="66"/>
                    <a:pt x="58" y="60"/>
                  </a:cubicBezTo>
                  <a:cubicBezTo>
                    <a:pt x="65" y="56"/>
                    <a:pt x="73" y="51"/>
                    <a:pt x="81" y="54"/>
                  </a:cubicBezTo>
                  <a:cubicBezTo>
                    <a:pt x="82" y="60"/>
                    <a:pt x="77" y="66"/>
                    <a:pt x="77" y="72"/>
                  </a:cubicBezTo>
                  <a:cubicBezTo>
                    <a:pt x="77" y="78"/>
                    <a:pt x="82" y="82"/>
                    <a:pt x="87" y="86"/>
                  </a:cubicBezTo>
                  <a:cubicBezTo>
                    <a:pt x="111" y="101"/>
                    <a:pt x="142" y="100"/>
                    <a:pt x="171" y="98"/>
                  </a:cubicBezTo>
                  <a:cubicBezTo>
                    <a:pt x="173" y="98"/>
                    <a:pt x="174" y="98"/>
                    <a:pt x="175" y="97"/>
                  </a:cubicBezTo>
                  <a:cubicBezTo>
                    <a:pt x="177" y="95"/>
                    <a:pt x="177" y="93"/>
                    <a:pt x="177" y="91"/>
                  </a:cubicBezTo>
                  <a:cubicBezTo>
                    <a:pt x="178" y="85"/>
                    <a:pt x="178" y="79"/>
                    <a:pt x="178" y="72"/>
                  </a:cubicBezTo>
                  <a:cubicBezTo>
                    <a:pt x="179" y="62"/>
                    <a:pt x="175" y="52"/>
                    <a:pt x="166" y="46"/>
                  </a:cubicBezTo>
                  <a:cubicBezTo>
                    <a:pt x="151" y="32"/>
                    <a:pt x="134" y="21"/>
                    <a:pt x="116" y="10"/>
                  </a:cubicBezTo>
                  <a:cubicBezTo>
                    <a:pt x="99" y="0"/>
                    <a:pt x="81" y="6"/>
                    <a:pt x="65" y="18"/>
                  </a:cubicBezTo>
                  <a:close/>
                </a:path>
              </a:pathLst>
            </a:custGeom>
            <a:solidFill>
              <a:srgbClr val="FBB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1íďé">
              <a:extLst>
                <a:ext uri="{FF2B5EF4-FFF2-40B4-BE49-F238E27FC236}">
                  <a16:creationId xmlns:a16="http://schemas.microsoft.com/office/drawing/2014/main" id="{4804A12D-07FF-4947-87A5-ED6061A07686}"/>
                </a:ext>
              </a:extLst>
            </p:cNvPr>
            <p:cNvSpPr/>
            <p:nvPr/>
          </p:nvSpPr>
          <p:spPr bwMode="auto">
            <a:xfrm>
              <a:off x="7343776" y="2722563"/>
              <a:ext cx="96838" cy="84138"/>
            </a:xfrm>
            <a:custGeom>
              <a:avLst/>
              <a:gdLst>
                <a:gd name="T0" fmla="*/ 31 w 68"/>
                <a:gd name="T1" fmla="*/ 2 h 59"/>
                <a:gd name="T2" fmla="*/ 2 w 68"/>
                <a:gd name="T3" fmla="*/ 34 h 59"/>
                <a:gd name="T4" fmla="*/ 37 w 68"/>
                <a:gd name="T5" fmla="*/ 57 h 59"/>
                <a:gd name="T6" fmla="*/ 66 w 68"/>
                <a:gd name="T7" fmla="*/ 26 h 59"/>
                <a:gd name="T8" fmla="*/ 31 w 68"/>
                <a:gd name="T9" fmla="*/ 2 h 59"/>
                <a:gd name="T10" fmla="*/ 37 w 68"/>
                <a:gd name="T11" fmla="*/ 53 h 59"/>
                <a:gd name="T12" fmla="*/ 7 w 68"/>
                <a:gd name="T13" fmla="*/ 33 h 59"/>
                <a:gd name="T14" fmla="*/ 31 w 68"/>
                <a:gd name="T15" fmla="*/ 7 h 59"/>
                <a:gd name="T16" fmla="*/ 61 w 68"/>
                <a:gd name="T17" fmla="*/ 26 h 59"/>
                <a:gd name="T18" fmla="*/ 37 w 68"/>
                <a:gd name="T1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9">
                  <a:moveTo>
                    <a:pt x="31" y="2"/>
                  </a:moveTo>
                  <a:cubicBezTo>
                    <a:pt x="13" y="5"/>
                    <a:pt x="0" y="18"/>
                    <a:pt x="2" y="34"/>
                  </a:cubicBezTo>
                  <a:cubicBezTo>
                    <a:pt x="4" y="49"/>
                    <a:pt x="20" y="59"/>
                    <a:pt x="37" y="57"/>
                  </a:cubicBezTo>
                  <a:cubicBezTo>
                    <a:pt x="55" y="55"/>
                    <a:pt x="68" y="41"/>
                    <a:pt x="66" y="26"/>
                  </a:cubicBezTo>
                  <a:cubicBezTo>
                    <a:pt x="65" y="11"/>
                    <a:pt x="49" y="0"/>
                    <a:pt x="31" y="2"/>
                  </a:cubicBezTo>
                  <a:close/>
                  <a:moveTo>
                    <a:pt x="37" y="53"/>
                  </a:moveTo>
                  <a:cubicBezTo>
                    <a:pt x="22" y="54"/>
                    <a:pt x="9" y="46"/>
                    <a:pt x="7" y="33"/>
                  </a:cubicBezTo>
                  <a:cubicBezTo>
                    <a:pt x="5" y="20"/>
                    <a:pt x="16" y="8"/>
                    <a:pt x="31" y="7"/>
                  </a:cubicBezTo>
                  <a:cubicBezTo>
                    <a:pt x="46" y="5"/>
                    <a:pt x="60" y="14"/>
                    <a:pt x="61" y="26"/>
                  </a:cubicBezTo>
                  <a:cubicBezTo>
                    <a:pt x="63" y="39"/>
                    <a:pt x="52" y="51"/>
                    <a:pt x="37" y="53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liḋé">
              <a:extLst>
                <a:ext uri="{FF2B5EF4-FFF2-40B4-BE49-F238E27FC236}">
                  <a16:creationId xmlns:a16="http://schemas.microsoft.com/office/drawing/2014/main" id="{145B6A43-3AEA-4BB8-953C-6487D9CF2735}"/>
                </a:ext>
              </a:extLst>
            </p:cNvPr>
            <p:cNvSpPr/>
            <p:nvPr/>
          </p:nvSpPr>
          <p:spPr bwMode="auto">
            <a:xfrm>
              <a:off x="7221538" y="2738438"/>
              <a:ext cx="96838" cy="82550"/>
            </a:xfrm>
            <a:custGeom>
              <a:avLst/>
              <a:gdLst>
                <a:gd name="T0" fmla="*/ 30 w 68"/>
                <a:gd name="T1" fmla="*/ 2 h 58"/>
                <a:gd name="T2" fmla="*/ 2 w 68"/>
                <a:gd name="T3" fmla="*/ 33 h 58"/>
                <a:gd name="T4" fmla="*/ 37 w 68"/>
                <a:gd name="T5" fmla="*/ 56 h 58"/>
                <a:gd name="T6" fmla="*/ 66 w 68"/>
                <a:gd name="T7" fmla="*/ 25 h 58"/>
                <a:gd name="T8" fmla="*/ 30 w 68"/>
                <a:gd name="T9" fmla="*/ 2 h 58"/>
                <a:gd name="T10" fmla="*/ 36 w 68"/>
                <a:gd name="T11" fmla="*/ 52 h 58"/>
                <a:gd name="T12" fmla="*/ 6 w 68"/>
                <a:gd name="T13" fmla="*/ 32 h 58"/>
                <a:gd name="T14" fmla="*/ 31 w 68"/>
                <a:gd name="T15" fmla="*/ 6 h 58"/>
                <a:gd name="T16" fmla="*/ 61 w 68"/>
                <a:gd name="T17" fmla="*/ 26 h 58"/>
                <a:gd name="T18" fmla="*/ 36 w 68"/>
                <a:gd name="T19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8">
                  <a:moveTo>
                    <a:pt x="30" y="2"/>
                  </a:moveTo>
                  <a:cubicBezTo>
                    <a:pt x="13" y="4"/>
                    <a:pt x="0" y="18"/>
                    <a:pt x="2" y="33"/>
                  </a:cubicBezTo>
                  <a:cubicBezTo>
                    <a:pt x="3" y="48"/>
                    <a:pt x="19" y="58"/>
                    <a:pt x="37" y="56"/>
                  </a:cubicBezTo>
                  <a:cubicBezTo>
                    <a:pt x="55" y="54"/>
                    <a:pt x="68" y="40"/>
                    <a:pt x="66" y="25"/>
                  </a:cubicBezTo>
                  <a:cubicBezTo>
                    <a:pt x="64" y="10"/>
                    <a:pt x="48" y="0"/>
                    <a:pt x="30" y="2"/>
                  </a:cubicBezTo>
                  <a:close/>
                  <a:moveTo>
                    <a:pt x="36" y="52"/>
                  </a:moveTo>
                  <a:cubicBezTo>
                    <a:pt x="21" y="54"/>
                    <a:pt x="8" y="45"/>
                    <a:pt x="6" y="32"/>
                  </a:cubicBezTo>
                  <a:cubicBezTo>
                    <a:pt x="5" y="20"/>
                    <a:pt x="16" y="8"/>
                    <a:pt x="31" y="6"/>
                  </a:cubicBezTo>
                  <a:cubicBezTo>
                    <a:pt x="46" y="4"/>
                    <a:pt x="59" y="13"/>
                    <a:pt x="61" y="26"/>
                  </a:cubicBezTo>
                  <a:cubicBezTo>
                    <a:pt x="62" y="38"/>
                    <a:pt x="51" y="50"/>
                    <a:pt x="36" y="52"/>
                  </a:cubicBez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lîde">
              <a:extLst>
                <a:ext uri="{FF2B5EF4-FFF2-40B4-BE49-F238E27FC236}">
                  <a16:creationId xmlns:a16="http://schemas.microsoft.com/office/drawing/2014/main" id="{C08F49BD-D99B-4733-A5DC-B0217E15A83A}"/>
                </a:ext>
              </a:extLst>
            </p:cNvPr>
            <p:cNvSpPr/>
            <p:nvPr/>
          </p:nvSpPr>
          <p:spPr bwMode="auto">
            <a:xfrm>
              <a:off x="7170738" y="2752726"/>
              <a:ext cx="57150" cy="25400"/>
            </a:xfrm>
            <a:custGeom>
              <a:avLst/>
              <a:gdLst>
                <a:gd name="T0" fmla="*/ 1 w 36"/>
                <a:gd name="T1" fmla="*/ 0 h 16"/>
                <a:gd name="T2" fmla="*/ 36 w 36"/>
                <a:gd name="T3" fmla="*/ 7 h 16"/>
                <a:gd name="T4" fmla="*/ 33 w 36"/>
                <a:gd name="T5" fmla="*/ 16 h 16"/>
                <a:gd name="T6" fmla="*/ 0 w 36"/>
                <a:gd name="T7" fmla="*/ 6 h 16"/>
                <a:gd name="T8" fmla="*/ 1 w 3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6">
                  <a:moveTo>
                    <a:pt x="1" y="0"/>
                  </a:moveTo>
                  <a:lnTo>
                    <a:pt x="36" y="7"/>
                  </a:lnTo>
                  <a:lnTo>
                    <a:pt x="33" y="1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ṩḻîḍé">
              <a:extLst>
                <a:ext uri="{FF2B5EF4-FFF2-40B4-BE49-F238E27FC236}">
                  <a16:creationId xmlns:a16="http://schemas.microsoft.com/office/drawing/2014/main" id="{6F6EBA3C-77B1-4622-B34A-9EEBFF45F198}"/>
                </a:ext>
              </a:extLst>
            </p:cNvPr>
            <p:cNvSpPr/>
            <p:nvPr/>
          </p:nvSpPr>
          <p:spPr bwMode="auto">
            <a:xfrm>
              <a:off x="7429501" y="2714626"/>
              <a:ext cx="55563" cy="38100"/>
            </a:xfrm>
            <a:custGeom>
              <a:avLst/>
              <a:gdLst>
                <a:gd name="T0" fmla="*/ 31 w 35"/>
                <a:gd name="T1" fmla="*/ 0 h 24"/>
                <a:gd name="T2" fmla="*/ 0 w 35"/>
                <a:gd name="T3" fmla="*/ 16 h 24"/>
                <a:gd name="T4" fmla="*/ 5 w 35"/>
                <a:gd name="T5" fmla="*/ 24 h 24"/>
                <a:gd name="T6" fmla="*/ 35 w 35"/>
                <a:gd name="T7" fmla="*/ 7 h 24"/>
                <a:gd name="T8" fmla="*/ 31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1" y="0"/>
                  </a:moveTo>
                  <a:lnTo>
                    <a:pt x="0" y="16"/>
                  </a:lnTo>
                  <a:lnTo>
                    <a:pt x="5" y="24"/>
                  </a:lnTo>
                  <a:lnTo>
                    <a:pt x="3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ŝľíḑê">
              <a:extLst>
                <a:ext uri="{FF2B5EF4-FFF2-40B4-BE49-F238E27FC236}">
                  <a16:creationId xmlns:a16="http://schemas.microsoft.com/office/drawing/2014/main" id="{7CC0EC17-E755-44A0-A67B-D08DEAA71B4B}"/>
                </a:ext>
              </a:extLst>
            </p:cNvPr>
            <p:cNvSpPr/>
            <p:nvPr/>
          </p:nvSpPr>
          <p:spPr bwMode="auto">
            <a:xfrm>
              <a:off x="7308851" y="2754313"/>
              <a:ext cx="39688" cy="12700"/>
            </a:xfrm>
            <a:custGeom>
              <a:avLst/>
              <a:gdLst>
                <a:gd name="T0" fmla="*/ 0 w 25"/>
                <a:gd name="T1" fmla="*/ 3 h 8"/>
                <a:gd name="T2" fmla="*/ 25 w 25"/>
                <a:gd name="T3" fmla="*/ 0 h 8"/>
                <a:gd name="T4" fmla="*/ 24 w 25"/>
                <a:gd name="T5" fmla="*/ 7 h 8"/>
                <a:gd name="T6" fmla="*/ 3 w 25"/>
                <a:gd name="T7" fmla="*/ 8 h 8"/>
                <a:gd name="T8" fmla="*/ 0 w 2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0" y="3"/>
                  </a:moveTo>
                  <a:lnTo>
                    <a:pt x="25" y="0"/>
                  </a:lnTo>
                  <a:lnTo>
                    <a:pt x="24" y="7"/>
                  </a:lnTo>
                  <a:lnTo>
                    <a:pt x="3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C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ṡlîdé">
              <a:extLst>
                <a:ext uri="{FF2B5EF4-FFF2-40B4-BE49-F238E27FC236}">
                  <a16:creationId xmlns:a16="http://schemas.microsoft.com/office/drawing/2014/main" id="{3983C658-F8EC-494D-96A5-8BC8AD0BF13A}"/>
                </a:ext>
              </a:extLst>
            </p:cNvPr>
            <p:cNvSpPr/>
            <p:nvPr/>
          </p:nvSpPr>
          <p:spPr bwMode="auto">
            <a:xfrm>
              <a:off x="7140576" y="2546351"/>
              <a:ext cx="361950" cy="228600"/>
            </a:xfrm>
            <a:custGeom>
              <a:avLst/>
              <a:gdLst>
                <a:gd name="T0" fmla="*/ 67 w 255"/>
                <a:gd name="T1" fmla="*/ 141 h 161"/>
                <a:gd name="T2" fmla="*/ 71 w 255"/>
                <a:gd name="T3" fmla="*/ 124 h 161"/>
                <a:gd name="T4" fmla="*/ 73 w 255"/>
                <a:gd name="T5" fmla="*/ 113 h 161"/>
                <a:gd name="T6" fmla="*/ 81 w 255"/>
                <a:gd name="T7" fmla="*/ 102 h 161"/>
                <a:gd name="T8" fmla="*/ 129 w 255"/>
                <a:gd name="T9" fmla="*/ 85 h 161"/>
                <a:gd name="T10" fmla="*/ 185 w 255"/>
                <a:gd name="T11" fmla="*/ 97 h 161"/>
                <a:gd name="T12" fmla="*/ 199 w 255"/>
                <a:gd name="T13" fmla="*/ 107 h 161"/>
                <a:gd name="T14" fmla="*/ 211 w 255"/>
                <a:gd name="T15" fmla="*/ 130 h 161"/>
                <a:gd name="T16" fmla="*/ 242 w 255"/>
                <a:gd name="T17" fmla="*/ 139 h 161"/>
                <a:gd name="T18" fmla="*/ 242 w 255"/>
                <a:gd name="T19" fmla="*/ 118 h 161"/>
                <a:gd name="T20" fmla="*/ 248 w 255"/>
                <a:gd name="T21" fmla="*/ 100 h 161"/>
                <a:gd name="T22" fmla="*/ 227 w 255"/>
                <a:gd name="T23" fmla="*/ 50 h 161"/>
                <a:gd name="T24" fmla="*/ 208 w 255"/>
                <a:gd name="T25" fmla="*/ 38 h 161"/>
                <a:gd name="T26" fmla="*/ 198 w 255"/>
                <a:gd name="T27" fmla="*/ 21 h 161"/>
                <a:gd name="T28" fmla="*/ 149 w 255"/>
                <a:gd name="T29" fmla="*/ 7 h 161"/>
                <a:gd name="T30" fmla="*/ 133 w 255"/>
                <a:gd name="T31" fmla="*/ 15 h 161"/>
                <a:gd name="T32" fmla="*/ 99 w 255"/>
                <a:gd name="T33" fmla="*/ 21 h 161"/>
                <a:gd name="T34" fmla="*/ 67 w 255"/>
                <a:gd name="T35" fmla="*/ 30 h 161"/>
                <a:gd name="T36" fmla="*/ 46 w 255"/>
                <a:gd name="T37" fmla="*/ 52 h 161"/>
                <a:gd name="T38" fmla="*/ 44 w 255"/>
                <a:gd name="T39" fmla="*/ 65 h 161"/>
                <a:gd name="T40" fmla="*/ 1 w 255"/>
                <a:gd name="T41" fmla="*/ 119 h 161"/>
                <a:gd name="T42" fmla="*/ 10 w 255"/>
                <a:gd name="T43" fmla="*/ 141 h 161"/>
                <a:gd name="T44" fmla="*/ 29 w 255"/>
                <a:gd name="T45" fmla="*/ 159 h 161"/>
                <a:gd name="T46" fmla="*/ 47 w 255"/>
                <a:gd name="T47" fmla="*/ 153 h 161"/>
                <a:gd name="T48" fmla="*/ 67 w 255"/>
                <a:gd name="T49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161">
                  <a:moveTo>
                    <a:pt x="67" y="141"/>
                  </a:moveTo>
                  <a:cubicBezTo>
                    <a:pt x="69" y="136"/>
                    <a:pt x="71" y="130"/>
                    <a:pt x="71" y="124"/>
                  </a:cubicBezTo>
                  <a:cubicBezTo>
                    <a:pt x="71" y="120"/>
                    <a:pt x="71" y="116"/>
                    <a:pt x="73" y="113"/>
                  </a:cubicBezTo>
                  <a:cubicBezTo>
                    <a:pt x="75" y="109"/>
                    <a:pt x="78" y="105"/>
                    <a:pt x="81" y="102"/>
                  </a:cubicBezTo>
                  <a:cubicBezTo>
                    <a:pt x="94" y="91"/>
                    <a:pt x="112" y="86"/>
                    <a:pt x="129" y="85"/>
                  </a:cubicBezTo>
                  <a:cubicBezTo>
                    <a:pt x="149" y="84"/>
                    <a:pt x="168" y="88"/>
                    <a:pt x="185" y="97"/>
                  </a:cubicBezTo>
                  <a:cubicBezTo>
                    <a:pt x="190" y="100"/>
                    <a:pt x="195" y="103"/>
                    <a:pt x="199" y="107"/>
                  </a:cubicBezTo>
                  <a:cubicBezTo>
                    <a:pt x="204" y="114"/>
                    <a:pt x="205" y="123"/>
                    <a:pt x="211" y="130"/>
                  </a:cubicBezTo>
                  <a:cubicBezTo>
                    <a:pt x="219" y="138"/>
                    <a:pt x="230" y="142"/>
                    <a:pt x="242" y="139"/>
                  </a:cubicBezTo>
                  <a:cubicBezTo>
                    <a:pt x="244" y="132"/>
                    <a:pt x="241" y="125"/>
                    <a:pt x="242" y="118"/>
                  </a:cubicBezTo>
                  <a:cubicBezTo>
                    <a:pt x="244" y="112"/>
                    <a:pt x="246" y="106"/>
                    <a:pt x="248" y="100"/>
                  </a:cubicBezTo>
                  <a:cubicBezTo>
                    <a:pt x="255" y="82"/>
                    <a:pt x="246" y="61"/>
                    <a:pt x="227" y="50"/>
                  </a:cubicBezTo>
                  <a:cubicBezTo>
                    <a:pt x="220" y="46"/>
                    <a:pt x="213" y="43"/>
                    <a:pt x="208" y="38"/>
                  </a:cubicBezTo>
                  <a:cubicBezTo>
                    <a:pt x="203" y="32"/>
                    <a:pt x="202" y="27"/>
                    <a:pt x="198" y="21"/>
                  </a:cubicBezTo>
                  <a:cubicBezTo>
                    <a:pt x="190" y="7"/>
                    <a:pt x="166" y="0"/>
                    <a:pt x="149" y="7"/>
                  </a:cubicBezTo>
                  <a:cubicBezTo>
                    <a:pt x="143" y="9"/>
                    <a:pt x="138" y="12"/>
                    <a:pt x="133" y="15"/>
                  </a:cubicBezTo>
                  <a:cubicBezTo>
                    <a:pt x="122" y="19"/>
                    <a:pt x="111" y="20"/>
                    <a:pt x="99" y="21"/>
                  </a:cubicBezTo>
                  <a:cubicBezTo>
                    <a:pt x="88" y="22"/>
                    <a:pt x="77" y="25"/>
                    <a:pt x="67" y="30"/>
                  </a:cubicBezTo>
                  <a:cubicBezTo>
                    <a:pt x="57" y="34"/>
                    <a:pt x="48" y="42"/>
                    <a:pt x="46" y="52"/>
                  </a:cubicBezTo>
                  <a:cubicBezTo>
                    <a:pt x="45" y="56"/>
                    <a:pt x="45" y="60"/>
                    <a:pt x="44" y="65"/>
                  </a:cubicBezTo>
                  <a:cubicBezTo>
                    <a:pt x="39" y="86"/>
                    <a:pt x="3" y="97"/>
                    <a:pt x="1" y="119"/>
                  </a:cubicBezTo>
                  <a:cubicBezTo>
                    <a:pt x="0" y="127"/>
                    <a:pt x="5" y="135"/>
                    <a:pt x="10" y="141"/>
                  </a:cubicBezTo>
                  <a:cubicBezTo>
                    <a:pt x="14" y="146"/>
                    <a:pt x="23" y="158"/>
                    <a:pt x="29" y="159"/>
                  </a:cubicBezTo>
                  <a:cubicBezTo>
                    <a:pt x="36" y="161"/>
                    <a:pt x="40" y="155"/>
                    <a:pt x="47" y="153"/>
                  </a:cubicBezTo>
                  <a:cubicBezTo>
                    <a:pt x="56" y="150"/>
                    <a:pt x="62" y="149"/>
                    <a:pt x="67" y="141"/>
                  </a:cubicBezTo>
                  <a:close/>
                </a:path>
              </a:pathLst>
            </a:custGeom>
            <a:solidFill>
              <a:srgbClr val="CBC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$ľîḋê">
              <a:extLst>
                <a:ext uri="{FF2B5EF4-FFF2-40B4-BE49-F238E27FC236}">
                  <a16:creationId xmlns:a16="http://schemas.microsoft.com/office/drawing/2014/main" id="{23AA892B-23A9-4015-A0A9-B48FFD7DEAC8}"/>
                </a:ext>
              </a:extLst>
            </p:cNvPr>
            <p:cNvSpPr/>
            <p:nvPr/>
          </p:nvSpPr>
          <p:spPr bwMode="auto">
            <a:xfrm>
              <a:off x="7877176" y="4748213"/>
              <a:ext cx="401638" cy="517525"/>
            </a:xfrm>
            <a:custGeom>
              <a:avLst/>
              <a:gdLst>
                <a:gd name="T0" fmla="*/ 0 w 282"/>
                <a:gd name="T1" fmla="*/ 0 h 364"/>
                <a:gd name="T2" fmla="*/ 282 w 282"/>
                <a:gd name="T3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2" h="364">
                  <a:moveTo>
                    <a:pt x="0" y="0"/>
                  </a:moveTo>
                  <a:cubicBezTo>
                    <a:pt x="0" y="201"/>
                    <a:pt x="126" y="364"/>
                    <a:pt x="282" y="364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ṥ1iďé">
              <a:extLst>
                <a:ext uri="{FF2B5EF4-FFF2-40B4-BE49-F238E27FC236}">
                  <a16:creationId xmlns:a16="http://schemas.microsoft.com/office/drawing/2014/main" id="{4C68CC7E-9401-4F32-8112-B4919C35BA3D}"/>
                </a:ext>
              </a:extLst>
            </p:cNvPr>
            <p:cNvSpPr/>
            <p:nvPr/>
          </p:nvSpPr>
          <p:spPr bwMode="auto">
            <a:xfrm>
              <a:off x="8278813" y="4741863"/>
              <a:ext cx="446088" cy="523875"/>
            </a:xfrm>
            <a:custGeom>
              <a:avLst/>
              <a:gdLst>
                <a:gd name="T0" fmla="*/ 0 w 314"/>
                <a:gd name="T1" fmla="*/ 368 h 368"/>
                <a:gd name="T2" fmla="*/ 314 w 314"/>
                <a:gd name="T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4" h="368">
                  <a:moveTo>
                    <a:pt x="0" y="368"/>
                  </a:moveTo>
                  <a:cubicBezTo>
                    <a:pt x="0" y="164"/>
                    <a:pt x="141" y="0"/>
                    <a:pt x="31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1íḍê">
              <a:extLst>
                <a:ext uri="{FF2B5EF4-FFF2-40B4-BE49-F238E27FC236}">
                  <a16:creationId xmlns:a16="http://schemas.microsoft.com/office/drawing/2014/main" id="{231322AE-6D69-4785-9D07-86B6DC295E74}"/>
                </a:ext>
              </a:extLst>
            </p:cNvPr>
            <p:cNvSpPr/>
            <p:nvPr/>
          </p:nvSpPr>
          <p:spPr bwMode="auto">
            <a:xfrm>
              <a:off x="8021638" y="4773613"/>
              <a:ext cx="257175" cy="492125"/>
            </a:xfrm>
            <a:custGeom>
              <a:avLst/>
              <a:gdLst>
                <a:gd name="T0" fmla="*/ 0 w 180"/>
                <a:gd name="T1" fmla="*/ 0 h 346"/>
                <a:gd name="T2" fmla="*/ 180 w 180"/>
                <a:gd name="T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6">
                  <a:moveTo>
                    <a:pt x="0" y="0"/>
                  </a:moveTo>
                  <a:cubicBezTo>
                    <a:pt x="0" y="191"/>
                    <a:pt x="81" y="346"/>
                    <a:pt x="180" y="34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ṩlíḓè">
              <a:extLst>
                <a:ext uri="{FF2B5EF4-FFF2-40B4-BE49-F238E27FC236}">
                  <a16:creationId xmlns:a16="http://schemas.microsoft.com/office/drawing/2014/main" id="{02BC6FD7-25F7-4D7A-8881-787BC5DF02E5}"/>
                </a:ext>
              </a:extLst>
            </p:cNvPr>
            <p:cNvSpPr/>
            <p:nvPr/>
          </p:nvSpPr>
          <p:spPr bwMode="auto">
            <a:xfrm>
              <a:off x="8278813" y="4597401"/>
              <a:ext cx="515938" cy="668338"/>
            </a:xfrm>
            <a:custGeom>
              <a:avLst/>
              <a:gdLst>
                <a:gd name="T0" fmla="*/ 0 w 363"/>
                <a:gd name="T1" fmla="*/ 470 h 470"/>
                <a:gd name="T2" fmla="*/ 363 w 363"/>
                <a:gd name="T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3" h="470">
                  <a:moveTo>
                    <a:pt x="0" y="470"/>
                  </a:moveTo>
                  <a:cubicBezTo>
                    <a:pt x="0" y="210"/>
                    <a:pt x="162" y="0"/>
                    <a:pt x="363" y="0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ṧḻíďê">
              <a:extLst>
                <a:ext uri="{FF2B5EF4-FFF2-40B4-BE49-F238E27FC236}">
                  <a16:creationId xmlns:a16="http://schemas.microsoft.com/office/drawing/2014/main" id="{6728BC79-63FE-4558-B4E2-7D4BA6A71978}"/>
                </a:ext>
              </a:extLst>
            </p:cNvPr>
            <p:cNvSpPr/>
            <p:nvPr/>
          </p:nvSpPr>
          <p:spPr bwMode="auto">
            <a:xfrm>
              <a:off x="8161338" y="5330826"/>
              <a:ext cx="200025" cy="31750"/>
            </a:xfrm>
            <a:custGeom>
              <a:avLst/>
              <a:gdLst>
                <a:gd name="T0" fmla="*/ 49 w 140"/>
                <a:gd name="T1" fmla="*/ 0 h 23"/>
                <a:gd name="T2" fmla="*/ 0 w 140"/>
                <a:gd name="T3" fmla="*/ 11 h 23"/>
                <a:gd name="T4" fmla="*/ 70 w 140"/>
                <a:gd name="T5" fmla="*/ 23 h 23"/>
                <a:gd name="T6" fmla="*/ 140 w 140"/>
                <a:gd name="T7" fmla="*/ 11 h 23"/>
                <a:gd name="T8" fmla="*/ 139 w 140"/>
                <a:gd name="T9" fmla="*/ 10 h 23"/>
                <a:gd name="T10" fmla="*/ 49 w 14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23">
                  <a:moveTo>
                    <a:pt x="49" y="0"/>
                  </a:moveTo>
                  <a:cubicBezTo>
                    <a:pt x="20" y="1"/>
                    <a:pt x="0" y="6"/>
                    <a:pt x="0" y="11"/>
                  </a:cubicBezTo>
                  <a:cubicBezTo>
                    <a:pt x="0" y="18"/>
                    <a:pt x="31" y="23"/>
                    <a:pt x="70" y="23"/>
                  </a:cubicBezTo>
                  <a:cubicBezTo>
                    <a:pt x="108" y="23"/>
                    <a:pt x="140" y="18"/>
                    <a:pt x="140" y="11"/>
                  </a:cubicBezTo>
                  <a:cubicBezTo>
                    <a:pt x="140" y="11"/>
                    <a:pt x="140" y="10"/>
                    <a:pt x="139" y="10"/>
                  </a:cubicBezTo>
                  <a:cubicBezTo>
                    <a:pt x="106" y="9"/>
                    <a:pt x="69" y="5"/>
                    <a:pt x="4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ṩḻîḑê">
              <a:extLst>
                <a:ext uri="{FF2B5EF4-FFF2-40B4-BE49-F238E27FC236}">
                  <a16:creationId xmlns:a16="http://schemas.microsoft.com/office/drawing/2014/main" id="{976DB52A-64E6-4EA2-BE8C-1136ED3156AE}"/>
                </a:ext>
              </a:extLst>
            </p:cNvPr>
            <p:cNvSpPr/>
            <p:nvPr/>
          </p:nvSpPr>
          <p:spPr bwMode="auto">
            <a:xfrm>
              <a:off x="8194676" y="5227638"/>
              <a:ext cx="249238" cy="117475"/>
            </a:xfrm>
            <a:custGeom>
              <a:avLst/>
              <a:gdLst>
                <a:gd name="T0" fmla="*/ 0 w 176"/>
                <a:gd name="T1" fmla="*/ 28 h 82"/>
                <a:gd name="T2" fmla="*/ 52 w 176"/>
                <a:gd name="T3" fmla="*/ 18 h 82"/>
                <a:gd name="T4" fmla="*/ 116 w 176"/>
                <a:gd name="T5" fmla="*/ 13 h 82"/>
                <a:gd name="T6" fmla="*/ 131 w 176"/>
                <a:gd name="T7" fmla="*/ 82 h 82"/>
                <a:gd name="T8" fmla="*/ 14 w 176"/>
                <a:gd name="T9" fmla="*/ 68 h 82"/>
                <a:gd name="T10" fmla="*/ 0 w 176"/>
                <a:gd name="T11" fmla="*/ 2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2">
                  <a:moveTo>
                    <a:pt x="0" y="28"/>
                  </a:moveTo>
                  <a:cubicBezTo>
                    <a:pt x="0" y="28"/>
                    <a:pt x="40" y="27"/>
                    <a:pt x="52" y="18"/>
                  </a:cubicBezTo>
                  <a:cubicBezTo>
                    <a:pt x="64" y="10"/>
                    <a:pt x="113" y="0"/>
                    <a:pt x="116" y="13"/>
                  </a:cubicBezTo>
                  <a:cubicBezTo>
                    <a:pt x="119" y="27"/>
                    <a:pt x="176" y="82"/>
                    <a:pt x="131" y="82"/>
                  </a:cubicBezTo>
                  <a:cubicBezTo>
                    <a:pt x="86" y="82"/>
                    <a:pt x="26" y="75"/>
                    <a:pt x="14" y="68"/>
                  </a:cubicBezTo>
                  <a:cubicBezTo>
                    <a:pt x="2" y="60"/>
                    <a:pt x="0" y="28"/>
                    <a:pt x="0" y="28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Slïdê">
              <a:extLst>
                <a:ext uri="{FF2B5EF4-FFF2-40B4-BE49-F238E27FC236}">
                  <a16:creationId xmlns:a16="http://schemas.microsoft.com/office/drawing/2014/main" id="{E74A8D4C-0534-429E-9D13-B2B350F6CD5E}"/>
                </a:ext>
              </a:extLst>
            </p:cNvPr>
            <p:cNvSpPr/>
            <p:nvPr/>
          </p:nvSpPr>
          <p:spPr bwMode="auto">
            <a:xfrm>
              <a:off x="8194676" y="5267326"/>
              <a:ext cx="209550" cy="77788"/>
            </a:xfrm>
            <a:custGeom>
              <a:avLst/>
              <a:gdLst>
                <a:gd name="T0" fmla="*/ 148 w 148"/>
                <a:gd name="T1" fmla="*/ 42 h 54"/>
                <a:gd name="T2" fmla="*/ 148 w 148"/>
                <a:gd name="T3" fmla="*/ 43 h 54"/>
                <a:gd name="T4" fmla="*/ 137 w 148"/>
                <a:gd name="T5" fmla="*/ 54 h 54"/>
                <a:gd name="T6" fmla="*/ 148 w 148"/>
                <a:gd name="T7" fmla="*/ 42 h 54"/>
                <a:gd name="T8" fmla="*/ 1 w 148"/>
                <a:gd name="T9" fmla="*/ 0 h 54"/>
                <a:gd name="T10" fmla="*/ 0 w 148"/>
                <a:gd name="T11" fmla="*/ 0 h 54"/>
                <a:gd name="T12" fmla="*/ 0 w 148"/>
                <a:gd name="T13" fmla="*/ 0 h 54"/>
                <a:gd name="T14" fmla="*/ 1 w 148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54">
                  <a:moveTo>
                    <a:pt x="148" y="42"/>
                  </a:moveTo>
                  <a:cubicBezTo>
                    <a:pt x="148" y="43"/>
                    <a:pt x="148" y="43"/>
                    <a:pt x="148" y="43"/>
                  </a:cubicBezTo>
                  <a:cubicBezTo>
                    <a:pt x="148" y="48"/>
                    <a:pt x="145" y="52"/>
                    <a:pt x="137" y="54"/>
                  </a:cubicBezTo>
                  <a:cubicBezTo>
                    <a:pt x="145" y="52"/>
                    <a:pt x="148" y="48"/>
                    <a:pt x="148" y="4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ṩḷïḑè">
              <a:extLst>
                <a:ext uri="{FF2B5EF4-FFF2-40B4-BE49-F238E27FC236}">
                  <a16:creationId xmlns:a16="http://schemas.microsoft.com/office/drawing/2014/main" id="{216DF588-7451-40FF-AFD0-8317472288D5}"/>
                </a:ext>
              </a:extLst>
            </p:cNvPr>
            <p:cNvSpPr/>
            <p:nvPr/>
          </p:nvSpPr>
          <p:spPr bwMode="auto">
            <a:xfrm>
              <a:off x="8194676" y="5267326"/>
              <a:ext cx="209550" cy="77788"/>
            </a:xfrm>
            <a:custGeom>
              <a:avLst/>
              <a:gdLst>
                <a:gd name="T0" fmla="*/ 1 w 148"/>
                <a:gd name="T1" fmla="*/ 0 h 54"/>
                <a:gd name="T2" fmla="*/ 1 w 148"/>
                <a:gd name="T3" fmla="*/ 0 h 54"/>
                <a:gd name="T4" fmla="*/ 0 w 148"/>
                <a:gd name="T5" fmla="*/ 0 h 54"/>
                <a:gd name="T6" fmla="*/ 14 w 148"/>
                <a:gd name="T7" fmla="*/ 40 h 54"/>
                <a:gd name="T8" fmla="*/ 128 w 148"/>
                <a:gd name="T9" fmla="*/ 54 h 54"/>
                <a:gd name="T10" fmla="*/ 131 w 148"/>
                <a:gd name="T11" fmla="*/ 54 h 54"/>
                <a:gd name="T12" fmla="*/ 137 w 148"/>
                <a:gd name="T13" fmla="*/ 54 h 54"/>
                <a:gd name="T14" fmla="*/ 148 w 148"/>
                <a:gd name="T15" fmla="*/ 43 h 54"/>
                <a:gd name="T16" fmla="*/ 132 w 148"/>
                <a:gd name="T17" fmla="*/ 49 h 54"/>
                <a:gd name="T18" fmla="*/ 129 w 148"/>
                <a:gd name="T19" fmla="*/ 49 h 54"/>
                <a:gd name="T20" fmla="*/ 15 w 148"/>
                <a:gd name="T21" fmla="*/ 35 h 54"/>
                <a:gd name="T22" fmla="*/ 1 w 148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3"/>
                    <a:pt x="14" y="40"/>
                  </a:cubicBezTo>
                  <a:cubicBezTo>
                    <a:pt x="26" y="47"/>
                    <a:pt x="83" y="54"/>
                    <a:pt x="128" y="54"/>
                  </a:cubicBezTo>
                  <a:cubicBezTo>
                    <a:pt x="129" y="54"/>
                    <a:pt x="130" y="54"/>
                    <a:pt x="131" y="54"/>
                  </a:cubicBezTo>
                  <a:cubicBezTo>
                    <a:pt x="133" y="54"/>
                    <a:pt x="135" y="54"/>
                    <a:pt x="137" y="54"/>
                  </a:cubicBezTo>
                  <a:cubicBezTo>
                    <a:pt x="145" y="52"/>
                    <a:pt x="148" y="48"/>
                    <a:pt x="148" y="43"/>
                  </a:cubicBezTo>
                  <a:cubicBezTo>
                    <a:pt x="146" y="47"/>
                    <a:pt x="142" y="49"/>
                    <a:pt x="132" y="49"/>
                  </a:cubicBezTo>
                  <a:cubicBezTo>
                    <a:pt x="131" y="49"/>
                    <a:pt x="130" y="49"/>
                    <a:pt x="129" y="49"/>
                  </a:cubicBezTo>
                  <a:cubicBezTo>
                    <a:pt x="84" y="49"/>
                    <a:pt x="27" y="42"/>
                    <a:pt x="15" y="35"/>
                  </a:cubicBezTo>
                  <a:cubicBezTo>
                    <a:pt x="6" y="29"/>
                    <a:pt x="2" y="9"/>
                    <a:pt x="1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ṧḻiḍé">
              <a:extLst>
                <a:ext uri="{FF2B5EF4-FFF2-40B4-BE49-F238E27FC236}">
                  <a16:creationId xmlns:a16="http://schemas.microsoft.com/office/drawing/2014/main" id="{C37AB4A3-995D-47DB-A738-932713CA0480}"/>
                </a:ext>
              </a:extLst>
            </p:cNvPr>
            <p:cNvSpPr/>
            <p:nvPr/>
          </p:nvSpPr>
          <p:spPr bwMode="auto">
            <a:xfrm>
              <a:off x="3527426" y="4914901"/>
              <a:ext cx="317500" cy="411163"/>
            </a:xfrm>
            <a:custGeom>
              <a:avLst/>
              <a:gdLst>
                <a:gd name="T0" fmla="*/ 0 w 224"/>
                <a:gd name="T1" fmla="*/ 0 h 290"/>
                <a:gd name="T2" fmla="*/ 224 w 224"/>
                <a:gd name="T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290">
                  <a:moveTo>
                    <a:pt x="0" y="0"/>
                  </a:moveTo>
                  <a:cubicBezTo>
                    <a:pt x="0" y="160"/>
                    <a:pt x="100" y="290"/>
                    <a:pt x="224" y="290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ṥļiḑé">
              <a:extLst>
                <a:ext uri="{FF2B5EF4-FFF2-40B4-BE49-F238E27FC236}">
                  <a16:creationId xmlns:a16="http://schemas.microsoft.com/office/drawing/2014/main" id="{323A6926-BB85-4B96-9FBA-EC492433FDE3}"/>
                </a:ext>
              </a:extLst>
            </p:cNvPr>
            <p:cNvSpPr/>
            <p:nvPr/>
          </p:nvSpPr>
          <p:spPr bwMode="auto">
            <a:xfrm>
              <a:off x="3844926" y="4910138"/>
              <a:ext cx="355600" cy="415925"/>
            </a:xfrm>
            <a:custGeom>
              <a:avLst/>
              <a:gdLst>
                <a:gd name="T0" fmla="*/ 0 w 250"/>
                <a:gd name="T1" fmla="*/ 293 h 293"/>
                <a:gd name="T2" fmla="*/ 250 w 250"/>
                <a:gd name="T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93">
                  <a:moveTo>
                    <a:pt x="0" y="293"/>
                  </a:moveTo>
                  <a:cubicBezTo>
                    <a:pt x="0" y="131"/>
                    <a:pt x="112" y="0"/>
                    <a:pt x="25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ļiḓè">
              <a:extLst>
                <a:ext uri="{FF2B5EF4-FFF2-40B4-BE49-F238E27FC236}">
                  <a16:creationId xmlns:a16="http://schemas.microsoft.com/office/drawing/2014/main" id="{08A26B40-E7C6-4351-A755-E29BAC1A56A1}"/>
                </a:ext>
              </a:extLst>
            </p:cNvPr>
            <p:cNvSpPr/>
            <p:nvPr/>
          </p:nvSpPr>
          <p:spPr bwMode="auto">
            <a:xfrm>
              <a:off x="3641726" y="4935538"/>
              <a:ext cx="203200" cy="390525"/>
            </a:xfrm>
            <a:custGeom>
              <a:avLst/>
              <a:gdLst>
                <a:gd name="T0" fmla="*/ 0 w 143"/>
                <a:gd name="T1" fmla="*/ 0 h 275"/>
                <a:gd name="T2" fmla="*/ 143 w 143"/>
                <a:gd name="T3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3" h="275">
                  <a:moveTo>
                    <a:pt x="0" y="0"/>
                  </a:moveTo>
                  <a:cubicBezTo>
                    <a:pt x="0" y="152"/>
                    <a:pt x="64" y="275"/>
                    <a:pt x="143" y="27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ṡļíḑè">
              <a:extLst>
                <a:ext uri="{FF2B5EF4-FFF2-40B4-BE49-F238E27FC236}">
                  <a16:creationId xmlns:a16="http://schemas.microsoft.com/office/drawing/2014/main" id="{3E9A41BC-BB17-4B06-8432-35E0BF608938}"/>
                </a:ext>
              </a:extLst>
            </p:cNvPr>
            <p:cNvSpPr/>
            <p:nvPr/>
          </p:nvSpPr>
          <p:spPr bwMode="auto">
            <a:xfrm>
              <a:off x="3844926" y="4794251"/>
              <a:ext cx="411163" cy="531813"/>
            </a:xfrm>
            <a:custGeom>
              <a:avLst/>
              <a:gdLst>
                <a:gd name="T0" fmla="*/ 0 w 289"/>
                <a:gd name="T1" fmla="*/ 374 h 374"/>
                <a:gd name="T2" fmla="*/ 289 w 289"/>
                <a:gd name="T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9" h="374">
                  <a:moveTo>
                    <a:pt x="0" y="374"/>
                  </a:moveTo>
                  <a:cubicBezTo>
                    <a:pt x="0" y="167"/>
                    <a:pt x="130" y="0"/>
                    <a:pt x="289" y="0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$ľíḓe">
              <a:extLst>
                <a:ext uri="{FF2B5EF4-FFF2-40B4-BE49-F238E27FC236}">
                  <a16:creationId xmlns:a16="http://schemas.microsoft.com/office/drawing/2014/main" id="{1C7D939F-19AC-40CB-80DB-FC78397857AD}"/>
                </a:ext>
              </a:extLst>
            </p:cNvPr>
            <p:cNvSpPr/>
            <p:nvPr/>
          </p:nvSpPr>
          <p:spPr bwMode="auto">
            <a:xfrm>
              <a:off x="3752851" y="5378451"/>
              <a:ext cx="158750" cy="25400"/>
            </a:xfrm>
            <a:custGeom>
              <a:avLst/>
              <a:gdLst>
                <a:gd name="T0" fmla="*/ 39 w 111"/>
                <a:gd name="T1" fmla="*/ 0 h 18"/>
                <a:gd name="T2" fmla="*/ 0 w 111"/>
                <a:gd name="T3" fmla="*/ 9 h 18"/>
                <a:gd name="T4" fmla="*/ 55 w 111"/>
                <a:gd name="T5" fmla="*/ 18 h 18"/>
                <a:gd name="T6" fmla="*/ 111 w 111"/>
                <a:gd name="T7" fmla="*/ 9 h 18"/>
                <a:gd name="T8" fmla="*/ 111 w 111"/>
                <a:gd name="T9" fmla="*/ 8 h 18"/>
                <a:gd name="T10" fmla="*/ 39 w 111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8">
                  <a:moveTo>
                    <a:pt x="39" y="0"/>
                  </a:moveTo>
                  <a:cubicBezTo>
                    <a:pt x="16" y="1"/>
                    <a:pt x="0" y="4"/>
                    <a:pt x="0" y="9"/>
                  </a:cubicBezTo>
                  <a:cubicBezTo>
                    <a:pt x="0" y="14"/>
                    <a:pt x="25" y="18"/>
                    <a:pt x="55" y="18"/>
                  </a:cubicBezTo>
                  <a:cubicBezTo>
                    <a:pt x="86" y="18"/>
                    <a:pt x="111" y="14"/>
                    <a:pt x="111" y="9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84" y="7"/>
                    <a:pt x="54" y="4"/>
                    <a:pt x="3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lîḓe">
              <a:extLst>
                <a:ext uri="{FF2B5EF4-FFF2-40B4-BE49-F238E27FC236}">
                  <a16:creationId xmlns:a16="http://schemas.microsoft.com/office/drawing/2014/main" id="{02F743C9-5A0A-4B3E-AFF3-E40A3B8070A1}"/>
                </a:ext>
              </a:extLst>
            </p:cNvPr>
            <p:cNvSpPr/>
            <p:nvPr/>
          </p:nvSpPr>
          <p:spPr bwMode="auto">
            <a:xfrm>
              <a:off x="3778251" y="5295901"/>
              <a:ext cx="201613" cy="93663"/>
            </a:xfrm>
            <a:custGeom>
              <a:avLst/>
              <a:gdLst>
                <a:gd name="T0" fmla="*/ 0 w 141"/>
                <a:gd name="T1" fmla="*/ 23 h 66"/>
                <a:gd name="T2" fmla="*/ 41 w 141"/>
                <a:gd name="T3" fmla="*/ 15 h 66"/>
                <a:gd name="T4" fmla="*/ 93 w 141"/>
                <a:gd name="T5" fmla="*/ 11 h 66"/>
                <a:gd name="T6" fmla="*/ 105 w 141"/>
                <a:gd name="T7" fmla="*/ 65 h 66"/>
                <a:gd name="T8" fmla="*/ 12 w 141"/>
                <a:gd name="T9" fmla="*/ 54 h 66"/>
                <a:gd name="T10" fmla="*/ 0 w 141"/>
                <a:gd name="T11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66">
                  <a:moveTo>
                    <a:pt x="0" y="23"/>
                  </a:moveTo>
                  <a:cubicBezTo>
                    <a:pt x="0" y="23"/>
                    <a:pt x="32" y="22"/>
                    <a:pt x="41" y="15"/>
                  </a:cubicBezTo>
                  <a:cubicBezTo>
                    <a:pt x="51" y="8"/>
                    <a:pt x="90" y="0"/>
                    <a:pt x="93" y="11"/>
                  </a:cubicBezTo>
                  <a:cubicBezTo>
                    <a:pt x="95" y="22"/>
                    <a:pt x="141" y="65"/>
                    <a:pt x="105" y="65"/>
                  </a:cubicBezTo>
                  <a:cubicBezTo>
                    <a:pt x="69" y="66"/>
                    <a:pt x="21" y="60"/>
                    <a:pt x="12" y="54"/>
                  </a:cubicBezTo>
                  <a:cubicBezTo>
                    <a:pt x="2" y="48"/>
                    <a:pt x="0" y="23"/>
                    <a:pt x="0" y="2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$ḻíḋe">
              <a:extLst>
                <a:ext uri="{FF2B5EF4-FFF2-40B4-BE49-F238E27FC236}">
                  <a16:creationId xmlns:a16="http://schemas.microsoft.com/office/drawing/2014/main" id="{1C09749A-4F34-45A5-9580-6EC9A27F3B6F}"/>
                </a:ext>
              </a:extLst>
            </p:cNvPr>
            <p:cNvSpPr/>
            <p:nvPr/>
          </p:nvSpPr>
          <p:spPr bwMode="auto">
            <a:xfrm>
              <a:off x="3778251" y="5329238"/>
              <a:ext cx="168275" cy="60325"/>
            </a:xfrm>
            <a:custGeom>
              <a:avLst/>
              <a:gdLst>
                <a:gd name="T0" fmla="*/ 118 w 118"/>
                <a:gd name="T1" fmla="*/ 36 h 43"/>
                <a:gd name="T2" fmla="*/ 105 w 118"/>
                <a:gd name="T3" fmla="*/ 42 h 43"/>
                <a:gd name="T4" fmla="*/ 102 w 118"/>
                <a:gd name="T5" fmla="*/ 42 h 43"/>
                <a:gd name="T6" fmla="*/ 93 w 118"/>
                <a:gd name="T7" fmla="*/ 42 h 43"/>
                <a:gd name="T8" fmla="*/ 93 w 118"/>
                <a:gd name="T9" fmla="*/ 43 h 43"/>
                <a:gd name="T10" fmla="*/ 102 w 118"/>
                <a:gd name="T11" fmla="*/ 43 h 43"/>
                <a:gd name="T12" fmla="*/ 105 w 118"/>
                <a:gd name="T13" fmla="*/ 43 h 43"/>
                <a:gd name="T14" fmla="*/ 118 w 118"/>
                <a:gd name="T15" fmla="*/ 36 h 43"/>
                <a:gd name="T16" fmla="*/ 0 w 118"/>
                <a:gd name="T17" fmla="*/ 0 h 43"/>
                <a:gd name="T18" fmla="*/ 0 w 118"/>
                <a:gd name="T19" fmla="*/ 0 h 43"/>
                <a:gd name="T20" fmla="*/ 12 w 118"/>
                <a:gd name="T21" fmla="*/ 31 h 43"/>
                <a:gd name="T22" fmla="*/ 21 w 118"/>
                <a:gd name="T23" fmla="*/ 35 h 43"/>
                <a:gd name="T24" fmla="*/ 22 w 118"/>
                <a:gd name="T25" fmla="*/ 35 h 43"/>
                <a:gd name="T26" fmla="*/ 12 w 118"/>
                <a:gd name="T27" fmla="*/ 31 h 43"/>
                <a:gd name="T28" fmla="*/ 0 w 118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43">
                  <a:moveTo>
                    <a:pt x="118" y="36"/>
                  </a:moveTo>
                  <a:cubicBezTo>
                    <a:pt x="117" y="40"/>
                    <a:pt x="113" y="42"/>
                    <a:pt x="105" y="42"/>
                  </a:cubicBezTo>
                  <a:cubicBezTo>
                    <a:pt x="104" y="42"/>
                    <a:pt x="103" y="42"/>
                    <a:pt x="102" y="42"/>
                  </a:cubicBezTo>
                  <a:cubicBezTo>
                    <a:pt x="99" y="42"/>
                    <a:pt x="96" y="42"/>
                    <a:pt x="93" y="42"/>
                  </a:cubicBezTo>
                  <a:cubicBezTo>
                    <a:pt x="93" y="42"/>
                    <a:pt x="93" y="43"/>
                    <a:pt x="93" y="43"/>
                  </a:cubicBezTo>
                  <a:cubicBezTo>
                    <a:pt x="96" y="43"/>
                    <a:pt x="99" y="43"/>
                    <a:pt x="102" y="43"/>
                  </a:cubicBezTo>
                  <a:cubicBezTo>
                    <a:pt x="103" y="43"/>
                    <a:pt x="104" y="43"/>
                    <a:pt x="105" y="43"/>
                  </a:cubicBezTo>
                  <a:cubicBezTo>
                    <a:pt x="114" y="43"/>
                    <a:pt x="117" y="40"/>
                    <a:pt x="118" y="3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6"/>
                    <a:pt x="12" y="31"/>
                  </a:cubicBezTo>
                  <a:cubicBezTo>
                    <a:pt x="13" y="32"/>
                    <a:pt x="16" y="34"/>
                    <a:pt x="21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17" y="33"/>
                    <a:pt x="14" y="32"/>
                    <a:pt x="12" y="31"/>
                  </a:cubicBezTo>
                  <a:cubicBezTo>
                    <a:pt x="3" y="26"/>
                    <a:pt x="0" y="2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ļîdê">
              <a:extLst>
                <a:ext uri="{FF2B5EF4-FFF2-40B4-BE49-F238E27FC236}">
                  <a16:creationId xmlns:a16="http://schemas.microsoft.com/office/drawing/2014/main" id="{53DA822A-514E-4E9F-AF97-86E394C07B8B}"/>
                </a:ext>
              </a:extLst>
            </p:cNvPr>
            <p:cNvSpPr/>
            <p:nvPr/>
          </p:nvSpPr>
          <p:spPr bwMode="auto">
            <a:xfrm>
              <a:off x="3808413" y="5378451"/>
              <a:ext cx="103188" cy="11113"/>
            </a:xfrm>
            <a:custGeom>
              <a:avLst/>
              <a:gdLst>
                <a:gd name="T0" fmla="*/ 1 w 72"/>
                <a:gd name="T1" fmla="*/ 0 h 8"/>
                <a:gd name="T2" fmla="*/ 0 w 72"/>
                <a:gd name="T3" fmla="*/ 0 h 8"/>
                <a:gd name="T4" fmla="*/ 72 w 72"/>
                <a:gd name="T5" fmla="*/ 8 h 8"/>
                <a:gd name="T6" fmla="*/ 72 w 72"/>
                <a:gd name="T7" fmla="*/ 7 h 8"/>
                <a:gd name="T8" fmla="*/ 1 w 7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4"/>
                    <a:pt x="45" y="7"/>
                    <a:pt x="72" y="8"/>
                  </a:cubicBezTo>
                  <a:cubicBezTo>
                    <a:pt x="72" y="8"/>
                    <a:pt x="72" y="7"/>
                    <a:pt x="72" y="7"/>
                  </a:cubicBezTo>
                  <a:cubicBezTo>
                    <a:pt x="46" y="7"/>
                    <a:pt x="16" y="3"/>
                    <a:pt x="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ḷíḍe">
              <a:extLst>
                <a:ext uri="{FF2B5EF4-FFF2-40B4-BE49-F238E27FC236}">
                  <a16:creationId xmlns:a16="http://schemas.microsoft.com/office/drawing/2014/main" id="{D40C19F6-0272-4C64-897E-2127BFEE8D85}"/>
                </a:ext>
              </a:extLst>
            </p:cNvPr>
            <p:cNvSpPr/>
            <p:nvPr/>
          </p:nvSpPr>
          <p:spPr bwMode="auto">
            <a:xfrm>
              <a:off x="3778251" y="5329238"/>
              <a:ext cx="168275" cy="58738"/>
            </a:xfrm>
            <a:custGeom>
              <a:avLst/>
              <a:gdLst>
                <a:gd name="T0" fmla="*/ 1 w 118"/>
                <a:gd name="T1" fmla="*/ 0 h 42"/>
                <a:gd name="T2" fmla="*/ 0 w 118"/>
                <a:gd name="T3" fmla="*/ 0 h 42"/>
                <a:gd name="T4" fmla="*/ 12 w 118"/>
                <a:gd name="T5" fmla="*/ 31 h 42"/>
                <a:gd name="T6" fmla="*/ 22 w 118"/>
                <a:gd name="T7" fmla="*/ 35 h 42"/>
                <a:gd name="T8" fmla="*/ 93 w 118"/>
                <a:gd name="T9" fmla="*/ 42 h 42"/>
                <a:gd name="T10" fmla="*/ 102 w 118"/>
                <a:gd name="T11" fmla="*/ 42 h 42"/>
                <a:gd name="T12" fmla="*/ 105 w 118"/>
                <a:gd name="T13" fmla="*/ 42 h 42"/>
                <a:gd name="T14" fmla="*/ 118 w 118"/>
                <a:gd name="T15" fmla="*/ 36 h 42"/>
                <a:gd name="T16" fmla="*/ 118 w 118"/>
                <a:gd name="T17" fmla="*/ 34 h 42"/>
                <a:gd name="T18" fmla="*/ 105 w 118"/>
                <a:gd name="T19" fmla="*/ 39 h 42"/>
                <a:gd name="T20" fmla="*/ 103 w 118"/>
                <a:gd name="T21" fmla="*/ 39 h 42"/>
                <a:gd name="T22" fmla="*/ 12 w 118"/>
                <a:gd name="T23" fmla="*/ 28 h 42"/>
                <a:gd name="T24" fmla="*/ 1 w 118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26"/>
                    <a:pt x="12" y="31"/>
                  </a:cubicBezTo>
                  <a:cubicBezTo>
                    <a:pt x="14" y="32"/>
                    <a:pt x="17" y="33"/>
                    <a:pt x="22" y="35"/>
                  </a:cubicBezTo>
                  <a:cubicBezTo>
                    <a:pt x="37" y="38"/>
                    <a:pt x="67" y="42"/>
                    <a:pt x="93" y="42"/>
                  </a:cubicBezTo>
                  <a:cubicBezTo>
                    <a:pt x="96" y="42"/>
                    <a:pt x="99" y="42"/>
                    <a:pt x="102" y="42"/>
                  </a:cubicBezTo>
                  <a:cubicBezTo>
                    <a:pt x="103" y="42"/>
                    <a:pt x="104" y="42"/>
                    <a:pt x="105" y="42"/>
                  </a:cubicBezTo>
                  <a:cubicBezTo>
                    <a:pt x="113" y="42"/>
                    <a:pt x="117" y="40"/>
                    <a:pt x="118" y="36"/>
                  </a:cubicBezTo>
                  <a:cubicBezTo>
                    <a:pt x="118" y="35"/>
                    <a:pt x="118" y="34"/>
                    <a:pt x="118" y="34"/>
                  </a:cubicBezTo>
                  <a:cubicBezTo>
                    <a:pt x="117" y="37"/>
                    <a:pt x="113" y="39"/>
                    <a:pt x="105" y="39"/>
                  </a:cubicBezTo>
                  <a:cubicBezTo>
                    <a:pt x="104" y="39"/>
                    <a:pt x="104" y="39"/>
                    <a:pt x="103" y="39"/>
                  </a:cubicBezTo>
                  <a:cubicBezTo>
                    <a:pt x="67" y="39"/>
                    <a:pt x="22" y="33"/>
                    <a:pt x="12" y="28"/>
                  </a:cubicBezTo>
                  <a:cubicBezTo>
                    <a:pt x="5" y="23"/>
                    <a:pt x="2" y="7"/>
                    <a:pt x="1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15747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协议分析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A7EC1D-8A03-441A-B26C-0F58E32C616E}"/>
              </a:ext>
            </a:extLst>
          </p:cNvPr>
          <p:cNvSpPr/>
          <p:nvPr/>
        </p:nvSpPr>
        <p:spPr>
          <a:xfrm>
            <a:off x="5286716" y="2110158"/>
            <a:ext cx="6247108" cy="340407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FEFF12-B34A-4475-A4F9-DD0E651E5161}"/>
              </a:ext>
            </a:extLst>
          </p:cNvPr>
          <p:cNvGrpSpPr/>
          <p:nvPr/>
        </p:nvGrpSpPr>
        <p:grpSpPr>
          <a:xfrm>
            <a:off x="5286715" y="1713732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66BF05-DF40-42C3-B719-C6CFE3A9F2D7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0DEC63-2789-4414-87C3-0A2247E0571B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9CA1B0B-9100-4E48-B85F-E566A4B9A683}"/>
              </a:ext>
            </a:extLst>
          </p:cNvPr>
          <p:cNvSpPr txBox="1"/>
          <p:nvPr/>
        </p:nvSpPr>
        <p:spPr>
          <a:xfrm>
            <a:off x="5487871" y="2355786"/>
            <a:ext cx="5945981" cy="40362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响应格式 </a:t>
            </a:r>
            <a:r>
              <a:rPr kumimoji="1" lang="en-US" altLang="zh-CN" sz="16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5</a:t>
            </a:r>
            <a:r>
              <a:rPr kumimoji="1" lang="zh-CN" altLang="en-US" sz="16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种</a:t>
            </a:r>
            <a:endParaRPr kumimoji="1" lang="en-US" altLang="zh-CN" sz="16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Arrays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 数组类型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以*开头，后跟数组长度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CRLF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结尾；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后跟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个任意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RESP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类型元素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字串块数组示例：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"*2\r\n$3\r\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nget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\r\n$3\r\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nkey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\r\n”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整数数组实例：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"*3\r\n:1\r\n:2\r\n:3\r\n"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混合数组实例：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"*3\r\n :1\r\n-Bar\r\n$6\r\n 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foobar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\r\n"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空数组：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"*0\r\n”</a:t>
            </a:r>
          </a:p>
          <a:p>
            <a:pPr lvl="2"/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数组：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"*-1\r\n"</a:t>
            </a:r>
          </a:p>
          <a:p>
            <a:pPr lvl="1"/>
            <a:endParaRPr kumimoji="1" lang="zh-CN" altLang="en-US" sz="20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grpSp>
        <p:nvGrpSpPr>
          <p:cNvPr id="8" name="451b18fc-5a03-48e3-a216-b4f83fd4f6b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C70D89-7B1B-4F45-9E78-8C8EE807AE1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87583" y="2260385"/>
            <a:ext cx="5013325" cy="3328542"/>
            <a:chOff x="3297238" y="1552576"/>
            <a:chExt cx="5626100" cy="373538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ïṩ1îḍè">
              <a:extLst>
                <a:ext uri="{FF2B5EF4-FFF2-40B4-BE49-F238E27FC236}">
                  <a16:creationId xmlns:a16="http://schemas.microsoft.com/office/drawing/2014/main" id="{FA554CA6-3C90-496F-AFBC-5BC49B8D0C25}"/>
                </a:ext>
              </a:extLst>
            </p:cNvPr>
            <p:cNvSpPr/>
            <p:nvPr/>
          </p:nvSpPr>
          <p:spPr bwMode="auto">
            <a:xfrm>
              <a:off x="3438525" y="1552576"/>
              <a:ext cx="5484813" cy="3660775"/>
            </a:xfrm>
            <a:custGeom>
              <a:avLst/>
              <a:gdLst>
                <a:gd name="T0" fmla="*/ 2368 w 4093"/>
                <a:gd name="T1" fmla="*/ 460 h 2734"/>
                <a:gd name="T2" fmla="*/ 1627 w 4093"/>
                <a:gd name="T3" fmla="*/ 276 h 2734"/>
                <a:gd name="T4" fmla="*/ 906 w 4093"/>
                <a:gd name="T5" fmla="*/ 35 h 2734"/>
                <a:gd name="T6" fmla="*/ 426 w 4093"/>
                <a:gd name="T7" fmla="*/ 87 h 2734"/>
                <a:gd name="T8" fmla="*/ 238 w 4093"/>
                <a:gd name="T9" fmla="*/ 450 h 2734"/>
                <a:gd name="T10" fmla="*/ 257 w 4093"/>
                <a:gd name="T11" fmla="*/ 752 h 2734"/>
                <a:gd name="T12" fmla="*/ 382 w 4093"/>
                <a:gd name="T13" fmla="*/ 935 h 2734"/>
                <a:gd name="T14" fmla="*/ 276 w 4093"/>
                <a:gd name="T15" fmla="*/ 1638 h 2734"/>
                <a:gd name="T16" fmla="*/ 77 w 4093"/>
                <a:gd name="T17" fmla="*/ 1941 h 2734"/>
                <a:gd name="T18" fmla="*/ 46 w 4093"/>
                <a:gd name="T19" fmla="*/ 2278 h 2734"/>
                <a:gd name="T20" fmla="*/ 318 w 4093"/>
                <a:gd name="T21" fmla="*/ 2524 h 2734"/>
                <a:gd name="T22" fmla="*/ 1112 w 4093"/>
                <a:gd name="T23" fmla="*/ 2692 h 2734"/>
                <a:gd name="T24" fmla="*/ 2939 w 4093"/>
                <a:gd name="T25" fmla="*/ 2698 h 2734"/>
                <a:gd name="T26" fmla="*/ 3612 w 4093"/>
                <a:gd name="T27" fmla="*/ 2649 h 2734"/>
                <a:gd name="T28" fmla="*/ 3952 w 4093"/>
                <a:gd name="T29" fmla="*/ 2525 h 2734"/>
                <a:gd name="T30" fmla="*/ 4017 w 4093"/>
                <a:gd name="T31" fmla="*/ 2154 h 2734"/>
                <a:gd name="T32" fmla="*/ 3448 w 4093"/>
                <a:gd name="T33" fmla="*/ 1694 h 2734"/>
                <a:gd name="T34" fmla="*/ 3521 w 4093"/>
                <a:gd name="T35" fmla="*/ 1339 h 2734"/>
                <a:gd name="T36" fmla="*/ 3944 w 4093"/>
                <a:gd name="T37" fmla="*/ 636 h 2734"/>
                <a:gd name="T38" fmla="*/ 3639 w 4093"/>
                <a:gd name="T39" fmla="*/ 184 h 2734"/>
                <a:gd name="T40" fmla="*/ 3015 w 4093"/>
                <a:gd name="T41" fmla="*/ 255 h 2734"/>
                <a:gd name="T42" fmla="*/ 2368 w 4093"/>
                <a:gd name="T43" fmla="*/ 460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3" h="2734">
                  <a:moveTo>
                    <a:pt x="2368" y="460"/>
                  </a:moveTo>
                  <a:cubicBezTo>
                    <a:pt x="2109" y="451"/>
                    <a:pt x="1863" y="368"/>
                    <a:pt x="1627" y="276"/>
                  </a:cubicBezTo>
                  <a:cubicBezTo>
                    <a:pt x="1392" y="185"/>
                    <a:pt x="1158" y="84"/>
                    <a:pt x="906" y="35"/>
                  </a:cubicBezTo>
                  <a:cubicBezTo>
                    <a:pt x="743" y="4"/>
                    <a:pt x="557" y="0"/>
                    <a:pt x="426" y="87"/>
                  </a:cubicBezTo>
                  <a:cubicBezTo>
                    <a:pt x="300" y="171"/>
                    <a:pt x="260" y="315"/>
                    <a:pt x="238" y="450"/>
                  </a:cubicBezTo>
                  <a:cubicBezTo>
                    <a:pt x="221" y="551"/>
                    <a:pt x="212" y="657"/>
                    <a:pt x="257" y="752"/>
                  </a:cubicBezTo>
                  <a:cubicBezTo>
                    <a:pt x="288" y="817"/>
                    <a:pt x="344" y="872"/>
                    <a:pt x="382" y="935"/>
                  </a:cubicBezTo>
                  <a:cubicBezTo>
                    <a:pt x="516" y="1154"/>
                    <a:pt x="421" y="1424"/>
                    <a:pt x="276" y="1638"/>
                  </a:cubicBezTo>
                  <a:cubicBezTo>
                    <a:pt x="208" y="1738"/>
                    <a:pt x="129" y="1834"/>
                    <a:pt x="77" y="1941"/>
                  </a:cubicBezTo>
                  <a:cubicBezTo>
                    <a:pt x="24" y="2047"/>
                    <a:pt x="0" y="2170"/>
                    <a:pt x="46" y="2278"/>
                  </a:cubicBezTo>
                  <a:cubicBezTo>
                    <a:pt x="92" y="2386"/>
                    <a:pt x="200" y="2467"/>
                    <a:pt x="318" y="2524"/>
                  </a:cubicBezTo>
                  <a:cubicBezTo>
                    <a:pt x="556" y="2640"/>
                    <a:pt x="838" y="2673"/>
                    <a:pt x="1112" y="2692"/>
                  </a:cubicBezTo>
                  <a:cubicBezTo>
                    <a:pt x="1719" y="2734"/>
                    <a:pt x="2330" y="2716"/>
                    <a:pt x="2939" y="2698"/>
                  </a:cubicBezTo>
                  <a:cubicBezTo>
                    <a:pt x="3164" y="2691"/>
                    <a:pt x="3390" y="2684"/>
                    <a:pt x="3612" y="2649"/>
                  </a:cubicBezTo>
                  <a:cubicBezTo>
                    <a:pt x="3735" y="2630"/>
                    <a:pt x="3862" y="2599"/>
                    <a:pt x="3952" y="2525"/>
                  </a:cubicBezTo>
                  <a:cubicBezTo>
                    <a:pt x="4065" y="2431"/>
                    <a:pt x="4093" y="2272"/>
                    <a:pt x="4017" y="2154"/>
                  </a:cubicBezTo>
                  <a:cubicBezTo>
                    <a:pt x="3890" y="1956"/>
                    <a:pt x="3537" y="1907"/>
                    <a:pt x="3448" y="1694"/>
                  </a:cubicBezTo>
                  <a:cubicBezTo>
                    <a:pt x="3399" y="1577"/>
                    <a:pt x="3449" y="1447"/>
                    <a:pt x="3521" y="1339"/>
                  </a:cubicBezTo>
                  <a:cubicBezTo>
                    <a:pt x="3674" y="1106"/>
                    <a:pt x="3930" y="902"/>
                    <a:pt x="3944" y="636"/>
                  </a:cubicBezTo>
                  <a:cubicBezTo>
                    <a:pt x="3953" y="453"/>
                    <a:pt x="3830" y="270"/>
                    <a:pt x="3639" y="184"/>
                  </a:cubicBezTo>
                  <a:cubicBezTo>
                    <a:pt x="3439" y="93"/>
                    <a:pt x="3162" y="105"/>
                    <a:pt x="3015" y="255"/>
                  </a:cubicBezTo>
                  <a:cubicBezTo>
                    <a:pt x="2863" y="409"/>
                    <a:pt x="2597" y="468"/>
                    <a:pt x="2368" y="460"/>
                  </a:cubicBezTo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şḷíḑè">
              <a:extLst>
                <a:ext uri="{FF2B5EF4-FFF2-40B4-BE49-F238E27FC236}">
                  <a16:creationId xmlns:a16="http://schemas.microsoft.com/office/drawing/2014/main" id="{8CB49E2C-03A9-43BC-8B60-24E12DB328FE}"/>
                </a:ext>
              </a:extLst>
            </p:cNvPr>
            <p:cNvSpPr/>
            <p:nvPr/>
          </p:nvSpPr>
          <p:spPr bwMode="auto">
            <a:xfrm>
              <a:off x="3962400" y="4916488"/>
              <a:ext cx="257175" cy="142875"/>
            </a:xfrm>
            <a:custGeom>
              <a:avLst/>
              <a:gdLst>
                <a:gd name="T0" fmla="*/ 16 w 191"/>
                <a:gd name="T1" fmla="*/ 100 h 107"/>
                <a:gd name="T2" fmla="*/ 8 w 191"/>
                <a:gd name="T3" fmla="*/ 39 h 107"/>
                <a:gd name="T4" fmla="*/ 35 w 191"/>
                <a:gd name="T5" fmla="*/ 14 h 107"/>
                <a:gd name="T6" fmla="*/ 71 w 191"/>
                <a:gd name="T7" fmla="*/ 6 h 107"/>
                <a:gd name="T8" fmla="*/ 188 w 191"/>
                <a:gd name="T9" fmla="*/ 4 h 107"/>
                <a:gd name="T10" fmla="*/ 179 w 191"/>
                <a:gd name="T11" fmla="*/ 71 h 107"/>
                <a:gd name="T12" fmla="*/ 151 w 191"/>
                <a:gd name="T13" fmla="*/ 95 h 107"/>
                <a:gd name="T14" fmla="*/ 16 w 191"/>
                <a:gd name="T15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107">
                  <a:moveTo>
                    <a:pt x="16" y="100"/>
                  </a:moveTo>
                  <a:cubicBezTo>
                    <a:pt x="8" y="81"/>
                    <a:pt x="0" y="59"/>
                    <a:pt x="8" y="39"/>
                  </a:cubicBezTo>
                  <a:cubicBezTo>
                    <a:pt x="14" y="28"/>
                    <a:pt x="23" y="19"/>
                    <a:pt x="35" y="14"/>
                  </a:cubicBezTo>
                  <a:cubicBezTo>
                    <a:pt x="46" y="10"/>
                    <a:pt x="58" y="7"/>
                    <a:pt x="71" y="6"/>
                  </a:cubicBezTo>
                  <a:cubicBezTo>
                    <a:pt x="109" y="0"/>
                    <a:pt x="149" y="0"/>
                    <a:pt x="188" y="4"/>
                  </a:cubicBezTo>
                  <a:cubicBezTo>
                    <a:pt x="191" y="26"/>
                    <a:pt x="185" y="49"/>
                    <a:pt x="179" y="71"/>
                  </a:cubicBezTo>
                  <a:cubicBezTo>
                    <a:pt x="175" y="91"/>
                    <a:pt x="172" y="94"/>
                    <a:pt x="151" y="95"/>
                  </a:cubicBezTo>
                  <a:cubicBezTo>
                    <a:pt x="138" y="96"/>
                    <a:pt x="19" y="107"/>
                    <a:pt x="16" y="10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ṡľídè">
              <a:extLst>
                <a:ext uri="{FF2B5EF4-FFF2-40B4-BE49-F238E27FC236}">
                  <a16:creationId xmlns:a16="http://schemas.microsoft.com/office/drawing/2014/main" id="{AFA4D339-1940-481C-88AC-0AE8ADAFFA85}"/>
                </a:ext>
              </a:extLst>
            </p:cNvPr>
            <p:cNvSpPr/>
            <p:nvPr/>
          </p:nvSpPr>
          <p:spPr bwMode="auto">
            <a:xfrm>
              <a:off x="3695700" y="4448176"/>
              <a:ext cx="1531938" cy="428625"/>
            </a:xfrm>
            <a:prstGeom prst="ellipse">
              <a:avLst/>
            </a:pr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lídê">
              <a:extLst>
                <a:ext uri="{FF2B5EF4-FFF2-40B4-BE49-F238E27FC236}">
                  <a16:creationId xmlns:a16="http://schemas.microsoft.com/office/drawing/2014/main" id="{C082D7BD-C26C-4889-8DBD-4C8FC9016A91}"/>
                </a:ext>
              </a:extLst>
            </p:cNvPr>
            <p:cNvSpPr/>
            <p:nvPr/>
          </p:nvSpPr>
          <p:spPr bwMode="auto">
            <a:xfrm>
              <a:off x="3695700" y="4502151"/>
              <a:ext cx="1314450" cy="354013"/>
            </a:xfrm>
            <a:custGeom>
              <a:avLst/>
              <a:gdLst>
                <a:gd name="T0" fmla="*/ 948 w 982"/>
                <a:gd name="T1" fmla="*/ 0 h 265"/>
                <a:gd name="T2" fmla="*/ 196 w 982"/>
                <a:gd name="T3" fmla="*/ 0 h 265"/>
                <a:gd name="T4" fmla="*/ 0 w 982"/>
                <a:gd name="T5" fmla="*/ 120 h 265"/>
                <a:gd name="T6" fmla="*/ 325 w 982"/>
                <a:gd name="T7" fmla="*/ 265 h 265"/>
                <a:gd name="T8" fmla="*/ 361 w 982"/>
                <a:gd name="T9" fmla="*/ 249 h 265"/>
                <a:gd name="T10" fmla="*/ 521 w 982"/>
                <a:gd name="T11" fmla="*/ 236 h 265"/>
                <a:gd name="T12" fmla="*/ 544 w 982"/>
                <a:gd name="T13" fmla="*/ 237 h 265"/>
                <a:gd name="T14" fmla="*/ 636 w 982"/>
                <a:gd name="T15" fmla="*/ 201 h 265"/>
                <a:gd name="T16" fmla="*/ 668 w 982"/>
                <a:gd name="T17" fmla="*/ 183 h 265"/>
                <a:gd name="T18" fmla="*/ 846 w 982"/>
                <a:gd name="T19" fmla="*/ 127 h 265"/>
                <a:gd name="T20" fmla="*/ 883 w 982"/>
                <a:gd name="T21" fmla="*/ 122 h 265"/>
                <a:gd name="T22" fmla="*/ 944 w 982"/>
                <a:gd name="T23" fmla="*/ 98 h 265"/>
                <a:gd name="T24" fmla="*/ 952 w 982"/>
                <a:gd name="T25" fmla="*/ 99 h 265"/>
                <a:gd name="T26" fmla="*/ 964 w 982"/>
                <a:gd name="T27" fmla="*/ 74 h 265"/>
                <a:gd name="T28" fmla="*/ 975 w 982"/>
                <a:gd name="T29" fmla="*/ 66 h 265"/>
                <a:gd name="T30" fmla="*/ 982 w 982"/>
                <a:gd name="T31" fmla="*/ 46 h 265"/>
                <a:gd name="T32" fmla="*/ 981 w 982"/>
                <a:gd name="T33" fmla="*/ 39 h 265"/>
                <a:gd name="T34" fmla="*/ 979 w 982"/>
                <a:gd name="T35" fmla="*/ 20 h 265"/>
                <a:gd name="T36" fmla="*/ 980 w 982"/>
                <a:gd name="T37" fmla="*/ 11 h 265"/>
                <a:gd name="T38" fmla="*/ 981 w 982"/>
                <a:gd name="T39" fmla="*/ 9 h 265"/>
                <a:gd name="T40" fmla="*/ 948 w 982"/>
                <a:gd name="T4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265">
                  <a:moveTo>
                    <a:pt x="948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76" y="29"/>
                    <a:pt x="0" y="72"/>
                    <a:pt x="0" y="120"/>
                  </a:cubicBezTo>
                  <a:cubicBezTo>
                    <a:pt x="0" y="184"/>
                    <a:pt x="133" y="239"/>
                    <a:pt x="325" y="265"/>
                  </a:cubicBezTo>
                  <a:cubicBezTo>
                    <a:pt x="334" y="255"/>
                    <a:pt x="348" y="252"/>
                    <a:pt x="361" y="249"/>
                  </a:cubicBezTo>
                  <a:cubicBezTo>
                    <a:pt x="414" y="241"/>
                    <a:pt x="467" y="236"/>
                    <a:pt x="521" y="236"/>
                  </a:cubicBezTo>
                  <a:cubicBezTo>
                    <a:pt x="528" y="236"/>
                    <a:pt x="536" y="237"/>
                    <a:pt x="544" y="237"/>
                  </a:cubicBezTo>
                  <a:cubicBezTo>
                    <a:pt x="567" y="213"/>
                    <a:pt x="605" y="213"/>
                    <a:pt x="636" y="201"/>
                  </a:cubicBezTo>
                  <a:cubicBezTo>
                    <a:pt x="647" y="196"/>
                    <a:pt x="658" y="190"/>
                    <a:pt x="668" y="183"/>
                  </a:cubicBezTo>
                  <a:cubicBezTo>
                    <a:pt x="723" y="151"/>
                    <a:pt x="784" y="132"/>
                    <a:pt x="846" y="127"/>
                  </a:cubicBezTo>
                  <a:cubicBezTo>
                    <a:pt x="859" y="126"/>
                    <a:pt x="871" y="125"/>
                    <a:pt x="883" y="122"/>
                  </a:cubicBezTo>
                  <a:cubicBezTo>
                    <a:pt x="904" y="115"/>
                    <a:pt x="923" y="98"/>
                    <a:pt x="944" y="98"/>
                  </a:cubicBezTo>
                  <a:cubicBezTo>
                    <a:pt x="947" y="98"/>
                    <a:pt x="950" y="99"/>
                    <a:pt x="952" y="99"/>
                  </a:cubicBezTo>
                  <a:cubicBezTo>
                    <a:pt x="955" y="91"/>
                    <a:pt x="957" y="80"/>
                    <a:pt x="964" y="74"/>
                  </a:cubicBezTo>
                  <a:cubicBezTo>
                    <a:pt x="968" y="71"/>
                    <a:pt x="972" y="69"/>
                    <a:pt x="975" y="66"/>
                  </a:cubicBezTo>
                  <a:cubicBezTo>
                    <a:pt x="980" y="61"/>
                    <a:pt x="982" y="54"/>
                    <a:pt x="982" y="46"/>
                  </a:cubicBezTo>
                  <a:cubicBezTo>
                    <a:pt x="982" y="44"/>
                    <a:pt x="982" y="42"/>
                    <a:pt x="981" y="39"/>
                  </a:cubicBezTo>
                  <a:cubicBezTo>
                    <a:pt x="981" y="33"/>
                    <a:pt x="979" y="27"/>
                    <a:pt x="979" y="20"/>
                  </a:cubicBezTo>
                  <a:cubicBezTo>
                    <a:pt x="979" y="17"/>
                    <a:pt x="980" y="14"/>
                    <a:pt x="980" y="11"/>
                  </a:cubicBezTo>
                  <a:cubicBezTo>
                    <a:pt x="981" y="10"/>
                    <a:pt x="981" y="9"/>
                    <a:pt x="981" y="9"/>
                  </a:cubicBezTo>
                  <a:cubicBezTo>
                    <a:pt x="971" y="6"/>
                    <a:pt x="960" y="3"/>
                    <a:pt x="948" y="0"/>
                  </a:cubicBezTo>
                </a:path>
              </a:pathLst>
            </a:custGeom>
            <a:solidFill>
              <a:srgbClr val="3F3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s1íḋe">
              <a:extLst>
                <a:ext uri="{FF2B5EF4-FFF2-40B4-BE49-F238E27FC236}">
                  <a16:creationId xmlns:a16="http://schemas.microsoft.com/office/drawing/2014/main" id="{8A94A628-EDE6-4D5F-9A30-BC90C69B9B79}"/>
                </a:ext>
              </a:extLst>
            </p:cNvPr>
            <p:cNvSpPr/>
            <p:nvPr/>
          </p:nvSpPr>
          <p:spPr bwMode="auto">
            <a:xfrm>
              <a:off x="4075113" y="3092451"/>
              <a:ext cx="558800" cy="571500"/>
            </a:xfrm>
            <a:custGeom>
              <a:avLst/>
              <a:gdLst>
                <a:gd name="T0" fmla="*/ 391 w 417"/>
                <a:gd name="T1" fmla="*/ 329 h 427"/>
                <a:gd name="T2" fmla="*/ 299 w 417"/>
                <a:gd name="T3" fmla="*/ 412 h 427"/>
                <a:gd name="T4" fmla="*/ 226 w 417"/>
                <a:gd name="T5" fmla="*/ 426 h 427"/>
                <a:gd name="T6" fmla="*/ 146 w 417"/>
                <a:gd name="T7" fmla="*/ 416 h 427"/>
                <a:gd name="T8" fmla="*/ 62 w 417"/>
                <a:gd name="T9" fmla="*/ 349 h 427"/>
                <a:gd name="T10" fmla="*/ 13 w 417"/>
                <a:gd name="T11" fmla="*/ 251 h 427"/>
                <a:gd name="T12" fmla="*/ 3 w 417"/>
                <a:gd name="T13" fmla="*/ 196 h 427"/>
                <a:gd name="T14" fmla="*/ 57 w 417"/>
                <a:gd name="T15" fmla="*/ 166 h 427"/>
                <a:gd name="T16" fmla="*/ 58 w 417"/>
                <a:gd name="T17" fmla="*/ 114 h 427"/>
                <a:gd name="T18" fmla="*/ 53 w 417"/>
                <a:gd name="T19" fmla="*/ 99 h 427"/>
                <a:gd name="T20" fmla="*/ 45 w 417"/>
                <a:gd name="T21" fmla="*/ 55 h 427"/>
                <a:gd name="T22" fmla="*/ 86 w 417"/>
                <a:gd name="T23" fmla="*/ 42 h 427"/>
                <a:gd name="T24" fmla="*/ 168 w 417"/>
                <a:gd name="T25" fmla="*/ 5 h 427"/>
                <a:gd name="T26" fmla="*/ 247 w 417"/>
                <a:gd name="T27" fmla="*/ 10 h 427"/>
                <a:gd name="T28" fmla="*/ 256 w 417"/>
                <a:gd name="T29" fmla="*/ 14 h 427"/>
                <a:gd name="T30" fmla="*/ 264 w 417"/>
                <a:gd name="T31" fmla="*/ 24 h 427"/>
                <a:gd name="T32" fmla="*/ 281 w 417"/>
                <a:gd name="T33" fmla="*/ 81 h 427"/>
                <a:gd name="T34" fmla="*/ 310 w 417"/>
                <a:gd name="T35" fmla="*/ 133 h 427"/>
                <a:gd name="T36" fmla="*/ 351 w 417"/>
                <a:gd name="T37" fmla="*/ 157 h 427"/>
                <a:gd name="T38" fmla="*/ 386 w 417"/>
                <a:gd name="T39" fmla="*/ 173 h 427"/>
                <a:gd name="T40" fmla="*/ 403 w 417"/>
                <a:gd name="T41" fmla="*/ 184 h 427"/>
                <a:gd name="T42" fmla="*/ 411 w 417"/>
                <a:gd name="T43" fmla="*/ 206 h 427"/>
                <a:gd name="T44" fmla="*/ 391 w 417"/>
                <a:gd name="T45" fmla="*/ 32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7" h="427">
                  <a:moveTo>
                    <a:pt x="391" y="329"/>
                  </a:moveTo>
                  <a:cubicBezTo>
                    <a:pt x="371" y="367"/>
                    <a:pt x="339" y="396"/>
                    <a:pt x="299" y="412"/>
                  </a:cubicBezTo>
                  <a:cubicBezTo>
                    <a:pt x="276" y="421"/>
                    <a:pt x="251" y="425"/>
                    <a:pt x="226" y="426"/>
                  </a:cubicBezTo>
                  <a:cubicBezTo>
                    <a:pt x="199" y="427"/>
                    <a:pt x="171" y="425"/>
                    <a:pt x="146" y="416"/>
                  </a:cubicBezTo>
                  <a:cubicBezTo>
                    <a:pt x="112" y="404"/>
                    <a:pt x="83" y="378"/>
                    <a:pt x="62" y="349"/>
                  </a:cubicBezTo>
                  <a:cubicBezTo>
                    <a:pt x="41" y="319"/>
                    <a:pt x="26" y="286"/>
                    <a:pt x="13" y="251"/>
                  </a:cubicBezTo>
                  <a:cubicBezTo>
                    <a:pt x="6" y="234"/>
                    <a:pt x="0" y="215"/>
                    <a:pt x="3" y="196"/>
                  </a:cubicBezTo>
                  <a:cubicBezTo>
                    <a:pt x="24" y="191"/>
                    <a:pt x="46" y="185"/>
                    <a:pt x="57" y="166"/>
                  </a:cubicBezTo>
                  <a:cubicBezTo>
                    <a:pt x="66" y="151"/>
                    <a:pt x="63" y="132"/>
                    <a:pt x="58" y="114"/>
                  </a:cubicBezTo>
                  <a:cubicBezTo>
                    <a:pt x="57" y="109"/>
                    <a:pt x="55" y="104"/>
                    <a:pt x="53" y="99"/>
                  </a:cubicBezTo>
                  <a:cubicBezTo>
                    <a:pt x="49" y="87"/>
                    <a:pt x="36" y="65"/>
                    <a:pt x="45" y="55"/>
                  </a:cubicBezTo>
                  <a:cubicBezTo>
                    <a:pt x="51" y="49"/>
                    <a:pt x="77" y="46"/>
                    <a:pt x="86" y="42"/>
                  </a:cubicBezTo>
                  <a:cubicBezTo>
                    <a:pt x="113" y="29"/>
                    <a:pt x="138" y="11"/>
                    <a:pt x="168" y="5"/>
                  </a:cubicBezTo>
                  <a:cubicBezTo>
                    <a:pt x="194" y="0"/>
                    <a:pt x="221" y="5"/>
                    <a:pt x="247" y="10"/>
                  </a:cubicBezTo>
                  <a:cubicBezTo>
                    <a:pt x="250" y="11"/>
                    <a:pt x="253" y="12"/>
                    <a:pt x="256" y="14"/>
                  </a:cubicBezTo>
                  <a:cubicBezTo>
                    <a:pt x="260" y="17"/>
                    <a:pt x="262" y="20"/>
                    <a:pt x="264" y="24"/>
                  </a:cubicBezTo>
                  <a:cubicBezTo>
                    <a:pt x="271" y="42"/>
                    <a:pt x="275" y="62"/>
                    <a:pt x="281" y="81"/>
                  </a:cubicBezTo>
                  <a:cubicBezTo>
                    <a:pt x="287" y="100"/>
                    <a:pt x="295" y="119"/>
                    <a:pt x="310" y="133"/>
                  </a:cubicBezTo>
                  <a:cubicBezTo>
                    <a:pt x="322" y="144"/>
                    <a:pt x="336" y="150"/>
                    <a:pt x="351" y="157"/>
                  </a:cubicBezTo>
                  <a:cubicBezTo>
                    <a:pt x="386" y="173"/>
                    <a:pt x="386" y="173"/>
                    <a:pt x="386" y="173"/>
                  </a:cubicBezTo>
                  <a:cubicBezTo>
                    <a:pt x="392" y="176"/>
                    <a:pt x="398" y="179"/>
                    <a:pt x="403" y="184"/>
                  </a:cubicBezTo>
                  <a:cubicBezTo>
                    <a:pt x="408" y="190"/>
                    <a:pt x="410" y="198"/>
                    <a:pt x="411" y="206"/>
                  </a:cubicBezTo>
                  <a:cubicBezTo>
                    <a:pt x="417" y="248"/>
                    <a:pt x="410" y="291"/>
                    <a:pt x="391" y="329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ḻiḑe">
              <a:extLst>
                <a:ext uri="{FF2B5EF4-FFF2-40B4-BE49-F238E27FC236}">
                  <a16:creationId xmlns:a16="http://schemas.microsoft.com/office/drawing/2014/main" id="{E2B4B01D-6056-4574-899D-9F598F726B5D}"/>
                </a:ext>
              </a:extLst>
            </p:cNvPr>
            <p:cNvSpPr/>
            <p:nvPr/>
          </p:nvSpPr>
          <p:spPr bwMode="auto">
            <a:xfrm>
              <a:off x="4149725" y="3192463"/>
              <a:ext cx="301625" cy="82550"/>
            </a:xfrm>
            <a:custGeom>
              <a:avLst/>
              <a:gdLst>
                <a:gd name="T0" fmla="*/ 224 w 226"/>
                <a:gd name="T1" fmla="*/ 0 h 62"/>
                <a:gd name="T2" fmla="*/ 93 w 226"/>
                <a:gd name="T3" fmla="*/ 54 h 62"/>
                <a:gd name="T4" fmla="*/ 0 w 226"/>
                <a:gd name="T5" fmla="*/ 29 h 62"/>
                <a:gd name="T6" fmla="*/ 3 w 226"/>
                <a:gd name="T7" fmla="*/ 39 h 62"/>
                <a:gd name="T8" fmla="*/ 93 w 226"/>
                <a:gd name="T9" fmla="*/ 62 h 62"/>
                <a:gd name="T10" fmla="*/ 226 w 226"/>
                <a:gd name="T11" fmla="*/ 6 h 62"/>
                <a:gd name="T12" fmla="*/ 224 w 22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62">
                  <a:moveTo>
                    <a:pt x="224" y="0"/>
                  </a:moveTo>
                  <a:cubicBezTo>
                    <a:pt x="191" y="34"/>
                    <a:pt x="144" y="54"/>
                    <a:pt x="93" y="54"/>
                  </a:cubicBezTo>
                  <a:cubicBezTo>
                    <a:pt x="59" y="54"/>
                    <a:pt x="27" y="45"/>
                    <a:pt x="0" y="29"/>
                  </a:cubicBezTo>
                  <a:cubicBezTo>
                    <a:pt x="1" y="32"/>
                    <a:pt x="2" y="36"/>
                    <a:pt x="3" y="39"/>
                  </a:cubicBezTo>
                  <a:cubicBezTo>
                    <a:pt x="31" y="55"/>
                    <a:pt x="62" y="62"/>
                    <a:pt x="93" y="62"/>
                  </a:cubicBezTo>
                  <a:cubicBezTo>
                    <a:pt x="142" y="62"/>
                    <a:pt x="190" y="43"/>
                    <a:pt x="226" y="6"/>
                  </a:cubicBezTo>
                  <a:cubicBezTo>
                    <a:pt x="225" y="4"/>
                    <a:pt x="225" y="2"/>
                    <a:pt x="224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ṥḷîde">
              <a:extLst>
                <a:ext uri="{FF2B5EF4-FFF2-40B4-BE49-F238E27FC236}">
                  <a16:creationId xmlns:a16="http://schemas.microsoft.com/office/drawing/2014/main" id="{E0BCE570-DC54-4C1A-B8C4-F3371FDECEBD}"/>
                </a:ext>
              </a:extLst>
            </p:cNvPr>
            <p:cNvSpPr/>
            <p:nvPr/>
          </p:nvSpPr>
          <p:spPr bwMode="auto">
            <a:xfrm>
              <a:off x="4027488" y="2771776"/>
              <a:ext cx="493713" cy="492125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ş1iḍé">
              <a:extLst>
                <a:ext uri="{FF2B5EF4-FFF2-40B4-BE49-F238E27FC236}">
                  <a16:creationId xmlns:a16="http://schemas.microsoft.com/office/drawing/2014/main" id="{E28CB9DD-3DFF-4A90-A50C-C985B4259207}"/>
                </a:ext>
              </a:extLst>
            </p:cNvPr>
            <p:cNvSpPr/>
            <p:nvPr/>
          </p:nvSpPr>
          <p:spPr bwMode="auto">
            <a:xfrm>
              <a:off x="3757613" y="3294063"/>
              <a:ext cx="1303338" cy="1208088"/>
            </a:xfrm>
            <a:custGeom>
              <a:avLst/>
              <a:gdLst>
                <a:gd name="T0" fmla="*/ 946 w 973"/>
                <a:gd name="T1" fmla="*/ 392 h 902"/>
                <a:gd name="T2" fmla="*/ 931 w 973"/>
                <a:gd name="T3" fmla="*/ 300 h 902"/>
                <a:gd name="T4" fmla="*/ 894 w 973"/>
                <a:gd name="T5" fmla="*/ 166 h 902"/>
                <a:gd name="T6" fmla="*/ 828 w 973"/>
                <a:gd name="T7" fmla="*/ 107 h 902"/>
                <a:gd name="T8" fmla="*/ 810 w 973"/>
                <a:gd name="T9" fmla="*/ 103 h 902"/>
                <a:gd name="T10" fmla="*/ 790 w 973"/>
                <a:gd name="T11" fmla="*/ 83 h 902"/>
                <a:gd name="T12" fmla="*/ 721 w 973"/>
                <a:gd name="T13" fmla="*/ 55 h 902"/>
                <a:gd name="T14" fmla="*/ 664 w 973"/>
                <a:gd name="T15" fmla="*/ 20 h 902"/>
                <a:gd name="T16" fmla="*/ 601 w 973"/>
                <a:gd name="T17" fmla="*/ 7 h 902"/>
                <a:gd name="T18" fmla="*/ 579 w 973"/>
                <a:gd name="T19" fmla="*/ 112 h 902"/>
                <a:gd name="T20" fmla="*/ 370 w 973"/>
                <a:gd name="T21" fmla="*/ 188 h 902"/>
                <a:gd name="T22" fmla="*/ 342 w 973"/>
                <a:gd name="T23" fmla="*/ 171 h 902"/>
                <a:gd name="T24" fmla="*/ 273 w 973"/>
                <a:gd name="T25" fmla="*/ 60 h 902"/>
                <a:gd name="T26" fmla="*/ 258 w 973"/>
                <a:gd name="T27" fmla="*/ 32 h 902"/>
                <a:gd name="T28" fmla="*/ 226 w 973"/>
                <a:gd name="T29" fmla="*/ 41 h 902"/>
                <a:gd name="T30" fmla="*/ 176 w 973"/>
                <a:gd name="T31" fmla="*/ 81 h 902"/>
                <a:gd name="T32" fmla="*/ 153 w 973"/>
                <a:gd name="T33" fmla="*/ 87 h 902"/>
                <a:gd name="T34" fmla="*/ 143 w 973"/>
                <a:gd name="T35" fmla="*/ 101 h 902"/>
                <a:gd name="T36" fmla="*/ 102 w 973"/>
                <a:gd name="T37" fmla="*/ 121 h 902"/>
                <a:gd name="T38" fmla="*/ 81 w 973"/>
                <a:gd name="T39" fmla="*/ 124 h 902"/>
                <a:gd name="T40" fmla="*/ 73 w 973"/>
                <a:gd name="T41" fmla="*/ 138 h 902"/>
                <a:gd name="T42" fmla="*/ 51 w 973"/>
                <a:gd name="T43" fmla="*/ 140 h 902"/>
                <a:gd name="T44" fmla="*/ 16 w 973"/>
                <a:gd name="T45" fmla="*/ 160 h 902"/>
                <a:gd name="T46" fmla="*/ 0 w 973"/>
                <a:gd name="T47" fmla="*/ 200 h 902"/>
                <a:gd name="T48" fmla="*/ 127 w 973"/>
                <a:gd name="T49" fmla="*/ 492 h 902"/>
                <a:gd name="T50" fmla="*/ 130 w 973"/>
                <a:gd name="T51" fmla="*/ 504 h 902"/>
                <a:gd name="T52" fmla="*/ 125 w 973"/>
                <a:gd name="T53" fmla="*/ 516 h 902"/>
                <a:gd name="T54" fmla="*/ 106 w 973"/>
                <a:gd name="T55" fmla="*/ 634 h 902"/>
                <a:gd name="T56" fmla="*/ 94 w 973"/>
                <a:gd name="T57" fmla="*/ 754 h 902"/>
                <a:gd name="T58" fmla="*/ 78 w 973"/>
                <a:gd name="T59" fmla="*/ 783 h 902"/>
                <a:gd name="T60" fmla="*/ 69 w 973"/>
                <a:gd name="T61" fmla="*/ 902 h 902"/>
                <a:gd name="T62" fmla="*/ 973 w 973"/>
                <a:gd name="T63" fmla="*/ 902 h 902"/>
                <a:gd name="T64" fmla="*/ 966 w 973"/>
                <a:gd name="T65" fmla="*/ 709 h 902"/>
                <a:gd name="T66" fmla="*/ 960 w 973"/>
                <a:gd name="T67" fmla="*/ 603 h 902"/>
                <a:gd name="T68" fmla="*/ 946 w 973"/>
                <a:gd name="T69" fmla="*/ 39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3" h="902">
                  <a:moveTo>
                    <a:pt x="946" y="392"/>
                  </a:moveTo>
                  <a:cubicBezTo>
                    <a:pt x="931" y="300"/>
                    <a:pt x="931" y="300"/>
                    <a:pt x="931" y="300"/>
                  </a:cubicBezTo>
                  <a:cubicBezTo>
                    <a:pt x="923" y="254"/>
                    <a:pt x="915" y="207"/>
                    <a:pt x="894" y="166"/>
                  </a:cubicBezTo>
                  <a:cubicBezTo>
                    <a:pt x="880" y="139"/>
                    <a:pt x="858" y="113"/>
                    <a:pt x="828" y="107"/>
                  </a:cubicBezTo>
                  <a:cubicBezTo>
                    <a:pt x="822" y="107"/>
                    <a:pt x="816" y="106"/>
                    <a:pt x="810" y="103"/>
                  </a:cubicBezTo>
                  <a:cubicBezTo>
                    <a:pt x="801" y="99"/>
                    <a:pt x="797" y="90"/>
                    <a:pt x="790" y="83"/>
                  </a:cubicBezTo>
                  <a:cubicBezTo>
                    <a:pt x="772" y="65"/>
                    <a:pt x="744" y="64"/>
                    <a:pt x="721" y="55"/>
                  </a:cubicBezTo>
                  <a:cubicBezTo>
                    <a:pt x="700" y="47"/>
                    <a:pt x="683" y="32"/>
                    <a:pt x="664" y="20"/>
                  </a:cubicBezTo>
                  <a:cubicBezTo>
                    <a:pt x="646" y="8"/>
                    <a:pt x="622" y="0"/>
                    <a:pt x="601" y="7"/>
                  </a:cubicBezTo>
                  <a:cubicBezTo>
                    <a:pt x="598" y="43"/>
                    <a:pt x="594" y="80"/>
                    <a:pt x="579" y="112"/>
                  </a:cubicBezTo>
                  <a:cubicBezTo>
                    <a:pt x="543" y="191"/>
                    <a:pt x="449" y="225"/>
                    <a:pt x="370" y="188"/>
                  </a:cubicBezTo>
                  <a:cubicBezTo>
                    <a:pt x="360" y="184"/>
                    <a:pt x="351" y="178"/>
                    <a:pt x="342" y="171"/>
                  </a:cubicBezTo>
                  <a:cubicBezTo>
                    <a:pt x="307" y="145"/>
                    <a:pt x="284" y="103"/>
                    <a:pt x="273" y="60"/>
                  </a:cubicBezTo>
                  <a:cubicBezTo>
                    <a:pt x="270" y="49"/>
                    <a:pt x="268" y="37"/>
                    <a:pt x="258" y="32"/>
                  </a:cubicBezTo>
                  <a:cubicBezTo>
                    <a:pt x="247" y="27"/>
                    <a:pt x="235" y="34"/>
                    <a:pt x="226" y="41"/>
                  </a:cubicBezTo>
                  <a:cubicBezTo>
                    <a:pt x="210" y="56"/>
                    <a:pt x="197" y="76"/>
                    <a:pt x="176" y="81"/>
                  </a:cubicBezTo>
                  <a:cubicBezTo>
                    <a:pt x="168" y="83"/>
                    <a:pt x="160" y="82"/>
                    <a:pt x="153" y="87"/>
                  </a:cubicBezTo>
                  <a:cubicBezTo>
                    <a:pt x="149" y="91"/>
                    <a:pt x="146" y="95"/>
                    <a:pt x="143" y="101"/>
                  </a:cubicBezTo>
                  <a:cubicBezTo>
                    <a:pt x="134" y="114"/>
                    <a:pt x="118" y="121"/>
                    <a:pt x="102" y="121"/>
                  </a:cubicBezTo>
                  <a:cubicBezTo>
                    <a:pt x="95" y="120"/>
                    <a:pt x="86" y="119"/>
                    <a:pt x="81" y="124"/>
                  </a:cubicBezTo>
                  <a:cubicBezTo>
                    <a:pt x="77" y="128"/>
                    <a:pt x="77" y="134"/>
                    <a:pt x="73" y="138"/>
                  </a:cubicBezTo>
                  <a:cubicBezTo>
                    <a:pt x="68" y="143"/>
                    <a:pt x="59" y="141"/>
                    <a:pt x="51" y="140"/>
                  </a:cubicBezTo>
                  <a:cubicBezTo>
                    <a:pt x="37" y="140"/>
                    <a:pt x="24" y="149"/>
                    <a:pt x="16" y="160"/>
                  </a:cubicBezTo>
                  <a:cubicBezTo>
                    <a:pt x="8" y="172"/>
                    <a:pt x="4" y="186"/>
                    <a:pt x="0" y="200"/>
                  </a:cubicBezTo>
                  <a:cubicBezTo>
                    <a:pt x="43" y="297"/>
                    <a:pt x="83" y="395"/>
                    <a:pt x="127" y="492"/>
                  </a:cubicBezTo>
                  <a:cubicBezTo>
                    <a:pt x="129" y="496"/>
                    <a:pt x="130" y="500"/>
                    <a:pt x="130" y="504"/>
                  </a:cubicBezTo>
                  <a:cubicBezTo>
                    <a:pt x="129" y="508"/>
                    <a:pt x="128" y="513"/>
                    <a:pt x="125" y="516"/>
                  </a:cubicBezTo>
                  <a:cubicBezTo>
                    <a:pt x="103" y="550"/>
                    <a:pt x="104" y="594"/>
                    <a:pt x="106" y="634"/>
                  </a:cubicBezTo>
                  <a:cubicBezTo>
                    <a:pt x="109" y="675"/>
                    <a:pt x="112" y="718"/>
                    <a:pt x="94" y="754"/>
                  </a:cubicBezTo>
                  <a:cubicBezTo>
                    <a:pt x="89" y="764"/>
                    <a:pt x="82" y="773"/>
                    <a:pt x="78" y="783"/>
                  </a:cubicBezTo>
                  <a:cubicBezTo>
                    <a:pt x="67" y="805"/>
                    <a:pt x="63" y="878"/>
                    <a:pt x="69" y="902"/>
                  </a:cubicBezTo>
                  <a:cubicBezTo>
                    <a:pt x="973" y="902"/>
                    <a:pt x="973" y="902"/>
                    <a:pt x="973" y="902"/>
                  </a:cubicBezTo>
                  <a:cubicBezTo>
                    <a:pt x="956" y="854"/>
                    <a:pt x="963" y="759"/>
                    <a:pt x="966" y="709"/>
                  </a:cubicBezTo>
                  <a:cubicBezTo>
                    <a:pt x="969" y="674"/>
                    <a:pt x="962" y="639"/>
                    <a:pt x="960" y="603"/>
                  </a:cubicBezTo>
                  <a:cubicBezTo>
                    <a:pt x="953" y="532"/>
                    <a:pt x="958" y="463"/>
                    <a:pt x="946" y="39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ľíḓe">
              <a:extLst>
                <a:ext uri="{FF2B5EF4-FFF2-40B4-BE49-F238E27FC236}">
                  <a16:creationId xmlns:a16="http://schemas.microsoft.com/office/drawing/2014/main" id="{FD2A2B5E-4F66-443A-B0EE-702184E126A7}"/>
                </a:ext>
              </a:extLst>
            </p:cNvPr>
            <p:cNvSpPr/>
            <p:nvPr/>
          </p:nvSpPr>
          <p:spPr bwMode="auto">
            <a:xfrm>
              <a:off x="3662363" y="3879851"/>
              <a:ext cx="676275" cy="563563"/>
            </a:xfrm>
            <a:custGeom>
              <a:avLst/>
              <a:gdLst>
                <a:gd name="T0" fmla="*/ 1 w 504"/>
                <a:gd name="T1" fmla="*/ 58 h 421"/>
                <a:gd name="T2" fmla="*/ 1 w 504"/>
                <a:gd name="T3" fmla="*/ 93 h 421"/>
                <a:gd name="T4" fmla="*/ 12 w 504"/>
                <a:gd name="T5" fmla="*/ 258 h 421"/>
                <a:gd name="T6" fmla="*/ 16 w 504"/>
                <a:gd name="T7" fmla="*/ 305 h 421"/>
                <a:gd name="T8" fmla="*/ 28 w 504"/>
                <a:gd name="T9" fmla="*/ 395 h 421"/>
                <a:gd name="T10" fmla="*/ 44 w 504"/>
                <a:gd name="T11" fmla="*/ 410 h 421"/>
                <a:gd name="T12" fmla="*/ 199 w 504"/>
                <a:gd name="T13" fmla="*/ 418 h 421"/>
                <a:gd name="T14" fmla="*/ 435 w 504"/>
                <a:gd name="T15" fmla="*/ 405 h 421"/>
                <a:gd name="T16" fmla="*/ 492 w 504"/>
                <a:gd name="T17" fmla="*/ 389 h 421"/>
                <a:gd name="T18" fmla="*/ 481 w 504"/>
                <a:gd name="T19" fmla="*/ 334 h 421"/>
                <a:gd name="T20" fmla="*/ 422 w 504"/>
                <a:gd name="T21" fmla="*/ 318 h 421"/>
                <a:gd name="T22" fmla="*/ 340 w 504"/>
                <a:gd name="T23" fmla="*/ 320 h 421"/>
                <a:gd name="T24" fmla="*/ 267 w 504"/>
                <a:gd name="T25" fmla="*/ 307 h 421"/>
                <a:gd name="T26" fmla="*/ 199 w 504"/>
                <a:gd name="T27" fmla="*/ 290 h 421"/>
                <a:gd name="T28" fmla="*/ 217 w 504"/>
                <a:gd name="T29" fmla="*/ 230 h 421"/>
                <a:gd name="T30" fmla="*/ 243 w 504"/>
                <a:gd name="T31" fmla="*/ 122 h 421"/>
                <a:gd name="T32" fmla="*/ 198 w 504"/>
                <a:gd name="T33" fmla="*/ 25 h 421"/>
                <a:gd name="T34" fmla="*/ 111 w 504"/>
                <a:gd name="T35" fmla="*/ 5 h 421"/>
                <a:gd name="T36" fmla="*/ 30 w 504"/>
                <a:gd name="T37" fmla="*/ 9 h 421"/>
                <a:gd name="T38" fmla="*/ 1 w 504"/>
                <a:gd name="T39" fmla="*/ 5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4" h="421">
                  <a:moveTo>
                    <a:pt x="1" y="58"/>
                  </a:moveTo>
                  <a:cubicBezTo>
                    <a:pt x="0" y="70"/>
                    <a:pt x="0" y="82"/>
                    <a:pt x="1" y="93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4" y="274"/>
                    <a:pt x="15" y="289"/>
                    <a:pt x="16" y="305"/>
                  </a:cubicBezTo>
                  <a:cubicBezTo>
                    <a:pt x="19" y="335"/>
                    <a:pt x="23" y="365"/>
                    <a:pt x="28" y="395"/>
                  </a:cubicBezTo>
                  <a:cubicBezTo>
                    <a:pt x="28" y="404"/>
                    <a:pt x="36" y="411"/>
                    <a:pt x="44" y="410"/>
                  </a:cubicBezTo>
                  <a:cubicBezTo>
                    <a:pt x="95" y="421"/>
                    <a:pt x="147" y="421"/>
                    <a:pt x="199" y="418"/>
                  </a:cubicBezTo>
                  <a:cubicBezTo>
                    <a:pt x="278" y="413"/>
                    <a:pt x="356" y="403"/>
                    <a:pt x="435" y="405"/>
                  </a:cubicBezTo>
                  <a:cubicBezTo>
                    <a:pt x="456" y="405"/>
                    <a:pt x="479" y="405"/>
                    <a:pt x="492" y="389"/>
                  </a:cubicBezTo>
                  <a:cubicBezTo>
                    <a:pt x="504" y="373"/>
                    <a:pt x="497" y="347"/>
                    <a:pt x="481" y="334"/>
                  </a:cubicBezTo>
                  <a:cubicBezTo>
                    <a:pt x="465" y="321"/>
                    <a:pt x="443" y="318"/>
                    <a:pt x="422" y="318"/>
                  </a:cubicBezTo>
                  <a:cubicBezTo>
                    <a:pt x="395" y="318"/>
                    <a:pt x="368" y="322"/>
                    <a:pt x="340" y="320"/>
                  </a:cubicBezTo>
                  <a:cubicBezTo>
                    <a:pt x="315" y="319"/>
                    <a:pt x="291" y="313"/>
                    <a:pt x="267" y="307"/>
                  </a:cubicBezTo>
                  <a:cubicBezTo>
                    <a:pt x="199" y="290"/>
                    <a:pt x="199" y="290"/>
                    <a:pt x="199" y="290"/>
                  </a:cubicBezTo>
                  <a:cubicBezTo>
                    <a:pt x="201" y="269"/>
                    <a:pt x="209" y="250"/>
                    <a:pt x="217" y="230"/>
                  </a:cubicBezTo>
                  <a:cubicBezTo>
                    <a:pt x="230" y="195"/>
                    <a:pt x="242" y="160"/>
                    <a:pt x="243" y="122"/>
                  </a:cubicBezTo>
                  <a:cubicBezTo>
                    <a:pt x="243" y="85"/>
                    <a:pt x="229" y="46"/>
                    <a:pt x="198" y="25"/>
                  </a:cubicBezTo>
                  <a:cubicBezTo>
                    <a:pt x="173" y="7"/>
                    <a:pt x="141" y="4"/>
                    <a:pt x="111" y="5"/>
                  </a:cubicBezTo>
                  <a:cubicBezTo>
                    <a:pt x="88" y="6"/>
                    <a:pt x="50" y="0"/>
                    <a:pt x="30" y="9"/>
                  </a:cubicBezTo>
                  <a:cubicBezTo>
                    <a:pt x="14" y="16"/>
                    <a:pt x="4" y="43"/>
                    <a:pt x="1" y="5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ṥľiḑè">
              <a:extLst>
                <a:ext uri="{FF2B5EF4-FFF2-40B4-BE49-F238E27FC236}">
                  <a16:creationId xmlns:a16="http://schemas.microsoft.com/office/drawing/2014/main" id="{128B4319-D783-4A11-A59B-4C1B0C739317}"/>
                </a:ext>
              </a:extLst>
            </p:cNvPr>
            <p:cNvSpPr/>
            <p:nvPr/>
          </p:nvSpPr>
          <p:spPr bwMode="auto">
            <a:xfrm>
              <a:off x="4119563" y="4457701"/>
              <a:ext cx="1354138" cy="652463"/>
            </a:xfrm>
            <a:custGeom>
              <a:avLst/>
              <a:gdLst>
                <a:gd name="T0" fmla="*/ 722 w 1011"/>
                <a:gd name="T1" fmla="*/ 5 h 488"/>
                <a:gd name="T2" fmla="*/ 764 w 1011"/>
                <a:gd name="T3" fmla="*/ 3 h 488"/>
                <a:gd name="T4" fmla="*/ 900 w 1011"/>
                <a:gd name="T5" fmla="*/ 35 h 488"/>
                <a:gd name="T6" fmla="*/ 952 w 1011"/>
                <a:gd name="T7" fmla="*/ 71 h 488"/>
                <a:gd name="T8" fmla="*/ 978 w 1011"/>
                <a:gd name="T9" fmla="*/ 123 h 488"/>
                <a:gd name="T10" fmla="*/ 993 w 1011"/>
                <a:gd name="T11" fmla="*/ 165 h 488"/>
                <a:gd name="T12" fmla="*/ 1007 w 1011"/>
                <a:gd name="T13" fmla="*/ 215 h 488"/>
                <a:gd name="T14" fmla="*/ 934 w 1011"/>
                <a:gd name="T15" fmla="*/ 339 h 488"/>
                <a:gd name="T16" fmla="*/ 790 w 1011"/>
                <a:gd name="T17" fmla="*/ 384 h 488"/>
                <a:gd name="T18" fmla="*/ 641 w 1011"/>
                <a:gd name="T19" fmla="*/ 416 h 488"/>
                <a:gd name="T20" fmla="*/ 570 w 1011"/>
                <a:gd name="T21" fmla="*/ 430 h 488"/>
                <a:gd name="T22" fmla="*/ 412 w 1011"/>
                <a:gd name="T23" fmla="*/ 445 h 488"/>
                <a:gd name="T24" fmla="*/ 351 w 1011"/>
                <a:gd name="T25" fmla="*/ 467 h 488"/>
                <a:gd name="T26" fmla="*/ 310 w 1011"/>
                <a:gd name="T27" fmla="*/ 473 h 488"/>
                <a:gd name="T28" fmla="*/ 214 w 1011"/>
                <a:gd name="T29" fmla="*/ 484 h 488"/>
                <a:gd name="T30" fmla="*/ 156 w 1011"/>
                <a:gd name="T31" fmla="*/ 488 h 488"/>
                <a:gd name="T32" fmla="*/ 33 w 1011"/>
                <a:gd name="T33" fmla="*/ 469 h 488"/>
                <a:gd name="T34" fmla="*/ 21 w 1011"/>
                <a:gd name="T35" fmla="*/ 464 h 488"/>
                <a:gd name="T36" fmla="*/ 12 w 1011"/>
                <a:gd name="T37" fmla="*/ 442 h 488"/>
                <a:gd name="T38" fmla="*/ 2 w 1011"/>
                <a:gd name="T39" fmla="*/ 335 h 488"/>
                <a:gd name="T40" fmla="*/ 6 w 1011"/>
                <a:gd name="T41" fmla="*/ 300 h 488"/>
                <a:gd name="T42" fmla="*/ 44 w 1011"/>
                <a:gd name="T43" fmla="*/ 282 h 488"/>
                <a:gd name="T44" fmla="*/ 227 w 1011"/>
                <a:gd name="T45" fmla="*/ 270 h 488"/>
                <a:gd name="T46" fmla="*/ 319 w 1011"/>
                <a:gd name="T47" fmla="*/ 234 h 488"/>
                <a:gd name="T48" fmla="*/ 351 w 1011"/>
                <a:gd name="T49" fmla="*/ 216 h 488"/>
                <a:gd name="T50" fmla="*/ 529 w 1011"/>
                <a:gd name="T51" fmla="*/ 160 h 488"/>
                <a:gd name="T52" fmla="*/ 566 w 1011"/>
                <a:gd name="T53" fmla="*/ 155 h 488"/>
                <a:gd name="T54" fmla="*/ 635 w 1011"/>
                <a:gd name="T55" fmla="*/ 132 h 488"/>
                <a:gd name="T56" fmla="*/ 647 w 1011"/>
                <a:gd name="T57" fmla="*/ 107 h 488"/>
                <a:gd name="T58" fmla="*/ 658 w 1011"/>
                <a:gd name="T59" fmla="*/ 99 h 488"/>
                <a:gd name="T60" fmla="*/ 664 w 1011"/>
                <a:gd name="T61" fmla="*/ 72 h 488"/>
                <a:gd name="T62" fmla="*/ 663 w 1011"/>
                <a:gd name="T63" fmla="*/ 44 h 488"/>
                <a:gd name="T64" fmla="*/ 668 w 1011"/>
                <a:gd name="T65" fmla="*/ 34 h 488"/>
                <a:gd name="T66" fmla="*/ 722 w 1011"/>
                <a:gd name="T67" fmla="*/ 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1" h="488">
                  <a:moveTo>
                    <a:pt x="722" y="5"/>
                  </a:moveTo>
                  <a:cubicBezTo>
                    <a:pt x="735" y="0"/>
                    <a:pt x="750" y="2"/>
                    <a:pt x="764" y="3"/>
                  </a:cubicBezTo>
                  <a:cubicBezTo>
                    <a:pt x="810" y="10"/>
                    <a:pt x="857" y="16"/>
                    <a:pt x="900" y="35"/>
                  </a:cubicBezTo>
                  <a:cubicBezTo>
                    <a:pt x="920" y="43"/>
                    <a:pt x="939" y="55"/>
                    <a:pt x="952" y="71"/>
                  </a:cubicBezTo>
                  <a:cubicBezTo>
                    <a:pt x="964" y="87"/>
                    <a:pt x="971" y="105"/>
                    <a:pt x="978" y="123"/>
                  </a:cubicBezTo>
                  <a:cubicBezTo>
                    <a:pt x="993" y="165"/>
                    <a:pt x="993" y="165"/>
                    <a:pt x="993" y="165"/>
                  </a:cubicBezTo>
                  <a:cubicBezTo>
                    <a:pt x="999" y="181"/>
                    <a:pt x="1005" y="198"/>
                    <a:pt x="1007" y="215"/>
                  </a:cubicBezTo>
                  <a:cubicBezTo>
                    <a:pt x="1011" y="265"/>
                    <a:pt x="977" y="313"/>
                    <a:pt x="934" y="339"/>
                  </a:cubicBezTo>
                  <a:cubicBezTo>
                    <a:pt x="890" y="365"/>
                    <a:pt x="839" y="374"/>
                    <a:pt x="790" y="384"/>
                  </a:cubicBezTo>
                  <a:cubicBezTo>
                    <a:pt x="740" y="394"/>
                    <a:pt x="690" y="405"/>
                    <a:pt x="641" y="416"/>
                  </a:cubicBezTo>
                  <a:cubicBezTo>
                    <a:pt x="618" y="422"/>
                    <a:pt x="594" y="427"/>
                    <a:pt x="570" y="430"/>
                  </a:cubicBezTo>
                  <a:cubicBezTo>
                    <a:pt x="518" y="436"/>
                    <a:pt x="462" y="427"/>
                    <a:pt x="412" y="445"/>
                  </a:cubicBezTo>
                  <a:cubicBezTo>
                    <a:pt x="392" y="452"/>
                    <a:pt x="372" y="462"/>
                    <a:pt x="351" y="467"/>
                  </a:cubicBezTo>
                  <a:cubicBezTo>
                    <a:pt x="338" y="470"/>
                    <a:pt x="324" y="472"/>
                    <a:pt x="310" y="473"/>
                  </a:cubicBezTo>
                  <a:cubicBezTo>
                    <a:pt x="214" y="484"/>
                    <a:pt x="214" y="484"/>
                    <a:pt x="214" y="484"/>
                  </a:cubicBezTo>
                  <a:cubicBezTo>
                    <a:pt x="195" y="487"/>
                    <a:pt x="176" y="488"/>
                    <a:pt x="156" y="488"/>
                  </a:cubicBezTo>
                  <a:cubicBezTo>
                    <a:pt x="114" y="488"/>
                    <a:pt x="74" y="479"/>
                    <a:pt x="33" y="469"/>
                  </a:cubicBezTo>
                  <a:cubicBezTo>
                    <a:pt x="29" y="468"/>
                    <a:pt x="25" y="466"/>
                    <a:pt x="21" y="464"/>
                  </a:cubicBezTo>
                  <a:cubicBezTo>
                    <a:pt x="15" y="459"/>
                    <a:pt x="13" y="450"/>
                    <a:pt x="12" y="442"/>
                  </a:cubicBezTo>
                  <a:cubicBezTo>
                    <a:pt x="8" y="406"/>
                    <a:pt x="5" y="370"/>
                    <a:pt x="2" y="335"/>
                  </a:cubicBezTo>
                  <a:cubicBezTo>
                    <a:pt x="1" y="323"/>
                    <a:pt x="0" y="310"/>
                    <a:pt x="6" y="300"/>
                  </a:cubicBezTo>
                  <a:cubicBezTo>
                    <a:pt x="14" y="288"/>
                    <a:pt x="30" y="285"/>
                    <a:pt x="44" y="282"/>
                  </a:cubicBezTo>
                  <a:cubicBezTo>
                    <a:pt x="105" y="273"/>
                    <a:pt x="166" y="268"/>
                    <a:pt x="227" y="270"/>
                  </a:cubicBezTo>
                  <a:cubicBezTo>
                    <a:pt x="250" y="246"/>
                    <a:pt x="288" y="246"/>
                    <a:pt x="319" y="234"/>
                  </a:cubicBezTo>
                  <a:cubicBezTo>
                    <a:pt x="330" y="229"/>
                    <a:pt x="341" y="223"/>
                    <a:pt x="351" y="216"/>
                  </a:cubicBezTo>
                  <a:cubicBezTo>
                    <a:pt x="406" y="184"/>
                    <a:pt x="467" y="165"/>
                    <a:pt x="529" y="160"/>
                  </a:cubicBezTo>
                  <a:cubicBezTo>
                    <a:pt x="542" y="159"/>
                    <a:pt x="554" y="158"/>
                    <a:pt x="566" y="155"/>
                  </a:cubicBezTo>
                  <a:cubicBezTo>
                    <a:pt x="589" y="147"/>
                    <a:pt x="611" y="127"/>
                    <a:pt x="635" y="132"/>
                  </a:cubicBezTo>
                  <a:cubicBezTo>
                    <a:pt x="638" y="124"/>
                    <a:pt x="640" y="113"/>
                    <a:pt x="647" y="107"/>
                  </a:cubicBezTo>
                  <a:cubicBezTo>
                    <a:pt x="651" y="104"/>
                    <a:pt x="655" y="102"/>
                    <a:pt x="658" y="99"/>
                  </a:cubicBezTo>
                  <a:cubicBezTo>
                    <a:pt x="665" y="92"/>
                    <a:pt x="665" y="82"/>
                    <a:pt x="664" y="72"/>
                  </a:cubicBezTo>
                  <a:cubicBezTo>
                    <a:pt x="663" y="63"/>
                    <a:pt x="661" y="53"/>
                    <a:pt x="663" y="44"/>
                  </a:cubicBezTo>
                  <a:cubicBezTo>
                    <a:pt x="664" y="41"/>
                    <a:pt x="666" y="37"/>
                    <a:pt x="668" y="34"/>
                  </a:cubicBezTo>
                  <a:cubicBezTo>
                    <a:pt x="680" y="13"/>
                    <a:pt x="698" y="3"/>
                    <a:pt x="722" y="5"/>
                  </a:cubicBezTo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ḷîďe">
              <a:extLst>
                <a:ext uri="{FF2B5EF4-FFF2-40B4-BE49-F238E27FC236}">
                  <a16:creationId xmlns:a16="http://schemas.microsoft.com/office/drawing/2014/main" id="{E66259F8-028F-422C-8894-648C87ED143A}"/>
                </a:ext>
              </a:extLst>
            </p:cNvPr>
            <p:cNvSpPr/>
            <p:nvPr/>
          </p:nvSpPr>
          <p:spPr bwMode="auto">
            <a:xfrm>
              <a:off x="4121150" y="4460876"/>
              <a:ext cx="1347788" cy="649288"/>
            </a:xfrm>
            <a:custGeom>
              <a:avLst/>
              <a:gdLst>
                <a:gd name="T0" fmla="*/ 741 w 1006"/>
                <a:gd name="T1" fmla="*/ 0 h 486"/>
                <a:gd name="T2" fmla="*/ 721 w 1006"/>
                <a:gd name="T3" fmla="*/ 3 h 486"/>
                <a:gd name="T4" fmla="*/ 716 w 1006"/>
                <a:gd name="T5" fmla="*/ 3 h 486"/>
                <a:gd name="T6" fmla="*/ 696 w 1006"/>
                <a:gd name="T7" fmla="*/ 6 h 486"/>
                <a:gd name="T8" fmla="*/ 668 w 1006"/>
                <a:gd name="T9" fmla="*/ 31 h 486"/>
                <a:gd name="T10" fmla="*/ 667 w 1006"/>
                <a:gd name="T11" fmla="*/ 32 h 486"/>
                <a:gd name="T12" fmla="*/ 663 w 1006"/>
                <a:gd name="T13" fmla="*/ 40 h 486"/>
                <a:gd name="T14" fmla="*/ 662 w 1006"/>
                <a:gd name="T15" fmla="*/ 42 h 486"/>
                <a:gd name="T16" fmla="*/ 661 w 1006"/>
                <a:gd name="T17" fmla="*/ 51 h 486"/>
                <a:gd name="T18" fmla="*/ 663 w 1006"/>
                <a:gd name="T19" fmla="*/ 70 h 486"/>
                <a:gd name="T20" fmla="*/ 664 w 1006"/>
                <a:gd name="T21" fmla="*/ 77 h 486"/>
                <a:gd name="T22" fmla="*/ 657 w 1006"/>
                <a:gd name="T23" fmla="*/ 97 h 486"/>
                <a:gd name="T24" fmla="*/ 646 w 1006"/>
                <a:gd name="T25" fmla="*/ 105 h 486"/>
                <a:gd name="T26" fmla="*/ 634 w 1006"/>
                <a:gd name="T27" fmla="*/ 130 h 486"/>
                <a:gd name="T28" fmla="*/ 626 w 1006"/>
                <a:gd name="T29" fmla="*/ 129 h 486"/>
                <a:gd name="T30" fmla="*/ 565 w 1006"/>
                <a:gd name="T31" fmla="*/ 153 h 486"/>
                <a:gd name="T32" fmla="*/ 528 w 1006"/>
                <a:gd name="T33" fmla="*/ 158 h 486"/>
                <a:gd name="T34" fmla="*/ 350 w 1006"/>
                <a:gd name="T35" fmla="*/ 214 h 486"/>
                <a:gd name="T36" fmla="*/ 318 w 1006"/>
                <a:gd name="T37" fmla="*/ 232 h 486"/>
                <a:gd name="T38" fmla="*/ 226 w 1006"/>
                <a:gd name="T39" fmla="*/ 268 h 486"/>
                <a:gd name="T40" fmla="*/ 203 w 1006"/>
                <a:gd name="T41" fmla="*/ 267 h 486"/>
                <a:gd name="T42" fmla="*/ 43 w 1006"/>
                <a:gd name="T43" fmla="*/ 280 h 486"/>
                <a:gd name="T44" fmla="*/ 5 w 1006"/>
                <a:gd name="T45" fmla="*/ 298 h 486"/>
                <a:gd name="T46" fmla="*/ 0 w 1006"/>
                <a:gd name="T47" fmla="*/ 320 h 486"/>
                <a:gd name="T48" fmla="*/ 1 w 1006"/>
                <a:gd name="T49" fmla="*/ 333 h 486"/>
                <a:gd name="T50" fmla="*/ 11 w 1006"/>
                <a:gd name="T51" fmla="*/ 440 h 486"/>
                <a:gd name="T52" fmla="*/ 20 w 1006"/>
                <a:gd name="T53" fmla="*/ 462 h 486"/>
                <a:gd name="T54" fmla="*/ 32 w 1006"/>
                <a:gd name="T55" fmla="*/ 467 h 486"/>
                <a:gd name="T56" fmla="*/ 155 w 1006"/>
                <a:gd name="T57" fmla="*/ 486 h 486"/>
                <a:gd name="T58" fmla="*/ 213 w 1006"/>
                <a:gd name="T59" fmla="*/ 482 h 486"/>
                <a:gd name="T60" fmla="*/ 309 w 1006"/>
                <a:gd name="T61" fmla="*/ 471 h 486"/>
                <a:gd name="T62" fmla="*/ 350 w 1006"/>
                <a:gd name="T63" fmla="*/ 465 h 486"/>
                <a:gd name="T64" fmla="*/ 411 w 1006"/>
                <a:gd name="T65" fmla="*/ 443 h 486"/>
                <a:gd name="T66" fmla="*/ 569 w 1006"/>
                <a:gd name="T67" fmla="*/ 428 h 486"/>
                <a:gd name="T68" fmla="*/ 640 w 1006"/>
                <a:gd name="T69" fmla="*/ 414 h 486"/>
                <a:gd name="T70" fmla="*/ 704 w 1006"/>
                <a:gd name="T71" fmla="*/ 400 h 486"/>
                <a:gd name="T72" fmla="*/ 701 w 1006"/>
                <a:gd name="T73" fmla="*/ 393 h 486"/>
                <a:gd name="T74" fmla="*/ 716 w 1006"/>
                <a:gd name="T75" fmla="*/ 357 h 486"/>
                <a:gd name="T76" fmla="*/ 744 w 1006"/>
                <a:gd name="T77" fmla="*/ 351 h 486"/>
                <a:gd name="T78" fmla="*/ 757 w 1006"/>
                <a:gd name="T79" fmla="*/ 352 h 486"/>
                <a:gd name="T80" fmla="*/ 798 w 1006"/>
                <a:gd name="T81" fmla="*/ 358 h 486"/>
                <a:gd name="T82" fmla="*/ 807 w 1006"/>
                <a:gd name="T83" fmla="*/ 359 h 486"/>
                <a:gd name="T84" fmla="*/ 851 w 1006"/>
                <a:gd name="T85" fmla="*/ 354 h 486"/>
                <a:gd name="T86" fmla="*/ 894 w 1006"/>
                <a:gd name="T87" fmla="*/ 349 h 486"/>
                <a:gd name="T88" fmla="*/ 908 w 1006"/>
                <a:gd name="T89" fmla="*/ 350 h 486"/>
                <a:gd name="T90" fmla="*/ 933 w 1006"/>
                <a:gd name="T91" fmla="*/ 337 h 486"/>
                <a:gd name="T92" fmla="*/ 1006 w 1006"/>
                <a:gd name="T93" fmla="*/ 222 h 486"/>
                <a:gd name="T94" fmla="*/ 1006 w 1006"/>
                <a:gd name="T95" fmla="*/ 213 h 486"/>
                <a:gd name="T96" fmla="*/ 992 w 1006"/>
                <a:gd name="T97" fmla="*/ 163 h 486"/>
                <a:gd name="T98" fmla="*/ 977 w 1006"/>
                <a:gd name="T99" fmla="*/ 121 h 486"/>
                <a:gd name="T100" fmla="*/ 951 w 1006"/>
                <a:gd name="T101" fmla="*/ 69 h 486"/>
                <a:gd name="T102" fmla="*/ 899 w 1006"/>
                <a:gd name="T103" fmla="*/ 33 h 486"/>
                <a:gd name="T104" fmla="*/ 763 w 1006"/>
                <a:gd name="T105" fmla="*/ 1 h 486"/>
                <a:gd name="T106" fmla="*/ 741 w 1006"/>
                <a:gd name="T10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6" h="486">
                  <a:moveTo>
                    <a:pt x="741" y="0"/>
                  </a:moveTo>
                  <a:cubicBezTo>
                    <a:pt x="734" y="0"/>
                    <a:pt x="728" y="0"/>
                    <a:pt x="721" y="3"/>
                  </a:cubicBezTo>
                  <a:cubicBezTo>
                    <a:pt x="719" y="3"/>
                    <a:pt x="717" y="3"/>
                    <a:pt x="716" y="3"/>
                  </a:cubicBezTo>
                  <a:cubicBezTo>
                    <a:pt x="708" y="3"/>
                    <a:pt x="702" y="4"/>
                    <a:pt x="696" y="6"/>
                  </a:cubicBezTo>
                  <a:cubicBezTo>
                    <a:pt x="684" y="10"/>
                    <a:pt x="675" y="19"/>
                    <a:pt x="668" y="31"/>
                  </a:cubicBezTo>
                  <a:cubicBezTo>
                    <a:pt x="667" y="31"/>
                    <a:pt x="667" y="32"/>
                    <a:pt x="667" y="32"/>
                  </a:cubicBezTo>
                  <a:cubicBezTo>
                    <a:pt x="665" y="34"/>
                    <a:pt x="664" y="37"/>
                    <a:pt x="663" y="40"/>
                  </a:cubicBezTo>
                  <a:cubicBezTo>
                    <a:pt x="663" y="40"/>
                    <a:pt x="663" y="41"/>
                    <a:pt x="662" y="42"/>
                  </a:cubicBezTo>
                  <a:cubicBezTo>
                    <a:pt x="662" y="45"/>
                    <a:pt x="661" y="48"/>
                    <a:pt x="661" y="51"/>
                  </a:cubicBezTo>
                  <a:cubicBezTo>
                    <a:pt x="661" y="58"/>
                    <a:pt x="663" y="64"/>
                    <a:pt x="663" y="70"/>
                  </a:cubicBezTo>
                  <a:cubicBezTo>
                    <a:pt x="664" y="73"/>
                    <a:pt x="664" y="75"/>
                    <a:pt x="664" y="77"/>
                  </a:cubicBezTo>
                  <a:cubicBezTo>
                    <a:pt x="664" y="85"/>
                    <a:pt x="662" y="92"/>
                    <a:pt x="657" y="97"/>
                  </a:cubicBezTo>
                  <a:cubicBezTo>
                    <a:pt x="654" y="100"/>
                    <a:pt x="650" y="102"/>
                    <a:pt x="646" y="105"/>
                  </a:cubicBezTo>
                  <a:cubicBezTo>
                    <a:pt x="639" y="111"/>
                    <a:pt x="637" y="122"/>
                    <a:pt x="634" y="130"/>
                  </a:cubicBezTo>
                  <a:cubicBezTo>
                    <a:pt x="632" y="130"/>
                    <a:pt x="629" y="129"/>
                    <a:pt x="626" y="129"/>
                  </a:cubicBezTo>
                  <a:cubicBezTo>
                    <a:pt x="605" y="129"/>
                    <a:pt x="586" y="146"/>
                    <a:pt x="565" y="153"/>
                  </a:cubicBezTo>
                  <a:cubicBezTo>
                    <a:pt x="553" y="156"/>
                    <a:pt x="541" y="157"/>
                    <a:pt x="528" y="158"/>
                  </a:cubicBezTo>
                  <a:cubicBezTo>
                    <a:pt x="466" y="163"/>
                    <a:pt x="405" y="182"/>
                    <a:pt x="350" y="214"/>
                  </a:cubicBezTo>
                  <a:cubicBezTo>
                    <a:pt x="340" y="221"/>
                    <a:pt x="329" y="227"/>
                    <a:pt x="318" y="232"/>
                  </a:cubicBezTo>
                  <a:cubicBezTo>
                    <a:pt x="287" y="244"/>
                    <a:pt x="249" y="244"/>
                    <a:pt x="226" y="268"/>
                  </a:cubicBezTo>
                  <a:cubicBezTo>
                    <a:pt x="218" y="268"/>
                    <a:pt x="210" y="267"/>
                    <a:pt x="203" y="267"/>
                  </a:cubicBezTo>
                  <a:cubicBezTo>
                    <a:pt x="149" y="267"/>
                    <a:pt x="96" y="272"/>
                    <a:pt x="43" y="280"/>
                  </a:cubicBezTo>
                  <a:cubicBezTo>
                    <a:pt x="29" y="283"/>
                    <a:pt x="13" y="286"/>
                    <a:pt x="5" y="298"/>
                  </a:cubicBezTo>
                  <a:cubicBezTo>
                    <a:pt x="1" y="305"/>
                    <a:pt x="0" y="313"/>
                    <a:pt x="0" y="320"/>
                  </a:cubicBezTo>
                  <a:cubicBezTo>
                    <a:pt x="0" y="324"/>
                    <a:pt x="0" y="329"/>
                    <a:pt x="1" y="333"/>
                  </a:cubicBezTo>
                  <a:cubicBezTo>
                    <a:pt x="4" y="368"/>
                    <a:pt x="7" y="404"/>
                    <a:pt x="11" y="440"/>
                  </a:cubicBezTo>
                  <a:cubicBezTo>
                    <a:pt x="12" y="448"/>
                    <a:pt x="14" y="457"/>
                    <a:pt x="20" y="462"/>
                  </a:cubicBezTo>
                  <a:cubicBezTo>
                    <a:pt x="24" y="464"/>
                    <a:pt x="28" y="466"/>
                    <a:pt x="32" y="467"/>
                  </a:cubicBezTo>
                  <a:cubicBezTo>
                    <a:pt x="73" y="477"/>
                    <a:pt x="113" y="486"/>
                    <a:pt x="155" y="486"/>
                  </a:cubicBezTo>
                  <a:cubicBezTo>
                    <a:pt x="175" y="486"/>
                    <a:pt x="194" y="485"/>
                    <a:pt x="213" y="482"/>
                  </a:cubicBezTo>
                  <a:cubicBezTo>
                    <a:pt x="309" y="471"/>
                    <a:pt x="309" y="471"/>
                    <a:pt x="309" y="471"/>
                  </a:cubicBezTo>
                  <a:cubicBezTo>
                    <a:pt x="323" y="470"/>
                    <a:pt x="337" y="468"/>
                    <a:pt x="350" y="465"/>
                  </a:cubicBezTo>
                  <a:cubicBezTo>
                    <a:pt x="371" y="460"/>
                    <a:pt x="391" y="450"/>
                    <a:pt x="411" y="443"/>
                  </a:cubicBezTo>
                  <a:cubicBezTo>
                    <a:pt x="461" y="425"/>
                    <a:pt x="517" y="434"/>
                    <a:pt x="569" y="428"/>
                  </a:cubicBezTo>
                  <a:cubicBezTo>
                    <a:pt x="593" y="425"/>
                    <a:pt x="617" y="420"/>
                    <a:pt x="640" y="414"/>
                  </a:cubicBezTo>
                  <a:cubicBezTo>
                    <a:pt x="661" y="409"/>
                    <a:pt x="682" y="404"/>
                    <a:pt x="704" y="400"/>
                  </a:cubicBezTo>
                  <a:cubicBezTo>
                    <a:pt x="703" y="398"/>
                    <a:pt x="702" y="395"/>
                    <a:pt x="701" y="393"/>
                  </a:cubicBezTo>
                  <a:cubicBezTo>
                    <a:pt x="696" y="380"/>
                    <a:pt x="704" y="365"/>
                    <a:pt x="716" y="357"/>
                  </a:cubicBezTo>
                  <a:cubicBezTo>
                    <a:pt x="725" y="352"/>
                    <a:pt x="734" y="351"/>
                    <a:pt x="744" y="351"/>
                  </a:cubicBezTo>
                  <a:cubicBezTo>
                    <a:pt x="748" y="351"/>
                    <a:pt x="753" y="351"/>
                    <a:pt x="757" y="352"/>
                  </a:cubicBezTo>
                  <a:cubicBezTo>
                    <a:pt x="771" y="353"/>
                    <a:pt x="784" y="357"/>
                    <a:pt x="798" y="358"/>
                  </a:cubicBezTo>
                  <a:cubicBezTo>
                    <a:pt x="801" y="359"/>
                    <a:pt x="804" y="359"/>
                    <a:pt x="807" y="359"/>
                  </a:cubicBezTo>
                  <a:cubicBezTo>
                    <a:pt x="822" y="359"/>
                    <a:pt x="836" y="356"/>
                    <a:pt x="851" y="354"/>
                  </a:cubicBezTo>
                  <a:cubicBezTo>
                    <a:pt x="865" y="351"/>
                    <a:pt x="880" y="349"/>
                    <a:pt x="894" y="349"/>
                  </a:cubicBezTo>
                  <a:cubicBezTo>
                    <a:pt x="899" y="349"/>
                    <a:pt x="903" y="349"/>
                    <a:pt x="908" y="350"/>
                  </a:cubicBezTo>
                  <a:cubicBezTo>
                    <a:pt x="916" y="346"/>
                    <a:pt x="925" y="342"/>
                    <a:pt x="933" y="337"/>
                  </a:cubicBezTo>
                  <a:cubicBezTo>
                    <a:pt x="973" y="312"/>
                    <a:pt x="1006" y="269"/>
                    <a:pt x="1006" y="222"/>
                  </a:cubicBezTo>
                  <a:cubicBezTo>
                    <a:pt x="1006" y="219"/>
                    <a:pt x="1006" y="216"/>
                    <a:pt x="1006" y="213"/>
                  </a:cubicBezTo>
                  <a:cubicBezTo>
                    <a:pt x="1004" y="196"/>
                    <a:pt x="998" y="179"/>
                    <a:pt x="992" y="163"/>
                  </a:cubicBezTo>
                  <a:cubicBezTo>
                    <a:pt x="977" y="121"/>
                    <a:pt x="977" y="121"/>
                    <a:pt x="977" y="121"/>
                  </a:cubicBezTo>
                  <a:cubicBezTo>
                    <a:pt x="970" y="103"/>
                    <a:pt x="963" y="85"/>
                    <a:pt x="951" y="69"/>
                  </a:cubicBezTo>
                  <a:cubicBezTo>
                    <a:pt x="938" y="53"/>
                    <a:pt x="919" y="41"/>
                    <a:pt x="899" y="33"/>
                  </a:cubicBezTo>
                  <a:cubicBezTo>
                    <a:pt x="856" y="14"/>
                    <a:pt x="809" y="8"/>
                    <a:pt x="763" y="1"/>
                  </a:cubicBezTo>
                  <a:cubicBezTo>
                    <a:pt x="756" y="0"/>
                    <a:pt x="749" y="0"/>
                    <a:pt x="741" y="0"/>
                  </a:cubicBezTo>
                </a:path>
              </a:pathLst>
            </a:custGeom>
            <a:solidFill>
              <a:srgbClr val="42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ḷiḍé">
              <a:extLst>
                <a:ext uri="{FF2B5EF4-FFF2-40B4-BE49-F238E27FC236}">
                  <a16:creationId xmlns:a16="http://schemas.microsoft.com/office/drawing/2014/main" id="{84094942-FDFC-474E-9AF2-FF92DA791FA9}"/>
                </a:ext>
              </a:extLst>
            </p:cNvPr>
            <p:cNvSpPr/>
            <p:nvPr/>
          </p:nvSpPr>
          <p:spPr bwMode="auto">
            <a:xfrm>
              <a:off x="3455988" y="4810126"/>
              <a:ext cx="619125" cy="349250"/>
            </a:xfrm>
            <a:custGeom>
              <a:avLst/>
              <a:gdLst>
                <a:gd name="T0" fmla="*/ 432 w 462"/>
                <a:gd name="T1" fmla="*/ 205 h 261"/>
                <a:gd name="T2" fmla="*/ 347 w 462"/>
                <a:gd name="T3" fmla="*/ 243 h 261"/>
                <a:gd name="T4" fmla="*/ 275 w 462"/>
                <a:gd name="T5" fmla="*/ 239 h 261"/>
                <a:gd name="T6" fmla="*/ 226 w 462"/>
                <a:gd name="T7" fmla="*/ 237 h 261"/>
                <a:gd name="T8" fmla="*/ 80 w 462"/>
                <a:gd name="T9" fmla="*/ 257 h 261"/>
                <a:gd name="T10" fmla="*/ 58 w 462"/>
                <a:gd name="T11" fmla="*/ 253 h 261"/>
                <a:gd name="T12" fmla="*/ 29 w 462"/>
                <a:gd name="T13" fmla="*/ 236 h 261"/>
                <a:gd name="T14" fmla="*/ 13 w 462"/>
                <a:gd name="T15" fmla="*/ 197 h 261"/>
                <a:gd name="T16" fmla="*/ 99 w 462"/>
                <a:gd name="T17" fmla="*/ 10 h 261"/>
                <a:gd name="T18" fmla="*/ 126 w 462"/>
                <a:gd name="T19" fmla="*/ 1 h 261"/>
                <a:gd name="T20" fmla="*/ 154 w 462"/>
                <a:gd name="T21" fmla="*/ 7 h 261"/>
                <a:gd name="T22" fmla="*/ 154 w 462"/>
                <a:gd name="T23" fmla="*/ 7 h 261"/>
                <a:gd name="T24" fmla="*/ 223 w 462"/>
                <a:gd name="T25" fmla="*/ 53 h 261"/>
                <a:gd name="T26" fmla="*/ 233 w 462"/>
                <a:gd name="T27" fmla="*/ 61 h 261"/>
                <a:gd name="T28" fmla="*/ 246 w 462"/>
                <a:gd name="T29" fmla="*/ 63 h 261"/>
                <a:gd name="T30" fmla="*/ 298 w 462"/>
                <a:gd name="T31" fmla="*/ 67 h 261"/>
                <a:gd name="T32" fmla="*/ 325 w 462"/>
                <a:gd name="T33" fmla="*/ 70 h 261"/>
                <a:gd name="T34" fmla="*/ 353 w 462"/>
                <a:gd name="T35" fmla="*/ 82 h 261"/>
                <a:gd name="T36" fmla="*/ 443 w 462"/>
                <a:gd name="T37" fmla="*/ 103 h 261"/>
                <a:gd name="T38" fmla="*/ 451 w 462"/>
                <a:gd name="T39" fmla="*/ 106 h 261"/>
                <a:gd name="T40" fmla="*/ 453 w 462"/>
                <a:gd name="T41" fmla="*/ 112 h 261"/>
                <a:gd name="T42" fmla="*/ 432 w 462"/>
                <a:gd name="T43" fmla="*/ 20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2" h="261">
                  <a:moveTo>
                    <a:pt x="432" y="205"/>
                  </a:moveTo>
                  <a:cubicBezTo>
                    <a:pt x="407" y="233"/>
                    <a:pt x="385" y="244"/>
                    <a:pt x="347" y="243"/>
                  </a:cubicBezTo>
                  <a:cubicBezTo>
                    <a:pt x="323" y="242"/>
                    <a:pt x="299" y="241"/>
                    <a:pt x="275" y="239"/>
                  </a:cubicBezTo>
                  <a:cubicBezTo>
                    <a:pt x="259" y="237"/>
                    <a:pt x="243" y="236"/>
                    <a:pt x="226" y="237"/>
                  </a:cubicBezTo>
                  <a:cubicBezTo>
                    <a:pt x="177" y="239"/>
                    <a:pt x="129" y="261"/>
                    <a:pt x="80" y="257"/>
                  </a:cubicBezTo>
                  <a:cubicBezTo>
                    <a:pt x="73" y="257"/>
                    <a:pt x="65" y="255"/>
                    <a:pt x="58" y="253"/>
                  </a:cubicBezTo>
                  <a:cubicBezTo>
                    <a:pt x="47" y="250"/>
                    <a:pt x="37" y="244"/>
                    <a:pt x="29" y="236"/>
                  </a:cubicBezTo>
                  <a:cubicBezTo>
                    <a:pt x="20" y="225"/>
                    <a:pt x="15" y="211"/>
                    <a:pt x="13" y="197"/>
                  </a:cubicBezTo>
                  <a:cubicBezTo>
                    <a:pt x="0" y="125"/>
                    <a:pt x="36" y="47"/>
                    <a:pt x="99" y="10"/>
                  </a:cubicBezTo>
                  <a:cubicBezTo>
                    <a:pt x="107" y="5"/>
                    <a:pt x="116" y="2"/>
                    <a:pt x="126" y="1"/>
                  </a:cubicBezTo>
                  <a:cubicBezTo>
                    <a:pt x="136" y="0"/>
                    <a:pt x="145" y="3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80" y="17"/>
                    <a:pt x="203" y="33"/>
                    <a:pt x="223" y="53"/>
                  </a:cubicBezTo>
                  <a:cubicBezTo>
                    <a:pt x="226" y="56"/>
                    <a:pt x="230" y="59"/>
                    <a:pt x="233" y="61"/>
                  </a:cubicBezTo>
                  <a:cubicBezTo>
                    <a:pt x="237" y="63"/>
                    <a:pt x="242" y="63"/>
                    <a:pt x="246" y="63"/>
                  </a:cubicBezTo>
                  <a:cubicBezTo>
                    <a:pt x="298" y="67"/>
                    <a:pt x="298" y="67"/>
                    <a:pt x="298" y="67"/>
                  </a:cubicBezTo>
                  <a:cubicBezTo>
                    <a:pt x="307" y="67"/>
                    <a:pt x="316" y="68"/>
                    <a:pt x="325" y="70"/>
                  </a:cubicBezTo>
                  <a:cubicBezTo>
                    <a:pt x="334" y="74"/>
                    <a:pt x="344" y="78"/>
                    <a:pt x="353" y="82"/>
                  </a:cubicBezTo>
                  <a:cubicBezTo>
                    <a:pt x="381" y="95"/>
                    <a:pt x="412" y="98"/>
                    <a:pt x="443" y="103"/>
                  </a:cubicBezTo>
                  <a:cubicBezTo>
                    <a:pt x="446" y="103"/>
                    <a:pt x="449" y="104"/>
                    <a:pt x="451" y="106"/>
                  </a:cubicBezTo>
                  <a:cubicBezTo>
                    <a:pt x="452" y="108"/>
                    <a:pt x="453" y="110"/>
                    <a:pt x="453" y="112"/>
                  </a:cubicBezTo>
                  <a:cubicBezTo>
                    <a:pt x="462" y="144"/>
                    <a:pt x="454" y="179"/>
                    <a:pt x="432" y="20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šlide">
              <a:extLst>
                <a:ext uri="{FF2B5EF4-FFF2-40B4-BE49-F238E27FC236}">
                  <a16:creationId xmlns:a16="http://schemas.microsoft.com/office/drawing/2014/main" id="{AB8894CF-D8DB-4874-9F19-9ED94E9183C8}"/>
                </a:ext>
              </a:extLst>
            </p:cNvPr>
            <p:cNvSpPr/>
            <p:nvPr/>
          </p:nvSpPr>
          <p:spPr bwMode="auto">
            <a:xfrm>
              <a:off x="3468688" y="5032376"/>
              <a:ext cx="65088" cy="115888"/>
            </a:xfrm>
            <a:custGeom>
              <a:avLst/>
              <a:gdLst>
                <a:gd name="T0" fmla="*/ 0 w 48"/>
                <a:gd name="T1" fmla="*/ 0 h 86"/>
                <a:gd name="T2" fmla="*/ 3 w 48"/>
                <a:gd name="T3" fmla="*/ 30 h 86"/>
                <a:gd name="T4" fmla="*/ 19 w 48"/>
                <a:gd name="T5" fmla="*/ 69 h 86"/>
                <a:gd name="T6" fmla="*/ 48 w 48"/>
                <a:gd name="T7" fmla="*/ 86 h 86"/>
                <a:gd name="T8" fmla="*/ 48 w 48"/>
                <a:gd name="T9" fmla="*/ 86 h 86"/>
                <a:gd name="T10" fmla="*/ 19 w 48"/>
                <a:gd name="T11" fmla="*/ 69 h 86"/>
                <a:gd name="T12" fmla="*/ 3 w 48"/>
                <a:gd name="T13" fmla="*/ 30 h 86"/>
                <a:gd name="T14" fmla="*/ 0 w 48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86">
                  <a:moveTo>
                    <a:pt x="0" y="0"/>
                  </a:moveTo>
                  <a:cubicBezTo>
                    <a:pt x="0" y="10"/>
                    <a:pt x="1" y="20"/>
                    <a:pt x="3" y="30"/>
                  </a:cubicBezTo>
                  <a:cubicBezTo>
                    <a:pt x="5" y="44"/>
                    <a:pt x="10" y="58"/>
                    <a:pt x="19" y="69"/>
                  </a:cubicBezTo>
                  <a:cubicBezTo>
                    <a:pt x="27" y="77"/>
                    <a:pt x="37" y="83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37" y="83"/>
                    <a:pt x="27" y="77"/>
                    <a:pt x="19" y="69"/>
                  </a:cubicBezTo>
                  <a:cubicBezTo>
                    <a:pt x="10" y="58"/>
                    <a:pt x="5" y="44"/>
                    <a:pt x="3" y="30"/>
                  </a:cubicBezTo>
                  <a:cubicBezTo>
                    <a:pt x="1" y="20"/>
                    <a:pt x="0" y="1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ŝḷídè">
              <a:extLst>
                <a:ext uri="{FF2B5EF4-FFF2-40B4-BE49-F238E27FC236}">
                  <a16:creationId xmlns:a16="http://schemas.microsoft.com/office/drawing/2014/main" id="{B8E8A79E-D569-4F5D-95CC-D6502C1BD292}"/>
                </a:ext>
              </a:extLst>
            </p:cNvPr>
            <p:cNvSpPr/>
            <p:nvPr/>
          </p:nvSpPr>
          <p:spPr bwMode="auto">
            <a:xfrm>
              <a:off x="3468688" y="4810126"/>
              <a:ext cx="193675" cy="338138"/>
            </a:xfrm>
            <a:custGeom>
              <a:avLst/>
              <a:gdLst>
                <a:gd name="T0" fmla="*/ 116 w 144"/>
                <a:gd name="T1" fmla="*/ 0 h 252"/>
                <a:gd name="T2" fmla="*/ 116 w 144"/>
                <a:gd name="T3" fmla="*/ 0 h 252"/>
                <a:gd name="T4" fmla="*/ 89 w 144"/>
                <a:gd name="T5" fmla="*/ 9 h 252"/>
                <a:gd name="T6" fmla="*/ 0 w 144"/>
                <a:gd name="T7" fmla="*/ 166 h 252"/>
                <a:gd name="T8" fmla="*/ 3 w 144"/>
                <a:gd name="T9" fmla="*/ 196 h 252"/>
                <a:gd name="T10" fmla="*/ 19 w 144"/>
                <a:gd name="T11" fmla="*/ 235 h 252"/>
                <a:gd name="T12" fmla="*/ 48 w 144"/>
                <a:gd name="T13" fmla="*/ 252 h 252"/>
                <a:gd name="T14" fmla="*/ 49 w 144"/>
                <a:gd name="T15" fmla="*/ 202 h 252"/>
                <a:gd name="T16" fmla="*/ 92 w 144"/>
                <a:gd name="T17" fmla="*/ 72 h 252"/>
                <a:gd name="T18" fmla="*/ 144 w 144"/>
                <a:gd name="T19" fmla="*/ 6 h 252"/>
                <a:gd name="T20" fmla="*/ 144 w 144"/>
                <a:gd name="T21" fmla="*/ 6 h 252"/>
                <a:gd name="T22" fmla="*/ 116 w 14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52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06" y="1"/>
                    <a:pt x="97" y="4"/>
                    <a:pt x="89" y="9"/>
                  </a:cubicBezTo>
                  <a:cubicBezTo>
                    <a:pt x="34" y="41"/>
                    <a:pt x="0" y="103"/>
                    <a:pt x="0" y="166"/>
                  </a:cubicBezTo>
                  <a:cubicBezTo>
                    <a:pt x="0" y="176"/>
                    <a:pt x="1" y="186"/>
                    <a:pt x="3" y="196"/>
                  </a:cubicBezTo>
                  <a:cubicBezTo>
                    <a:pt x="5" y="210"/>
                    <a:pt x="10" y="224"/>
                    <a:pt x="19" y="235"/>
                  </a:cubicBezTo>
                  <a:cubicBezTo>
                    <a:pt x="27" y="243"/>
                    <a:pt x="37" y="249"/>
                    <a:pt x="48" y="252"/>
                  </a:cubicBezTo>
                  <a:cubicBezTo>
                    <a:pt x="47" y="235"/>
                    <a:pt x="47" y="219"/>
                    <a:pt x="49" y="202"/>
                  </a:cubicBezTo>
                  <a:cubicBezTo>
                    <a:pt x="54" y="156"/>
                    <a:pt x="69" y="112"/>
                    <a:pt x="92" y="72"/>
                  </a:cubicBezTo>
                  <a:cubicBezTo>
                    <a:pt x="106" y="47"/>
                    <a:pt x="124" y="25"/>
                    <a:pt x="144" y="6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35" y="2"/>
                    <a:pt x="126" y="0"/>
                    <a:pt x="11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sļîḋe">
              <a:extLst>
                <a:ext uri="{FF2B5EF4-FFF2-40B4-BE49-F238E27FC236}">
                  <a16:creationId xmlns:a16="http://schemas.microsoft.com/office/drawing/2014/main" id="{26F35892-01FD-411A-9CA5-33243F439E96}"/>
                </a:ext>
              </a:extLst>
            </p:cNvPr>
            <p:cNvSpPr/>
            <p:nvPr/>
          </p:nvSpPr>
          <p:spPr bwMode="auto">
            <a:xfrm>
              <a:off x="4862513" y="4933951"/>
              <a:ext cx="312738" cy="258763"/>
            </a:xfrm>
            <a:custGeom>
              <a:avLst/>
              <a:gdLst>
                <a:gd name="T0" fmla="*/ 122 w 234"/>
                <a:gd name="T1" fmla="*/ 13 h 193"/>
                <a:gd name="T2" fmla="*/ 206 w 234"/>
                <a:gd name="T3" fmla="*/ 31 h 193"/>
                <a:gd name="T4" fmla="*/ 231 w 234"/>
                <a:gd name="T5" fmla="*/ 108 h 193"/>
                <a:gd name="T6" fmla="*/ 233 w 234"/>
                <a:gd name="T7" fmla="*/ 141 h 193"/>
                <a:gd name="T8" fmla="*/ 230 w 234"/>
                <a:gd name="T9" fmla="*/ 170 h 193"/>
                <a:gd name="T10" fmla="*/ 186 w 234"/>
                <a:gd name="T11" fmla="*/ 193 h 193"/>
                <a:gd name="T12" fmla="*/ 136 w 234"/>
                <a:gd name="T13" fmla="*/ 177 h 193"/>
                <a:gd name="T14" fmla="*/ 0 w 234"/>
                <a:gd name="T15" fmla="*/ 134 h 193"/>
                <a:gd name="T16" fmla="*/ 7 w 234"/>
                <a:gd name="T17" fmla="*/ 67 h 193"/>
                <a:gd name="T18" fmla="*/ 20 w 234"/>
                <a:gd name="T19" fmla="*/ 14 h 193"/>
                <a:gd name="T20" fmla="*/ 60 w 234"/>
                <a:gd name="T21" fmla="*/ 10 h 193"/>
                <a:gd name="T22" fmla="*/ 122 w 234"/>
                <a:gd name="T23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193">
                  <a:moveTo>
                    <a:pt x="122" y="13"/>
                  </a:moveTo>
                  <a:cubicBezTo>
                    <a:pt x="152" y="13"/>
                    <a:pt x="185" y="11"/>
                    <a:pt x="206" y="31"/>
                  </a:cubicBezTo>
                  <a:cubicBezTo>
                    <a:pt x="227" y="50"/>
                    <a:pt x="230" y="81"/>
                    <a:pt x="231" y="108"/>
                  </a:cubicBezTo>
                  <a:cubicBezTo>
                    <a:pt x="233" y="141"/>
                    <a:pt x="233" y="141"/>
                    <a:pt x="233" y="141"/>
                  </a:cubicBezTo>
                  <a:cubicBezTo>
                    <a:pt x="233" y="150"/>
                    <a:pt x="234" y="161"/>
                    <a:pt x="230" y="170"/>
                  </a:cubicBezTo>
                  <a:cubicBezTo>
                    <a:pt x="223" y="186"/>
                    <a:pt x="203" y="193"/>
                    <a:pt x="186" y="193"/>
                  </a:cubicBezTo>
                  <a:cubicBezTo>
                    <a:pt x="168" y="192"/>
                    <a:pt x="152" y="184"/>
                    <a:pt x="136" y="177"/>
                  </a:cubicBezTo>
                  <a:cubicBezTo>
                    <a:pt x="92" y="158"/>
                    <a:pt x="46" y="144"/>
                    <a:pt x="0" y="134"/>
                  </a:cubicBezTo>
                  <a:cubicBezTo>
                    <a:pt x="1" y="112"/>
                    <a:pt x="4" y="90"/>
                    <a:pt x="7" y="67"/>
                  </a:cubicBezTo>
                  <a:cubicBezTo>
                    <a:pt x="10" y="52"/>
                    <a:pt x="10" y="26"/>
                    <a:pt x="20" y="14"/>
                  </a:cubicBezTo>
                  <a:cubicBezTo>
                    <a:pt x="31" y="0"/>
                    <a:pt x="45" y="8"/>
                    <a:pt x="60" y="10"/>
                  </a:cubicBezTo>
                  <a:cubicBezTo>
                    <a:pt x="81" y="13"/>
                    <a:pt x="102" y="14"/>
                    <a:pt x="122" y="1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ḻíḑè">
              <a:extLst>
                <a:ext uri="{FF2B5EF4-FFF2-40B4-BE49-F238E27FC236}">
                  <a16:creationId xmlns:a16="http://schemas.microsoft.com/office/drawing/2014/main" id="{A3D45542-682E-42A3-9CF0-86CB4E1A2A6D}"/>
                </a:ext>
              </a:extLst>
            </p:cNvPr>
            <p:cNvSpPr/>
            <p:nvPr/>
          </p:nvSpPr>
          <p:spPr bwMode="auto">
            <a:xfrm>
              <a:off x="3543300" y="4397376"/>
              <a:ext cx="1422400" cy="796925"/>
            </a:xfrm>
            <a:custGeom>
              <a:avLst/>
              <a:gdLst>
                <a:gd name="T0" fmla="*/ 329 w 1061"/>
                <a:gd name="T1" fmla="*/ 90 h 595"/>
                <a:gd name="T2" fmla="*/ 323 w 1061"/>
                <a:gd name="T3" fmla="*/ 86 h 595"/>
                <a:gd name="T4" fmla="*/ 263 w 1061"/>
                <a:gd name="T5" fmla="*/ 14 h 595"/>
                <a:gd name="T6" fmla="*/ 166 w 1061"/>
                <a:gd name="T7" fmla="*/ 3 h 595"/>
                <a:gd name="T8" fmla="*/ 44 w 1061"/>
                <a:gd name="T9" fmla="*/ 72 h 595"/>
                <a:gd name="T10" fmla="*/ 33 w 1061"/>
                <a:gd name="T11" fmla="*/ 105 h 595"/>
                <a:gd name="T12" fmla="*/ 12 w 1061"/>
                <a:gd name="T13" fmla="*/ 136 h 595"/>
                <a:gd name="T14" fmla="*/ 4 w 1061"/>
                <a:gd name="T15" fmla="*/ 200 h 595"/>
                <a:gd name="T16" fmla="*/ 101 w 1061"/>
                <a:gd name="T17" fmla="*/ 340 h 595"/>
                <a:gd name="T18" fmla="*/ 259 w 1061"/>
                <a:gd name="T19" fmla="*/ 412 h 595"/>
                <a:gd name="T20" fmla="*/ 707 w 1061"/>
                <a:gd name="T21" fmla="*/ 519 h 595"/>
                <a:gd name="T22" fmla="*/ 780 w 1061"/>
                <a:gd name="T23" fmla="*/ 534 h 595"/>
                <a:gd name="T24" fmla="*/ 842 w 1061"/>
                <a:gd name="T25" fmla="*/ 560 h 595"/>
                <a:gd name="T26" fmla="*/ 993 w 1061"/>
                <a:gd name="T27" fmla="*/ 593 h 595"/>
                <a:gd name="T28" fmla="*/ 1018 w 1061"/>
                <a:gd name="T29" fmla="*/ 589 h 595"/>
                <a:gd name="T30" fmla="*/ 1021 w 1061"/>
                <a:gd name="T31" fmla="*/ 557 h 595"/>
                <a:gd name="T32" fmla="*/ 1041 w 1061"/>
                <a:gd name="T33" fmla="*/ 434 h 595"/>
                <a:gd name="T34" fmla="*/ 1060 w 1061"/>
                <a:gd name="T35" fmla="*/ 388 h 595"/>
                <a:gd name="T36" fmla="*/ 1019 w 1061"/>
                <a:gd name="T37" fmla="*/ 352 h 595"/>
                <a:gd name="T38" fmla="*/ 961 w 1061"/>
                <a:gd name="T39" fmla="*/ 356 h 595"/>
                <a:gd name="T40" fmla="*/ 941 w 1061"/>
                <a:gd name="T41" fmla="*/ 354 h 595"/>
                <a:gd name="T42" fmla="*/ 933 w 1061"/>
                <a:gd name="T43" fmla="*/ 347 h 595"/>
                <a:gd name="T44" fmla="*/ 831 w 1061"/>
                <a:gd name="T45" fmla="*/ 333 h 595"/>
                <a:gd name="T46" fmla="*/ 806 w 1061"/>
                <a:gd name="T47" fmla="*/ 324 h 595"/>
                <a:gd name="T48" fmla="*/ 721 w 1061"/>
                <a:gd name="T49" fmla="*/ 286 h 595"/>
                <a:gd name="T50" fmla="*/ 425 w 1061"/>
                <a:gd name="T51" fmla="*/ 171 h 595"/>
                <a:gd name="T52" fmla="*/ 403 w 1061"/>
                <a:gd name="T53" fmla="*/ 162 h 595"/>
                <a:gd name="T54" fmla="*/ 389 w 1061"/>
                <a:gd name="T55" fmla="*/ 148 h 595"/>
                <a:gd name="T56" fmla="*/ 353 w 1061"/>
                <a:gd name="T57" fmla="*/ 127 h 595"/>
                <a:gd name="T58" fmla="*/ 329 w 1061"/>
                <a:gd name="T59" fmla="*/ 9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61" h="595">
                  <a:moveTo>
                    <a:pt x="329" y="90"/>
                  </a:moveTo>
                  <a:cubicBezTo>
                    <a:pt x="329" y="94"/>
                    <a:pt x="323" y="90"/>
                    <a:pt x="323" y="86"/>
                  </a:cubicBezTo>
                  <a:cubicBezTo>
                    <a:pt x="318" y="53"/>
                    <a:pt x="293" y="27"/>
                    <a:pt x="263" y="14"/>
                  </a:cubicBezTo>
                  <a:cubicBezTo>
                    <a:pt x="233" y="1"/>
                    <a:pt x="199" y="0"/>
                    <a:pt x="166" y="3"/>
                  </a:cubicBezTo>
                  <a:cubicBezTo>
                    <a:pt x="117" y="8"/>
                    <a:pt x="62" y="27"/>
                    <a:pt x="44" y="72"/>
                  </a:cubicBezTo>
                  <a:cubicBezTo>
                    <a:pt x="40" y="83"/>
                    <a:pt x="38" y="95"/>
                    <a:pt x="33" y="105"/>
                  </a:cubicBezTo>
                  <a:cubicBezTo>
                    <a:pt x="27" y="116"/>
                    <a:pt x="18" y="125"/>
                    <a:pt x="12" y="136"/>
                  </a:cubicBezTo>
                  <a:cubicBezTo>
                    <a:pt x="1" y="155"/>
                    <a:pt x="0" y="178"/>
                    <a:pt x="4" y="200"/>
                  </a:cubicBezTo>
                  <a:cubicBezTo>
                    <a:pt x="15" y="257"/>
                    <a:pt x="54" y="306"/>
                    <a:pt x="101" y="340"/>
                  </a:cubicBezTo>
                  <a:cubicBezTo>
                    <a:pt x="149" y="374"/>
                    <a:pt x="204" y="394"/>
                    <a:pt x="259" y="412"/>
                  </a:cubicBezTo>
                  <a:cubicBezTo>
                    <a:pt x="405" y="460"/>
                    <a:pt x="555" y="496"/>
                    <a:pt x="707" y="519"/>
                  </a:cubicBezTo>
                  <a:cubicBezTo>
                    <a:pt x="732" y="523"/>
                    <a:pt x="757" y="526"/>
                    <a:pt x="780" y="534"/>
                  </a:cubicBezTo>
                  <a:cubicBezTo>
                    <a:pt x="801" y="541"/>
                    <a:pt x="821" y="552"/>
                    <a:pt x="842" y="560"/>
                  </a:cubicBezTo>
                  <a:cubicBezTo>
                    <a:pt x="890" y="580"/>
                    <a:pt x="941" y="586"/>
                    <a:pt x="993" y="593"/>
                  </a:cubicBezTo>
                  <a:cubicBezTo>
                    <a:pt x="1001" y="594"/>
                    <a:pt x="1011" y="595"/>
                    <a:pt x="1018" y="589"/>
                  </a:cubicBezTo>
                  <a:cubicBezTo>
                    <a:pt x="1026" y="582"/>
                    <a:pt x="1023" y="568"/>
                    <a:pt x="1021" y="557"/>
                  </a:cubicBezTo>
                  <a:cubicBezTo>
                    <a:pt x="1012" y="515"/>
                    <a:pt x="1020" y="471"/>
                    <a:pt x="1041" y="434"/>
                  </a:cubicBezTo>
                  <a:cubicBezTo>
                    <a:pt x="1050" y="420"/>
                    <a:pt x="1061" y="405"/>
                    <a:pt x="1060" y="388"/>
                  </a:cubicBezTo>
                  <a:cubicBezTo>
                    <a:pt x="1058" y="369"/>
                    <a:pt x="1038" y="355"/>
                    <a:pt x="1019" y="352"/>
                  </a:cubicBezTo>
                  <a:cubicBezTo>
                    <a:pt x="1000" y="349"/>
                    <a:pt x="980" y="353"/>
                    <a:pt x="961" y="356"/>
                  </a:cubicBezTo>
                  <a:cubicBezTo>
                    <a:pt x="954" y="357"/>
                    <a:pt x="947" y="357"/>
                    <a:pt x="941" y="354"/>
                  </a:cubicBezTo>
                  <a:cubicBezTo>
                    <a:pt x="938" y="352"/>
                    <a:pt x="935" y="350"/>
                    <a:pt x="933" y="347"/>
                  </a:cubicBezTo>
                  <a:cubicBezTo>
                    <a:pt x="906" y="321"/>
                    <a:pt x="865" y="315"/>
                    <a:pt x="831" y="333"/>
                  </a:cubicBezTo>
                  <a:cubicBezTo>
                    <a:pt x="824" y="337"/>
                    <a:pt x="813" y="328"/>
                    <a:pt x="806" y="324"/>
                  </a:cubicBezTo>
                  <a:cubicBezTo>
                    <a:pt x="721" y="286"/>
                    <a:pt x="721" y="286"/>
                    <a:pt x="721" y="286"/>
                  </a:cubicBezTo>
                  <a:cubicBezTo>
                    <a:pt x="625" y="243"/>
                    <a:pt x="528" y="199"/>
                    <a:pt x="425" y="171"/>
                  </a:cubicBezTo>
                  <a:cubicBezTo>
                    <a:pt x="417" y="169"/>
                    <a:pt x="410" y="166"/>
                    <a:pt x="403" y="162"/>
                  </a:cubicBezTo>
                  <a:cubicBezTo>
                    <a:pt x="398" y="158"/>
                    <a:pt x="394" y="152"/>
                    <a:pt x="389" y="148"/>
                  </a:cubicBezTo>
                  <a:cubicBezTo>
                    <a:pt x="379" y="138"/>
                    <a:pt x="365" y="134"/>
                    <a:pt x="353" y="127"/>
                  </a:cubicBezTo>
                  <a:cubicBezTo>
                    <a:pt x="340" y="120"/>
                    <a:pt x="327" y="104"/>
                    <a:pt x="329" y="90"/>
                  </a:cubicBezTo>
                  <a:close/>
                </a:path>
              </a:pathLst>
            </a:custGeom>
            <a:solidFill>
              <a:srgbClr val="46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ṣ1ïḑe">
              <a:extLst>
                <a:ext uri="{FF2B5EF4-FFF2-40B4-BE49-F238E27FC236}">
                  <a16:creationId xmlns:a16="http://schemas.microsoft.com/office/drawing/2014/main" id="{2CDA4299-FBF6-48E0-AFDA-4D5781E97447}"/>
                </a:ext>
              </a:extLst>
            </p:cNvPr>
            <p:cNvSpPr/>
            <p:nvPr/>
          </p:nvSpPr>
          <p:spPr bwMode="auto">
            <a:xfrm>
              <a:off x="5040313" y="4903788"/>
              <a:ext cx="708025" cy="384175"/>
            </a:xfrm>
            <a:custGeom>
              <a:avLst/>
              <a:gdLst>
                <a:gd name="T0" fmla="*/ 509 w 528"/>
                <a:gd name="T1" fmla="*/ 235 h 287"/>
                <a:gd name="T2" fmla="*/ 442 w 528"/>
                <a:gd name="T3" fmla="*/ 282 h 287"/>
                <a:gd name="T4" fmla="*/ 420 w 528"/>
                <a:gd name="T5" fmla="*/ 285 h 287"/>
                <a:gd name="T6" fmla="*/ 316 w 528"/>
                <a:gd name="T7" fmla="*/ 267 h 287"/>
                <a:gd name="T8" fmla="*/ 270 w 528"/>
                <a:gd name="T9" fmla="*/ 254 h 287"/>
                <a:gd name="T10" fmla="*/ 245 w 528"/>
                <a:gd name="T11" fmla="*/ 249 h 287"/>
                <a:gd name="T12" fmla="*/ 211 w 528"/>
                <a:gd name="T13" fmla="*/ 250 h 287"/>
                <a:gd name="T14" fmla="*/ 47 w 528"/>
                <a:gd name="T15" fmla="*/ 243 h 287"/>
                <a:gd name="T16" fmla="*/ 35 w 528"/>
                <a:gd name="T17" fmla="*/ 238 h 287"/>
                <a:gd name="T18" fmla="*/ 26 w 528"/>
                <a:gd name="T19" fmla="*/ 227 h 287"/>
                <a:gd name="T20" fmla="*/ 15 w 528"/>
                <a:gd name="T21" fmla="*/ 183 h 287"/>
                <a:gd name="T22" fmla="*/ 46 w 528"/>
                <a:gd name="T23" fmla="*/ 153 h 287"/>
                <a:gd name="T24" fmla="*/ 44 w 528"/>
                <a:gd name="T25" fmla="*/ 107 h 287"/>
                <a:gd name="T26" fmla="*/ 15 w 528"/>
                <a:gd name="T27" fmla="*/ 62 h 287"/>
                <a:gd name="T28" fmla="*/ 30 w 528"/>
                <a:gd name="T29" fmla="*/ 26 h 287"/>
                <a:gd name="T30" fmla="*/ 71 w 528"/>
                <a:gd name="T31" fmla="*/ 21 h 287"/>
                <a:gd name="T32" fmla="*/ 112 w 528"/>
                <a:gd name="T33" fmla="*/ 27 h 287"/>
                <a:gd name="T34" fmla="*/ 165 w 528"/>
                <a:gd name="T35" fmla="*/ 23 h 287"/>
                <a:gd name="T36" fmla="*/ 235 w 528"/>
                <a:gd name="T37" fmla="*/ 21 h 287"/>
                <a:gd name="T38" fmla="*/ 260 w 528"/>
                <a:gd name="T39" fmla="*/ 31 h 287"/>
                <a:gd name="T40" fmla="*/ 312 w 528"/>
                <a:gd name="T41" fmla="*/ 26 h 287"/>
                <a:gd name="T42" fmla="*/ 329 w 528"/>
                <a:gd name="T43" fmla="*/ 19 h 287"/>
                <a:gd name="T44" fmla="*/ 363 w 528"/>
                <a:gd name="T45" fmla="*/ 6 h 287"/>
                <a:gd name="T46" fmla="*/ 466 w 528"/>
                <a:gd name="T47" fmla="*/ 52 h 287"/>
                <a:gd name="T48" fmla="*/ 492 w 528"/>
                <a:gd name="T49" fmla="*/ 81 h 287"/>
                <a:gd name="T50" fmla="*/ 508 w 528"/>
                <a:gd name="T51" fmla="*/ 122 h 287"/>
                <a:gd name="T52" fmla="*/ 509 w 528"/>
                <a:gd name="T53" fmla="*/ 23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8" h="287">
                  <a:moveTo>
                    <a:pt x="509" y="235"/>
                  </a:moveTo>
                  <a:cubicBezTo>
                    <a:pt x="496" y="260"/>
                    <a:pt x="470" y="275"/>
                    <a:pt x="442" y="282"/>
                  </a:cubicBezTo>
                  <a:cubicBezTo>
                    <a:pt x="435" y="283"/>
                    <a:pt x="428" y="284"/>
                    <a:pt x="420" y="285"/>
                  </a:cubicBezTo>
                  <a:cubicBezTo>
                    <a:pt x="385" y="287"/>
                    <a:pt x="350" y="277"/>
                    <a:pt x="316" y="267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2" y="252"/>
                    <a:pt x="253" y="250"/>
                    <a:pt x="245" y="249"/>
                  </a:cubicBezTo>
                  <a:cubicBezTo>
                    <a:pt x="234" y="248"/>
                    <a:pt x="223" y="249"/>
                    <a:pt x="211" y="250"/>
                  </a:cubicBezTo>
                  <a:cubicBezTo>
                    <a:pt x="157" y="255"/>
                    <a:pt x="102" y="253"/>
                    <a:pt x="47" y="243"/>
                  </a:cubicBezTo>
                  <a:cubicBezTo>
                    <a:pt x="43" y="242"/>
                    <a:pt x="39" y="241"/>
                    <a:pt x="35" y="238"/>
                  </a:cubicBezTo>
                  <a:cubicBezTo>
                    <a:pt x="31" y="235"/>
                    <a:pt x="28" y="231"/>
                    <a:pt x="26" y="227"/>
                  </a:cubicBezTo>
                  <a:cubicBezTo>
                    <a:pt x="13" y="212"/>
                    <a:pt x="0" y="203"/>
                    <a:pt x="15" y="183"/>
                  </a:cubicBezTo>
                  <a:cubicBezTo>
                    <a:pt x="23" y="172"/>
                    <a:pt x="39" y="166"/>
                    <a:pt x="46" y="153"/>
                  </a:cubicBezTo>
                  <a:cubicBezTo>
                    <a:pt x="53" y="139"/>
                    <a:pt x="48" y="120"/>
                    <a:pt x="44" y="107"/>
                  </a:cubicBezTo>
                  <a:cubicBezTo>
                    <a:pt x="39" y="88"/>
                    <a:pt x="21" y="79"/>
                    <a:pt x="15" y="62"/>
                  </a:cubicBezTo>
                  <a:cubicBezTo>
                    <a:pt x="10" y="49"/>
                    <a:pt x="18" y="34"/>
                    <a:pt x="30" y="26"/>
                  </a:cubicBezTo>
                  <a:cubicBezTo>
                    <a:pt x="42" y="19"/>
                    <a:pt x="57" y="19"/>
                    <a:pt x="71" y="21"/>
                  </a:cubicBezTo>
                  <a:cubicBezTo>
                    <a:pt x="85" y="22"/>
                    <a:pt x="98" y="26"/>
                    <a:pt x="112" y="27"/>
                  </a:cubicBezTo>
                  <a:cubicBezTo>
                    <a:pt x="130" y="29"/>
                    <a:pt x="147" y="26"/>
                    <a:pt x="165" y="23"/>
                  </a:cubicBezTo>
                  <a:cubicBezTo>
                    <a:pt x="189" y="19"/>
                    <a:pt x="212" y="15"/>
                    <a:pt x="235" y="21"/>
                  </a:cubicBezTo>
                  <a:cubicBezTo>
                    <a:pt x="243" y="24"/>
                    <a:pt x="252" y="28"/>
                    <a:pt x="260" y="31"/>
                  </a:cubicBezTo>
                  <a:cubicBezTo>
                    <a:pt x="278" y="34"/>
                    <a:pt x="296" y="33"/>
                    <a:pt x="312" y="26"/>
                  </a:cubicBezTo>
                  <a:cubicBezTo>
                    <a:pt x="318" y="24"/>
                    <a:pt x="323" y="21"/>
                    <a:pt x="329" y="19"/>
                  </a:cubicBezTo>
                  <a:cubicBezTo>
                    <a:pt x="340" y="13"/>
                    <a:pt x="351" y="9"/>
                    <a:pt x="363" y="6"/>
                  </a:cubicBezTo>
                  <a:cubicBezTo>
                    <a:pt x="401" y="0"/>
                    <a:pt x="437" y="26"/>
                    <a:pt x="466" y="52"/>
                  </a:cubicBezTo>
                  <a:cubicBezTo>
                    <a:pt x="476" y="61"/>
                    <a:pt x="485" y="70"/>
                    <a:pt x="492" y="81"/>
                  </a:cubicBezTo>
                  <a:cubicBezTo>
                    <a:pt x="500" y="93"/>
                    <a:pt x="504" y="108"/>
                    <a:pt x="508" y="122"/>
                  </a:cubicBezTo>
                  <a:cubicBezTo>
                    <a:pt x="519" y="159"/>
                    <a:pt x="528" y="201"/>
                    <a:pt x="509" y="23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ľïḑê">
              <a:extLst>
                <a:ext uri="{FF2B5EF4-FFF2-40B4-BE49-F238E27FC236}">
                  <a16:creationId xmlns:a16="http://schemas.microsoft.com/office/drawing/2014/main" id="{41D71D07-B573-4AEE-9B06-C67488543F84}"/>
                </a:ext>
              </a:extLst>
            </p:cNvPr>
            <p:cNvSpPr/>
            <p:nvPr/>
          </p:nvSpPr>
          <p:spPr bwMode="auto">
            <a:xfrm>
              <a:off x="5724525" y="5187951"/>
              <a:ext cx="7938" cy="25400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6 w 6"/>
                <a:gd name="T5" fmla="*/ 0 h 18"/>
                <a:gd name="T6" fmla="*/ 6 w 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5" y="6"/>
                    <a:pt x="3" y="12"/>
                    <a:pt x="0" y="18"/>
                  </a:cubicBezTo>
                  <a:cubicBezTo>
                    <a:pt x="3" y="12"/>
                    <a:pt x="5" y="6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ľíḍê">
              <a:extLst>
                <a:ext uri="{FF2B5EF4-FFF2-40B4-BE49-F238E27FC236}">
                  <a16:creationId xmlns:a16="http://schemas.microsoft.com/office/drawing/2014/main" id="{D3B929BC-8D61-448D-A425-FB743C8C28FC}"/>
                </a:ext>
              </a:extLst>
            </p:cNvPr>
            <p:cNvSpPr/>
            <p:nvPr/>
          </p:nvSpPr>
          <p:spPr bwMode="auto">
            <a:xfrm>
              <a:off x="5481638" y="4910138"/>
              <a:ext cx="260350" cy="277813"/>
            </a:xfrm>
            <a:custGeom>
              <a:avLst/>
              <a:gdLst>
                <a:gd name="T0" fmla="*/ 46 w 195"/>
                <a:gd name="T1" fmla="*/ 0 h 208"/>
                <a:gd name="T2" fmla="*/ 34 w 195"/>
                <a:gd name="T3" fmla="*/ 1 h 208"/>
                <a:gd name="T4" fmla="*/ 0 w 195"/>
                <a:gd name="T5" fmla="*/ 14 h 208"/>
                <a:gd name="T6" fmla="*/ 0 w 195"/>
                <a:gd name="T7" fmla="*/ 14 h 208"/>
                <a:gd name="T8" fmla="*/ 34 w 195"/>
                <a:gd name="T9" fmla="*/ 1 h 208"/>
                <a:gd name="T10" fmla="*/ 46 w 195"/>
                <a:gd name="T11" fmla="*/ 0 h 208"/>
                <a:gd name="T12" fmla="*/ 137 w 195"/>
                <a:gd name="T13" fmla="*/ 47 h 208"/>
                <a:gd name="T14" fmla="*/ 163 w 195"/>
                <a:gd name="T15" fmla="*/ 76 h 208"/>
                <a:gd name="T16" fmla="*/ 179 w 195"/>
                <a:gd name="T17" fmla="*/ 117 h 208"/>
                <a:gd name="T18" fmla="*/ 188 w 195"/>
                <a:gd name="T19" fmla="*/ 208 h 208"/>
                <a:gd name="T20" fmla="*/ 188 w 195"/>
                <a:gd name="T21" fmla="*/ 208 h 208"/>
                <a:gd name="T22" fmla="*/ 179 w 195"/>
                <a:gd name="T23" fmla="*/ 117 h 208"/>
                <a:gd name="T24" fmla="*/ 163 w 195"/>
                <a:gd name="T25" fmla="*/ 76 h 208"/>
                <a:gd name="T26" fmla="*/ 137 w 195"/>
                <a:gd name="T27" fmla="*/ 47 h 208"/>
                <a:gd name="T28" fmla="*/ 46 w 195"/>
                <a:gd name="T2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08">
                  <a:moveTo>
                    <a:pt x="46" y="0"/>
                  </a:moveTo>
                  <a:cubicBezTo>
                    <a:pt x="42" y="0"/>
                    <a:pt x="38" y="1"/>
                    <a:pt x="34" y="1"/>
                  </a:cubicBezTo>
                  <a:cubicBezTo>
                    <a:pt x="22" y="4"/>
                    <a:pt x="11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8"/>
                    <a:pt x="22" y="4"/>
                    <a:pt x="34" y="1"/>
                  </a:cubicBezTo>
                  <a:cubicBezTo>
                    <a:pt x="38" y="1"/>
                    <a:pt x="42" y="0"/>
                    <a:pt x="46" y="0"/>
                  </a:cubicBezTo>
                  <a:cubicBezTo>
                    <a:pt x="80" y="0"/>
                    <a:pt x="111" y="24"/>
                    <a:pt x="137" y="47"/>
                  </a:cubicBezTo>
                  <a:cubicBezTo>
                    <a:pt x="147" y="56"/>
                    <a:pt x="156" y="65"/>
                    <a:pt x="163" y="76"/>
                  </a:cubicBezTo>
                  <a:cubicBezTo>
                    <a:pt x="171" y="88"/>
                    <a:pt x="175" y="103"/>
                    <a:pt x="179" y="117"/>
                  </a:cubicBezTo>
                  <a:cubicBezTo>
                    <a:pt x="188" y="146"/>
                    <a:pt x="195" y="179"/>
                    <a:pt x="188" y="208"/>
                  </a:cubicBezTo>
                  <a:cubicBezTo>
                    <a:pt x="188" y="208"/>
                    <a:pt x="188" y="208"/>
                    <a:pt x="188" y="208"/>
                  </a:cubicBezTo>
                  <a:cubicBezTo>
                    <a:pt x="195" y="179"/>
                    <a:pt x="188" y="146"/>
                    <a:pt x="179" y="117"/>
                  </a:cubicBezTo>
                  <a:cubicBezTo>
                    <a:pt x="176" y="103"/>
                    <a:pt x="171" y="88"/>
                    <a:pt x="163" y="76"/>
                  </a:cubicBezTo>
                  <a:cubicBezTo>
                    <a:pt x="156" y="65"/>
                    <a:pt x="147" y="55"/>
                    <a:pt x="137" y="47"/>
                  </a:cubicBezTo>
                  <a:cubicBezTo>
                    <a:pt x="111" y="24"/>
                    <a:pt x="80" y="0"/>
                    <a:pt x="46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ḷíďê">
              <a:extLst>
                <a:ext uri="{FF2B5EF4-FFF2-40B4-BE49-F238E27FC236}">
                  <a16:creationId xmlns:a16="http://schemas.microsoft.com/office/drawing/2014/main" id="{BC465852-D0EC-4077-AFD0-76B35382D59B}"/>
                </a:ext>
              </a:extLst>
            </p:cNvPr>
            <p:cNvSpPr/>
            <p:nvPr/>
          </p:nvSpPr>
          <p:spPr bwMode="auto">
            <a:xfrm>
              <a:off x="5724525" y="5213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ḻïḍè">
              <a:extLst>
                <a:ext uri="{FF2B5EF4-FFF2-40B4-BE49-F238E27FC236}">
                  <a16:creationId xmlns:a16="http://schemas.microsoft.com/office/drawing/2014/main" id="{E2657E41-8E99-4983-B027-70D7BC71DEE3}"/>
                </a:ext>
              </a:extLst>
            </p:cNvPr>
            <p:cNvSpPr/>
            <p:nvPr/>
          </p:nvSpPr>
          <p:spPr bwMode="auto">
            <a:xfrm>
              <a:off x="5481638" y="4910138"/>
              <a:ext cx="260350" cy="371475"/>
            </a:xfrm>
            <a:custGeom>
              <a:avLst/>
              <a:gdLst>
                <a:gd name="T0" fmla="*/ 46 w 195"/>
                <a:gd name="T1" fmla="*/ 0 h 277"/>
                <a:gd name="T2" fmla="*/ 34 w 195"/>
                <a:gd name="T3" fmla="*/ 1 h 277"/>
                <a:gd name="T4" fmla="*/ 0 w 195"/>
                <a:gd name="T5" fmla="*/ 14 h 277"/>
                <a:gd name="T6" fmla="*/ 42 w 195"/>
                <a:gd name="T7" fmla="*/ 48 h 277"/>
                <a:gd name="T8" fmla="*/ 87 w 195"/>
                <a:gd name="T9" fmla="*/ 103 h 277"/>
                <a:gd name="T10" fmla="*/ 127 w 195"/>
                <a:gd name="T11" fmla="*/ 208 h 277"/>
                <a:gd name="T12" fmla="*/ 113 w 195"/>
                <a:gd name="T13" fmla="*/ 277 h 277"/>
                <a:gd name="T14" fmla="*/ 180 w 195"/>
                <a:gd name="T15" fmla="*/ 230 h 277"/>
                <a:gd name="T16" fmla="*/ 182 w 195"/>
                <a:gd name="T17" fmla="*/ 227 h 277"/>
                <a:gd name="T18" fmla="*/ 182 w 195"/>
                <a:gd name="T19" fmla="*/ 227 h 277"/>
                <a:gd name="T20" fmla="*/ 182 w 195"/>
                <a:gd name="T21" fmla="*/ 226 h 277"/>
                <a:gd name="T22" fmla="*/ 188 w 195"/>
                <a:gd name="T23" fmla="*/ 208 h 277"/>
                <a:gd name="T24" fmla="*/ 179 w 195"/>
                <a:gd name="T25" fmla="*/ 117 h 277"/>
                <a:gd name="T26" fmla="*/ 163 w 195"/>
                <a:gd name="T27" fmla="*/ 76 h 277"/>
                <a:gd name="T28" fmla="*/ 137 w 195"/>
                <a:gd name="T29" fmla="*/ 47 h 277"/>
                <a:gd name="T30" fmla="*/ 46 w 195"/>
                <a:gd name="T3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277">
                  <a:moveTo>
                    <a:pt x="46" y="0"/>
                  </a:moveTo>
                  <a:cubicBezTo>
                    <a:pt x="42" y="0"/>
                    <a:pt x="38" y="1"/>
                    <a:pt x="34" y="1"/>
                  </a:cubicBezTo>
                  <a:cubicBezTo>
                    <a:pt x="22" y="4"/>
                    <a:pt x="11" y="8"/>
                    <a:pt x="0" y="14"/>
                  </a:cubicBezTo>
                  <a:cubicBezTo>
                    <a:pt x="14" y="25"/>
                    <a:pt x="29" y="35"/>
                    <a:pt x="42" y="48"/>
                  </a:cubicBezTo>
                  <a:cubicBezTo>
                    <a:pt x="58" y="65"/>
                    <a:pt x="73" y="83"/>
                    <a:pt x="87" y="103"/>
                  </a:cubicBezTo>
                  <a:cubicBezTo>
                    <a:pt x="108" y="134"/>
                    <a:pt x="125" y="170"/>
                    <a:pt x="127" y="208"/>
                  </a:cubicBezTo>
                  <a:cubicBezTo>
                    <a:pt x="129" y="232"/>
                    <a:pt x="124" y="255"/>
                    <a:pt x="113" y="277"/>
                  </a:cubicBezTo>
                  <a:cubicBezTo>
                    <a:pt x="141" y="270"/>
                    <a:pt x="167" y="255"/>
                    <a:pt x="180" y="230"/>
                  </a:cubicBezTo>
                  <a:cubicBezTo>
                    <a:pt x="181" y="229"/>
                    <a:pt x="181" y="228"/>
                    <a:pt x="182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5" y="220"/>
                    <a:pt x="187" y="214"/>
                    <a:pt x="188" y="208"/>
                  </a:cubicBezTo>
                  <a:cubicBezTo>
                    <a:pt x="195" y="179"/>
                    <a:pt x="188" y="146"/>
                    <a:pt x="179" y="117"/>
                  </a:cubicBezTo>
                  <a:cubicBezTo>
                    <a:pt x="175" y="103"/>
                    <a:pt x="171" y="88"/>
                    <a:pt x="163" y="76"/>
                  </a:cubicBezTo>
                  <a:cubicBezTo>
                    <a:pt x="156" y="65"/>
                    <a:pt x="147" y="56"/>
                    <a:pt x="137" y="47"/>
                  </a:cubicBezTo>
                  <a:cubicBezTo>
                    <a:pt x="111" y="24"/>
                    <a:pt x="80" y="0"/>
                    <a:pt x="4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ślïḑé">
              <a:extLst>
                <a:ext uri="{FF2B5EF4-FFF2-40B4-BE49-F238E27FC236}">
                  <a16:creationId xmlns:a16="http://schemas.microsoft.com/office/drawing/2014/main" id="{20528A17-3BA1-4909-B4AE-B79389C03C87}"/>
                </a:ext>
              </a:extLst>
            </p:cNvPr>
            <p:cNvSpPr/>
            <p:nvPr/>
          </p:nvSpPr>
          <p:spPr bwMode="auto">
            <a:xfrm>
              <a:off x="3644900" y="3525838"/>
              <a:ext cx="346075" cy="444500"/>
            </a:xfrm>
            <a:custGeom>
              <a:avLst/>
              <a:gdLst>
                <a:gd name="T0" fmla="*/ 81 w 258"/>
                <a:gd name="T1" fmla="*/ 30 h 332"/>
                <a:gd name="T2" fmla="*/ 73 w 258"/>
                <a:gd name="T3" fmla="*/ 44 h 332"/>
                <a:gd name="T4" fmla="*/ 16 w 258"/>
                <a:gd name="T5" fmla="*/ 274 h 332"/>
                <a:gd name="T6" fmla="*/ 14 w 258"/>
                <a:gd name="T7" fmla="*/ 286 h 332"/>
                <a:gd name="T8" fmla="*/ 8 w 258"/>
                <a:gd name="T9" fmla="*/ 292 h 332"/>
                <a:gd name="T10" fmla="*/ 10 w 258"/>
                <a:gd name="T11" fmla="*/ 323 h 332"/>
                <a:gd name="T12" fmla="*/ 11 w 258"/>
                <a:gd name="T13" fmla="*/ 324 h 332"/>
                <a:gd name="T14" fmla="*/ 48 w 258"/>
                <a:gd name="T15" fmla="*/ 306 h 332"/>
                <a:gd name="T16" fmla="*/ 248 w 258"/>
                <a:gd name="T17" fmla="*/ 330 h 332"/>
                <a:gd name="T18" fmla="*/ 233 w 258"/>
                <a:gd name="T19" fmla="*/ 281 h 332"/>
                <a:gd name="T20" fmla="*/ 232 w 258"/>
                <a:gd name="T21" fmla="*/ 56 h 332"/>
                <a:gd name="T22" fmla="*/ 204 w 258"/>
                <a:gd name="T23" fmla="*/ 21 h 332"/>
                <a:gd name="T24" fmla="*/ 187 w 258"/>
                <a:gd name="T25" fmla="*/ 16 h 332"/>
                <a:gd name="T26" fmla="*/ 119 w 258"/>
                <a:gd name="T27" fmla="*/ 6 h 332"/>
                <a:gd name="T28" fmla="*/ 106 w 258"/>
                <a:gd name="T29" fmla="*/ 17 h 332"/>
                <a:gd name="T30" fmla="*/ 81 w 258"/>
                <a:gd name="T31" fmla="*/ 3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8" h="332">
                  <a:moveTo>
                    <a:pt x="81" y="30"/>
                  </a:moveTo>
                  <a:cubicBezTo>
                    <a:pt x="78" y="34"/>
                    <a:pt x="75" y="39"/>
                    <a:pt x="73" y="44"/>
                  </a:cubicBezTo>
                  <a:cubicBezTo>
                    <a:pt x="40" y="117"/>
                    <a:pt x="21" y="195"/>
                    <a:pt x="16" y="274"/>
                  </a:cubicBezTo>
                  <a:cubicBezTo>
                    <a:pt x="16" y="278"/>
                    <a:pt x="15" y="282"/>
                    <a:pt x="14" y="286"/>
                  </a:cubicBezTo>
                  <a:cubicBezTo>
                    <a:pt x="12" y="288"/>
                    <a:pt x="10" y="290"/>
                    <a:pt x="8" y="292"/>
                  </a:cubicBezTo>
                  <a:cubicBezTo>
                    <a:pt x="0" y="301"/>
                    <a:pt x="1" y="315"/>
                    <a:pt x="10" y="323"/>
                  </a:cubicBezTo>
                  <a:cubicBezTo>
                    <a:pt x="11" y="323"/>
                    <a:pt x="11" y="324"/>
                    <a:pt x="11" y="324"/>
                  </a:cubicBezTo>
                  <a:cubicBezTo>
                    <a:pt x="18" y="312"/>
                    <a:pt x="34" y="308"/>
                    <a:pt x="48" y="306"/>
                  </a:cubicBezTo>
                  <a:cubicBezTo>
                    <a:pt x="115" y="301"/>
                    <a:pt x="181" y="332"/>
                    <a:pt x="248" y="330"/>
                  </a:cubicBezTo>
                  <a:cubicBezTo>
                    <a:pt x="243" y="314"/>
                    <a:pt x="237" y="298"/>
                    <a:pt x="233" y="281"/>
                  </a:cubicBezTo>
                  <a:cubicBezTo>
                    <a:pt x="216" y="207"/>
                    <a:pt x="258" y="127"/>
                    <a:pt x="232" y="56"/>
                  </a:cubicBezTo>
                  <a:cubicBezTo>
                    <a:pt x="227" y="41"/>
                    <a:pt x="218" y="27"/>
                    <a:pt x="204" y="21"/>
                  </a:cubicBezTo>
                  <a:cubicBezTo>
                    <a:pt x="199" y="19"/>
                    <a:pt x="193" y="17"/>
                    <a:pt x="187" y="16"/>
                  </a:cubicBezTo>
                  <a:cubicBezTo>
                    <a:pt x="170" y="13"/>
                    <a:pt x="136" y="0"/>
                    <a:pt x="119" y="6"/>
                  </a:cubicBezTo>
                  <a:cubicBezTo>
                    <a:pt x="113" y="7"/>
                    <a:pt x="111" y="13"/>
                    <a:pt x="106" y="17"/>
                  </a:cubicBezTo>
                  <a:cubicBezTo>
                    <a:pt x="98" y="22"/>
                    <a:pt x="88" y="23"/>
                    <a:pt x="81" y="3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š1îḑê">
              <a:extLst>
                <a:ext uri="{FF2B5EF4-FFF2-40B4-BE49-F238E27FC236}">
                  <a16:creationId xmlns:a16="http://schemas.microsoft.com/office/drawing/2014/main" id="{F14577D1-D9B8-4D96-A71D-88603E0A401F}"/>
                </a:ext>
              </a:extLst>
            </p:cNvPr>
            <p:cNvSpPr/>
            <p:nvPr/>
          </p:nvSpPr>
          <p:spPr bwMode="auto">
            <a:xfrm>
              <a:off x="3944938" y="3759201"/>
              <a:ext cx="1193800" cy="760413"/>
            </a:xfrm>
            <a:custGeom>
              <a:avLst/>
              <a:gdLst>
                <a:gd name="T0" fmla="*/ 32 w 892"/>
                <a:gd name="T1" fmla="*/ 0 h 568"/>
                <a:gd name="T2" fmla="*/ 860 w 892"/>
                <a:gd name="T3" fmla="*/ 0 h 568"/>
                <a:gd name="T4" fmla="*/ 892 w 892"/>
                <a:gd name="T5" fmla="*/ 32 h 568"/>
                <a:gd name="T6" fmla="*/ 892 w 892"/>
                <a:gd name="T7" fmla="*/ 537 h 568"/>
                <a:gd name="T8" fmla="*/ 860 w 892"/>
                <a:gd name="T9" fmla="*/ 568 h 568"/>
                <a:gd name="T10" fmla="*/ 32 w 892"/>
                <a:gd name="T11" fmla="*/ 568 h 568"/>
                <a:gd name="T12" fmla="*/ 0 w 892"/>
                <a:gd name="T13" fmla="*/ 537 h 568"/>
                <a:gd name="T14" fmla="*/ 0 w 892"/>
                <a:gd name="T15" fmla="*/ 32 h 568"/>
                <a:gd name="T16" fmla="*/ 32 w 892"/>
                <a:gd name="T17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2" h="568">
                  <a:moveTo>
                    <a:pt x="32" y="0"/>
                  </a:moveTo>
                  <a:cubicBezTo>
                    <a:pt x="860" y="0"/>
                    <a:pt x="860" y="0"/>
                    <a:pt x="860" y="0"/>
                  </a:cubicBezTo>
                  <a:cubicBezTo>
                    <a:pt x="878" y="0"/>
                    <a:pt x="892" y="15"/>
                    <a:pt x="892" y="32"/>
                  </a:cubicBezTo>
                  <a:cubicBezTo>
                    <a:pt x="892" y="537"/>
                    <a:pt x="892" y="537"/>
                    <a:pt x="892" y="537"/>
                  </a:cubicBezTo>
                  <a:cubicBezTo>
                    <a:pt x="892" y="554"/>
                    <a:pt x="878" y="568"/>
                    <a:pt x="860" y="568"/>
                  </a:cubicBezTo>
                  <a:cubicBezTo>
                    <a:pt x="32" y="568"/>
                    <a:pt x="32" y="568"/>
                    <a:pt x="32" y="568"/>
                  </a:cubicBezTo>
                  <a:cubicBezTo>
                    <a:pt x="15" y="568"/>
                    <a:pt x="0" y="554"/>
                    <a:pt x="0" y="53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ľîḓè">
              <a:extLst>
                <a:ext uri="{FF2B5EF4-FFF2-40B4-BE49-F238E27FC236}">
                  <a16:creationId xmlns:a16="http://schemas.microsoft.com/office/drawing/2014/main" id="{ED1F3B4D-3FAE-43DA-ACD2-4B41B5E53D93}"/>
                </a:ext>
              </a:extLst>
            </p:cNvPr>
            <p:cNvSpPr/>
            <p:nvPr/>
          </p:nvSpPr>
          <p:spPr bwMode="auto">
            <a:xfrm>
              <a:off x="4506913" y="4108451"/>
              <a:ext cx="65088" cy="6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ṩļiḓê">
              <a:extLst>
                <a:ext uri="{FF2B5EF4-FFF2-40B4-BE49-F238E27FC236}">
                  <a16:creationId xmlns:a16="http://schemas.microsoft.com/office/drawing/2014/main" id="{DF72E120-E172-41FC-B679-A18A075F3232}"/>
                </a:ext>
              </a:extLst>
            </p:cNvPr>
            <p:cNvSpPr/>
            <p:nvPr/>
          </p:nvSpPr>
          <p:spPr bwMode="auto">
            <a:xfrm>
              <a:off x="3914775" y="2568576"/>
              <a:ext cx="679450" cy="598488"/>
            </a:xfrm>
            <a:custGeom>
              <a:avLst/>
              <a:gdLst>
                <a:gd name="T0" fmla="*/ 141 w 507"/>
                <a:gd name="T1" fmla="*/ 38 h 447"/>
                <a:gd name="T2" fmla="*/ 109 w 507"/>
                <a:gd name="T3" fmla="*/ 75 h 447"/>
                <a:gd name="T4" fmla="*/ 45 w 507"/>
                <a:gd name="T5" fmla="*/ 138 h 447"/>
                <a:gd name="T6" fmla="*/ 16 w 507"/>
                <a:gd name="T7" fmla="*/ 156 h 447"/>
                <a:gd name="T8" fmla="*/ 8 w 507"/>
                <a:gd name="T9" fmla="*/ 177 h 447"/>
                <a:gd name="T10" fmla="*/ 0 w 507"/>
                <a:gd name="T11" fmla="*/ 255 h 447"/>
                <a:gd name="T12" fmla="*/ 6 w 507"/>
                <a:gd name="T13" fmla="*/ 294 h 447"/>
                <a:gd name="T14" fmla="*/ 23 w 507"/>
                <a:gd name="T15" fmla="*/ 327 h 447"/>
                <a:gd name="T16" fmla="*/ 20 w 507"/>
                <a:gd name="T17" fmla="*/ 355 h 447"/>
                <a:gd name="T18" fmla="*/ 30 w 507"/>
                <a:gd name="T19" fmla="*/ 381 h 447"/>
                <a:gd name="T20" fmla="*/ 45 w 507"/>
                <a:gd name="T21" fmla="*/ 384 h 447"/>
                <a:gd name="T22" fmla="*/ 84 w 507"/>
                <a:gd name="T23" fmla="*/ 447 h 447"/>
                <a:gd name="T24" fmla="*/ 99 w 507"/>
                <a:gd name="T25" fmla="*/ 428 h 447"/>
                <a:gd name="T26" fmla="*/ 127 w 507"/>
                <a:gd name="T27" fmla="*/ 305 h 447"/>
                <a:gd name="T28" fmla="*/ 148 w 507"/>
                <a:gd name="T29" fmla="*/ 271 h 447"/>
                <a:gd name="T30" fmla="*/ 176 w 507"/>
                <a:gd name="T31" fmla="*/ 272 h 447"/>
                <a:gd name="T32" fmla="*/ 280 w 507"/>
                <a:gd name="T33" fmla="*/ 239 h 447"/>
                <a:gd name="T34" fmla="*/ 314 w 507"/>
                <a:gd name="T35" fmla="*/ 236 h 447"/>
                <a:gd name="T36" fmla="*/ 382 w 507"/>
                <a:gd name="T37" fmla="*/ 276 h 447"/>
                <a:gd name="T38" fmla="*/ 387 w 507"/>
                <a:gd name="T39" fmla="*/ 287 h 447"/>
                <a:gd name="T40" fmla="*/ 400 w 507"/>
                <a:gd name="T41" fmla="*/ 287 h 447"/>
                <a:gd name="T42" fmla="*/ 433 w 507"/>
                <a:gd name="T43" fmla="*/ 322 h 447"/>
                <a:gd name="T44" fmla="*/ 452 w 507"/>
                <a:gd name="T45" fmla="*/ 382 h 447"/>
                <a:gd name="T46" fmla="*/ 469 w 507"/>
                <a:gd name="T47" fmla="*/ 403 h 447"/>
                <a:gd name="T48" fmla="*/ 487 w 507"/>
                <a:gd name="T49" fmla="*/ 387 h 447"/>
                <a:gd name="T50" fmla="*/ 484 w 507"/>
                <a:gd name="T51" fmla="*/ 361 h 447"/>
                <a:gd name="T52" fmla="*/ 497 w 507"/>
                <a:gd name="T53" fmla="*/ 242 h 447"/>
                <a:gd name="T54" fmla="*/ 479 w 507"/>
                <a:gd name="T55" fmla="*/ 127 h 447"/>
                <a:gd name="T56" fmla="*/ 446 w 507"/>
                <a:gd name="T57" fmla="*/ 96 h 447"/>
                <a:gd name="T58" fmla="*/ 424 w 507"/>
                <a:gd name="T59" fmla="*/ 61 h 447"/>
                <a:gd name="T60" fmla="*/ 295 w 507"/>
                <a:gd name="T61" fmla="*/ 5 h 447"/>
                <a:gd name="T62" fmla="*/ 141 w 507"/>
                <a:gd name="T63" fmla="*/ 38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447">
                  <a:moveTo>
                    <a:pt x="141" y="38"/>
                  </a:moveTo>
                  <a:cubicBezTo>
                    <a:pt x="128" y="47"/>
                    <a:pt x="119" y="61"/>
                    <a:pt x="109" y="75"/>
                  </a:cubicBezTo>
                  <a:cubicBezTo>
                    <a:pt x="92" y="100"/>
                    <a:pt x="72" y="124"/>
                    <a:pt x="45" y="138"/>
                  </a:cubicBezTo>
                  <a:cubicBezTo>
                    <a:pt x="34" y="143"/>
                    <a:pt x="22" y="147"/>
                    <a:pt x="16" y="156"/>
                  </a:cubicBezTo>
                  <a:cubicBezTo>
                    <a:pt x="11" y="163"/>
                    <a:pt x="9" y="170"/>
                    <a:pt x="8" y="177"/>
                  </a:cubicBezTo>
                  <a:cubicBezTo>
                    <a:pt x="2" y="203"/>
                    <a:pt x="0" y="229"/>
                    <a:pt x="0" y="255"/>
                  </a:cubicBezTo>
                  <a:cubicBezTo>
                    <a:pt x="0" y="268"/>
                    <a:pt x="0" y="282"/>
                    <a:pt x="6" y="294"/>
                  </a:cubicBezTo>
                  <a:cubicBezTo>
                    <a:pt x="11" y="305"/>
                    <a:pt x="21" y="315"/>
                    <a:pt x="23" y="327"/>
                  </a:cubicBezTo>
                  <a:cubicBezTo>
                    <a:pt x="25" y="336"/>
                    <a:pt x="21" y="346"/>
                    <a:pt x="20" y="355"/>
                  </a:cubicBezTo>
                  <a:cubicBezTo>
                    <a:pt x="19" y="365"/>
                    <a:pt x="21" y="376"/>
                    <a:pt x="30" y="381"/>
                  </a:cubicBezTo>
                  <a:cubicBezTo>
                    <a:pt x="35" y="383"/>
                    <a:pt x="40" y="384"/>
                    <a:pt x="45" y="384"/>
                  </a:cubicBezTo>
                  <a:cubicBezTo>
                    <a:pt x="71" y="390"/>
                    <a:pt x="80" y="421"/>
                    <a:pt x="84" y="447"/>
                  </a:cubicBezTo>
                  <a:cubicBezTo>
                    <a:pt x="93" y="447"/>
                    <a:pt x="97" y="436"/>
                    <a:pt x="99" y="428"/>
                  </a:cubicBezTo>
                  <a:cubicBezTo>
                    <a:pt x="127" y="305"/>
                    <a:pt x="127" y="305"/>
                    <a:pt x="127" y="305"/>
                  </a:cubicBezTo>
                  <a:cubicBezTo>
                    <a:pt x="130" y="291"/>
                    <a:pt x="135" y="276"/>
                    <a:pt x="148" y="271"/>
                  </a:cubicBezTo>
                  <a:cubicBezTo>
                    <a:pt x="157" y="268"/>
                    <a:pt x="167" y="271"/>
                    <a:pt x="176" y="272"/>
                  </a:cubicBezTo>
                  <a:cubicBezTo>
                    <a:pt x="213" y="275"/>
                    <a:pt x="244" y="246"/>
                    <a:pt x="280" y="239"/>
                  </a:cubicBezTo>
                  <a:cubicBezTo>
                    <a:pt x="291" y="236"/>
                    <a:pt x="303" y="236"/>
                    <a:pt x="314" y="236"/>
                  </a:cubicBezTo>
                  <a:cubicBezTo>
                    <a:pt x="343" y="238"/>
                    <a:pt x="376" y="249"/>
                    <a:pt x="382" y="276"/>
                  </a:cubicBezTo>
                  <a:cubicBezTo>
                    <a:pt x="383" y="280"/>
                    <a:pt x="383" y="285"/>
                    <a:pt x="387" y="287"/>
                  </a:cubicBezTo>
                  <a:cubicBezTo>
                    <a:pt x="391" y="289"/>
                    <a:pt x="395" y="288"/>
                    <a:pt x="400" y="287"/>
                  </a:cubicBezTo>
                  <a:cubicBezTo>
                    <a:pt x="417" y="285"/>
                    <a:pt x="428" y="306"/>
                    <a:pt x="433" y="322"/>
                  </a:cubicBezTo>
                  <a:cubicBezTo>
                    <a:pt x="452" y="382"/>
                    <a:pt x="452" y="382"/>
                    <a:pt x="452" y="382"/>
                  </a:cubicBezTo>
                  <a:cubicBezTo>
                    <a:pt x="455" y="391"/>
                    <a:pt x="459" y="402"/>
                    <a:pt x="469" y="403"/>
                  </a:cubicBezTo>
                  <a:cubicBezTo>
                    <a:pt x="478" y="404"/>
                    <a:pt x="486" y="395"/>
                    <a:pt x="487" y="387"/>
                  </a:cubicBezTo>
                  <a:cubicBezTo>
                    <a:pt x="489" y="378"/>
                    <a:pt x="486" y="370"/>
                    <a:pt x="484" y="361"/>
                  </a:cubicBezTo>
                  <a:cubicBezTo>
                    <a:pt x="475" y="322"/>
                    <a:pt x="489" y="281"/>
                    <a:pt x="497" y="242"/>
                  </a:cubicBezTo>
                  <a:cubicBezTo>
                    <a:pt x="505" y="202"/>
                    <a:pt x="507" y="157"/>
                    <a:pt x="479" y="127"/>
                  </a:cubicBezTo>
                  <a:cubicBezTo>
                    <a:pt x="469" y="116"/>
                    <a:pt x="456" y="107"/>
                    <a:pt x="446" y="96"/>
                  </a:cubicBezTo>
                  <a:cubicBezTo>
                    <a:pt x="438" y="85"/>
                    <a:pt x="433" y="72"/>
                    <a:pt x="424" y="61"/>
                  </a:cubicBezTo>
                  <a:cubicBezTo>
                    <a:pt x="399" y="31"/>
                    <a:pt x="335" y="9"/>
                    <a:pt x="295" y="5"/>
                  </a:cubicBezTo>
                  <a:cubicBezTo>
                    <a:pt x="250" y="0"/>
                    <a:pt x="177" y="11"/>
                    <a:pt x="141" y="3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Sḷíḍê">
              <a:extLst>
                <a:ext uri="{FF2B5EF4-FFF2-40B4-BE49-F238E27FC236}">
                  <a16:creationId xmlns:a16="http://schemas.microsoft.com/office/drawing/2014/main" id="{004ACC63-6188-4325-84E9-8AD4F952D96E}"/>
                </a:ext>
              </a:extLst>
            </p:cNvPr>
            <p:cNvSpPr/>
            <p:nvPr/>
          </p:nvSpPr>
          <p:spPr bwMode="auto">
            <a:xfrm>
              <a:off x="4027488" y="3163888"/>
              <a:ext cx="7938" cy="3175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2 h 2"/>
                <a:gd name="T4" fmla="*/ 0 w 6"/>
                <a:gd name="T5" fmla="*/ 2 h 2"/>
                <a:gd name="T6" fmla="*/ 6 w 6"/>
                <a:gd name="T7" fmla="*/ 0 h 2"/>
                <a:gd name="T8" fmla="*/ 6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ḷïḋè">
              <a:extLst>
                <a:ext uri="{FF2B5EF4-FFF2-40B4-BE49-F238E27FC236}">
                  <a16:creationId xmlns:a16="http://schemas.microsoft.com/office/drawing/2014/main" id="{846857CC-9ED9-4E82-A9CD-250D05C09F62}"/>
                </a:ext>
              </a:extLst>
            </p:cNvPr>
            <p:cNvSpPr/>
            <p:nvPr/>
          </p:nvSpPr>
          <p:spPr bwMode="auto">
            <a:xfrm>
              <a:off x="4035425" y="3057526"/>
              <a:ext cx="534988" cy="106363"/>
            </a:xfrm>
            <a:custGeom>
              <a:avLst/>
              <a:gdLst>
                <a:gd name="T0" fmla="*/ 12 w 399"/>
                <a:gd name="T1" fmla="*/ 49 h 79"/>
                <a:gd name="T2" fmla="*/ 9 w 399"/>
                <a:gd name="T3" fmla="*/ 62 h 79"/>
                <a:gd name="T4" fmla="*/ 0 w 399"/>
                <a:gd name="T5" fmla="*/ 79 h 79"/>
                <a:gd name="T6" fmla="*/ 0 w 399"/>
                <a:gd name="T7" fmla="*/ 79 h 79"/>
                <a:gd name="T8" fmla="*/ 9 w 399"/>
                <a:gd name="T9" fmla="*/ 62 h 79"/>
                <a:gd name="T10" fmla="*/ 12 w 399"/>
                <a:gd name="T11" fmla="*/ 50 h 79"/>
                <a:gd name="T12" fmla="*/ 12 w 399"/>
                <a:gd name="T13" fmla="*/ 49 h 79"/>
                <a:gd name="T14" fmla="*/ 395 w 399"/>
                <a:gd name="T15" fmla="*/ 0 h 79"/>
                <a:gd name="T16" fmla="*/ 395 w 399"/>
                <a:gd name="T17" fmla="*/ 0 h 79"/>
                <a:gd name="T18" fmla="*/ 397 w 399"/>
                <a:gd name="T19" fmla="*/ 21 h 79"/>
                <a:gd name="T20" fmla="*/ 381 w 399"/>
                <a:gd name="T21" fmla="*/ 37 h 79"/>
                <a:gd name="T22" fmla="*/ 398 w 399"/>
                <a:gd name="T23" fmla="*/ 21 h 79"/>
                <a:gd name="T24" fmla="*/ 395 w 399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79">
                  <a:moveTo>
                    <a:pt x="12" y="49"/>
                  </a:moveTo>
                  <a:cubicBezTo>
                    <a:pt x="9" y="62"/>
                    <a:pt x="9" y="62"/>
                    <a:pt x="9" y="62"/>
                  </a:cubicBezTo>
                  <a:cubicBezTo>
                    <a:pt x="8" y="68"/>
                    <a:pt x="5" y="75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75"/>
                    <a:pt x="8" y="68"/>
                    <a:pt x="9" y="6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95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7" y="7"/>
                    <a:pt x="399" y="14"/>
                    <a:pt x="397" y="21"/>
                  </a:cubicBezTo>
                  <a:cubicBezTo>
                    <a:pt x="396" y="29"/>
                    <a:pt x="389" y="37"/>
                    <a:pt x="381" y="37"/>
                  </a:cubicBezTo>
                  <a:cubicBezTo>
                    <a:pt x="389" y="37"/>
                    <a:pt x="396" y="29"/>
                    <a:pt x="398" y="21"/>
                  </a:cubicBezTo>
                  <a:cubicBezTo>
                    <a:pt x="398" y="14"/>
                    <a:pt x="397" y="7"/>
                    <a:pt x="39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ľïḍé">
              <a:extLst>
                <a:ext uri="{FF2B5EF4-FFF2-40B4-BE49-F238E27FC236}">
                  <a16:creationId xmlns:a16="http://schemas.microsoft.com/office/drawing/2014/main" id="{921BB79C-7FA8-4378-AC4E-058E2AE53F57}"/>
                </a:ext>
              </a:extLst>
            </p:cNvPr>
            <p:cNvSpPr/>
            <p:nvPr/>
          </p:nvSpPr>
          <p:spPr bwMode="auto">
            <a:xfrm>
              <a:off x="4051300" y="2884488"/>
              <a:ext cx="401638" cy="241300"/>
            </a:xfrm>
            <a:custGeom>
              <a:avLst/>
              <a:gdLst>
                <a:gd name="T0" fmla="*/ 300 w 300"/>
                <a:gd name="T1" fmla="*/ 51 h 180"/>
                <a:gd name="T2" fmla="*/ 298 w 300"/>
                <a:gd name="T3" fmla="*/ 51 h 180"/>
                <a:gd name="T4" fmla="*/ 290 w 300"/>
                <a:gd name="T5" fmla="*/ 52 h 180"/>
                <a:gd name="T6" fmla="*/ 290 w 300"/>
                <a:gd name="T7" fmla="*/ 52 h 180"/>
                <a:gd name="T8" fmla="*/ 298 w 300"/>
                <a:gd name="T9" fmla="*/ 51 h 180"/>
                <a:gd name="T10" fmla="*/ 300 w 300"/>
                <a:gd name="T11" fmla="*/ 51 h 180"/>
                <a:gd name="T12" fmla="*/ 300 w 300"/>
                <a:gd name="T13" fmla="*/ 51 h 180"/>
                <a:gd name="T14" fmla="*/ 55 w 300"/>
                <a:gd name="T15" fmla="*/ 34 h 180"/>
                <a:gd name="T16" fmla="*/ 46 w 300"/>
                <a:gd name="T17" fmla="*/ 35 h 180"/>
                <a:gd name="T18" fmla="*/ 25 w 300"/>
                <a:gd name="T19" fmla="*/ 69 h 180"/>
                <a:gd name="T20" fmla="*/ 0 w 300"/>
                <a:gd name="T21" fmla="*/ 179 h 180"/>
                <a:gd name="T22" fmla="*/ 0 w 300"/>
                <a:gd name="T23" fmla="*/ 180 h 180"/>
                <a:gd name="T24" fmla="*/ 25 w 300"/>
                <a:gd name="T25" fmla="*/ 69 h 180"/>
                <a:gd name="T26" fmla="*/ 46 w 300"/>
                <a:gd name="T27" fmla="*/ 35 h 180"/>
                <a:gd name="T28" fmla="*/ 55 w 300"/>
                <a:gd name="T29" fmla="*/ 34 h 180"/>
                <a:gd name="T30" fmla="*/ 55 w 300"/>
                <a:gd name="T31" fmla="*/ 34 h 180"/>
                <a:gd name="T32" fmla="*/ 204 w 300"/>
                <a:gd name="T33" fmla="*/ 0 h 180"/>
                <a:gd name="T34" fmla="*/ 178 w 300"/>
                <a:gd name="T35" fmla="*/ 3 h 180"/>
                <a:gd name="T36" fmla="*/ 81 w 300"/>
                <a:gd name="T37" fmla="*/ 36 h 180"/>
                <a:gd name="T38" fmla="*/ 178 w 300"/>
                <a:gd name="T39" fmla="*/ 3 h 180"/>
                <a:gd name="T40" fmla="*/ 204 w 300"/>
                <a:gd name="T4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180">
                  <a:moveTo>
                    <a:pt x="300" y="51"/>
                  </a:moveTo>
                  <a:cubicBezTo>
                    <a:pt x="299" y="51"/>
                    <a:pt x="298" y="51"/>
                    <a:pt x="298" y="51"/>
                  </a:cubicBezTo>
                  <a:cubicBezTo>
                    <a:pt x="295" y="51"/>
                    <a:pt x="292" y="52"/>
                    <a:pt x="290" y="52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292" y="52"/>
                    <a:pt x="295" y="51"/>
                    <a:pt x="298" y="51"/>
                  </a:cubicBezTo>
                  <a:cubicBezTo>
                    <a:pt x="298" y="51"/>
                    <a:pt x="299" y="51"/>
                    <a:pt x="300" y="51"/>
                  </a:cubicBezTo>
                  <a:cubicBezTo>
                    <a:pt x="300" y="51"/>
                    <a:pt x="300" y="51"/>
                    <a:pt x="300" y="51"/>
                  </a:cubicBezTo>
                  <a:moveTo>
                    <a:pt x="55" y="34"/>
                  </a:moveTo>
                  <a:cubicBezTo>
                    <a:pt x="52" y="34"/>
                    <a:pt x="49" y="34"/>
                    <a:pt x="46" y="35"/>
                  </a:cubicBezTo>
                  <a:cubicBezTo>
                    <a:pt x="33" y="40"/>
                    <a:pt x="28" y="55"/>
                    <a:pt x="25" y="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80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8" y="55"/>
                    <a:pt x="33" y="40"/>
                    <a:pt x="46" y="35"/>
                  </a:cubicBezTo>
                  <a:cubicBezTo>
                    <a:pt x="49" y="34"/>
                    <a:pt x="52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moveTo>
                    <a:pt x="204" y="0"/>
                  </a:moveTo>
                  <a:cubicBezTo>
                    <a:pt x="195" y="0"/>
                    <a:pt x="186" y="1"/>
                    <a:pt x="178" y="3"/>
                  </a:cubicBezTo>
                  <a:cubicBezTo>
                    <a:pt x="144" y="10"/>
                    <a:pt x="114" y="35"/>
                    <a:pt x="81" y="36"/>
                  </a:cubicBezTo>
                  <a:cubicBezTo>
                    <a:pt x="115" y="36"/>
                    <a:pt x="144" y="10"/>
                    <a:pt x="178" y="3"/>
                  </a:cubicBezTo>
                  <a:cubicBezTo>
                    <a:pt x="186" y="1"/>
                    <a:pt x="195" y="0"/>
                    <a:pt x="204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ḻïḍe">
              <a:extLst>
                <a:ext uri="{FF2B5EF4-FFF2-40B4-BE49-F238E27FC236}">
                  <a16:creationId xmlns:a16="http://schemas.microsoft.com/office/drawing/2014/main" id="{84E3C096-14F9-4AE0-891F-B5AB9A89EB39}"/>
                </a:ext>
              </a:extLst>
            </p:cNvPr>
            <p:cNvSpPr/>
            <p:nvPr/>
          </p:nvSpPr>
          <p:spPr bwMode="auto">
            <a:xfrm>
              <a:off x="3940175" y="2846388"/>
              <a:ext cx="630238" cy="320675"/>
            </a:xfrm>
            <a:custGeom>
              <a:avLst/>
              <a:gdLst>
                <a:gd name="T0" fmla="*/ 287 w 470"/>
                <a:gd name="T1" fmla="*/ 0 h 239"/>
                <a:gd name="T2" fmla="*/ 261 w 470"/>
                <a:gd name="T3" fmla="*/ 3 h 239"/>
                <a:gd name="T4" fmla="*/ 163 w 470"/>
                <a:gd name="T5" fmla="*/ 36 h 239"/>
                <a:gd name="T6" fmla="*/ 157 w 470"/>
                <a:gd name="T7" fmla="*/ 36 h 239"/>
                <a:gd name="T8" fmla="*/ 138 w 470"/>
                <a:gd name="T9" fmla="*/ 34 h 239"/>
                <a:gd name="T10" fmla="*/ 129 w 470"/>
                <a:gd name="T11" fmla="*/ 35 h 239"/>
                <a:gd name="T12" fmla="*/ 108 w 470"/>
                <a:gd name="T13" fmla="*/ 69 h 239"/>
                <a:gd name="T14" fmla="*/ 80 w 470"/>
                <a:gd name="T15" fmla="*/ 192 h 239"/>
                <a:gd name="T16" fmla="*/ 65 w 470"/>
                <a:gd name="T17" fmla="*/ 211 h 239"/>
                <a:gd name="T18" fmla="*/ 26 w 470"/>
                <a:gd name="T19" fmla="*/ 148 h 239"/>
                <a:gd name="T20" fmla="*/ 11 w 470"/>
                <a:gd name="T21" fmla="*/ 145 h 239"/>
                <a:gd name="T22" fmla="*/ 3 w 470"/>
                <a:gd name="T23" fmla="*/ 136 h 239"/>
                <a:gd name="T24" fmla="*/ 1 w 470"/>
                <a:gd name="T25" fmla="*/ 147 h 239"/>
                <a:gd name="T26" fmla="*/ 11 w 470"/>
                <a:gd name="T27" fmla="*/ 173 h 239"/>
                <a:gd name="T28" fmla="*/ 26 w 470"/>
                <a:gd name="T29" fmla="*/ 176 h 239"/>
                <a:gd name="T30" fmla="*/ 65 w 470"/>
                <a:gd name="T31" fmla="*/ 239 h 239"/>
                <a:gd name="T32" fmla="*/ 71 w 470"/>
                <a:gd name="T33" fmla="*/ 237 h 239"/>
                <a:gd name="T34" fmla="*/ 80 w 470"/>
                <a:gd name="T35" fmla="*/ 220 h 239"/>
                <a:gd name="T36" fmla="*/ 83 w 470"/>
                <a:gd name="T37" fmla="*/ 207 h 239"/>
                <a:gd name="T38" fmla="*/ 108 w 470"/>
                <a:gd name="T39" fmla="*/ 97 h 239"/>
                <a:gd name="T40" fmla="*/ 129 w 470"/>
                <a:gd name="T41" fmla="*/ 63 h 239"/>
                <a:gd name="T42" fmla="*/ 138 w 470"/>
                <a:gd name="T43" fmla="*/ 62 h 239"/>
                <a:gd name="T44" fmla="*/ 138 w 470"/>
                <a:gd name="T45" fmla="*/ 62 h 239"/>
                <a:gd name="T46" fmla="*/ 139 w 470"/>
                <a:gd name="T47" fmla="*/ 62 h 239"/>
                <a:gd name="T48" fmla="*/ 157 w 470"/>
                <a:gd name="T49" fmla="*/ 64 h 239"/>
                <a:gd name="T50" fmla="*/ 163 w 470"/>
                <a:gd name="T51" fmla="*/ 64 h 239"/>
                <a:gd name="T52" fmla="*/ 164 w 470"/>
                <a:gd name="T53" fmla="*/ 64 h 239"/>
                <a:gd name="T54" fmla="*/ 261 w 470"/>
                <a:gd name="T55" fmla="*/ 31 h 239"/>
                <a:gd name="T56" fmla="*/ 287 w 470"/>
                <a:gd name="T57" fmla="*/ 28 h 239"/>
                <a:gd name="T58" fmla="*/ 287 w 470"/>
                <a:gd name="T59" fmla="*/ 28 h 239"/>
                <a:gd name="T60" fmla="*/ 296 w 470"/>
                <a:gd name="T61" fmla="*/ 28 h 239"/>
                <a:gd name="T62" fmla="*/ 363 w 470"/>
                <a:gd name="T63" fmla="*/ 68 h 239"/>
                <a:gd name="T64" fmla="*/ 368 w 470"/>
                <a:gd name="T65" fmla="*/ 79 h 239"/>
                <a:gd name="T66" fmla="*/ 373 w 470"/>
                <a:gd name="T67" fmla="*/ 80 h 239"/>
                <a:gd name="T68" fmla="*/ 381 w 470"/>
                <a:gd name="T69" fmla="*/ 79 h 239"/>
                <a:gd name="T70" fmla="*/ 383 w 470"/>
                <a:gd name="T71" fmla="*/ 79 h 239"/>
                <a:gd name="T72" fmla="*/ 383 w 470"/>
                <a:gd name="T73" fmla="*/ 79 h 239"/>
                <a:gd name="T74" fmla="*/ 383 w 470"/>
                <a:gd name="T75" fmla="*/ 79 h 239"/>
                <a:gd name="T76" fmla="*/ 414 w 470"/>
                <a:gd name="T77" fmla="*/ 114 h 239"/>
                <a:gd name="T78" fmla="*/ 433 w 470"/>
                <a:gd name="T79" fmla="*/ 174 h 239"/>
                <a:gd name="T80" fmla="*/ 450 w 470"/>
                <a:gd name="T81" fmla="*/ 195 h 239"/>
                <a:gd name="T82" fmla="*/ 452 w 470"/>
                <a:gd name="T83" fmla="*/ 195 h 239"/>
                <a:gd name="T84" fmla="*/ 452 w 470"/>
                <a:gd name="T85" fmla="*/ 195 h 239"/>
                <a:gd name="T86" fmla="*/ 468 w 470"/>
                <a:gd name="T87" fmla="*/ 179 h 239"/>
                <a:gd name="T88" fmla="*/ 466 w 470"/>
                <a:gd name="T89" fmla="*/ 158 h 239"/>
                <a:gd name="T90" fmla="*/ 451 w 470"/>
                <a:gd name="T91" fmla="*/ 167 h 239"/>
                <a:gd name="T92" fmla="*/ 450 w 470"/>
                <a:gd name="T93" fmla="*/ 167 h 239"/>
                <a:gd name="T94" fmla="*/ 433 w 470"/>
                <a:gd name="T95" fmla="*/ 146 h 239"/>
                <a:gd name="T96" fmla="*/ 414 w 470"/>
                <a:gd name="T97" fmla="*/ 86 h 239"/>
                <a:gd name="T98" fmla="*/ 383 w 470"/>
                <a:gd name="T99" fmla="*/ 51 h 239"/>
                <a:gd name="T100" fmla="*/ 381 w 470"/>
                <a:gd name="T101" fmla="*/ 51 h 239"/>
                <a:gd name="T102" fmla="*/ 373 w 470"/>
                <a:gd name="T103" fmla="*/ 52 h 239"/>
                <a:gd name="T104" fmla="*/ 368 w 470"/>
                <a:gd name="T105" fmla="*/ 51 h 239"/>
                <a:gd name="T106" fmla="*/ 363 w 470"/>
                <a:gd name="T107" fmla="*/ 40 h 239"/>
                <a:gd name="T108" fmla="*/ 296 w 470"/>
                <a:gd name="T109" fmla="*/ 0 h 239"/>
                <a:gd name="T110" fmla="*/ 287 w 470"/>
                <a:gd name="T1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0" h="239">
                  <a:moveTo>
                    <a:pt x="287" y="0"/>
                  </a:moveTo>
                  <a:cubicBezTo>
                    <a:pt x="278" y="0"/>
                    <a:pt x="269" y="1"/>
                    <a:pt x="261" y="3"/>
                  </a:cubicBezTo>
                  <a:cubicBezTo>
                    <a:pt x="227" y="10"/>
                    <a:pt x="197" y="36"/>
                    <a:pt x="163" y="36"/>
                  </a:cubicBezTo>
                  <a:cubicBezTo>
                    <a:pt x="161" y="36"/>
                    <a:pt x="159" y="36"/>
                    <a:pt x="157" y="36"/>
                  </a:cubicBezTo>
                  <a:cubicBezTo>
                    <a:pt x="151" y="35"/>
                    <a:pt x="145" y="34"/>
                    <a:pt x="138" y="34"/>
                  </a:cubicBezTo>
                  <a:cubicBezTo>
                    <a:pt x="135" y="34"/>
                    <a:pt x="132" y="34"/>
                    <a:pt x="129" y="35"/>
                  </a:cubicBezTo>
                  <a:cubicBezTo>
                    <a:pt x="116" y="40"/>
                    <a:pt x="111" y="55"/>
                    <a:pt x="108" y="69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78" y="200"/>
                    <a:pt x="74" y="211"/>
                    <a:pt x="65" y="211"/>
                  </a:cubicBezTo>
                  <a:cubicBezTo>
                    <a:pt x="61" y="185"/>
                    <a:pt x="52" y="154"/>
                    <a:pt x="26" y="148"/>
                  </a:cubicBezTo>
                  <a:cubicBezTo>
                    <a:pt x="21" y="148"/>
                    <a:pt x="16" y="147"/>
                    <a:pt x="11" y="145"/>
                  </a:cubicBezTo>
                  <a:cubicBezTo>
                    <a:pt x="8" y="143"/>
                    <a:pt x="5" y="140"/>
                    <a:pt x="3" y="136"/>
                  </a:cubicBezTo>
                  <a:cubicBezTo>
                    <a:pt x="3" y="140"/>
                    <a:pt x="2" y="144"/>
                    <a:pt x="1" y="147"/>
                  </a:cubicBezTo>
                  <a:cubicBezTo>
                    <a:pt x="0" y="157"/>
                    <a:pt x="2" y="168"/>
                    <a:pt x="11" y="173"/>
                  </a:cubicBezTo>
                  <a:cubicBezTo>
                    <a:pt x="16" y="175"/>
                    <a:pt x="21" y="176"/>
                    <a:pt x="26" y="176"/>
                  </a:cubicBezTo>
                  <a:cubicBezTo>
                    <a:pt x="52" y="182"/>
                    <a:pt x="61" y="213"/>
                    <a:pt x="65" y="239"/>
                  </a:cubicBezTo>
                  <a:cubicBezTo>
                    <a:pt x="68" y="239"/>
                    <a:pt x="70" y="238"/>
                    <a:pt x="71" y="237"/>
                  </a:cubicBezTo>
                  <a:cubicBezTo>
                    <a:pt x="76" y="233"/>
                    <a:pt x="79" y="226"/>
                    <a:pt x="80" y="220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11" y="83"/>
                    <a:pt x="116" y="68"/>
                    <a:pt x="129" y="63"/>
                  </a:cubicBezTo>
                  <a:cubicBezTo>
                    <a:pt x="132" y="62"/>
                    <a:pt x="135" y="62"/>
                    <a:pt x="138" y="62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8" y="62"/>
                    <a:pt x="139" y="62"/>
                    <a:pt x="139" y="62"/>
                  </a:cubicBezTo>
                  <a:cubicBezTo>
                    <a:pt x="145" y="62"/>
                    <a:pt x="151" y="63"/>
                    <a:pt x="157" y="64"/>
                  </a:cubicBezTo>
                  <a:cubicBezTo>
                    <a:pt x="159" y="64"/>
                    <a:pt x="161" y="64"/>
                    <a:pt x="163" y="64"/>
                  </a:cubicBezTo>
                  <a:cubicBezTo>
                    <a:pt x="163" y="64"/>
                    <a:pt x="163" y="64"/>
                    <a:pt x="164" y="64"/>
                  </a:cubicBezTo>
                  <a:cubicBezTo>
                    <a:pt x="197" y="63"/>
                    <a:pt x="227" y="38"/>
                    <a:pt x="261" y="31"/>
                  </a:cubicBezTo>
                  <a:cubicBezTo>
                    <a:pt x="269" y="29"/>
                    <a:pt x="278" y="28"/>
                    <a:pt x="287" y="28"/>
                  </a:cubicBezTo>
                  <a:cubicBezTo>
                    <a:pt x="287" y="28"/>
                    <a:pt x="287" y="28"/>
                    <a:pt x="287" y="28"/>
                  </a:cubicBezTo>
                  <a:cubicBezTo>
                    <a:pt x="290" y="28"/>
                    <a:pt x="293" y="28"/>
                    <a:pt x="296" y="28"/>
                  </a:cubicBezTo>
                  <a:cubicBezTo>
                    <a:pt x="324" y="30"/>
                    <a:pt x="357" y="41"/>
                    <a:pt x="363" y="68"/>
                  </a:cubicBezTo>
                  <a:cubicBezTo>
                    <a:pt x="364" y="72"/>
                    <a:pt x="364" y="77"/>
                    <a:pt x="368" y="79"/>
                  </a:cubicBezTo>
                  <a:cubicBezTo>
                    <a:pt x="370" y="80"/>
                    <a:pt x="371" y="80"/>
                    <a:pt x="373" y="80"/>
                  </a:cubicBezTo>
                  <a:cubicBezTo>
                    <a:pt x="375" y="80"/>
                    <a:pt x="378" y="79"/>
                    <a:pt x="381" y="79"/>
                  </a:cubicBezTo>
                  <a:cubicBezTo>
                    <a:pt x="381" y="79"/>
                    <a:pt x="382" y="79"/>
                    <a:pt x="383" y="79"/>
                  </a:cubicBezTo>
                  <a:cubicBezTo>
                    <a:pt x="383" y="79"/>
                    <a:pt x="383" y="79"/>
                    <a:pt x="383" y="79"/>
                  </a:cubicBezTo>
                  <a:cubicBezTo>
                    <a:pt x="383" y="79"/>
                    <a:pt x="383" y="79"/>
                    <a:pt x="383" y="79"/>
                  </a:cubicBezTo>
                  <a:cubicBezTo>
                    <a:pt x="399" y="79"/>
                    <a:pt x="409" y="98"/>
                    <a:pt x="414" y="114"/>
                  </a:cubicBezTo>
                  <a:cubicBezTo>
                    <a:pt x="421" y="134"/>
                    <a:pt x="427" y="154"/>
                    <a:pt x="433" y="174"/>
                  </a:cubicBezTo>
                  <a:cubicBezTo>
                    <a:pt x="436" y="183"/>
                    <a:pt x="441" y="194"/>
                    <a:pt x="450" y="195"/>
                  </a:cubicBezTo>
                  <a:cubicBezTo>
                    <a:pt x="451" y="195"/>
                    <a:pt x="452" y="195"/>
                    <a:pt x="452" y="195"/>
                  </a:cubicBezTo>
                  <a:cubicBezTo>
                    <a:pt x="452" y="195"/>
                    <a:pt x="452" y="195"/>
                    <a:pt x="452" y="195"/>
                  </a:cubicBezTo>
                  <a:cubicBezTo>
                    <a:pt x="460" y="195"/>
                    <a:pt x="467" y="187"/>
                    <a:pt x="468" y="179"/>
                  </a:cubicBezTo>
                  <a:cubicBezTo>
                    <a:pt x="470" y="172"/>
                    <a:pt x="468" y="165"/>
                    <a:pt x="466" y="158"/>
                  </a:cubicBezTo>
                  <a:cubicBezTo>
                    <a:pt x="463" y="164"/>
                    <a:pt x="458" y="167"/>
                    <a:pt x="451" y="167"/>
                  </a:cubicBezTo>
                  <a:cubicBezTo>
                    <a:pt x="451" y="167"/>
                    <a:pt x="451" y="167"/>
                    <a:pt x="450" y="167"/>
                  </a:cubicBezTo>
                  <a:cubicBezTo>
                    <a:pt x="441" y="166"/>
                    <a:pt x="436" y="155"/>
                    <a:pt x="433" y="146"/>
                  </a:cubicBezTo>
                  <a:cubicBezTo>
                    <a:pt x="427" y="126"/>
                    <a:pt x="421" y="106"/>
                    <a:pt x="414" y="86"/>
                  </a:cubicBezTo>
                  <a:cubicBezTo>
                    <a:pt x="409" y="70"/>
                    <a:pt x="399" y="51"/>
                    <a:pt x="383" y="51"/>
                  </a:cubicBezTo>
                  <a:cubicBezTo>
                    <a:pt x="382" y="51"/>
                    <a:pt x="381" y="51"/>
                    <a:pt x="381" y="51"/>
                  </a:cubicBezTo>
                  <a:cubicBezTo>
                    <a:pt x="378" y="51"/>
                    <a:pt x="375" y="52"/>
                    <a:pt x="373" y="52"/>
                  </a:cubicBezTo>
                  <a:cubicBezTo>
                    <a:pt x="371" y="52"/>
                    <a:pt x="370" y="52"/>
                    <a:pt x="368" y="51"/>
                  </a:cubicBezTo>
                  <a:cubicBezTo>
                    <a:pt x="365" y="49"/>
                    <a:pt x="364" y="44"/>
                    <a:pt x="363" y="40"/>
                  </a:cubicBezTo>
                  <a:cubicBezTo>
                    <a:pt x="357" y="13"/>
                    <a:pt x="324" y="2"/>
                    <a:pt x="296" y="0"/>
                  </a:cubicBezTo>
                  <a:cubicBezTo>
                    <a:pt x="293" y="0"/>
                    <a:pt x="290" y="0"/>
                    <a:pt x="28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ḻîdê">
              <a:extLst>
                <a:ext uri="{FF2B5EF4-FFF2-40B4-BE49-F238E27FC236}">
                  <a16:creationId xmlns:a16="http://schemas.microsoft.com/office/drawing/2014/main" id="{53FA0F99-6547-4782-9D46-6017DE1EF07F}"/>
                </a:ext>
              </a:extLst>
            </p:cNvPr>
            <p:cNvSpPr/>
            <p:nvPr/>
          </p:nvSpPr>
          <p:spPr bwMode="auto">
            <a:xfrm>
              <a:off x="3929063" y="2971801"/>
              <a:ext cx="14288" cy="25400"/>
            </a:xfrm>
            <a:custGeom>
              <a:avLst/>
              <a:gdLst>
                <a:gd name="T0" fmla="*/ 0 w 10"/>
                <a:gd name="T1" fmla="*/ 0 h 18"/>
                <a:gd name="T2" fmla="*/ 10 w 10"/>
                <a:gd name="T3" fmla="*/ 18 h 18"/>
                <a:gd name="T4" fmla="*/ 10 w 10"/>
                <a:gd name="T5" fmla="*/ 18 h 18"/>
                <a:gd name="T6" fmla="*/ 0 w 1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3" y="6"/>
                    <a:pt x="8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12"/>
                    <a:pt x="3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ṣľíḋè">
              <a:extLst>
                <a:ext uri="{FF2B5EF4-FFF2-40B4-BE49-F238E27FC236}">
                  <a16:creationId xmlns:a16="http://schemas.microsoft.com/office/drawing/2014/main" id="{DBBB9EAD-4F88-45D2-AA12-56A0C4D64D47}"/>
                </a:ext>
              </a:extLst>
            </p:cNvPr>
            <p:cNvSpPr/>
            <p:nvPr/>
          </p:nvSpPr>
          <p:spPr bwMode="auto">
            <a:xfrm>
              <a:off x="3914775" y="2892426"/>
              <a:ext cx="31750" cy="104775"/>
            </a:xfrm>
            <a:custGeom>
              <a:avLst/>
              <a:gdLst>
                <a:gd name="T0" fmla="*/ 0 w 24"/>
                <a:gd name="T1" fmla="*/ 0 h 78"/>
                <a:gd name="T2" fmla="*/ 0 w 24"/>
                <a:gd name="T3" fmla="*/ 13 h 78"/>
                <a:gd name="T4" fmla="*/ 6 w 24"/>
                <a:gd name="T5" fmla="*/ 52 h 78"/>
                <a:gd name="T6" fmla="*/ 11 w 24"/>
                <a:gd name="T7" fmla="*/ 60 h 78"/>
                <a:gd name="T8" fmla="*/ 21 w 24"/>
                <a:gd name="T9" fmla="*/ 78 h 78"/>
                <a:gd name="T10" fmla="*/ 23 w 24"/>
                <a:gd name="T11" fmla="*/ 57 h 78"/>
                <a:gd name="T12" fmla="*/ 6 w 24"/>
                <a:gd name="T13" fmla="*/ 24 h 78"/>
                <a:gd name="T14" fmla="*/ 0 w 24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8">
                  <a:moveTo>
                    <a:pt x="0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0" y="27"/>
                    <a:pt x="0" y="40"/>
                    <a:pt x="6" y="52"/>
                  </a:cubicBezTo>
                  <a:cubicBezTo>
                    <a:pt x="7" y="55"/>
                    <a:pt x="9" y="57"/>
                    <a:pt x="11" y="60"/>
                  </a:cubicBezTo>
                  <a:cubicBezTo>
                    <a:pt x="14" y="66"/>
                    <a:pt x="19" y="72"/>
                    <a:pt x="21" y="78"/>
                  </a:cubicBezTo>
                  <a:cubicBezTo>
                    <a:pt x="23" y="71"/>
                    <a:pt x="24" y="64"/>
                    <a:pt x="23" y="57"/>
                  </a:cubicBezTo>
                  <a:cubicBezTo>
                    <a:pt x="21" y="45"/>
                    <a:pt x="11" y="35"/>
                    <a:pt x="6" y="24"/>
                  </a:cubicBezTo>
                  <a:cubicBezTo>
                    <a:pt x="2" y="16"/>
                    <a:pt x="0" y="8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ľiḋé">
              <a:extLst>
                <a:ext uri="{FF2B5EF4-FFF2-40B4-BE49-F238E27FC236}">
                  <a16:creationId xmlns:a16="http://schemas.microsoft.com/office/drawing/2014/main" id="{AD1ECE14-C357-49FE-A6E8-61581BB3023C}"/>
                </a:ext>
              </a:extLst>
            </p:cNvPr>
            <p:cNvSpPr/>
            <p:nvPr/>
          </p:nvSpPr>
          <p:spPr bwMode="auto">
            <a:xfrm>
              <a:off x="4560888" y="2811463"/>
              <a:ext cx="28575" cy="184150"/>
            </a:xfrm>
            <a:custGeom>
              <a:avLst/>
              <a:gdLst>
                <a:gd name="T0" fmla="*/ 20 w 21"/>
                <a:gd name="T1" fmla="*/ 0 h 137"/>
                <a:gd name="T2" fmla="*/ 20 w 21"/>
                <a:gd name="T3" fmla="*/ 1 h 137"/>
                <a:gd name="T4" fmla="*/ 15 w 21"/>
                <a:gd name="T5" fmla="*/ 60 h 137"/>
                <a:gd name="T6" fmla="*/ 0 w 21"/>
                <a:gd name="T7" fmla="*/ 136 h 137"/>
                <a:gd name="T8" fmla="*/ 0 w 21"/>
                <a:gd name="T9" fmla="*/ 137 h 137"/>
                <a:gd name="T10" fmla="*/ 15 w 21"/>
                <a:gd name="T11" fmla="*/ 60 h 137"/>
                <a:gd name="T12" fmla="*/ 20 w 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7">
                  <a:moveTo>
                    <a:pt x="20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21"/>
                    <a:pt x="19" y="41"/>
                    <a:pt x="15" y="60"/>
                  </a:cubicBezTo>
                  <a:cubicBezTo>
                    <a:pt x="10" y="85"/>
                    <a:pt x="2" y="111"/>
                    <a:pt x="0" y="136"/>
                  </a:cubicBezTo>
                  <a:cubicBezTo>
                    <a:pt x="0" y="136"/>
                    <a:pt x="0" y="137"/>
                    <a:pt x="0" y="137"/>
                  </a:cubicBezTo>
                  <a:cubicBezTo>
                    <a:pt x="2" y="111"/>
                    <a:pt x="10" y="85"/>
                    <a:pt x="15" y="60"/>
                  </a:cubicBezTo>
                  <a:cubicBezTo>
                    <a:pt x="19" y="40"/>
                    <a:pt x="21" y="20"/>
                    <a:pt x="2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Sļidé">
              <a:extLst>
                <a:ext uri="{FF2B5EF4-FFF2-40B4-BE49-F238E27FC236}">
                  <a16:creationId xmlns:a16="http://schemas.microsoft.com/office/drawing/2014/main" id="{4B240F92-DD52-4814-B018-E10F47F5245B}"/>
                </a:ext>
              </a:extLst>
            </p:cNvPr>
            <p:cNvSpPr/>
            <p:nvPr/>
          </p:nvSpPr>
          <p:spPr bwMode="auto">
            <a:xfrm>
              <a:off x="4556125" y="2813051"/>
              <a:ext cx="33338" cy="180975"/>
            </a:xfrm>
            <a:custGeom>
              <a:avLst/>
              <a:gdLst>
                <a:gd name="T0" fmla="*/ 23 w 24"/>
                <a:gd name="T1" fmla="*/ 0 h 135"/>
                <a:gd name="T2" fmla="*/ 18 w 24"/>
                <a:gd name="T3" fmla="*/ 31 h 135"/>
                <a:gd name="T4" fmla="*/ 3 w 24"/>
                <a:gd name="T5" fmla="*/ 135 h 135"/>
                <a:gd name="T6" fmla="*/ 18 w 24"/>
                <a:gd name="T7" fmla="*/ 59 h 135"/>
                <a:gd name="T8" fmla="*/ 23 w 2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5">
                  <a:moveTo>
                    <a:pt x="23" y="0"/>
                  </a:moveTo>
                  <a:cubicBezTo>
                    <a:pt x="22" y="10"/>
                    <a:pt x="20" y="21"/>
                    <a:pt x="18" y="31"/>
                  </a:cubicBezTo>
                  <a:cubicBezTo>
                    <a:pt x="11" y="65"/>
                    <a:pt x="0" y="100"/>
                    <a:pt x="3" y="135"/>
                  </a:cubicBezTo>
                  <a:cubicBezTo>
                    <a:pt x="5" y="110"/>
                    <a:pt x="13" y="84"/>
                    <a:pt x="18" y="59"/>
                  </a:cubicBezTo>
                  <a:cubicBezTo>
                    <a:pt x="22" y="40"/>
                    <a:pt x="24" y="20"/>
                    <a:pt x="2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1iḋé">
              <a:extLst>
                <a:ext uri="{FF2B5EF4-FFF2-40B4-BE49-F238E27FC236}">
                  <a16:creationId xmlns:a16="http://schemas.microsoft.com/office/drawing/2014/main" id="{B205EC6D-41AC-4875-83EF-09E9A5622A5E}"/>
                </a:ext>
              </a:extLst>
            </p:cNvPr>
            <p:cNvSpPr/>
            <p:nvPr/>
          </p:nvSpPr>
          <p:spPr bwMode="auto">
            <a:xfrm>
              <a:off x="5181600" y="3119438"/>
              <a:ext cx="3128963" cy="15875"/>
            </a:xfrm>
            <a:custGeom>
              <a:avLst/>
              <a:gdLst>
                <a:gd name="T0" fmla="*/ 174 w 2336"/>
                <a:gd name="T1" fmla="*/ 0 h 12"/>
                <a:gd name="T2" fmla="*/ 0 w 2336"/>
                <a:gd name="T3" fmla="*/ 0 h 12"/>
                <a:gd name="T4" fmla="*/ 0 w 2336"/>
                <a:gd name="T5" fmla="*/ 6 h 12"/>
                <a:gd name="T6" fmla="*/ 0 w 2336"/>
                <a:gd name="T7" fmla="*/ 12 h 12"/>
                <a:gd name="T8" fmla="*/ 149 w 2336"/>
                <a:gd name="T9" fmla="*/ 12 h 12"/>
                <a:gd name="T10" fmla="*/ 148 w 2336"/>
                <a:gd name="T11" fmla="*/ 12 h 12"/>
                <a:gd name="T12" fmla="*/ 150 w 2336"/>
                <a:gd name="T13" fmla="*/ 0 h 12"/>
                <a:gd name="T14" fmla="*/ 150 w 2336"/>
                <a:gd name="T15" fmla="*/ 0 h 12"/>
                <a:gd name="T16" fmla="*/ 150 w 2336"/>
                <a:gd name="T17" fmla="*/ 0 h 12"/>
                <a:gd name="T18" fmla="*/ 151 w 2336"/>
                <a:gd name="T19" fmla="*/ 0 h 12"/>
                <a:gd name="T20" fmla="*/ 153 w 2336"/>
                <a:gd name="T21" fmla="*/ 0 h 12"/>
                <a:gd name="T22" fmla="*/ 162 w 2336"/>
                <a:gd name="T23" fmla="*/ 0 h 12"/>
                <a:gd name="T24" fmla="*/ 162 w 2336"/>
                <a:gd name="T25" fmla="*/ 0 h 12"/>
                <a:gd name="T26" fmla="*/ 174 w 2336"/>
                <a:gd name="T27" fmla="*/ 0 h 12"/>
                <a:gd name="T28" fmla="*/ 303 w 2336"/>
                <a:gd name="T29" fmla="*/ 0 h 12"/>
                <a:gd name="T30" fmla="*/ 210 w 2336"/>
                <a:gd name="T31" fmla="*/ 0 h 12"/>
                <a:gd name="T32" fmla="*/ 204 w 2336"/>
                <a:gd name="T33" fmla="*/ 3 h 12"/>
                <a:gd name="T34" fmla="*/ 175 w 2336"/>
                <a:gd name="T35" fmla="*/ 12 h 12"/>
                <a:gd name="T36" fmla="*/ 303 w 2336"/>
                <a:gd name="T37" fmla="*/ 12 h 12"/>
                <a:gd name="T38" fmla="*/ 303 w 2336"/>
                <a:gd name="T39" fmla="*/ 6 h 12"/>
                <a:gd name="T40" fmla="*/ 303 w 2336"/>
                <a:gd name="T41" fmla="*/ 0 h 12"/>
                <a:gd name="T42" fmla="*/ 593 w 2336"/>
                <a:gd name="T43" fmla="*/ 0 h 12"/>
                <a:gd name="T44" fmla="*/ 449 w 2336"/>
                <a:gd name="T45" fmla="*/ 0 h 12"/>
                <a:gd name="T46" fmla="*/ 449 w 2336"/>
                <a:gd name="T47" fmla="*/ 6 h 12"/>
                <a:gd name="T48" fmla="*/ 449 w 2336"/>
                <a:gd name="T49" fmla="*/ 12 h 12"/>
                <a:gd name="T50" fmla="*/ 593 w 2336"/>
                <a:gd name="T51" fmla="*/ 12 h 12"/>
                <a:gd name="T52" fmla="*/ 593 w 2336"/>
                <a:gd name="T53" fmla="*/ 6 h 12"/>
                <a:gd name="T54" fmla="*/ 593 w 2336"/>
                <a:gd name="T55" fmla="*/ 0 h 12"/>
                <a:gd name="T56" fmla="*/ 945 w 2336"/>
                <a:gd name="T57" fmla="*/ 0 h 12"/>
                <a:gd name="T58" fmla="*/ 739 w 2336"/>
                <a:gd name="T59" fmla="*/ 0 h 12"/>
                <a:gd name="T60" fmla="*/ 739 w 2336"/>
                <a:gd name="T61" fmla="*/ 6 h 12"/>
                <a:gd name="T62" fmla="*/ 739 w 2336"/>
                <a:gd name="T63" fmla="*/ 12 h 12"/>
                <a:gd name="T64" fmla="*/ 971 w 2336"/>
                <a:gd name="T65" fmla="*/ 12 h 12"/>
                <a:gd name="T66" fmla="*/ 958 w 2336"/>
                <a:gd name="T67" fmla="*/ 11 h 12"/>
                <a:gd name="T68" fmla="*/ 958 w 2336"/>
                <a:gd name="T69" fmla="*/ 11 h 12"/>
                <a:gd name="T70" fmla="*/ 946 w 2336"/>
                <a:gd name="T71" fmla="*/ 12 h 12"/>
                <a:gd name="T72" fmla="*/ 946 w 2336"/>
                <a:gd name="T73" fmla="*/ 12 h 12"/>
                <a:gd name="T74" fmla="*/ 945 w 2336"/>
                <a:gd name="T75" fmla="*/ 0 h 12"/>
                <a:gd name="T76" fmla="*/ 945 w 2336"/>
                <a:gd name="T77" fmla="*/ 0 h 12"/>
                <a:gd name="T78" fmla="*/ 1462 w 2336"/>
                <a:gd name="T79" fmla="*/ 0 h 12"/>
                <a:gd name="T80" fmla="*/ 971 w 2336"/>
                <a:gd name="T81" fmla="*/ 0 h 12"/>
                <a:gd name="T82" fmla="*/ 981 w 2336"/>
                <a:gd name="T83" fmla="*/ 1 h 12"/>
                <a:gd name="T84" fmla="*/ 1006 w 2336"/>
                <a:gd name="T85" fmla="*/ 11 h 12"/>
                <a:gd name="T86" fmla="*/ 1006 w 2336"/>
                <a:gd name="T87" fmla="*/ 12 h 12"/>
                <a:gd name="T88" fmla="*/ 1462 w 2336"/>
                <a:gd name="T89" fmla="*/ 12 h 12"/>
                <a:gd name="T90" fmla="*/ 1462 w 2336"/>
                <a:gd name="T91" fmla="*/ 6 h 12"/>
                <a:gd name="T92" fmla="*/ 1462 w 2336"/>
                <a:gd name="T93" fmla="*/ 0 h 12"/>
                <a:gd name="T94" fmla="*/ 1979 w 2336"/>
                <a:gd name="T95" fmla="*/ 0 h 12"/>
                <a:gd name="T96" fmla="*/ 1608 w 2336"/>
                <a:gd name="T97" fmla="*/ 0 h 12"/>
                <a:gd name="T98" fmla="*/ 1608 w 2336"/>
                <a:gd name="T99" fmla="*/ 6 h 12"/>
                <a:gd name="T100" fmla="*/ 1608 w 2336"/>
                <a:gd name="T101" fmla="*/ 12 h 12"/>
                <a:gd name="T102" fmla="*/ 1979 w 2336"/>
                <a:gd name="T103" fmla="*/ 12 h 12"/>
                <a:gd name="T104" fmla="*/ 1978 w 2336"/>
                <a:gd name="T105" fmla="*/ 6 h 12"/>
                <a:gd name="T106" fmla="*/ 1979 w 2336"/>
                <a:gd name="T107" fmla="*/ 0 h 12"/>
                <a:gd name="T108" fmla="*/ 2336 w 2336"/>
                <a:gd name="T109" fmla="*/ 0 h 12"/>
                <a:gd name="T110" fmla="*/ 2124 w 2336"/>
                <a:gd name="T111" fmla="*/ 0 h 12"/>
                <a:gd name="T112" fmla="*/ 2124 w 2336"/>
                <a:gd name="T113" fmla="*/ 6 h 12"/>
                <a:gd name="T114" fmla="*/ 2124 w 2336"/>
                <a:gd name="T115" fmla="*/ 12 h 12"/>
                <a:gd name="T116" fmla="*/ 2336 w 2336"/>
                <a:gd name="T117" fmla="*/ 12 h 12"/>
                <a:gd name="T118" fmla="*/ 2336 w 2336"/>
                <a:gd name="T119" fmla="*/ 6 h 12"/>
                <a:gd name="T120" fmla="*/ 2336 w 2336"/>
                <a:gd name="T1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6" h="12"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2" y="0"/>
                    <a:pt x="153" y="0"/>
                  </a:cubicBezTo>
                  <a:cubicBezTo>
                    <a:pt x="155" y="0"/>
                    <a:pt x="158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70" y="0"/>
                    <a:pt x="174" y="0"/>
                  </a:cubicBezTo>
                  <a:moveTo>
                    <a:pt x="30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8" y="1"/>
                    <a:pt x="206" y="2"/>
                    <a:pt x="204" y="3"/>
                  </a:cubicBezTo>
                  <a:cubicBezTo>
                    <a:pt x="194" y="8"/>
                    <a:pt x="184" y="11"/>
                    <a:pt x="175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0"/>
                    <a:pt x="303" y="8"/>
                    <a:pt x="303" y="6"/>
                  </a:cubicBezTo>
                  <a:cubicBezTo>
                    <a:pt x="303" y="4"/>
                    <a:pt x="303" y="2"/>
                    <a:pt x="303" y="0"/>
                  </a:cubicBezTo>
                  <a:moveTo>
                    <a:pt x="593" y="0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49" y="2"/>
                    <a:pt x="449" y="4"/>
                    <a:pt x="449" y="6"/>
                  </a:cubicBezTo>
                  <a:cubicBezTo>
                    <a:pt x="449" y="8"/>
                    <a:pt x="449" y="10"/>
                    <a:pt x="449" y="12"/>
                  </a:cubicBezTo>
                  <a:cubicBezTo>
                    <a:pt x="593" y="12"/>
                    <a:pt x="593" y="12"/>
                    <a:pt x="593" y="12"/>
                  </a:cubicBezTo>
                  <a:cubicBezTo>
                    <a:pt x="593" y="10"/>
                    <a:pt x="593" y="8"/>
                    <a:pt x="593" y="6"/>
                  </a:cubicBezTo>
                  <a:cubicBezTo>
                    <a:pt x="593" y="4"/>
                    <a:pt x="593" y="2"/>
                    <a:pt x="593" y="0"/>
                  </a:cubicBezTo>
                  <a:moveTo>
                    <a:pt x="945" y="0"/>
                  </a:moveTo>
                  <a:cubicBezTo>
                    <a:pt x="739" y="0"/>
                    <a:pt x="739" y="0"/>
                    <a:pt x="739" y="0"/>
                  </a:cubicBezTo>
                  <a:cubicBezTo>
                    <a:pt x="739" y="2"/>
                    <a:pt x="739" y="4"/>
                    <a:pt x="739" y="6"/>
                  </a:cubicBezTo>
                  <a:cubicBezTo>
                    <a:pt x="739" y="8"/>
                    <a:pt x="739" y="10"/>
                    <a:pt x="739" y="12"/>
                  </a:cubicBezTo>
                  <a:cubicBezTo>
                    <a:pt x="971" y="12"/>
                    <a:pt x="971" y="12"/>
                    <a:pt x="971" y="12"/>
                  </a:cubicBezTo>
                  <a:cubicBezTo>
                    <a:pt x="966" y="11"/>
                    <a:pt x="962" y="11"/>
                    <a:pt x="958" y="11"/>
                  </a:cubicBezTo>
                  <a:cubicBezTo>
                    <a:pt x="958" y="11"/>
                    <a:pt x="958" y="11"/>
                    <a:pt x="958" y="11"/>
                  </a:cubicBezTo>
                  <a:cubicBezTo>
                    <a:pt x="951" y="11"/>
                    <a:pt x="947" y="12"/>
                    <a:pt x="946" y="12"/>
                  </a:cubicBezTo>
                  <a:cubicBezTo>
                    <a:pt x="946" y="12"/>
                    <a:pt x="946" y="12"/>
                    <a:pt x="946" y="12"/>
                  </a:cubicBezTo>
                  <a:cubicBezTo>
                    <a:pt x="945" y="0"/>
                    <a:pt x="945" y="0"/>
                    <a:pt x="945" y="0"/>
                  </a:cubicBezTo>
                  <a:cubicBezTo>
                    <a:pt x="945" y="0"/>
                    <a:pt x="945" y="0"/>
                    <a:pt x="945" y="0"/>
                  </a:cubicBezTo>
                  <a:moveTo>
                    <a:pt x="1462" y="0"/>
                  </a:moveTo>
                  <a:cubicBezTo>
                    <a:pt x="971" y="0"/>
                    <a:pt x="971" y="0"/>
                    <a:pt x="971" y="0"/>
                  </a:cubicBezTo>
                  <a:cubicBezTo>
                    <a:pt x="974" y="0"/>
                    <a:pt x="978" y="1"/>
                    <a:pt x="981" y="1"/>
                  </a:cubicBezTo>
                  <a:cubicBezTo>
                    <a:pt x="989" y="3"/>
                    <a:pt x="998" y="6"/>
                    <a:pt x="1006" y="11"/>
                  </a:cubicBezTo>
                  <a:cubicBezTo>
                    <a:pt x="1006" y="11"/>
                    <a:pt x="1006" y="12"/>
                    <a:pt x="1006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2" y="10"/>
                    <a:pt x="1462" y="8"/>
                    <a:pt x="1462" y="6"/>
                  </a:cubicBezTo>
                  <a:cubicBezTo>
                    <a:pt x="1462" y="4"/>
                    <a:pt x="1462" y="2"/>
                    <a:pt x="1462" y="0"/>
                  </a:cubicBezTo>
                  <a:moveTo>
                    <a:pt x="1979" y="0"/>
                  </a:moveTo>
                  <a:cubicBezTo>
                    <a:pt x="1608" y="0"/>
                    <a:pt x="1608" y="0"/>
                    <a:pt x="1608" y="0"/>
                  </a:cubicBezTo>
                  <a:cubicBezTo>
                    <a:pt x="1608" y="2"/>
                    <a:pt x="1608" y="4"/>
                    <a:pt x="1608" y="6"/>
                  </a:cubicBezTo>
                  <a:cubicBezTo>
                    <a:pt x="1608" y="8"/>
                    <a:pt x="1608" y="10"/>
                    <a:pt x="1608" y="12"/>
                  </a:cubicBezTo>
                  <a:cubicBezTo>
                    <a:pt x="1979" y="12"/>
                    <a:pt x="1979" y="12"/>
                    <a:pt x="1979" y="12"/>
                  </a:cubicBezTo>
                  <a:cubicBezTo>
                    <a:pt x="1979" y="10"/>
                    <a:pt x="1978" y="8"/>
                    <a:pt x="1978" y="6"/>
                  </a:cubicBezTo>
                  <a:cubicBezTo>
                    <a:pt x="1978" y="4"/>
                    <a:pt x="1979" y="2"/>
                    <a:pt x="1979" y="0"/>
                  </a:cubicBezTo>
                  <a:moveTo>
                    <a:pt x="2336" y="0"/>
                  </a:moveTo>
                  <a:cubicBezTo>
                    <a:pt x="2124" y="0"/>
                    <a:pt x="2124" y="0"/>
                    <a:pt x="2124" y="0"/>
                  </a:cubicBezTo>
                  <a:cubicBezTo>
                    <a:pt x="2124" y="2"/>
                    <a:pt x="2124" y="4"/>
                    <a:pt x="2124" y="6"/>
                  </a:cubicBezTo>
                  <a:cubicBezTo>
                    <a:pt x="2124" y="8"/>
                    <a:pt x="2124" y="10"/>
                    <a:pt x="2124" y="12"/>
                  </a:cubicBezTo>
                  <a:cubicBezTo>
                    <a:pt x="2336" y="12"/>
                    <a:pt x="2336" y="12"/>
                    <a:pt x="2336" y="12"/>
                  </a:cubicBezTo>
                  <a:cubicBezTo>
                    <a:pt x="2336" y="10"/>
                    <a:pt x="2336" y="8"/>
                    <a:pt x="2336" y="6"/>
                  </a:cubicBezTo>
                  <a:cubicBezTo>
                    <a:pt x="2336" y="4"/>
                    <a:pt x="2336" y="2"/>
                    <a:pt x="2336" y="0"/>
                  </a:cubicBezTo>
                </a:path>
              </a:pathLst>
            </a:custGeom>
            <a:solidFill>
              <a:srgbClr val="484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ŝḷîďè">
              <a:extLst>
                <a:ext uri="{FF2B5EF4-FFF2-40B4-BE49-F238E27FC236}">
                  <a16:creationId xmlns:a16="http://schemas.microsoft.com/office/drawing/2014/main" id="{97DE7FBC-C2E1-4AD8-AE34-982ED20E36D9}"/>
                </a:ext>
              </a:extLst>
            </p:cNvPr>
            <p:cNvSpPr/>
            <p:nvPr/>
          </p:nvSpPr>
          <p:spPr bwMode="auto">
            <a:xfrm>
              <a:off x="5378450" y="2828926"/>
              <a:ext cx="207963" cy="306388"/>
            </a:xfrm>
            <a:custGeom>
              <a:avLst/>
              <a:gdLst>
                <a:gd name="T0" fmla="*/ 155 w 155"/>
                <a:gd name="T1" fmla="*/ 0 h 229"/>
                <a:gd name="T2" fmla="*/ 95 w 155"/>
                <a:gd name="T3" fmla="*/ 11 h 229"/>
                <a:gd name="T4" fmla="*/ 58 w 155"/>
                <a:gd name="T5" fmla="*/ 33 h 229"/>
                <a:gd name="T6" fmla="*/ 47 w 155"/>
                <a:gd name="T7" fmla="*/ 50 h 229"/>
                <a:gd name="T8" fmla="*/ 42 w 155"/>
                <a:gd name="T9" fmla="*/ 71 h 229"/>
                <a:gd name="T10" fmla="*/ 54 w 155"/>
                <a:gd name="T11" fmla="*/ 114 h 229"/>
                <a:gd name="T12" fmla="*/ 71 w 155"/>
                <a:gd name="T13" fmla="*/ 173 h 229"/>
                <a:gd name="T14" fmla="*/ 65 w 155"/>
                <a:gd name="T15" fmla="*/ 197 h 229"/>
                <a:gd name="T16" fmla="*/ 55 w 155"/>
                <a:gd name="T17" fmla="*/ 207 h 229"/>
                <a:gd name="T18" fmla="*/ 34 w 155"/>
                <a:gd name="T19" fmla="*/ 215 h 229"/>
                <a:gd name="T20" fmla="*/ 26 w 155"/>
                <a:gd name="T21" fmla="*/ 217 h 229"/>
                <a:gd name="T22" fmla="*/ 14 w 155"/>
                <a:gd name="T23" fmla="*/ 217 h 229"/>
                <a:gd name="T24" fmla="*/ 14 w 155"/>
                <a:gd name="T25" fmla="*/ 217 h 229"/>
                <a:gd name="T26" fmla="*/ 5 w 155"/>
                <a:gd name="T27" fmla="*/ 217 h 229"/>
                <a:gd name="T28" fmla="*/ 3 w 155"/>
                <a:gd name="T29" fmla="*/ 217 h 229"/>
                <a:gd name="T30" fmla="*/ 2 w 155"/>
                <a:gd name="T31" fmla="*/ 217 h 229"/>
                <a:gd name="T32" fmla="*/ 2 w 155"/>
                <a:gd name="T33" fmla="*/ 217 h 229"/>
                <a:gd name="T34" fmla="*/ 2 w 155"/>
                <a:gd name="T35" fmla="*/ 217 h 229"/>
                <a:gd name="T36" fmla="*/ 0 w 155"/>
                <a:gd name="T37" fmla="*/ 229 h 229"/>
                <a:gd name="T38" fmla="*/ 1 w 155"/>
                <a:gd name="T39" fmla="*/ 229 h 229"/>
                <a:gd name="T40" fmla="*/ 14 w 155"/>
                <a:gd name="T41" fmla="*/ 229 h 229"/>
                <a:gd name="T42" fmla="*/ 27 w 155"/>
                <a:gd name="T43" fmla="*/ 229 h 229"/>
                <a:gd name="T44" fmla="*/ 56 w 155"/>
                <a:gd name="T45" fmla="*/ 220 h 229"/>
                <a:gd name="T46" fmla="*/ 62 w 155"/>
                <a:gd name="T47" fmla="*/ 217 h 229"/>
                <a:gd name="T48" fmla="*/ 75 w 155"/>
                <a:gd name="T49" fmla="*/ 203 h 229"/>
                <a:gd name="T50" fmla="*/ 83 w 155"/>
                <a:gd name="T51" fmla="*/ 173 h 229"/>
                <a:gd name="T52" fmla="*/ 64 w 155"/>
                <a:gd name="T53" fmla="*/ 108 h 229"/>
                <a:gd name="T54" fmla="*/ 54 w 155"/>
                <a:gd name="T55" fmla="*/ 71 h 229"/>
                <a:gd name="T56" fmla="*/ 58 w 155"/>
                <a:gd name="T57" fmla="*/ 54 h 229"/>
                <a:gd name="T58" fmla="*/ 77 w 155"/>
                <a:gd name="T59" fmla="*/ 33 h 229"/>
                <a:gd name="T60" fmla="*/ 129 w 155"/>
                <a:gd name="T61" fmla="*/ 15 h 229"/>
                <a:gd name="T62" fmla="*/ 155 w 155"/>
                <a:gd name="T63" fmla="*/ 12 h 229"/>
                <a:gd name="T64" fmla="*/ 155 w 155"/>
                <a:gd name="T65" fmla="*/ 6 h 229"/>
                <a:gd name="T66" fmla="*/ 155 w 155"/>
                <a:gd name="T6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29">
                  <a:moveTo>
                    <a:pt x="155" y="0"/>
                  </a:moveTo>
                  <a:cubicBezTo>
                    <a:pt x="135" y="2"/>
                    <a:pt x="114" y="5"/>
                    <a:pt x="95" y="11"/>
                  </a:cubicBezTo>
                  <a:cubicBezTo>
                    <a:pt x="81" y="16"/>
                    <a:pt x="68" y="23"/>
                    <a:pt x="58" y="33"/>
                  </a:cubicBezTo>
                  <a:cubicBezTo>
                    <a:pt x="53" y="38"/>
                    <a:pt x="49" y="43"/>
                    <a:pt x="47" y="50"/>
                  </a:cubicBezTo>
                  <a:cubicBezTo>
                    <a:pt x="44" y="56"/>
                    <a:pt x="42" y="64"/>
                    <a:pt x="42" y="71"/>
                  </a:cubicBezTo>
                  <a:cubicBezTo>
                    <a:pt x="42" y="84"/>
                    <a:pt x="46" y="98"/>
                    <a:pt x="54" y="114"/>
                  </a:cubicBezTo>
                  <a:cubicBezTo>
                    <a:pt x="66" y="139"/>
                    <a:pt x="71" y="159"/>
                    <a:pt x="71" y="173"/>
                  </a:cubicBezTo>
                  <a:cubicBezTo>
                    <a:pt x="71" y="183"/>
                    <a:pt x="68" y="191"/>
                    <a:pt x="65" y="197"/>
                  </a:cubicBezTo>
                  <a:cubicBezTo>
                    <a:pt x="62" y="201"/>
                    <a:pt x="59" y="204"/>
                    <a:pt x="55" y="207"/>
                  </a:cubicBezTo>
                  <a:cubicBezTo>
                    <a:pt x="49" y="211"/>
                    <a:pt x="41" y="214"/>
                    <a:pt x="34" y="215"/>
                  </a:cubicBezTo>
                  <a:cubicBezTo>
                    <a:pt x="31" y="216"/>
                    <a:pt x="29" y="216"/>
                    <a:pt x="26" y="217"/>
                  </a:cubicBezTo>
                  <a:cubicBezTo>
                    <a:pt x="22" y="217"/>
                    <a:pt x="17" y="217"/>
                    <a:pt x="14" y="217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0" y="217"/>
                    <a:pt x="7" y="217"/>
                    <a:pt x="5" y="217"/>
                  </a:cubicBezTo>
                  <a:cubicBezTo>
                    <a:pt x="4" y="217"/>
                    <a:pt x="3" y="217"/>
                    <a:pt x="3" y="217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1" y="229"/>
                    <a:pt x="1" y="229"/>
                  </a:cubicBezTo>
                  <a:cubicBezTo>
                    <a:pt x="3" y="229"/>
                    <a:pt x="8" y="229"/>
                    <a:pt x="14" y="229"/>
                  </a:cubicBezTo>
                  <a:cubicBezTo>
                    <a:pt x="18" y="229"/>
                    <a:pt x="22" y="229"/>
                    <a:pt x="27" y="229"/>
                  </a:cubicBezTo>
                  <a:cubicBezTo>
                    <a:pt x="36" y="228"/>
                    <a:pt x="46" y="225"/>
                    <a:pt x="56" y="220"/>
                  </a:cubicBezTo>
                  <a:cubicBezTo>
                    <a:pt x="58" y="219"/>
                    <a:pt x="60" y="218"/>
                    <a:pt x="62" y="217"/>
                  </a:cubicBezTo>
                  <a:cubicBezTo>
                    <a:pt x="67" y="213"/>
                    <a:pt x="71" y="209"/>
                    <a:pt x="75" y="203"/>
                  </a:cubicBezTo>
                  <a:cubicBezTo>
                    <a:pt x="80" y="195"/>
                    <a:pt x="83" y="185"/>
                    <a:pt x="83" y="173"/>
                  </a:cubicBezTo>
                  <a:cubicBezTo>
                    <a:pt x="83" y="156"/>
                    <a:pt x="77" y="135"/>
                    <a:pt x="64" y="108"/>
                  </a:cubicBezTo>
                  <a:cubicBezTo>
                    <a:pt x="57" y="94"/>
                    <a:pt x="54" y="82"/>
                    <a:pt x="54" y="71"/>
                  </a:cubicBezTo>
                  <a:cubicBezTo>
                    <a:pt x="54" y="65"/>
                    <a:pt x="56" y="59"/>
                    <a:pt x="58" y="54"/>
                  </a:cubicBezTo>
                  <a:cubicBezTo>
                    <a:pt x="61" y="46"/>
                    <a:pt x="68" y="39"/>
                    <a:pt x="77" y="33"/>
                  </a:cubicBezTo>
                  <a:cubicBezTo>
                    <a:pt x="90" y="24"/>
                    <a:pt x="109" y="19"/>
                    <a:pt x="129" y="15"/>
                  </a:cubicBezTo>
                  <a:cubicBezTo>
                    <a:pt x="137" y="14"/>
                    <a:pt x="147" y="13"/>
                    <a:pt x="155" y="12"/>
                  </a:cubicBezTo>
                  <a:cubicBezTo>
                    <a:pt x="155" y="10"/>
                    <a:pt x="155" y="8"/>
                    <a:pt x="155" y="6"/>
                  </a:cubicBezTo>
                  <a:cubicBezTo>
                    <a:pt x="155" y="4"/>
                    <a:pt x="155" y="2"/>
                    <a:pt x="155" y="0"/>
                  </a:cubicBezTo>
                </a:path>
              </a:pathLst>
            </a:custGeom>
            <a:solidFill>
              <a:srgbClr val="484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ṣḻïďé">
              <a:extLst>
                <a:ext uri="{FF2B5EF4-FFF2-40B4-BE49-F238E27FC236}">
                  <a16:creationId xmlns:a16="http://schemas.microsoft.com/office/drawing/2014/main" id="{06C433B4-40C0-4892-960C-DBB604981B57}"/>
                </a:ext>
              </a:extLst>
            </p:cNvPr>
            <p:cNvSpPr/>
            <p:nvPr/>
          </p:nvSpPr>
          <p:spPr bwMode="auto">
            <a:xfrm>
              <a:off x="6446838" y="3117851"/>
              <a:ext cx="207963" cy="307975"/>
            </a:xfrm>
            <a:custGeom>
              <a:avLst/>
              <a:gdLst>
                <a:gd name="T0" fmla="*/ 13 w 155"/>
                <a:gd name="T1" fmla="*/ 0 h 229"/>
                <a:gd name="T2" fmla="*/ 0 w 155"/>
                <a:gd name="T3" fmla="*/ 1 h 229"/>
                <a:gd name="T4" fmla="*/ 0 w 155"/>
                <a:gd name="T5" fmla="*/ 1 h 229"/>
                <a:gd name="T6" fmla="*/ 1 w 155"/>
                <a:gd name="T7" fmla="*/ 13 h 229"/>
                <a:gd name="T8" fmla="*/ 1 w 155"/>
                <a:gd name="T9" fmla="*/ 13 h 229"/>
                <a:gd name="T10" fmla="*/ 13 w 155"/>
                <a:gd name="T11" fmla="*/ 12 h 229"/>
                <a:gd name="T12" fmla="*/ 13 w 155"/>
                <a:gd name="T13" fmla="*/ 12 h 229"/>
                <a:gd name="T14" fmla="*/ 26 w 155"/>
                <a:gd name="T15" fmla="*/ 13 h 229"/>
                <a:gd name="T16" fmla="*/ 50 w 155"/>
                <a:gd name="T17" fmla="*/ 20 h 229"/>
                <a:gd name="T18" fmla="*/ 64 w 155"/>
                <a:gd name="T19" fmla="*/ 33 h 229"/>
                <a:gd name="T20" fmla="*/ 70 w 155"/>
                <a:gd name="T21" fmla="*/ 56 h 229"/>
                <a:gd name="T22" fmla="*/ 53 w 155"/>
                <a:gd name="T23" fmla="*/ 116 h 229"/>
                <a:gd name="T24" fmla="*/ 42 w 155"/>
                <a:gd name="T25" fmla="*/ 158 h 229"/>
                <a:gd name="T26" fmla="*/ 46 w 155"/>
                <a:gd name="T27" fmla="*/ 180 h 229"/>
                <a:gd name="T28" fmla="*/ 70 w 155"/>
                <a:gd name="T29" fmla="*/ 207 h 229"/>
                <a:gd name="T30" fmla="*/ 126 w 155"/>
                <a:gd name="T31" fmla="*/ 226 h 229"/>
                <a:gd name="T32" fmla="*/ 155 w 155"/>
                <a:gd name="T33" fmla="*/ 229 h 229"/>
                <a:gd name="T34" fmla="*/ 154 w 155"/>
                <a:gd name="T35" fmla="*/ 221 h 229"/>
                <a:gd name="T36" fmla="*/ 155 w 155"/>
                <a:gd name="T37" fmla="*/ 217 h 229"/>
                <a:gd name="T38" fmla="*/ 98 w 155"/>
                <a:gd name="T39" fmla="*/ 207 h 229"/>
                <a:gd name="T40" fmla="*/ 66 w 155"/>
                <a:gd name="T41" fmla="*/ 188 h 229"/>
                <a:gd name="T42" fmla="*/ 57 w 155"/>
                <a:gd name="T43" fmla="*/ 175 h 229"/>
                <a:gd name="T44" fmla="*/ 54 w 155"/>
                <a:gd name="T45" fmla="*/ 158 h 229"/>
                <a:gd name="T46" fmla="*/ 64 w 155"/>
                <a:gd name="T47" fmla="*/ 121 h 229"/>
                <a:gd name="T48" fmla="*/ 82 w 155"/>
                <a:gd name="T49" fmla="*/ 56 h 229"/>
                <a:gd name="T50" fmla="*/ 74 w 155"/>
                <a:gd name="T51" fmla="*/ 26 h 229"/>
                <a:gd name="T52" fmla="*/ 61 w 155"/>
                <a:gd name="T53" fmla="*/ 13 h 229"/>
                <a:gd name="T54" fmla="*/ 61 w 155"/>
                <a:gd name="T55" fmla="*/ 12 h 229"/>
                <a:gd name="T56" fmla="*/ 36 w 155"/>
                <a:gd name="T57" fmla="*/ 2 h 229"/>
                <a:gd name="T58" fmla="*/ 26 w 155"/>
                <a:gd name="T59" fmla="*/ 1 h 229"/>
                <a:gd name="T60" fmla="*/ 13 w 155"/>
                <a:gd name="T6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5" h="229">
                  <a:moveTo>
                    <a:pt x="13" y="0"/>
                  </a:moveTo>
                  <a:cubicBezTo>
                    <a:pt x="6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6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2"/>
                    <a:pt x="21" y="12"/>
                    <a:pt x="26" y="13"/>
                  </a:cubicBezTo>
                  <a:cubicBezTo>
                    <a:pt x="34" y="14"/>
                    <a:pt x="42" y="16"/>
                    <a:pt x="50" y="20"/>
                  </a:cubicBezTo>
                  <a:cubicBezTo>
                    <a:pt x="56" y="23"/>
                    <a:pt x="60" y="27"/>
                    <a:pt x="64" y="33"/>
                  </a:cubicBezTo>
                  <a:cubicBezTo>
                    <a:pt x="68" y="39"/>
                    <a:pt x="70" y="46"/>
                    <a:pt x="70" y="56"/>
                  </a:cubicBezTo>
                  <a:cubicBezTo>
                    <a:pt x="70" y="70"/>
                    <a:pt x="65" y="90"/>
                    <a:pt x="53" y="116"/>
                  </a:cubicBezTo>
                  <a:cubicBezTo>
                    <a:pt x="45" y="132"/>
                    <a:pt x="42" y="146"/>
                    <a:pt x="42" y="158"/>
                  </a:cubicBezTo>
                  <a:cubicBezTo>
                    <a:pt x="42" y="166"/>
                    <a:pt x="43" y="173"/>
                    <a:pt x="46" y="180"/>
                  </a:cubicBezTo>
                  <a:cubicBezTo>
                    <a:pt x="51" y="191"/>
                    <a:pt x="59" y="200"/>
                    <a:pt x="70" y="207"/>
                  </a:cubicBezTo>
                  <a:cubicBezTo>
                    <a:pt x="85" y="217"/>
                    <a:pt x="105" y="222"/>
                    <a:pt x="126" y="226"/>
                  </a:cubicBezTo>
                  <a:cubicBezTo>
                    <a:pt x="136" y="227"/>
                    <a:pt x="145" y="229"/>
                    <a:pt x="155" y="229"/>
                  </a:cubicBezTo>
                  <a:cubicBezTo>
                    <a:pt x="155" y="227"/>
                    <a:pt x="154" y="224"/>
                    <a:pt x="154" y="221"/>
                  </a:cubicBezTo>
                  <a:cubicBezTo>
                    <a:pt x="154" y="220"/>
                    <a:pt x="154" y="219"/>
                    <a:pt x="155" y="217"/>
                  </a:cubicBezTo>
                  <a:cubicBezTo>
                    <a:pt x="135" y="216"/>
                    <a:pt x="115" y="213"/>
                    <a:pt x="98" y="207"/>
                  </a:cubicBezTo>
                  <a:cubicBezTo>
                    <a:pt x="85" y="202"/>
                    <a:pt x="74" y="196"/>
                    <a:pt x="66" y="188"/>
                  </a:cubicBezTo>
                  <a:cubicBezTo>
                    <a:pt x="62" y="184"/>
                    <a:pt x="59" y="180"/>
                    <a:pt x="57" y="175"/>
                  </a:cubicBezTo>
                  <a:cubicBezTo>
                    <a:pt x="55" y="170"/>
                    <a:pt x="54" y="164"/>
                    <a:pt x="54" y="158"/>
                  </a:cubicBezTo>
                  <a:cubicBezTo>
                    <a:pt x="54" y="148"/>
                    <a:pt x="57" y="136"/>
                    <a:pt x="64" y="121"/>
                  </a:cubicBezTo>
                  <a:cubicBezTo>
                    <a:pt x="77" y="94"/>
                    <a:pt x="82" y="73"/>
                    <a:pt x="82" y="56"/>
                  </a:cubicBezTo>
                  <a:cubicBezTo>
                    <a:pt x="82" y="44"/>
                    <a:pt x="79" y="34"/>
                    <a:pt x="74" y="26"/>
                  </a:cubicBezTo>
                  <a:cubicBezTo>
                    <a:pt x="71" y="21"/>
                    <a:pt x="66" y="16"/>
                    <a:pt x="61" y="13"/>
                  </a:cubicBezTo>
                  <a:cubicBezTo>
                    <a:pt x="61" y="13"/>
                    <a:pt x="61" y="12"/>
                    <a:pt x="61" y="12"/>
                  </a:cubicBezTo>
                  <a:cubicBezTo>
                    <a:pt x="53" y="7"/>
                    <a:pt x="44" y="4"/>
                    <a:pt x="36" y="2"/>
                  </a:cubicBezTo>
                  <a:cubicBezTo>
                    <a:pt x="33" y="2"/>
                    <a:pt x="29" y="1"/>
                    <a:pt x="26" y="1"/>
                  </a:cubicBezTo>
                  <a:cubicBezTo>
                    <a:pt x="22" y="0"/>
                    <a:pt x="17" y="0"/>
                    <a:pt x="13" y="0"/>
                  </a:cubicBezTo>
                </a:path>
              </a:pathLst>
            </a:custGeom>
            <a:solidFill>
              <a:srgbClr val="484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ḻïdé">
              <a:extLst>
                <a:ext uri="{FF2B5EF4-FFF2-40B4-BE49-F238E27FC236}">
                  <a16:creationId xmlns:a16="http://schemas.microsoft.com/office/drawing/2014/main" id="{DD8D9B67-DBF3-4DB5-9699-F8E0212FD868}"/>
                </a:ext>
              </a:extLst>
            </p:cNvPr>
            <p:cNvSpPr/>
            <p:nvPr/>
          </p:nvSpPr>
          <p:spPr bwMode="auto">
            <a:xfrm>
              <a:off x="7680325" y="3209926"/>
              <a:ext cx="247650" cy="215900"/>
            </a:xfrm>
            <a:custGeom>
              <a:avLst/>
              <a:gdLst>
                <a:gd name="T0" fmla="*/ 145 w 185"/>
                <a:gd name="T1" fmla="*/ 0 h 162"/>
                <a:gd name="T2" fmla="*/ 163 w 185"/>
                <a:gd name="T3" fmla="*/ 53 h 162"/>
                <a:gd name="T4" fmla="*/ 173 w 185"/>
                <a:gd name="T5" fmla="*/ 90 h 162"/>
                <a:gd name="T6" fmla="*/ 170 w 185"/>
                <a:gd name="T7" fmla="*/ 107 h 162"/>
                <a:gd name="T8" fmla="*/ 151 w 185"/>
                <a:gd name="T9" fmla="*/ 128 h 162"/>
                <a:gd name="T10" fmla="*/ 99 w 185"/>
                <a:gd name="T11" fmla="*/ 146 h 162"/>
                <a:gd name="T12" fmla="*/ 42 w 185"/>
                <a:gd name="T13" fmla="*/ 150 h 162"/>
                <a:gd name="T14" fmla="*/ 12 w 185"/>
                <a:gd name="T15" fmla="*/ 149 h 162"/>
                <a:gd name="T16" fmla="*/ 4 w 185"/>
                <a:gd name="T17" fmla="*/ 149 h 162"/>
                <a:gd name="T18" fmla="*/ 2 w 185"/>
                <a:gd name="T19" fmla="*/ 149 h 162"/>
                <a:gd name="T20" fmla="*/ 1 w 185"/>
                <a:gd name="T21" fmla="*/ 148 h 162"/>
                <a:gd name="T22" fmla="*/ 0 w 185"/>
                <a:gd name="T23" fmla="*/ 154 h 162"/>
                <a:gd name="T24" fmla="*/ 0 w 185"/>
                <a:gd name="T25" fmla="*/ 160 h 162"/>
                <a:gd name="T26" fmla="*/ 0 w 185"/>
                <a:gd name="T27" fmla="*/ 160 h 162"/>
                <a:gd name="T28" fmla="*/ 0 w 185"/>
                <a:gd name="T29" fmla="*/ 160 h 162"/>
                <a:gd name="T30" fmla="*/ 42 w 185"/>
                <a:gd name="T31" fmla="*/ 162 h 162"/>
                <a:gd name="T32" fmla="*/ 132 w 185"/>
                <a:gd name="T33" fmla="*/ 150 h 162"/>
                <a:gd name="T34" fmla="*/ 169 w 185"/>
                <a:gd name="T35" fmla="*/ 129 h 162"/>
                <a:gd name="T36" fmla="*/ 181 w 185"/>
                <a:gd name="T37" fmla="*/ 112 h 162"/>
                <a:gd name="T38" fmla="*/ 185 w 185"/>
                <a:gd name="T39" fmla="*/ 90 h 162"/>
                <a:gd name="T40" fmla="*/ 174 w 185"/>
                <a:gd name="T41" fmla="*/ 48 h 162"/>
                <a:gd name="T42" fmla="*/ 159 w 185"/>
                <a:gd name="T43" fmla="*/ 7 h 162"/>
                <a:gd name="T44" fmla="*/ 145 w 185"/>
                <a:gd name="T4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162">
                  <a:moveTo>
                    <a:pt x="145" y="0"/>
                  </a:moveTo>
                  <a:cubicBezTo>
                    <a:pt x="147" y="14"/>
                    <a:pt x="153" y="32"/>
                    <a:pt x="163" y="53"/>
                  </a:cubicBezTo>
                  <a:cubicBezTo>
                    <a:pt x="170" y="68"/>
                    <a:pt x="173" y="80"/>
                    <a:pt x="173" y="90"/>
                  </a:cubicBezTo>
                  <a:cubicBezTo>
                    <a:pt x="173" y="96"/>
                    <a:pt x="172" y="102"/>
                    <a:pt x="170" y="107"/>
                  </a:cubicBezTo>
                  <a:cubicBezTo>
                    <a:pt x="166" y="116"/>
                    <a:pt x="159" y="123"/>
                    <a:pt x="151" y="128"/>
                  </a:cubicBezTo>
                  <a:cubicBezTo>
                    <a:pt x="137" y="137"/>
                    <a:pt x="118" y="143"/>
                    <a:pt x="99" y="146"/>
                  </a:cubicBezTo>
                  <a:cubicBezTo>
                    <a:pt x="79" y="149"/>
                    <a:pt x="59" y="150"/>
                    <a:pt x="42" y="150"/>
                  </a:cubicBezTo>
                  <a:cubicBezTo>
                    <a:pt x="30" y="150"/>
                    <a:pt x="20" y="150"/>
                    <a:pt x="12" y="149"/>
                  </a:cubicBezTo>
                  <a:cubicBezTo>
                    <a:pt x="9" y="149"/>
                    <a:pt x="6" y="149"/>
                    <a:pt x="4" y="149"/>
                  </a:cubicBezTo>
                  <a:cubicBezTo>
                    <a:pt x="3" y="149"/>
                    <a:pt x="2" y="149"/>
                    <a:pt x="2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7" y="162"/>
                    <a:pt x="42" y="162"/>
                  </a:cubicBezTo>
                  <a:cubicBezTo>
                    <a:pt x="68" y="162"/>
                    <a:pt x="103" y="160"/>
                    <a:pt x="132" y="150"/>
                  </a:cubicBezTo>
                  <a:cubicBezTo>
                    <a:pt x="146" y="145"/>
                    <a:pt x="160" y="139"/>
                    <a:pt x="169" y="129"/>
                  </a:cubicBezTo>
                  <a:cubicBezTo>
                    <a:pt x="174" y="124"/>
                    <a:pt x="178" y="118"/>
                    <a:pt x="181" y="112"/>
                  </a:cubicBezTo>
                  <a:cubicBezTo>
                    <a:pt x="184" y="105"/>
                    <a:pt x="185" y="98"/>
                    <a:pt x="185" y="90"/>
                  </a:cubicBezTo>
                  <a:cubicBezTo>
                    <a:pt x="185" y="78"/>
                    <a:pt x="181" y="64"/>
                    <a:pt x="174" y="48"/>
                  </a:cubicBezTo>
                  <a:cubicBezTo>
                    <a:pt x="166" y="32"/>
                    <a:pt x="161" y="18"/>
                    <a:pt x="159" y="7"/>
                  </a:cubicBezTo>
                  <a:cubicBezTo>
                    <a:pt x="154" y="5"/>
                    <a:pt x="150" y="3"/>
                    <a:pt x="145" y="0"/>
                  </a:cubicBezTo>
                </a:path>
              </a:pathLst>
            </a:custGeom>
            <a:solidFill>
              <a:srgbClr val="484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ṣḻíďè">
              <a:extLst>
                <a:ext uri="{FF2B5EF4-FFF2-40B4-BE49-F238E27FC236}">
                  <a16:creationId xmlns:a16="http://schemas.microsoft.com/office/drawing/2014/main" id="{279323C0-A171-4092-BA3C-9ED494F17E58}"/>
                </a:ext>
              </a:extLst>
            </p:cNvPr>
            <p:cNvSpPr/>
            <p:nvPr/>
          </p:nvSpPr>
          <p:spPr bwMode="auto">
            <a:xfrm>
              <a:off x="6848475" y="3408363"/>
              <a:ext cx="831850" cy="15875"/>
            </a:xfrm>
            <a:custGeom>
              <a:avLst/>
              <a:gdLst>
                <a:gd name="T0" fmla="*/ 237 w 621"/>
                <a:gd name="T1" fmla="*/ 0 h 12"/>
                <a:gd name="T2" fmla="*/ 0 w 621"/>
                <a:gd name="T3" fmla="*/ 0 h 12"/>
                <a:gd name="T4" fmla="*/ 0 w 621"/>
                <a:gd name="T5" fmla="*/ 5 h 12"/>
                <a:gd name="T6" fmla="*/ 0 w 621"/>
                <a:gd name="T7" fmla="*/ 12 h 12"/>
                <a:gd name="T8" fmla="*/ 237 w 621"/>
                <a:gd name="T9" fmla="*/ 12 h 12"/>
                <a:gd name="T10" fmla="*/ 237 w 621"/>
                <a:gd name="T11" fmla="*/ 5 h 12"/>
                <a:gd name="T12" fmla="*/ 237 w 621"/>
                <a:gd name="T13" fmla="*/ 0 h 12"/>
                <a:gd name="T14" fmla="*/ 621 w 621"/>
                <a:gd name="T15" fmla="*/ 0 h 12"/>
                <a:gd name="T16" fmla="*/ 383 w 621"/>
                <a:gd name="T17" fmla="*/ 0 h 12"/>
                <a:gd name="T18" fmla="*/ 383 w 621"/>
                <a:gd name="T19" fmla="*/ 5 h 12"/>
                <a:gd name="T20" fmla="*/ 383 w 621"/>
                <a:gd name="T21" fmla="*/ 12 h 12"/>
                <a:gd name="T22" fmla="*/ 621 w 621"/>
                <a:gd name="T23" fmla="*/ 12 h 12"/>
                <a:gd name="T24" fmla="*/ 621 w 621"/>
                <a:gd name="T25" fmla="*/ 12 h 12"/>
                <a:gd name="T26" fmla="*/ 621 w 621"/>
                <a:gd name="T27" fmla="*/ 6 h 12"/>
                <a:gd name="T28" fmla="*/ 621 w 621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1" h="12">
                  <a:moveTo>
                    <a:pt x="2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7" y="10"/>
                    <a:pt x="237" y="8"/>
                    <a:pt x="237" y="5"/>
                  </a:cubicBezTo>
                  <a:cubicBezTo>
                    <a:pt x="237" y="4"/>
                    <a:pt x="237" y="2"/>
                    <a:pt x="237" y="0"/>
                  </a:cubicBezTo>
                  <a:moveTo>
                    <a:pt x="621" y="0"/>
                  </a:moveTo>
                  <a:cubicBezTo>
                    <a:pt x="383" y="0"/>
                    <a:pt x="383" y="0"/>
                    <a:pt x="383" y="0"/>
                  </a:cubicBezTo>
                  <a:cubicBezTo>
                    <a:pt x="383" y="2"/>
                    <a:pt x="383" y="4"/>
                    <a:pt x="383" y="5"/>
                  </a:cubicBezTo>
                  <a:cubicBezTo>
                    <a:pt x="383" y="8"/>
                    <a:pt x="383" y="10"/>
                    <a:pt x="383" y="12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21" y="0"/>
                    <a:pt x="621" y="0"/>
                    <a:pt x="621" y="0"/>
                  </a:cubicBezTo>
                </a:path>
              </a:pathLst>
            </a:custGeom>
            <a:solidFill>
              <a:srgbClr val="484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ḷíḓè">
              <a:extLst>
                <a:ext uri="{FF2B5EF4-FFF2-40B4-BE49-F238E27FC236}">
                  <a16:creationId xmlns:a16="http://schemas.microsoft.com/office/drawing/2014/main" id="{5201D2B0-A0DF-40E0-8534-967855EAFE5B}"/>
                </a:ext>
              </a:extLst>
            </p:cNvPr>
            <p:cNvSpPr/>
            <p:nvPr/>
          </p:nvSpPr>
          <p:spPr bwMode="auto">
            <a:xfrm>
              <a:off x="4984750" y="3030538"/>
              <a:ext cx="196850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73 h 146"/>
                <a:gd name="T4" fmla="*/ 73 w 146"/>
                <a:gd name="T5" fmla="*/ 146 h 146"/>
                <a:gd name="T6" fmla="*/ 146 w 146"/>
                <a:gd name="T7" fmla="*/ 79 h 146"/>
                <a:gd name="T8" fmla="*/ 146 w 146"/>
                <a:gd name="T9" fmla="*/ 73 h 146"/>
                <a:gd name="T10" fmla="*/ 146 w 146"/>
                <a:gd name="T11" fmla="*/ 67 h 146"/>
                <a:gd name="T12" fmla="*/ 73 w 146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3" y="146"/>
                    <a:pt x="73" y="146"/>
                  </a:cubicBezTo>
                  <a:cubicBezTo>
                    <a:pt x="111" y="146"/>
                    <a:pt x="143" y="116"/>
                    <a:pt x="146" y="79"/>
                  </a:cubicBezTo>
                  <a:cubicBezTo>
                    <a:pt x="146" y="77"/>
                    <a:pt x="146" y="75"/>
                    <a:pt x="146" y="73"/>
                  </a:cubicBezTo>
                  <a:cubicBezTo>
                    <a:pt x="146" y="71"/>
                    <a:pt x="146" y="69"/>
                    <a:pt x="146" y="67"/>
                  </a:cubicBezTo>
                  <a:cubicBezTo>
                    <a:pt x="143" y="29"/>
                    <a:pt x="111" y="0"/>
                    <a:pt x="7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ľïḍé">
              <a:extLst>
                <a:ext uri="{FF2B5EF4-FFF2-40B4-BE49-F238E27FC236}">
                  <a16:creationId xmlns:a16="http://schemas.microsoft.com/office/drawing/2014/main" id="{4C9D7AA2-CD36-45FD-A4F3-446289CEA5FB}"/>
                </a:ext>
              </a:extLst>
            </p:cNvPr>
            <p:cNvSpPr/>
            <p:nvPr/>
          </p:nvSpPr>
          <p:spPr bwMode="auto">
            <a:xfrm>
              <a:off x="5586413" y="2740026"/>
              <a:ext cx="196850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67 h 146"/>
                <a:gd name="T4" fmla="*/ 0 w 146"/>
                <a:gd name="T5" fmla="*/ 73 h 146"/>
                <a:gd name="T6" fmla="*/ 0 w 146"/>
                <a:gd name="T7" fmla="*/ 79 h 146"/>
                <a:gd name="T8" fmla="*/ 73 w 146"/>
                <a:gd name="T9" fmla="*/ 146 h 146"/>
                <a:gd name="T10" fmla="*/ 146 w 146"/>
                <a:gd name="T11" fmla="*/ 73 h 146"/>
                <a:gd name="T12" fmla="*/ 73 w 146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5" y="0"/>
                    <a:pt x="3" y="30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4" y="117"/>
                    <a:pt x="35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</a:path>
              </a:pathLst>
            </a:custGeom>
            <a:solidFill>
              <a:srgbClr val="44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ïḋé">
              <a:extLst>
                <a:ext uri="{FF2B5EF4-FFF2-40B4-BE49-F238E27FC236}">
                  <a16:creationId xmlns:a16="http://schemas.microsoft.com/office/drawing/2014/main" id="{BA71F3AE-51DE-4432-83A6-2A6954D632CA}"/>
                </a:ext>
              </a:extLst>
            </p:cNvPr>
            <p:cNvSpPr/>
            <p:nvPr/>
          </p:nvSpPr>
          <p:spPr bwMode="auto">
            <a:xfrm>
              <a:off x="5586413" y="3030538"/>
              <a:ext cx="196850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67 h 146"/>
                <a:gd name="T4" fmla="*/ 0 w 146"/>
                <a:gd name="T5" fmla="*/ 73 h 146"/>
                <a:gd name="T6" fmla="*/ 0 w 146"/>
                <a:gd name="T7" fmla="*/ 79 h 146"/>
                <a:gd name="T8" fmla="*/ 73 w 146"/>
                <a:gd name="T9" fmla="*/ 146 h 146"/>
                <a:gd name="T10" fmla="*/ 146 w 146"/>
                <a:gd name="T11" fmla="*/ 79 h 146"/>
                <a:gd name="T12" fmla="*/ 146 w 146"/>
                <a:gd name="T13" fmla="*/ 73 h 146"/>
                <a:gd name="T14" fmla="*/ 146 w 146"/>
                <a:gd name="T15" fmla="*/ 67 h 146"/>
                <a:gd name="T16" fmla="*/ 73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5" y="0"/>
                    <a:pt x="3" y="29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3" y="116"/>
                    <a:pt x="35" y="146"/>
                    <a:pt x="73" y="146"/>
                  </a:cubicBezTo>
                  <a:cubicBezTo>
                    <a:pt x="111" y="146"/>
                    <a:pt x="143" y="116"/>
                    <a:pt x="146" y="79"/>
                  </a:cubicBezTo>
                  <a:cubicBezTo>
                    <a:pt x="146" y="77"/>
                    <a:pt x="146" y="75"/>
                    <a:pt x="146" y="73"/>
                  </a:cubicBezTo>
                  <a:cubicBezTo>
                    <a:pt x="146" y="71"/>
                    <a:pt x="146" y="69"/>
                    <a:pt x="146" y="67"/>
                  </a:cubicBezTo>
                  <a:cubicBezTo>
                    <a:pt x="143" y="29"/>
                    <a:pt x="111" y="0"/>
                    <a:pt x="7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1iḋê">
              <a:extLst>
                <a:ext uri="{FF2B5EF4-FFF2-40B4-BE49-F238E27FC236}">
                  <a16:creationId xmlns:a16="http://schemas.microsoft.com/office/drawing/2014/main" id="{13DB5D02-FB6D-42D8-B6B8-D062A15DA47A}"/>
                </a:ext>
              </a:extLst>
            </p:cNvPr>
            <p:cNvSpPr/>
            <p:nvPr/>
          </p:nvSpPr>
          <p:spPr bwMode="auto">
            <a:xfrm>
              <a:off x="5975350" y="3030538"/>
              <a:ext cx="195263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67 h 146"/>
                <a:gd name="T4" fmla="*/ 0 w 146"/>
                <a:gd name="T5" fmla="*/ 73 h 146"/>
                <a:gd name="T6" fmla="*/ 0 w 146"/>
                <a:gd name="T7" fmla="*/ 79 h 146"/>
                <a:gd name="T8" fmla="*/ 73 w 146"/>
                <a:gd name="T9" fmla="*/ 146 h 146"/>
                <a:gd name="T10" fmla="*/ 146 w 146"/>
                <a:gd name="T11" fmla="*/ 79 h 146"/>
                <a:gd name="T12" fmla="*/ 146 w 146"/>
                <a:gd name="T13" fmla="*/ 73 h 146"/>
                <a:gd name="T14" fmla="*/ 146 w 146"/>
                <a:gd name="T15" fmla="*/ 67 h 146"/>
                <a:gd name="T16" fmla="*/ 73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5" y="0"/>
                    <a:pt x="3" y="29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3" y="116"/>
                    <a:pt x="35" y="146"/>
                    <a:pt x="73" y="146"/>
                  </a:cubicBezTo>
                  <a:cubicBezTo>
                    <a:pt x="111" y="146"/>
                    <a:pt x="143" y="116"/>
                    <a:pt x="146" y="79"/>
                  </a:cubicBezTo>
                  <a:cubicBezTo>
                    <a:pt x="146" y="77"/>
                    <a:pt x="146" y="75"/>
                    <a:pt x="146" y="73"/>
                  </a:cubicBezTo>
                  <a:cubicBezTo>
                    <a:pt x="146" y="71"/>
                    <a:pt x="146" y="69"/>
                    <a:pt x="146" y="67"/>
                  </a:cubicBezTo>
                  <a:cubicBezTo>
                    <a:pt x="143" y="29"/>
                    <a:pt x="111" y="0"/>
                    <a:pt x="7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ḷîďé">
              <a:extLst>
                <a:ext uri="{FF2B5EF4-FFF2-40B4-BE49-F238E27FC236}">
                  <a16:creationId xmlns:a16="http://schemas.microsoft.com/office/drawing/2014/main" id="{FC7A6FAA-7DBC-4061-830C-A7E9845D8D63}"/>
                </a:ext>
              </a:extLst>
            </p:cNvPr>
            <p:cNvSpPr/>
            <p:nvPr/>
          </p:nvSpPr>
          <p:spPr bwMode="auto">
            <a:xfrm>
              <a:off x="6653213" y="3316288"/>
              <a:ext cx="195263" cy="195263"/>
            </a:xfrm>
            <a:custGeom>
              <a:avLst/>
              <a:gdLst>
                <a:gd name="T0" fmla="*/ 73 w 146"/>
                <a:gd name="T1" fmla="*/ 0 h 146"/>
                <a:gd name="T2" fmla="*/ 1 w 146"/>
                <a:gd name="T3" fmla="*/ 69 h 146"/>
                <a:gd name="T4" fmla="*/ 0 w 146"/>
                <a:gd name="T5" fmla="*/ 73 h 146"/>
                <a:gd name="T6" fmla="*/ 1 w 146"/>
                <a:gd name="T7" fmla="*/ 81 h 146"/>
                <a:gd name="T8" fmla="*/ 73 w 146"/>
                <a:gd name="T9" fmla="*/ 146 h 146"/>
                <a:gd name="T10" fmla="*/ 146 w 146"/>
                <a:gd name="T11" fmla="*/ 80 h 146"/>
                <a:gd name="T12" fmla="*/ 146 w 146"/>
                <a:gd name="T13" fmla="*/ 73 h 146"/>
                <a:gd name="T14" fmla="*/ 146 w 146"/>
                <a:gd name="T15" fmla="*/ 68 h 146"/>
                <a:gd name="T16" fmla="*/ 73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4" y="0"/>
                    <a:pt x="3" y="31"/>
                    <a:pt x="1" y="69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6"/>
                    <a:pt x="1" y="79"/>
                    <a:pt x="1" y="81"/>
                  </a:cubicBezTo>
                  <a:cubicBezTo>
                    <a:pt x="5" y="118"/>
                    <a:pt x="36" y="146"/>
                    <a:pt x="73" y="146"/>
                  </a:cubicBezTo>
                  <a:cubicBezTo>
                    <a:pt x="111" y="146"/>
                    <a:pt x="142" y="117"/>
                    <a:pt x="146" y="80"/>
                  </a:cubicBezTo>
                  <a:cubicBezTo>
                    <a:pt x="146" y="78"/>
                    <a:pt x="146" y="76"/>
                    <a:pt x="146" y="73"/>
                  </a:cubicBezTo>
                  <a:cubicBezTo>
                    <a:pt x="146" y="72"/>
                    <a:pt x="146" y="70"/>
                    <a:pt x="146" y="68"/>
                  </a:cubicBezTo>
                  <a:cubicBezTo>
                    <a:pt x="144" y="30"/>
                    <a:pt x="112" y="0"/>
                    <a:pt x="73" y="0"/>
                  </a:cubicBezTo>
                </a:path>
              </a:pathLst>
            </a:custGeom>
            <a:solidFill>
              <a:srgbClr val="E26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ṥḷíḋé">
              <a:extLst>
                <a:ext uri="{FF2B5EF4-FFF2-40B4-BE49-F238E27FC236}">
                  <a16:creationId xmlns:a16="http://schemas.microsoft.com/office/drawing/2014/main" id="{5721F73A-0D96-494A-A1AB-84A84FC22FD0}"/>
                </a:ext>
              </a:extLst>
            </p:cNvPr>
            <p:cNvSpPr/>
            <p:nvPr/>
          </p:nvSpPr>
          <p:spPr bwMode="auto">
            <a:xfrm>
              <a:off x="7165975" y="3316288"/>
              <a:ext cx="196850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68 h 146"/>
                <a:gd name="T4" fmla="*/ 0 w 146"/>
                <a:gd name="T5" fmla="*/ 73 h 146"/>
                <a:gd name="T6" fmla="*/ 0 w 146"/>
                <a:gd name="T7" fmla="*/ 80 h 146"/>
                <a:gd name="T8" fmla="*/ 73 w 146"/>
                <a:gd name="T9" fmla="*/ 146 h 146"/>
                <a:gd name="T10" fmla="*/ 146 w 146"/>
                <a:gd name="T11" fmla="*/ 80 h 146"/>
                <a:gd name="T12" fmla="*/ 146 w 146"/>
                <a:gd name="T13" fmla="*/ 73 h 146"/>
                <a:gd name="T14" fmla="*/ 146 w 146"/>
                <a:gd name="T15" fmla="*/ 68 h 146"/>
                <a:gd name="T16" fmla="*/ 73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4" y="0"/>
                    <a:pt x="3" y="30"/>
                    <a:pt x="0" y="68"/>
                  </a:cubicBezTo>
                  <a:cubicBezTo>
                    <a:pt x="0" y="70"/>
                    <a:pt x="0" y="72"/>
                    <a:pt x="0" y="73"/>
                  </a:cubicBezTo>
                  <a:cubicBezTo>
                    <a:pt x="0" y="76"/>
                    <a:pt x="0" y="78"/>
                    <a:pt x="0" y="80"/>
                  </a:cubicBezTo>
                  <a:cubicBezTo>
                    <a:pt x="4" y="117"/>
                    <a:pt x="35" y="146"/>
                    <a:pt x="73" y="146"/>
                  </a:cubicBezTo>
                  <a:cubicBezTo>
                    <a:pt x="111" y="146"/>
                    <a:pt x="142" y="117"/>
                    <a:pt x="146" y="80"/>
                  </a:cubicBezTo>
                  <a:cubicBezTo>
                    <a:pt x="146" y="78"/>
                    <a:pt x="146" y="76"/>
                    <a:pt x="146" y="73"/>
                  </a:cubicBezTo>
                  <a:cubicBezTo>
                    <a:pt x="146" y="72"/>
                    <a:pt x="146" y="70"/>
                    <a:pt x="146" y="68"/>
                  </a:cubicBezTo>
                  <a:cubicBezTo>
                    <a:pt x="143" y="30"/>
                    <a:pt x="112" y="0"/>
                    <a:pt x="73" y="0"/>
                  </a:cubicBezTo>
                </a:path>
              </a:pathLst>
            </a:custGeom>
            <a:solidFill>
              <a:srgbClr val="E26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ṥḻîḋe">
              <a:extLst>
                <a:ext uri="{FF2B5EF4-FFF2-40B4-BE49-F238E27FC236}">
                  <a16:creationId xmlns:a16="http://schemas.microsoft.com/office/drawing/2014/main" id="{D0915DCF-328E-4DC9-9311-3AEDD9A30A60}"/>
                </a:ext>
              </a:extLst>
            </p:cNvPr>
            <p:cNvSpPr/>
            <p:nvPr/>
          </p:nvSpPr>
          <p:spPr bwMode="auto">
            <a:xfrm>
              <a:off x="7138988" y="3030538"/>
              <a:ext cx="196850" cy="195263"/>
            </a:xfrm>
            <a:custGeom>
              <a:avLst/>
              <a:gdLst>
                <a:gd name="T0" fmla="*/ 73 w 146"/>
                <a:gd name="T1" fmla="*/ 0 h 146"/>
                <a:gd name="T2" fmla="*/ 0 w 146"/>
                <a:gd name="T3" fmla="*/ 67 h 146"/>
                <a:gd name="T4" fmla="*/ 0 w 146"/>
                <a:gd name="T5" fmla="*/ 73 h 146"/>
                <a:gd name="T6" fmla="*/ 0 w 146"/>
                <a:gd name="T7" fmla="*/ 79 h 146"/>
                <a:gd name="T8" fmla="*/ 73 w 146"/>
                <a:gd name="T9" fmla="*/ 146 h 146"/>
                <a:gd name="T10" fmla="*/ 146 w 146"/>
                <a:gd name="T11" fmla="*/ 79 h 146"/>
                <a:gd name="T12" fmla="*/ 146 w 146"/>
                <a:gd name="T13" fmla="*/ 73 h 146"/>
                <a:gd name="T14" fmla="*/ 146 w 146"/>
                <a:gd name="T15" fmla="*/ 67 h 146"/>
                <a:gd name="T16" fmla="*/ 73 w 146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5" y="0"/>
                    <a:pt x="3" y="29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3" y="116"/>
                    <a:pt x="35" y="146"/>
                    <a:pt x="73" y="146"/>
                  </a:cubicBezTo>
                  <a:cubicBezTo>
                    <a:pt x="111" y="146"/>
                    <a:pt x="143" y="116"/>
                    <a:pt x="146" y="79"/>
                  </a:cubicBezTo>
                  <a:cubicBezTo>
                    <a:pt x="146" y="77"/>
                    <a:pt x="146" y="75"/>
                    <a:pt x="146" y="73"/>
                  </a:cubicBezTo>
                  <a:cubicBezTo>
                    <a:pt x="146" y="71"/>
                    <a:pt x="146" y="69"/>
                    <a:pt x="146" y="67"/>
                  </a:cubicBezTo>
                  <a:cubicBezTo>
                    <a:pt x="143" y="29"/>
                    <a:pt x="111" y="0"/>
                    <a:pt x="7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$ḻídê">
              <a:extLst>
                <a:ext uri="{FF2B5EF4-FFF2-40B4-BE49-F238E27FC236}">
                  <a16:creationId xmlns:a16="http://schemas.microsoft.com/office/drawing/2014/main" id="{097AF1F1-813A-4CAF-AE7C-6389FDE2FF53}"/>
                </a:ext>
              </a:extLst>
            </p:cNvPr>
            <p:cNvSpPr/>
            <p:nvPr/>
          </p:nvSpPr>
          <p:spPr bwMode="auto">
            <a:xfrm>
              <a:off x="8310563" y="3030538"/>
              <a:ext cx="195263" cy="195263"/>
            </a:xfrm>
            <a:custGeom>
              <a:avLst/>
              <a:gdLst>
                <a:gd name="T0" fmla="*/ 73 w 146"/>
                <a:gd name="T1" fmla="*/ 0 h 146"/>
                <a:gd name="T2" fmla="*/ 66 w 146"/>
                <a:gd name="T3" fmla="*/ 0 h 146"/>
                <a:gd name="T4" fmla="*/ 0 w 146"/>
                <a:gd name="T5" fmla="*/ 80 h 146"/>
                <a:gd name="T6" fmla="*/ 73 w 146"/>
                <a:gd name="T7" fmla="*/ 146 h 146"/>
                <a:gd name="T8" fmla="*/ 146 w 146"/>
                <a:gd name="T9" fmla="*/ 73 h 146"/>
                <a:gd name="T10" fmla="*/ 73 w 146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71" y="0"/>
                    <a:pt x="68" y="0"/>
                    <a:pt x="66" y="0"/>
                  </a:cubicBezTo>
                  <a:cubicBezTo>
                    <a:pt x="44" y="27"/>
                    <a:pt x="22" y="53"/>
                    <a:pt x="0" y="80"/>
                  </a:cubicBezTo>
                  <a:cubicBezTo>
                    <a:pt x="4" y="117"/>
                    <a:pt x="35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2"/>
                    <a:pt x="113" y="0"/>
                    <a:pt x="73" y="0"/>
                  </a:cubicBezTo>
                </a:path>
              </a:pathLst>
            </a:custGeom>
            <a:solidFill>
              <a:srgbClr val="898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Sľiḓê">
              <a:extLst>
                <a:ext uri="{FF2B5EF4-FFF2-40B4-BE49-F238E27FC236}">
                  <a16:creationId xmlns:a16="http://schemas.microsoft.com/office/drawing/2014/main" id="{84903DA6-D51D-4AC6-841B-B83ACE938C90}"/>
                </a:ext>
              </a:extLst>
            </p:cNvPr>
            <p:cNvSpPr/>
            <p:nvPr/>
          </p:nvSpPr>
          <p:spPr bwMode="auto">
            <a:xfrm>
              <a:off x="8310563" y="3030538"/>
              <a:ext cx="88900" cy="106363"/>
            </a:xfrm>
            <a:custGeom>
              <a:avLst/>
              <a:gdLst>
                <a:gd name="T0" fmla="*/ 66 w 66"/>
                <a:gd name="T1" fmla="*/ 0 h 80"/>
                <a:gd name="T2" fmla="*/ 0 w 66"/>
                <a:gd name="T3" fmla="*/ 67 h 80"/>
                <a:gd name="T4" fmla="*/ 0 w 66"/>
                <a:gd name="T5" fmla="*/ 73 h 80"/>
                <a:gd name="T6" fmla="*/ 0 w 66"/>
                <a:gd name="T7" fmla="*/ 79 h 80"/>
                <a:gd name="T8" fmla="*/ 0 w 66"/>
                <a:gd name="T9" fmla="*/ 80 h 80"/>
                <a:gd name="T10" fmla="*/ 66 w 66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cubicBezTo>
                    <a:pt x="31" y="3"/>
                    <a:pt x="3" y="32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22" y="53"/>
                    <a:pt x="44" y="27"/>
                    <a:pt x="66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1ïḍé">
              <a:extLst>
                <a:ext uri="{FF2B5EF4-FFF2-40B4-BE49-F238E27FC236}">
                  <a16:creationId xmlns:a16="http://schemas.microsoft.com/office/drawing/2014/main" id="{5859CA8F-A679-462A-BC0B-2C758BF44D5B}"/>
                </a:ext>
              </a:extLst>
            </p:cNvPr>
            <p:cNvSpPr/>
            <p:nvPr/>
          </p:nvSpPr>
          <p:spPr bwMode="auto">
            <a:xfrm>
              <a:off x="7831138" y="3030538"/>
              <a:ext cx="195263" cy="195263"/>
            </a:xfrm>
            <a:custGeom>
              <a:avLst/>
              <a:gdLst>
                <a:gd name="T0" fmla="*/ 73 w 146"/>
                <a:gd name="T1" fmla="*/ 0 h 146"/>
                <a:gd name="T2" fmla="*/ 1 w 146"/>
                <a:gd name="T3" fmla="*/ 67 h 146"/>
                <a:gd name="T4" fmla="*/ 0 w 146"/>
                <a:gd name="T5" fmla="*/ 73 h 146"/>
                <a:gd name="T6" fmla="*/ 1 w 146"/>
                <a:gd name="T7" fmla="*/ 79 h 146"/>
                <a:gd name="T8" fmla="*/ 33 w 146"/>
                <a:gd name="T9" fmla="*/ 134 h 146"/>
                <a:gd name="T10" fmla="*/ 47 w 146"/>
                <a:gd name="T11" fmla="*/ 141 h 146"/>
                <a:gd name="T12" fmla="*/ 73 w 146"/>
                <a:gd name="T13" fmla="*/ 146 h 146"/>
                <a:gd name="T14" fmla="*/ 146 w 146"/>
                <a:gd name="T15" fmla="*/ 79 h 146"/>
                <a:gd name="T16" fmla="*/ 146 w 146"/>
                <a:gd name="T17" fmla="*/ 73 h 146"/>
                <a:gd name="T18" fmla="*/ 146 w 146"/>
                <a:gd name="T19" fmla="*/ 67 h 146"/>
                <a:gd name="T20" fmla="*/ 73 w 146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cubicBezTo>
                    <a:pt x="35" y="0"/>
                    <a:pt x="4" y="29"/>
                    <a:pt x="1" y="67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1" y="79"/>
                  </a:cubicBezTo>
                  <a:cubicBezTo>
                    <a:pt x="3" y="102"/>
                    <a:pt x="15" y="122"/>
                    <a:pt x="33" y="134"/>
                  </a:cubicBezTo>
                  <a:cubicBezTo>
                    <a:pt x="38" y="137"/>
                    <a:pt x="42" y="139"/>
                    <a:pt x="47" y="141"/>
                  </a:cubicBezTo>
                  <a:cubicBezTo>
                    <a:pt x="55" y="144"/>
                    <a:pt x="64" y="146"/>
                    <a:pt x="73" y="146"/>
                  </a:cubicBezTo>
                  <a:cubicBezTo>
                    <a:pt x="112" y="146"/>
                    <a:pt x="143" y="116"/>
                    <a:pt x="146" y="79"/>
                  </a:cubicBezTo>
                  <a:cubicBezTo>
                    <a:pt x="146" y="77"/>
                    <a:pt x="146" y="75"/>
                    <a:pt x="146" y="73"/>
                  </a:cubicBezTo>
                  <a:cubicBezTo>
                    <a:pt x="146" y="71"/>
                    <a:pt x="146" y="69"/>
                    <a:pt x="146" y="67"/>
                  </a:cubicBezTo>
                  <a:cubicBezTo>
                    <a:pt x="143" y="29"/>
                    <a:pt x="112" y="0"/>
                    <a:pt x="7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ḻïďê">
              <a:extLst>
                <a:ext uri="{FF2B5EF4-FFF2-40B4-BE49-F238E27FC236}">
                  <a16:creationId xmlns:a16="http://schemas.microsoft.com/office/drawing/2014/main" id="{B0452A4A-23EF-44D9-91C8-2F406DCC0178}"/>
                </a:ext>
              </a:extLst>
            </p:cNvPr>
            <p:cNvSpPr/>
            <p:nvPr/>
          </p:nvSpPr>
          <p:spPr bwMode="auto">
            <a:xfrm>
              <a:off x="4919663" y="2228851"/>
              <a:ext cx="327025" cy="22542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ḻiḋé">
              <a:extLst>
                <a:ext uri="{FF2B5EF4-FFF2-40B4-BE49-F238E27FC236}">
                  <a16:creationId xmlns:a16="http://schemas.microsoft.com/office/drawing/2014/main" id="{5E90F31F-3FE0-4D29-9E42-37433B02FFB3}"/>
                </a:ext>
              </a:extLst>
            </p:cNvPr>
            <p:cNvSpPr/>
            <p:nvPr/>
          </p:nvSpPr>
          <p:spPr bwMode="auto">
            <a:xfrm>
              <a:off x="4919663" y="2228851"/>
              <a:ext cx="327025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Sḻiďê">
              <a:extLst>
                <a:ext uri="{FF2B5EF4-FFF2-40B4-BE49-F238E27FC236}">
                  <a16:creationId xmlns:a16="http://schemas.microsoft.com/office/drawing/2014/main" id="{E0890C39-7E68-4008-AD7E-CF812A22C506}"/>
                </a:ext>
              </a:extLst>
            </p:cNvPr>
            <p:cNvSpPr/>
            <p:nvPr/>
          </p:nvSpPr>
          <p:spPr bwMode="auto">
            <a:xfrm>
              <a:off x="5522913" y="2228851"/>
              <a:ext cx="328613" cy="225425"/>
            </a:xfrm>
            <a:prstGeom prst="rect">
              <a:avLst/>
            </a:prstGeom>
            <a:solidFill>
              <a:srgbClr val="44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1ïḓê">
              <a:extLst>
                <a:ext uri="{FF2B5EF4-FFF2-40B4-BE49-F238E27FC236}">
                  <a16:creationId xmlns:a16="http://schemas.microsoft.com/office/drawing/2014/main" id="{1686516D-1E9B-48CC-B2F9-DFEF7E6C6D7D}"/>
                </a:ext>
              </a:extLst>
            </p:cNvPr>
            <p:cNvSpPr/>
            <p:nvPr/>
          </p:nvSpPr>
          <p:spPr bwMode="auto">
            <a:xfrm>
              <a:off x="5522913" y="2228851"/>
              <a:ext cx="328613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ṣḷïdê">
              <a:extLst>
                <a:ext uri="{FF2B5EF4-FFF2-40B4-BE49-F238E27FC236}">
                  <a16:creationId xmlns:a16="http://schemas.microsoft.com/office/drawing/2014/main" id="{B2B09FC4-7032-4DE4-ADC9-814F6EC1A40F}"/>
                </a:ext>
              </a:extLst>
            </p:cNvPr>
            <p:cNvSpPr/>
            <p:nvPr/>
          </p:nvSpPr>
          <p:spPr bwMode="auto">
            <a:xfrm>
              <a:off x="6586538" y="2228851"/>
              <a:ext cx="328613" cy="225425"/>
            </a:xfrm>
            <a:prstGeom prst="rect">
              <a:avLst/>
            </a:prstGeom>
            <a:solidFill>
              <a:srgbClr val="E26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1íďê">
              <a:extLst>
                <a:ext uri="{FF2B5EF4-FFF2-40B4-BE49-F238E27FC236}">
                  <a16:creationId xmlns:a16="http://schemas.microsoft.com/office/drawing/2014/main" id="{FDE8075C-1EE0-4401-A209-3EA2BD8A3546}"/>
                </a:ext>
              </a:extLst>
            </p:cNvPr>
            <p:cNvSpPr/>
            <p:nvPr/>
          </p:nvSpPr>
          <p:spPr bwMode="auto">
            <a:xfrm>
              <a:off x="6586538" y="2228851"/>
              <a:ext cx="328613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sliḑé">
              <a:extLst>
                <a:ext uri="{FF2B5EF4-FFF2-40B4-BE49-F238E27FC236}">
                  <a16:creationId xmlns:a16="http://schemas.microsoft.com/office/drawing/2014/main" id="{CA92F673-29DC-42B9-B5D1-2368AB89613F}"/>
                </a:ext>
              </a:extLst>
            </p:cNvPr>
            <p:cNvSpPr/>
            <p:nvPr/>
          </p:nvSpPr>
          <p:spPr bwMode="auto">
            <a:xfrm>
              <a:off x="3297238" y="3006726"/>
              <a:ext cx="484188" cy="414338"/>
            </a:xfrm>
            <a:custGeom>
              <a:avLst/>
              <a:gdLst>
                <a:gd name="T0" fmla="*/ 358 w 361"/>
                <a:gd name="T1" fmla="*/ 126 h 310"/>
                <a:gd name="T2" fmla="*/ 20 w 361"/>
                <a:gd name="T3" fmla="*/ 227 h 310"/>
                <a:gd name="T4" fmla="*/ 28 w 361"/>
                <a:gd name="T5" fmla="*/ 292 h 310"/>
                <a:gd name="T6" fmla="*/ 63 w 361"/>
                <a:gd name="T7" fmla="*/ 292 h 310"/>
                <a:gd name="T8" fmla="*/ 96 w 361"/>
                <a:gd name="T9" fmla="*/ 306 h 310"/>
                <a:gd name="T10" fmla="*/ 142 w 361"/>
                <a:gd name="T11" fmla="*/ 303 h 310"/>
                <a:gd name="T12" fmla="*/ 323 w 361"/>
                <a:gd name="T13" fmla="*/ 169 h 310"/>
                <a:gd name="T14" fmla="*/ 361 w 361"/>
                <a:gd name="T15" fmla="*/ 139 h 310"/>
                <a:gd name="T16" fmla="*/ 301 w 361"/>
                <a:gd name="T17" fmla="*/ 143 h 310"/>
                <a:gd name="T18" fmla="*/ 281 w 361"/>
                <a:gd name="T19" fmla="*/ 213 h 310"/>
                <a:gd name="T20" fmla="*/ 293 w 361"/>
                <a:gd name="T21" fmla="*/ 143 h 310"/>
                <a:gd name="T22" fmla="*/ 261 w 361"/>
                <a:gd name="T23" fmla="*/ 147 h 310"/>
                <a:gd name="T24" fmla="*/ 229 w 361"/>
                <a:gd name="T25" fmla="*/ 261 h 310"/>
                <a:gd name="T26" fmla="*/ 250 w 361"/>
                <a:gd name="T27" fmla="*/ 148 h 310"/>
                <a:gd name="T28" fmla="*/ 206 w 361"/>
                <a:gd name="T29" fmla="*/ 157 h 310"/>
                <a:gd name="T30" fmla="*/ 175 w 361"/>
                <a:gd name="T31" fmla="*/ 282 h 310"/>
                <a:gd name="T32" fmla="*/ 197 w 361"/>
                <a:gd name="T33" fmla="*/ 159 h 310"/>
                <a:gd name="T34" fmla="*/ 155 w 361"/>
                <a:gd name="T35" fmla="*/ 173 h 310"/>
                <a:gd name="T36" fmla="*/ 129 w 361"/>
                <a:gd name="T37" fmla="*/ 289 h 310"/>
                <a:gd name="T38" fmla="*/ 146 w 361"/>
                <a:gd name="T39" fmla="*/ 177 h 310"/>
                <a:gd name="T40" fmla="*/ 100 w 361"/>
                <a:gd name="T41" fmla="*/ 201 h 310"/>
                <a:gd name="T42" fmla="*/ 83 w 361"/>
                <a:gd name="T43" fmla="*/ 277 h 310"/>
                <a:gd name="T44" fmla="*/ 90 w 361"/>
                <a:gd name="T45" fmla="*/ 207 h 310"/>
                <a:gd name="T46" fmla="*/ 33 w 361"/>
                <a:gd name="T47" fmla="*/ 268 h 310"/>
                <a:gd name="T48" fmla="*/ 84 w 361"/>
                <a:gd name="T49" fmla="*/ 200 h 310"/>
                <a:gd name="T50" fmla="*/ 32 w 361"/>
                <a:gd name="T51" fmla="*/ 207 h 310"/>
                <a:gd name="T52" fmla="*/ 95 w 361"/>
                <a:gd name="T53" fmla="*/ 192 h 310"/>
                <a:gd name="T54" fmla="*/ 137 w 361"/>
                <a:gd name="T55" fmla="*/ 168 h 310"/>
                <a:gd name="T56" fmla="*/ 60 w 361"/>
                <a:gd name="T57" fmla="*/ 151 h 310"/>
                <a:gd name="T58" fmla="*/ 148 w 361"/>
                <a:gd name="T59" fmla="*/ 164 h 310"/>
                <a:gd name="T60" fmla="*/ 190 w 361"/>
                <a:gd name="T61" fmla="*/ 149 h 310"/>
                <a:gd name="T62" fmla="*/ 103 w 361"/>
                <a:gd name="T63" fmla="*/ 119 h 310"/>
                <a:gd name="T64" fmla="*/ 201 w 361"/>
                <a:gd name="T65" fmla="*/ 146 h 310"/>
                <a:gd name="T66" fmla="*/ 244 w 361"/>
                <a:gd name="T67" fmla="*/ 137 h 310"/>
                <a:gd name="T68" fmla="*/ 163 w 361"/>
                <a:gd name="T69" fmla="*/ 101 h 310"/>
                <a:gd name="T70" fmla="*/ 256 w 361"/>
                <a:gd name="T71" fmla="*/ 135 h 310"/>
                <a:gd name="T72" fmla="*/ 285 w 361"/>
                <a:gd name="T73" fmla="*/ 133 h 310"/>
                <a:gd name="T74" fmla="*/ 239 w 361"/>
                <a:gd name="T75" fmla="*/ 107 h 310"/>
                <a:gd name="T76" fmla="*/ 229 w 361"/>
                <a:gd name="T77" fmla="*/ 98 h 310"/>
                <a:gd name="T78" fmla="*/ 297 w 361"/>
                <a:gd name="T79" fmla="*/ 131 h 310"/>
                <a:gd name="T80" fmla="*/ 358 w 361"/>
                <a:gd name="T81" fmla="*/ 1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1" h="310">
                  <a:moveTo>
                    <a:pt x="358" y="126"/>
                  </a:moveTo>
                  <a:cubicBezTo>
                    <a:pt x="358" y="126"/>
                    <a:pt x="59" y="0"/>
                    <a:pt x="20" y="227"/>
                  </a:cubicBezTo>
                  <a:cubicBezTo>
                    <a:pt x="20" y="227"/>
                    <a:pt x="0" y="263"/>
                    <a:pt x="28" y="292"/>
                  </a:cubicBezTo>
                  <a:cubicBezTo>
                    <a:pt x="28" y="292"/>
                    <a:pt x="34" y="276"/>
                    <a:pt x="63" y="292"/>
                  </a:cubicBezTo>
                  <a:cubicBezTo>
                    <a:pt x="73" y="298"/>
                    <a:pt x="84" y="303"/>
                    <a:pt x="96" y="306"/>
                  </a:cubicBezTo>
                  <a:cubicBezTo>
                    <a:pt x="111" y="310"/>
                    <a:pt x="127" y="309"/>
                    <a:pt x="142" y="303"/>
                  </a:cubicBezTo>
                  <a:cubicBezTo>
                    <a:pt x="142" y="303"/>
                    <a:pt x="241" y="298"/>
                    <a:pt x="323" y="169"/>
                  </a:cubicBezTo>
                  <a:cubicBezTo>
                    <a:pt x="323" y="169"/>
                    <a:pt x="359" y="147"/>
                    <a:pt x="361" y="139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43"/>
                    <a:pt x="306" y="186"/>
                    <a:pt x="281" y="213"/>
                  </a:cubicBezTo>
                  <a:cubicBezTo>
                    <a:pt x="281" y="213"/>
                    <a:pt x="303" y="145"/>
                    <a:pt x="293" y="143"/>
                  </a:cubicBezTo>
                  <a:cubicBezTo>
                    <a:pt x="290" y="143"/>
                    <a:pt x="261" y="147"/>
                    <a:pt x="261" y="147"/>
                  </a:cubicBezTo>
                  <a:cubicBezTo>
                    <a:pt x="261" y="147"/>
                    <a:pt x="269" y="222"/>
                    <a:pt x="229" y="261"/>
                  </a:cubicBezTo>
                  <a:cubicBezTo>
                    <a:pt x="229" y="261"/>
                    <a:pt x="266" y="184"/>
                    <a:pt x="250" y="148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7"/>
                    <a:pt x="218" y="236"/>
                    <a:pt x="175" y="282"/>
                  </a:cubicBezTo>
                  <a:cubicBezTo>
                    <a:pt x="175" y="282"/>
                    <a:pt x="211" y="200"/>
                    <a:pt x="197" y="159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5" y="251"/>
                    <a:pt x="129" y="289"/>
                  </a:cubicBezTo>
                  <a:cubicBezTo>
                    <a:pt x="129" y="289"/>
                    <a:pt x="160" y="191"/>
                    <a:pt x="146" y="177"/>
                  </a:cubicBezTo>
                  <a:cubicBezTo>
                    <a:pt x="146" y="177"/>
                    <a:pt x="108" y="192"/>
                    <a:pt x="100" y="201"/>
                  </a:cubicBezTo>
                  <a:cubicBezTo>
                    <a:pt x="100" y="201"/>
                    <a:pt x="106" y="257"/>
                    <a:pt x="83" y="277"/>
                  </a:cubicBezTo>
                  <a:cubicBezTo>
                    <a:pt x="83" y="277"/>
                    <a:pt x="97" y="209"/>
                    <a:pt x="90" y="207"/>
                  </a:cubicBezTo>
                  <a:cubicBezTo>
                    <a:pt x="90" y="207"/>
                    <a:pt x="46" y="239"/>
                    <a:pt x="33" y="268"/>
                  </a:cubicBezTo>
                  <a:cubicBezTo>
                    <a:pt x="33" y="268"/>
                    <a:pt x="49" y="224"/>
                    <a:pt x="84" y="200"/>
                  </a:cubicBezTo>
                  <a:cubicBezTo>
                    <a:pt x="84" y="200"/>
                    <a:pt x="55" y="195"/>
                    <a:pt x="32" y="207"/>
                  </a:cubicBezTo>
                  <a:cubicBezTo>
                    <a:pt x="32" y="207"/>
                    <a:pt x="48" y="178"/>
                    <a:pt x="95" y="192"/>
                  </a:cubicBezTo>
                  <a:cubicBezTo>
                    <a:pt x="95" y="192"/>
                    <a:pt x="130" y="168"/>
                    <a:pt x="137" y="168"/>
                  </a:cubicBezTo>
                  <a:cubicBezTo>
                    <a:pt x="137" y="168"/>
                    <a:pt x="92" y="148"/>
                    <a:pt x="60" y="151"/>
                  </a:cubicBezTo>
                  <a:cubicBezTo>
                    <a:pt x="60" y="151"/>
                    <a:pt x="95" y="131"/>
                    <a:pt x="148" y="164"/>
                  </a:cubicBezTo>
                  <a:cubicBezTo>
                    <a:pt x="190" y="149"/>
                    <a:pt x="190" y="149"/>
                    <a:pt x="190" y="149"/>
                  </a:cubicBezTo>
                  <a:cubicBezTo>
                    <a:pt x="190" y="149"/>
                    <a:pt x="132" y="119"/>
                    <a:pt x="103" y="119"/>
                  </a:cubicBezTo>
                  <a:cubicBezTo>
                    <a:pt x="103" y="119"/>
                    <a:pt x="142" y="104"/>
                    <a:pt x="201" y="146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4" y="137"/>
                    <a:pt x="196" y="108"/>
                    <a:pt x="163" y="101"/>
                  </a:cubicBezTo>
                  <a:cubicBezTo>
                    <a:pt x="163" y="101"/>
                    <a:pt x="202" y="95"/>
                    <a:pt x="256" y="135"/>
                  </a:cubicBezTo>
                  <a:cubicBezTo>
                    <a:pt x="285" y="133"/>
                    <a:pt x="285" y="133"/>
                    <a:pt x="285" y="133"/>
                  </a:cubicBezTo>
                  <a:cubicBezTo>
                    <a:pt x="285" y="133"/>
                    <a:pt x="250" y="112"/>
                    <a:pt x="239" y="107"/>
                  </a:cubicBezTo>
                  <a:cubicBezTo>
                    <a:pt x="228" y="102"/>
                    <a:pt x="229" y="98"/>
                    <a:pt x="229" y="98"/>
                  </a:cubicBezTo>
                  <a:cubicBezTo>
                    <a:pt x="254" y="103"/>
                    <a:pt x="278" y="114"/>
                    <a:pt x="297" y="131"/>
                  </a:cubicBezTo>
                  <a:cubicBezTo>
                    <a:pt x="297" y="131"/>
                    <a:pt x="358" y="130"/>
                    <a:pt x="358" y="126"/>
                  </a:cubicBezTo>
                  <a:close/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ḷîḑê">
              <a:extLst>
                <a:ext uri="{FF2B5EF4-FFF2-40B4-BE49-F238E27FC236}">
                  <a16:creationId xmlns:a16="http://schemas.microsoft.com/office/drawing/2014/main" id="{0ECC4E45-A8B4-48A9-9EDA-BDCB0DBB1C87}"/>
                </a:ext>
              </a:extLst>
            </p:cNvPr>
            <p:cNvSpPr/>
            <p:nvPr/>
          </p:nvSpPr>
          <p:spPr bwMode="auto">
            <a:xfrm>
              <a:off x="3373438" y="2544763"/>
              <a:ext cx="388938" cy="374650"/>
            </a:xfrm>
            <a:custGeom>
              <a:avLst/>
              <a:gdLst>
                <a:gd name="T0" fmla="*/ 290 w 290"/>
                <a:gd name="T1" fmla="*/ 245 h 279"/>
                <a:gd name="T2" fmla="*/ 32 w 290"/>
                <a:gd name="T3" fmla="*/ 112 h 279"/>
                <a:gd name="T4" fmla="*/ 0 w 290"/>
                <a:gd name="T5" fmla="*/ 155 h 279"/>
                <a:gd name="T6" fmla="*/ 20 w 290"/>
                <a:gd name="T7" fmla="*/ 175 h 279"/>
                <a:gd name="T8" fmla="*/ 32 w 290"/>
                <a:gd name="T9" fmla="*/ 202 h 279"/>
                <a:gd name="T10" fmla="*/ 61 w 290"/>
                <a:gd name="T11" fmla="*/ 227 h 279"/>
                <a:gd name="T12" fmla="*/ 245 w 290"/>
                <a:gd name="T13" fmla="*/ 250 h 279"/>
                <a:gd name="T14" fmla="*/ 285 w 290"/>
                <a:gd name="T15" fmla="*/ 253 h 279"/>
                <a:gd name="T16" fmla="*/ 247 w 290"/>
                <a:gd name="T17" fmla="*/ 222 h 279"/>
                <a:gd name="T18" fmla="*/ 196 w 290"/>
                <a:gd name="T19" fmla="*/ 252 h 279"/>
                <a:gd name="T20" fmla="*/ 242 w 290"/>
                <a:gd name="T21" fmla="*/ 217 h 279"/>
                <a:gd name="T22" fmla="*/ 221 w 290"/>
                <a:gd name="T23" fmla="*/ 201 h 279"/>
                <a:gd name="T24" fmla="*/ 137 w 290"/>
                <a:gd name="T25" fmla="*/ 251 h 279"/>
                <a:gd name="T26" fmla="*/ 214 w 290"/>
                <a:gd name="T27" fmla="*/ 196 h 279"/>
                <a:gd name="T28" fmla="*/ 183 w 290"/>
                <a:gd name="T29" fmla="*/ 176 h 279"/>
                <a:gd name="T30" fmla="*/ 92 w 290"/>
                <a:gd name="T31" fmla="*/ 233 h 279"/>
                <a:gd name="T32" fmla="*/ 176 w 290"/>
                <a:gd name="T33" fmla="*/ 172 h 279"/>
                <a:gd name="T34" fmla="*/ 143 w 290"/>
                <a:gd name="T35" fmla="*/ 156 h 279"/>
                <a:gd name="T36" fmla="*/ 61 w 290"/>
                <a:gd name="T37" fmla="*/ 210 h 279"/>
                <a:gd name="T38" fmla="*/ 135 w 290"/>
                <a:gd name="T39" fmla="*/ 153 h 279"/>
                <a:gd name="T40" fmla="*/ 94 w 290"/>
                <a:gd name="T41" fmla="*/ 142 h 279"/>
                <a:gd name="T42" fmla="*/ 40 w 290"/>
                <a:gd name="T43" fmla="*/ 177 h 279"/>
                <a:gd name="T44" fmla="*/ 85 w 290"/>
                <a:gd name="T45" fmla="*/ 139 h 279"/>
                <a:gd name="T46" fmla="*/ 16 w 290"/>
                <a:gd name="T47" fmla="*/ 143 h 279"/>
                <a:gd name="T48" fmla="*/ 85 w 290"/>
                <a:gd name="T49" fmla="*/ 132 h 279"/>
                <a:gd name="T50" fmla="*/ 50 w 290"/>
                <a:gd name="T51" fmla="*/ 107 h 279"/>
                <a:gd name="T52" fmla="*/ 96 w 290"/>
                <a:gd name="T53" fmla="*/ 134 h 279"/>
                <a:gd name="T54" fmla="*/ 135 w 290"/>
                <a:gd name="T55" fmla="*/ 144 h 279"/>
                <a:gd name="T56" fmla="*/ 99 w 290"/>
                <a:gd name="T57" fmla="*/ 89 h 279"/>
                <a:gd name="T58" fmla="*/ 144 w 290"/>
                <a:gd name="T59" fmla="*/ 147 h 279"/>
                <a:gd name="T60" fmla="*/ 177 w 290"/>
                <a:gd name="T61" fmla="*/ 162 h 279"/>
                <a:gd name="T62" fmla="*/ 142 w 290"/>
                <a:gd name="T63" fmla="*/ 95 h 279"/>
                <a:gd name="T64" fmla="*/ 185 w 290"/>
                <a:gd name="T65" fmla="*/ 167 h 279"/>
                <a:gd name="T66" fmla="*/ 216 w 290"/>
                <a:gd name="T67" fmla="*/ 186 h 279"/>
                <a:gd name="T68" fmla="*/ 189 w 290"/>
                <a:gd name="T69" fmla="*/ 118 h 279"/>
                <a:gd name="T70" fmla="*/ 224 w 290"/>
                <a:gd name="T71" fmla="*/ 192 h 279"/>
                <a:gd name="T72" fmla="*/ 243 w 290"/>
                <a:gd name="T73" fmla="*/ 207 h 279"/>
                <a:gd name="T74" fmla="*/ 230 w 290"/>
                <a:gd name="T75" fmla="*/ 165 h 279"/>
                <a:gd name="T76" fmla="*/ 229 w 290"/>
                <a:gd name="T77" fmla="*/ 154 h 279"/>
                <a:gd name="T78" fmla="*/ 251 w 290"/>
                <a:gd name="T79" fmla="*/ 213 h 279"/>
                <a:gd name="T80" fmla="*/ 290 w 290"/>
                <a:gd name="T81" fmla="*/ 24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0" h="279">
                  <a:moveTo>
                    <a:pt x="290" y="245"/>
                  </a:moveTo>
                  <a:cubicBezTo>
                    <a:pt x="290" y="245"/>
                    <a:pt x="184" y="0"/>
                    <a:pt x="32" y="112"/>
                  </a:cubicBezTo>
                  <a:cubicBezTo>
                    <a:pt x="32" y="112"/>
                    <a:pt x="0" y="121"/>
                    <a:pt x="0" y="155"/>
                  </a:cubicBezTo>
                  <a:cubicBezTo>
                    <a:pt x="0" y="155"/>
                    <a:pt x="12" y="149"/>
                    <a:pt x="20" y="175"/>
                  </a:cubicBezTo>
                  <a:cubicBezTo>
                    <a:pt x="23" y="184"/>
                    <a:pt x="27" y="193"/>
                    <a:pt x="32" y="202"/>
                  </a:cubicBezTo>
                  <a:cubicBezTo>
                    <a:pt x="39" y="213"/>
                    <a:pt x="49" y="222"/>
                    <a:pt x="61" y="227"/>
                  </a:cubicBezTo>
                  <a:cubicBezTo>
                    <a:pt x="61" y="227"/>
                    <a:pt x="123" y="279"/>
                    <a:pt x="245" y="250"/>
                  </a:cubicBezTo>
                  <a:cubicBezTo>
                    <a:pt x="245" y="250"/>
                    <a:pt x="279" y="257"/>
                    <a:pt x="285" y="253"/>
                  </a:cubicBezTo>
                  <a:cubicBezTo>
                    <a:pt x="247" y="222"/>
                    <a:pt x="247" y="222"/>
                    <a:pt x="247" y="222"/>
                  </a:cubicBezTo>
                  <a:cubicBezTo>
                    <a:pt x="247" y="222"/>
                    <a:pt x="225" y="250"/>
                    <a:pt x="196" y="252"/>
                  </a:cubicBezTo>
                  <a:cubicBezTo>
                    <a:pt x="196" y="252"/>
                    <a:pt x="247" y="224"/>
                    <a:pt x="242" y="217"/>
                  </a:cubicBezTo>
                  <a:cubicBezTo>
                    <a:pt x="241" y="216"/>
                    <a:pt x="221" y="201"/>
                    <a:pt x="221" y="201"/>
                  </a:cubicBezTo>
                  <a:cubicBezTo>
                    <a:pt x="221" y="201"/>
                    <a:pt x="183" y="250"/>
                    <a:pt x="137" y="251"/>
                  </a:cubicBezTo>
                  <a:cubicBezTo>
                    <a:pt x="137" y="251"/>
                    <a:pt x="203" y="226"/>
                    <a:pt x="214" y="196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3" y="176"/>
                    <a:pt x="144" y="230"/>
                    <a:pt x="92" y="233"/>
                  </a:cubicBezTo>
                  <a:cubicBezTo>
                    <a:pt x="92" y="233"/>
                    <a:pt x="160" y="204"/>
                    <a:pt x="176" y="172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43" y="156"/>
                    <a:pt x="104" y="208"/>
                    <a:pt x="61" y="210"/>
                  </a:cubicBezTo>
                  <a:cubicBezTo>
                    <a:pt x="61" y="210"/>
                    <a:pt x="136" y="170"/>
                    <a:pt x="135" y="153"/>
                  </a:cubicBezTo>
                  <a:cubicBezTo>
                    <a:pt x="135" y="153"/>
                    <a:pt x="104" y="141"/>
                    <a:pt x="94" y="142"/>
                  </a:cubicBezTo>
                  <a:cubicBezTo>
                    <a:pt x="94" y="142"/>
                    <a:pt x="66" y="178"/>
                    <a:pt x="40" y="177"/>
                  </a:cubicBezTo>
                  <a:cubicBezTo>
                    <a:pt x="40" y="177"/>
                    <a:pt x="88" y="145"/>
                    <a:pt x="85" y="139"/>
                  </a:cubicBezTo>
                  <a:cubicBezTo>
                    <a:pt x="85" y="139"/>
                    <a:pt x="40" y="134"/>
                    <a:pt x="16" y="143"/>
                  </a:cubicBezTo>
                  <a:cubicBezTo>
                    <a:pt x="16" y="143"/>
                    <a:pt x="51" y="127"/>
                    <a:pt x="85" y="132"/>
                  </a:cubicBezTo>
                  <a:cubicBezTo>
                    <a:pt x="85" y="132"/>
                    <a:pt x="71" y="113"/>
                    <a:pt x="50" y="107"/>
                  </a:cubicBezTo>
                  <a:cubicBezTo>
                    <a:pt x="50" y="107"/>
                    <a:pt x="76" y="99"/>
                    <a:pt x="96" y="134"/>
                  </a:cubicBezTo>
                  <a:cubicBezTo>
                    <a:pt x="96" y="134"/>
                    <a:pt x="131" y="139"/>
                    <a:pt x="135" y="144"/>
                  </a:cubicBezTo>
                  <a:cubicBezTo>
                    <a:pt x="135" y="144"/>
                    <a:pt x="120" y="106"/>
                    <a:pt x="99" y="89"/>
                  </a:cubicBezTo>
                  <a:cubicBezTo>
                    <a:pt x="99" y="89"/>
                    <a:pt x="131" y="97"/>
                    <a:pt x="144" y="147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62"/>
                    <a:pt x="160" y="111"/>
                    <a:pt x="142" y="95"/>
                  </a:cubicBezTo>
                  <a:cubicBezTo>
                    <a:pt x="142" y="95"/>
                    <a:pt x="174" y="108"/>
                    <a:pt x="185" y="167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6"/>
                    <a:pt x="204" y="141"/>
                    <a:pt x="189" y="118"/>
                  </a:cubicBezTo>
                  <a:cubicBezTo>
                    <a:pt x="189" y="118"/>
                    <a:pt x="215" y="137"/>
                    <a:pt x="224" y="192"/>
                  </a:cubicBezTo>
                  <a:cubicBezTo>
                    <a:pt x="243" y="207"/>
                    <a:pt x="243" y="207"/>
                    <a:pt x="243" y="207"/>
                  </a:cubicBezTo>
                  <a:cubicBezTo>
                    <a:pt x="243" y="207"/>
                    <a:pt x="234" y="174"/>
                    <a:pt x="230" y="165"/>
                  </a:cubicBezTo>
                  <a:cubicBezTo>
                    <a:pt x="227" y="156"/>
                    <a:pt x="229" y="154"/>
                    <a:pt x="229" y="154"/>
                  </a:cubicBezTo>
                  <a:cubicBezTo>
                    <a:pt x="242" y="171"/>
                    <a:pt x="249" y="192"/>
                    <a:pt x="251" y="213"/>
                  </a:cubicBezTo>
                  <a:cubicBezTo>
                    <a:pt x="251" y="213"/>
                    <a:pt x="288" y="247"/>
                    <a:pt x="290" y="245"/>
                  </a:cubicBezTo>
                  <a:close/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66249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协议分析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D8C915-E3C2-4ECE-816A-3F57968D092E}"/>
              </a:ext>
            </a:extLst>
          </p:cNvPr>
          <p:cNvSpPr/>
          <p:nvPr/>
        </p:nvSpPr>
        <p:spPr>
          <a:xfrm>
            <a:off x="1110820" y="2193422"/>
            <a:ext cx="5098391" cy="351940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4E2711-5696-463C-96D3-C84FBA6771EE}"/>
              </a:ext>
            </a:extLst>
          </p:cNvPr>
          <p:cNvGrpSpPr/>
          <p:nvPr/>
        </p:nvGrpSpPr>
        <p:grpSpPr>
          <a:xfrm>
            <a:off x="1110820" y="1796996"/>
            <a:ext cx="1693340" cy="416366"/>
            <a:chOff x="1303393" y="3235029"/>
            <a:chExt cx="1693340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359DE-025F-4773-A35E-1466C1E63AE0}"/>
                </a:ext>
              </a:extLst>
            </p:cNvPr>
            <p:cNvSpPr/>
            <p:nvPr/>
          </p:nvSpPr>
          <p:spPr>
            <a:xfrm>
              <a:off x="1303393" y="3235029"/>
              <a:ext cx="169334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C9539F-01C6-4711-BDD9-204769AFE9A4}"/>
                </a:ext>
              </a:extLst>
            </p:cNvPr>
            <p:cNvSpPr/>
            <p:nvPr/>
          </p:nvSpPr>
          <p:spPr>
            <a:xfrm>
              <a:off x="1504549" y="3252605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协议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F61CDFE-AE27-4044-981E-9BD689D53B8B}"/>
              </a:ext>
            </a:extLst>
          </p:cNvPr>
          <p:cNvSpPr txBox="1">
            <a:spLocks/>
          </p:cNvSpPr>
          <p:nvPr/>
        </p:nvSpPr>
        <p:spPr>
          <a:xfrm>
            <a:off x="1311976" y="2438129"/>
            <a:ext cx="5698425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zh-CN" altLang="en-US" sz="1700" dirty="0">
                <a:solidFill>
                  <a:schemeClr val="bg1"/>
                </a:solidFill>
              </a:rPr>
              <a:t>协议命令分类</a:t>
            </a:r>
            <a:endParaRPr kumimoji="1" lang="en-US" altLang="zh-CN" sz="17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500" dirty="0">
                <a:solidFill>
                  <a:schemeClr val="bg1"/>
                </a:solidFill>
              </a:rPr>
              <a:t>8</a:t>
            </a:r>
            <a:r>
              <a:rPr kumimoji="1" lang="zh-CN" altLang="en-US" sz="1500" dirty="0">
                <a:solidFill>
                  <a:schemeClr val="bg1"/>
                </a:solidFill>
              </a:rPr>
              <a:t>种存储类型协议</a:t>
            </a:r>
            <a:endParaRPr kumimoji="1" lang="en-US" altLang="zh-CN" sz="15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500" dirty="0">
                <a:solidFill>
                  <a:schemeClr val="bg1"/>
                </a:solidFill>
              </a:rPr>
              <a:t>Pub-sub</a:t>
            </a:r>
            <a:r>
              <a:rPr kumimoji="1" lang="zh-CN" altLang="en-US" sz="1500" dirty="0">
                <a:solidFill>
                  <a:schemeClr val="bg1"/>
                </a:solidFill>
              </a:rPr>
              <a:t> 发布订阅协议</a:t>
            </a:r>
            <a:endParaRPr kumimoji="1" lang="en-US" altLang="zh-CN" sz="15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事务协议：</a:t>
            </a:r>
            <a:r>
              <a:rPr kumimoji="1" lang="en-US" altLang="zh-CN" sz="1500" dirty="0">
                <a:solidFill>
                  <a:schemeClr val="bg1"/>
                </a:solidFill>
              </a:rPr>
              <a:t>multi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exec</a:t>
            </a: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脚本协议 ：</a:t>
            </a:r>
            <a:r>
              <a:rPr kumimoji="1" lang="en-US" altLang="zh-CN" sz="1500" dirty="0">
                <a:solidFill>
                  <a:schemeClr val="bg1"/>
                </a:solidFill>
              </a:rPr>
              <a:t>eval</a:t>
            </a:r>
            <a:r>
              <a:rPr kumimoji="1" lang="zh-CN" altLang="en-US" sz="1500" dirty="0">
                <a:solidFill>
                  <a:schemeClr val="bg1"/>
                </a:solidFill>
              </a:rPr>
              <a:t>、</a:t>
            </a:r>
            <a:r>
              <a:rPr kumimoji="1" lang="en-US" altLang="zh-CN" sz="1500" dirty="0" err="1">
                <a:solidFill>
                  <a:schemeClr val="bg1"/>
                </a:solidFill>
              </a:rPr>
              <a:t>evalsha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script</a:t>
            </a:r>
            <a:r>
              <a:rPr kumimoji="1" lang="zh-CN" altLang="en-US" sz="1500" dirty="0">
                <a:solidFill>
                  <a:schemeClr val="bg1"/>
                </a:solidFill>
              </a:rPr>
              <a:t>等</a:t>
            </a:r>
            <a:endParaRPr kumimoji="1" lang="en-US" altLang="zh-CN" sz="15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连接协议：权限，切换</a:t>
            </a:r>
            <a:r>
              <a:rPr kumimoji="1" lang="en-US" altLang="zh-CN" sz="1500" dirty="0">
                <a:solidFill>
                  <a:schemeClr val="bg1"/>
                </a:solidFill>
              </a:rPr>
              <a:t>DB</a:t>
            </a:r>
            <a:r>
              <a:rPr kumimoji="1" lang="zh-CN" altLang="en-US" sz="1500" dirty="0">
                <a:solidFill>
                  <a:schemeClr val="bg1"/>
                </a:solidFill>
              </a:rPr>
              <a:t>，关闭等</a:t>
            </a:r>
            <a:endParaRPr kumimoji="1" lang="en-US" altLang="zh-CN" sz="15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复制协议：</a:t>
            </a:r>
            <a:r>
              <a:rPr kumimoji="1" lang="en-US" altLang="zh-CN" sz="1500" dirty="0" err="1">
                <a:solidFill>
                  <a:schemeClr val="bg1"/>
                </a:solidFill>
              </a:rPr>
              <a:t>slaveof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role</a:t>
            </a: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配置协议：</a:t>
            </a:r>
            <a:r>
              <a:rPr kumimoji="1" lang="en-US" altLang="zh-CN" sz="1500" dirty="0">
                <a:solidFill>
                  <a:schemeClr val="bg1"/>
                </a:solidFill>
              </a:rPr>
              <a:t>config</a:t>
            </a:r>
            <a:r>
              <a:rPr kumimoji="1" lang="zh-CN" altLang="en-US" sz="1500" dirty="0">
                <a:solidFill>
                  <a:schemeClr val="bg1"/>
                </a:solidFill>
              </a:rPr>
              <a:t> </a:t>
            </a:r>
            <a:r>
              <a:rPr kumimoji="1" lang="en-US" altLang="zh-CN" sz="1500" dirty="0">
                <a:solidFill>
                  <a:schemeClr val="bg1"/>
                </a:solidFill>
              </a:rPr>
              <a:t>set/get</a:t>
            </a: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调试统计协议：</a:t>
            </a:r>
            <a:r>
              <a:rPr kumimoji="1" lang="en-US" altLang="zh-CN" sz="1500" dirty="0">
                <a:solidFill>
                  <a:schemeClr val="bg1"/>
                </a:solidFill>
              </a:rPr>
              <a:t>slow</a:t>
            </a:r>
            <a:r>
              <a:rPr kumimoji="1" lang="zh-CN" altLang="en-US" sz="1500" dirty="0">
                <a:solidFill>
                  <a:schemeClr val="bg1"/>
                </a:solidFill>
              </a:rPr>
              <a:t> </a:t>
            </a:r>
            <a:r>
              <a:rPr kumimoji="1" lang="en-US" altLang="zh-CN" sz="1500" dirty="0">
                <a:solidFill>
                  <a:schemeClr val="bg1"/>
                </a:solidFill>
              </a:rPr>
              <a:t>log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monitor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info</a:t>
            </a:r>
          </a:p>
          <a:p>
            <a:pPr lvl="1"/>
            <a:r>
              <a:rPr kumimoji="1" lang="zh-CN" altLang="en-US" sz="1500" dirty="0">
                <a:solidFill>
                  <a:schemeClr val="bg1"/>
                </a:solidFill>
              </a:rPr>
              <a:t>其他内部命令：</a:t>
            </a:r>
            <a:r>
              <a:rPr kumimoji="1" lang="en-US" altLang="zh-CN" sz="1500" dirty="0">
                <a:solidFill>
                  <a:schemeClr val="bg1"/>
                </a:solidFill>
              </a:rPr>
              <a:t>migrate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dump</a:t>
            </a:r>
            <a:r>
              <a:rPr kumimoji="1" lang="zh-CN" altLang="en-US" sz="1500" dirty="0">
                <a:solidFill>
                  <a:schemeClr val="bg1"/>
                </a:solidFill>
              </a:rPr>
              <a:t>，</a:t>
            </a:r>
            <a:r>
              <a:rPr kumimoji="1" lang="en-US" altLang="zh-CN" sz="1500" dirty="0">
                <a:solidFill>
                  <a:schemeClr val="bg1"/>
                </a:solidFill>
              </a:rPr>
              <a:t>restore</a:t>
            </a:r>
          </a:p>
          <a:p>
            <a:pPr lvl="1"/>
            <a:endParaRPr kumimoji="1" lang="en-US" altLang="zh-CN" sz="1500" dirty="0">
              <a:solidFill>
                <a:schemeClr val="bg1"/>
              </a:solidFill>
            </a:endParaRPr>
          </a:p>
          <a:p>
            <a:pPr lvl="1"/>
            <a:endParaRPr kumimoji="1"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59" name="16710c7e-18cf-4df8-b469-e15a6b957d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8E0601-BDA6-4639-80CC-2C76EE6E6D8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97929" y="2220913"/>
            <a:ext cx="5683251" cy="3895726"/>
            <a:chOff x="3254375" y="1479550"/>
            <a:chExt cx="5683251" cy="3895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ïşḻïḋê">
              <a:extLst>
                <a:ext uri="{FF2B5EF4-FFF2-40B4-BE49-F238E27FC236}">
                  <a16:creationId xmlns:a16="http://schemas.microsoft.com/office/drawing/2014/main" id="{98763FFB-1B06-4FF3-B654-02710033BE0F}"/>
                </a:ext>
              </a:extLst>
            </p:cNvPr>
            <p:cNvSpPr/>
            <p:nvPr/>
          </p:nvSpPr>
          <p:spPr bwMode="auto">
            <a:xfrm>
              <a:off x="8129588" y="2139950"/>
              <a:ext cx="490538" cy="392113"/>
            </a:xfrm>
            <a:custGeom>
              <a:avLst/>
              <a:gdLst>
                <a:gd name="T0" fmla="*/ 114 w 149"/>
                <a:gd name="T1" fmla="*/ 26 h 119"/>
                <a:gd name="T2" fmla="*/ 140 w 149"/>
                <a:gd name="T3" fmla="*/ 84 h 119"/>
                <a:gd name="T4" fmla="*/ 82 w 149"/>
                <a:gd name="T5" fmla="*/ 110 h 119"/>
                <a:gd name="T6" fmla="*/ 35 w 149"/>
                <a:gd name="T7" fmla="*/ 92 h 119"/>
                <a:gd name="T8" fmla="*/ 9 w 149"/>
                <a:gd name="T9" fmla="*/ 35 h 119"/>
                <a:gd name="T10" fmla="*/ 67 w 149"/>
                <a:gd name="T11" fmla="*/ 9 h 119"/>
                <a:gd name="T12" fmla="*/ 114 w 149"/>
                <a:gd name="T13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19">
                  <a:moveTo>
                    <a:pt x="114" y="26"/>
                  </a:moveTo>
                  <a:cubicBezTo>
                    <a:pt x="137" y="35"/>
                    <a:pt x="149" y="61"/>
                    <a:pt x="140" y="84"/>
                  </a:cubicBezTo>
                  <a:cubicBezTo>
                    <a:pt x="131" y="107"/>
                    <a:pt x="105" y="119"/>
                    <a:pt x="82" y="110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12" y="84"/>
                    <a:pt x="0" y="58"/>
                    <a:pt x="9" y="35"/>
                  </a:cubicBezTo>
                  <a:cubicBezTo>
                    <a:pt x="18" y="12"/>
                    <a:pt x="43" y="0"/>
                    <a:pt x="67" y="9"/>
                  </a:cubicBezTo>
                  <a:cubicBezTo>
                    <a:pt x="114" y="26"/>
                    <a:pt x="114" y="26"/>
                    <a:pt x="114" y="2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ṡ1iḓè">
              <a:extLst>
                <a:ext uri="{FF2B5EF4-FFF2-40B4-BE49-F238E27FC236}">
                  <a16:creationId xmlns:a16="http://schemas.microsoft.com/office/drawing/2014/main" id="{86E78C43-669E-43A1-AA52-808F5CB7FDF0}"/>
                </a:ext>
              </a:extLst>
            </p:cNvPr>
            <p:cNvSpPr/>
            <p:nvPr/>
          </p:nvSpPr>
          <p:spPr bwMode="auto">
            <a:xfrm>
              <a:off x="8151813" y="2139950"/>
              <a:ext cx="468313" cy="306388"/>
            </a:xfrm>
            <a:custGeom>
              <a:avLst/>
              <a:gdLst>
                <a:gd name="T0" fmla="*/ 2 w 142"/>
                <a:gd name="T1" fmla="*/ 35 h 93"/>
                <a:gd name="T2" fmla="*/ 0 w 142"/>
                <a:gd name="T3" fmla="*/ 45 h 93"/>
                <a:gd name="T4" fmla="*/ 52 w 142"/>
                <a:gd name="T5" fmla="*/ 28 h 93"/>
                <a:gd name="T6" fmla="*/ 99 w 142"/>
                <a:gd name="T7" fmla="*/ 46 h 93"/>
                <a:gd name="T8" fmla="*/ 128 w 142"/>
                <a:gd name="T9" fmla="*/ 93 h 93"/>
                <a:gd name="T10" fmla="*/ 133 w 142"/>
                <a:gd name="T11" fmla="*/ 84 h 93"/>
                <a:gd name="T12" fmla="*/ 107 w 142"/>
                <a:gd name="T13" fmla="*/ 26 h 93"/>
                <a:gd name="T14" fmla="*/ 60 w 142"/>
                <a:gd name="T15" fmla="*/ 9 h 93"/>
                <a:gd name="T16" fmla="*/ 2 w 142"/>
                <a:gd name="T17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93">
                  <a:moveTo>
                    <a:pt x="2" y="35"/>
                  </a:moveTo>
                  <a:cubicBezTo>
                    <a:pt x="1" y="38"/>
                    <a:pt x="0" y="42"/>
                    <a:pt x="0" y="45"/>
                  </a:cubicBezTo>
                  <a:cubicBezTo>
                    <a:pt x="11" y="28"/>
                    <a:pt x="32" y="21"/>
                    <a:pt x="52" y="28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19" y="53"/>
                    <a:pt x="130" y="73"/>
                    <a:pt x="128" y="93"/>
                  </a:cubicBezTo>
                  <a:cubicBezTo>
                    <a:pt x="130" y="90"/>
                    <a:pt x="132" y="87"/>
                    <a:pt x="133" y="84"/>
                  </a:cubicBezTo>
                  <a:cubicBezTo>
                    <a:pt x="142" y="61"/>
                    <a:pt x="130" y="35"/>
                    <a:pt x="107" y="26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36" y="0"/>
                    <a:pt x="11" y="12"/>
                    <a:pt x="2" y="35"/>
                  </a:cubicBezTo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1ïḑe">
              <a:extLst>
                <a:ext uri="{FF2B5EF4-FFF2-40B4-BE49-F238E27FC236}">
                  <a16:creationId xmlns:a16="http://schemas.microsoft.com/office/drawing/2014/main" id="{5ABF75E7-02F1-4A3C-9E04-F15A2F88C4E1}"/>
                </a:ext>
              </a:extLst>
            </p:cNvPr>
            <p:cNvSpPr/>
            <p:nvPr/>
          </p:nvSpPr>
          <p:spPr bwMode="auto">
            <a:xfrm>
              <a:off x="8405813" y="2228850"/>
              <a:ext cx="119063" cy="279400"/>
            </a:xfrm>
            <a:custGeom>
              <a:avLst/>
              <a:gdLst>
                <a:gd name="T0" fmla="*/ 0 w 36"/>
                <a:gd name="T1" fmla="*/ 83 h 85"/>
                <a:gd name="T2" fmla="*/ 5 w 36"/>
                <a:gd name="T3" fmla="*/ 85 h 85"/>
                <a:gd name="T4" fmla="*/ 36 w 36"/>
                <a:gd name="T5" fmla="*/ 2 h 85"/>
                <a:gd name="T6" fmla="*/ 31 w 36"/>
                <a:gd name="T7" fmla="*/ 0 h 85"/>
                <a:gd name="T8" fmla="*/ 0 w 36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5">
                  <a:moveTo>
                    <a:pt x="0" y="83"/>
                  </a:moveTo>
                  <a:cubicBezTo>
                    <a:pt x="1" y="84"/>
                    <a:pt x="3" y="85"/>
                    <a:pt x="5" y="8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4" y="1"/>
                    <a:pt x="33" y="1"/>
                    <a:pt x="31" y="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ṡľïḑé">
              <a:extLst>
                <a:ext uri="{FF2B5EF4-FFF2-40B4-BE49-F238E27FC236}">
                  <a16:creationId xmlns:a16="http://schemas.microsoft.com/office/drawing/2014/main" id="{68114EE2-7A5F-4356-B460-D3214A8F4D34}"/>
                </a:ext>
              </a:extLst>
            </p:cNvPr>
            <p:cNvSpPr/>
            <p:nvPr/>
          </p:nvSpPr>
          <p:spPr bwMode="auto">
            <a:xfrm>
              <a:off x="8350250" y="2208213"/>
              <a:ext cx="122238" cy="280988"/>
            </a:xfrm>
            <a:custGeom>
              <a:avLst/>
              <a:gdLst>
                <a:gd name="T0" fmla="*/ 10 w 77"/>
                <a:gd name="T1" fmla="*/ 177 h 177"/>
                <a:gd name="T2" fmla="*/ 77 w 77"/>
                <a:gd name="T3" fmla="*/ 4 h 177"/>
                <a:gd name="T4" fmla="*/ 66 w 77"/>
                <a:gd name="T5" fmla="*/ 0 h 177"/>
                <a:gd name="T6" fmla="*/ 0 w 77"/>
                <a:gd name="T7" fmla="*/ 173 h 177"/>
                <a:gd name="T8" fmla="*/ 10 w 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10" y="177"/>
                  </a:moveTo>
                  <a:lnTo>
                    <a:pt x="77" y="4"/>
                  </a:lnTo>
                  <a:lnTo>
                    <a:pt x="66" y="0"/>
                  </a:lnTo>
                  <a:lnTo>
                    <a:pt x="0" y="173"/>
                  </a:lnTo>
                  <a:lnTo>
                    <a:pt x="10" y="177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ľîdé">
              <a:extLst>
                <a:ext uri="{FF2B5EF4-FFF2-40B4-BE49-F238E27FC236}">
                  <a16:creationId xmlns:a16="http://schemas.microsoft.com/office/drawing/2014/main" id="{0441D4FE-3378-46DF-8A56-4F7AE9861EAD}"/>
                </a:ext>
              </a:extLst>
            </p:cNvPr>
            <p:cNvSpPr/>
            <p:nvPr/>
          </p:nvSpPr>
          <p:spPr bwMode="auto">
            <a:xfrm>
              <a:off x="8307388" y="2189163"/>
              <a:ext cx="119063" cy="282575"/>
            </a:xfrm>
            <a:custGeom>
              <a:avLst/>
              <a:gdLst>
                <a:gd name="T0" fmla="*/ 10 w 75"/>
                <a:gd name="T1" fmla="*/ 178 h 178"/>
                <a:gd name="T2" fmla="*/ 75 w 75"/>
                <a:gd name="T3" fmla="*/ 4 h 178"/>
                <a:gd name="T4" fmla="*/ 64 w 75"/>
                <a:gd name="T5" fmla="*/ 0 h 178"/>
                <a:gd name="T6" fmla="*/ 0 w 75"/>
                <a:gd name="T7" fmla="*/ 174 h 178"/>
                <a:gd name="T8" fmla="*/ 10 w 7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8">
                  <a:moveTo>
                    <a:pt x="10" y="178"/>
                  </a:moveTo>
                  <a:lnTo>
                    <a:pt x="75" y="4"/>
                  </a:lnTo>
                  <a:lnTo>
                    <a:pt x="64" y="0"/>
                  </a:lnTo>
                  <a:lnTo>
                    <a:pt x="0" y="174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ṣliḑe">
              <a:extLst>
                <a:ext uri="{FF2B5EF4-FFF2-40B4-BE49-F238E27FC236}">
                  <a16:creationId xmlns:a16="http://schemas.microsoft.com/office/drawing/2014/main" id="{4DC183EE-CD92-49D2-BAD2-83006A471A65}"/>
                </a:ext>
              </a:extLst>
            </p:cNvPr>
            <p:cNvSpPr/>
            <p:nvPr/>
          </p:nvSpPr>
          <p:spPr bwMode="auto">
            <a:xfrm>
              <a:off x="8445500" y="2247900"/>
              <a:ext cx="168275" cy="266700"/>
            </a:xfrm>
            <a:custGeom>
              <a:avLst/>
              <a:gdLst>
                <a:gd name="T0" fmla="*/ 0 w 51"/>
                <a:gd name="T1" fmla="*/ 80 h 81"/>
                <a:gd name="T2" fmla="*/ 44 w 51"/>
                <a:gd name="T3" fmla="*/ 51 h 81"/>
                <a:gd name="T4" fmla="*/ 30 w 51"/>
                <a:gd name="T5" fmla="*/ 0 h 81"/>
                <a:gd name="T6" fmla="*/ 0 w 51"/>
                <a:gd name="T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81">
                  <a:moveTo>
                    <a:pt x="0" y="80"/>
                  </a:moveTo>
                  <a:cubicBezTo>
                    <a:pt x="19" y="81"/>
                    <a:pt x="37" y="70"/>
                    <a:pt x="44" y="51"/>
                  </a:cubicBezTo>
                  <a:cubicBezTo>
                    <a:pt x="51" y="32"/>
                    <a:pt x="45" y="12"/>
                    <a:pt x="3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ŝľiḑé">
              <a:extLst>
                <a:ext uri="{FF2B5EF4-FFF2-40B4-BE49-F238E27FC236}">
                  <a16:creationId xmlns:a16="http://schemas.microsoft.com/office/drawing/2014/main" id="{3079E01F-9F71-4A32-8CF9-D7F09D74D2AA}"/>
                </a:ext>
              </a:extLst>
            </p:cNvPr>
            <p:cNvSpPr/>
            <p:nvPr/>
          </p:nvSpPr>
          <p:spPr bwMode="auto">
            <a:xfrm>
              <a:off x="7769225" y="1908175"/>
              <a:ext cx="636588" cy="636588"/>
            </a:xfrm>
            <a:custGeom>
              <a:avLst/>
              <a:gdLst>
                <a:gd name="T0" fmla="*/ 127 w 193"/>
                <a:gd name="T1" fmla="*/ 17 h 193"/>
                <a:gd name="T2" fmla="*/ 177 w 193"/>
                <a:gd name="T3" fmla="*/ 127 h 193"/>
                <a:gd name="T4" fmla="*/ 67 w 193"/>
                <a:gd name="T5" fmla="*/ 177 h 193"/>
                <a:gd name="T6" fmla="*/ 17 w 193"/>
                <a:gd name="T7" fmla="*/ 67 h 193"/>
                <a:gd name="T8" fmla="*/ 127 w 193"/>
                <a:gd name="T9" fmla="*/ 1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27" y="17"/>
                  </a:moveTo>
                  <a:cubicBezTo>
                    <a:pt x="171" y="33"/>
                    <a:pt x="193" y="83"/>
                    <a:pt x="177" y="127"/>
                  </a:cubicBezTo>
                  <a:cubicBezTo>
                    <a:pt x="160" y="171"/>
                    <a:pt x="111" y="193"/>
                    <a:pt x="67" y="177"/>
                  </a:cubicBezTo>
                  <a:cubicBezTo>
                    <a:pt x="23" y="160"/>
                    <a:pt x="0" y="111"/>
                    <a:pt x="17" y="67"/>
                  </a:cubicBezTo>
                  <a:cubicBezTo>
                    <a:pt x="33" y="23"/>
                    <a:pt x="83" y="0"/>
                    <a:pt x="127" y="17"/>
                  </a:cubicBezTo>
                </a:path>
              </a:pathLst>
            </a:cu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ŝļïḋé">
              <a:extLst>
                <a:ext uri="{FF2B5EF4-FFF2-40B4-BE49-F238E27FC236}">
                  <a16:creationId xmlns:a16="http://schemas.microsoft.com/office/drawing/2014/main" id="{11AC6914-99D7-42E1-96C2-EF33A6B89CE9}"/>
                </a:ext>
              </a:extLst>
            </p:cNvPr>
            <p:cNvSpPr/>
            <p:nvPr/>
          </p:nvSpPr>
          <p:spPr bwMode="auto">
            <a:xfrm>
              <a:off x="7805738" y="1968500"/>
              <a:ext cx="541338" cy="454025"/>
            </a:xfrm>
            <a:custGeom>
              <a:avLst/>
              <a:gdLst>
                <a:gd name="T0" fmla="*/ 86 w 164"/>
                <a:gd name="T1" fmla="*/ 0 h 138"/>
                <a:gd name="T2" fmla="*/ 12 w 164"/>
                <a:gd name="T3" fmla="*/ 51 h 138"/>
                <a:gd name="T4" fmla="*/ 34 w 164"/>
                <a:gd name="T5" fmla="*/ 138 h 138"/>
                <a:gd name="T6" fmla="*/ 23 w 164"/>
                <a:gd name="T7" fmla="*/ 67 h 138"/>
                <a:gd name="T8" fmla="*/ 92 w 164"/>
                <a:gd name="T9" fmla="*/ 19 h 138"/>
                <a:gd name="T10" fmla="*/ 118 w 164"/>
                <a:gd name="T11" fmla="*/ 23 h 138"/>
                <a:gd name="T12" fmla="*/ 164 w 164"/>
                <a:gd name="T13" fmla="*/ 79 h 138"/>
                <a:gd name="T14" fmla="*/ 113 w 164"/>
                <a:gd name="T15" fmla="*/ 5 h 138"/>
                <a:gd name="T16" fmla="*/ 86 w 164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38">
                  <a:moveTo>
                    <a:pt x="86" y="0"/>
                  </a:moveTo>
                  <a:cubicBezTo>
                    <a:pt x="54" y="0"/>
                    <a:pt x="24" y="20"/>
                    <a:pt x="12" y="51"/>
                  </a:cubicBezTo>
                  <a:cubicBezTo>
                    <a:pt x="0" y="83"/>
                    <a:pt x="10" y="117"/>
                    <a:pt x="34" y="138"/>
                  </a:cubicBezTo>
                  <a:cubicBezTo>
                    <a:pt x="19" y="118"/>
                    <a:pt x="14" y="92"/>
                    <a:pt x="23" y="67"/>
                  </a:cubicBezTo>
                  <a:cubicBezTo>
                    <a:pt x="34" y="37"/>
                    <a:pt x="62" y="19"/>
                    <a:pt x="92" y="19"/>
                  </a:cubicBezTo>
                  <a:cubicBezTo>
                    <a:pt x="101" y="19"/>
                    <a:pt x="109" y="20"/>
                    <a:pt x="118" y="23"/>
                  </a:cubicBezTo>
                  <a:cubicBezTo>
                    <a:pt x="143" y="33"/>
                    <a:pt x="160" y="54"/>
                    <a:pt x="164" y="79"/>
                  </a:cubicBezTo>
                  <a:cubicBezTo>
                    <a:pt x="164" y="47"/>
                    <a:pt x="145" y="17"/>
                    <a:pt x="113" y="5"/>
                  </a:cubicBezTo>
                  <a:cubicBezTo>
                    <a:pt x="104" y="2"/>
                    <a:pt x="95" y="0"/>
                    <a:pt x="86" y="0"/>
                  </a:cubicBezTo>
                </a:path>
              </a:pathLst>
            </a:custGeom>
            <a:solidFill>
              <a:srgbClr val="FEE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ṡļíḋê">
              <a:extLst>
                <a:ext uri="{FF2B5EF4-FFF2-40B4-BE49-F238E27FC236}">
                  <a16:creationId xmlns:a16="http://schemas.microsoft.com/office/drawing/2014/main" id="{4BA51B49-9708-4F5E-98FC-F19CE21F7CFF}"/>
                </a:ext>
              </a:extLst>
            </p:cNvPr>
            <p:cNvSpPr/>
            <p:nvPr/>
          </p:nvSpPr>
          <p:spPr bwMode="auto">
            <a:xfrm>
              <a:off x="8001000" y="2165350"/>
              <a:ext cx="368300" cy="220663"/>
            </a:xfrm>
            <a:custGeom>
              <a:avLst/>
              <a:gdLst>
                <a:gd name="T0" fmla="*/ 38 w 112"/>
                <a:gd name="T1" fmla="*/ 10 h 67"/>
                <a:gd name="T2" fmla="*/ 18 w 112"/>
                <a:gd name="T3" fmla="*/ 3 h 67"/>
                <a:gd name="T4" fmla="*/ 2 w 112"/>
                <a:gd name="T5" fmla="*/ 10 h 67"/>
                <a:gd name="T6" fmla="*/ 9 w 112"/>
                <a:gd name="T7" fmla="*/ 25 h 67"/>
                <a:gd name="T8" fmla="*/ 30 w 112"/>
                <a:gd name="T9" fmla="*/ 33 h 67"/>
                <a:gd name="T10" fmla="*/ 43 w 112"/>
                <a:gd name="T11" fmla="*/ 47 h 67"/>
                <a:gd name="T12" fmla="*/ 97 w 112"/>
                <a:gd name="T13" fmla="*/ 67 h 67"/>
                <a:gd name="T14" fmla="*/ 101 w 112"/>
                <a:gd name="T15" fmla="*/ 61 h 67"/>
                <a:gd name="T16" fmla="*/ 45 w 112"/>
                <a:gd name="T17" fmla="*/ 40 h 67"/>
                <a:gd name="T18" fmla="*/ 37 w 112"/>
                <a:gd name="T19" fmla="*/ 29 h 67"/>
                <a:gd name="T20" fmla="*/ 37 w 112"/>
                <a:gd name="T21" fmla="*/ 27 h 67"/>
                <a:gd name="T22" fmla="*/ 12 w 112"/>
                <a:gd name="T23" fmla="*/ 18 h 67"/>
                <a:gd name="T24" fmla="*/ 10 w 112"/>
                <a:gd name="T25" fmla="*/ 12 h 67"/>
                <a:gd name="T26" fmla="*/ 15 w 112"/>
                <a:gd name="T27" fmla="*/ 10 h 67"/>
                <a:gd name="T28" fmla="*/ 39 w 112"/>
                <a:gd name="T29" fmla="*/ 19 h 67"/>
                <a:gd name="T30" fmla="*/ 41 w 112"/>
                <a:gd name="T31" fmla="*/ 18 h 67"/>
                <a:gd name="T32" fmla="*/ 54 w 112"/>
                <a:gd name="T33" fmla="*/ 15 h 67"/>
                <a:gd name="T34" fmla="*/ 110 w 112"/>
                <a:gd name="T35" fmla="*/ 36 h 67"/>
                <a:gd name="T36" fmla="*/ 112 w 112"/>
                <a:gd name="T37" fmla="*/ 28 h 67"/>
                <a:gd name="T38" fmla="*/ 57 w 112"/>
                <a:gd name="T39" fmla="*/ 8 h 67"/>
                <a:gd name="T40" fmla="*/ 38 w 112"/>
                <a:gd name="T41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67">
                  <a:moveTo>
                    <a:pt x="38" y="10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2" y="0"/>
                    <a:pt x="5" y="4"/>
                    <a:pt x="2" y="10"/>
                  </a:cubicBezTo>
                  <a:cubicBezTo>
                    <a:pt x="0" y="16"/>
                    <a:pt x="3" y="23"/>
                    <a:pt x="9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9"/>
                    <a:pt x="36" y="45"/>
                    <a:pt x="43" y="4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5"/>
                    <a:pt x="100" y="63"/>
                    <a:pt x="101" y="6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38"/>
                    <a:pt x="38" y="34"/>
                    <a:pt x="37" y="2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17"/>
                    <a:pt x="9" y="15"/>
                    <a:pt x="10" y="12"/>
                  </a:cubicBezTo>
                  <a:cubicBezTo>
                    <a:pt x="11" y="10"/>
                    <a:pt x="13" y="9"/>
                    <a:pt x="15" y="1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5" y="14"/>
                    <a:pt x="50" y="14"/>
                    <a:pt x="54" y="15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4"/>
                    <a:pt x="111" y="31"/>
                    <a:pt x="112" y="2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1" y="5"/>
                    <a:pt x="44" y="6"/>
                    <a:pt x="38" y="10"/>
                  </a:cubicBezTo>
                  <a:close/>
                </a:path>
              </a:pathLst>
            </a:custGeom>
            <a:solidFill>
              <a:srgbClr val="FFF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ḋè">
              <a:extLst>
                <a:ext uri="{FF2B5EF4-FFF2-40B4-BE49-F238E27FC236}">
                  <a16:creationId xmlns:a16="http://schemas.microsoft.com/office/drawing/2014/main" id="{561909C9-1DDA-4F84-8D27-ACB5059B866D}"/>
                </a:ext>
              </a:extLst>
            </p:cNvPr>
            <p:cNvSpPr/>
            <p:nvPr/>
          </p:nvSpPr>
          <p:spPr bwMode="auto">
            <a:xfrm>
              <a:off x="3643313" y="4867275"/>
              <a:ext cx="2551113" cy="73025"/>
            </a:xfrm>
            <a:custGeom>
              <a:avLst/>
              <a:gdLst>
                <a:gd name="T0" fmla="*/ 773 w 773"/>
                <a:gd name="T1" fmla="*/ 6 h 22"/>
                <a:gd name="T2" fmla="*/ 644 w 773"/>
                <a:gd name="T3" fmla="*/ 6 h 22"/>
                <a:gd name="T4" fmla="*/ 651 w 773"/>
                <a:gd name="T5" fmla="*/ 22 h 22"/>
                <a:gd name="T6" fmla="*/ 771 w 773"/>
                <a:gd name="T7" fmla="*/ 22 h 22"/>
                <a:gd name="T8" fmla="*/ 773 w 773"/>
                <a:gd name="T9" fmla="*/ 6 h 22"/>
                <a:gd name="T10" fmla="*/ 109 w 773"/>
                <a:gd name="T11" fmla="*/ 0 h 22"/>
                <a:gd name="T12" fmla="*/ 11 w 773"/>
                <a:gd name="T13" fmla="*/ 0 h 22"/>
                <a:gd name="T14" fmla="*/ 0 w 773"/>
                <a:gd name="T15" fmla="*/ 11 h 22"/>
                <a:gd name="T16" fmla="*/ 11 w 773"/>
                <a:gd name="T17" fmla="*/ 22 h 22"/>
                <a:gd name="T18" fmla="*/ 584 w 773"/>
                <a:gd name="T19" fmla="*/ 22 h 22"/>
                <a:gd name="T20" fmla="*/ 579 w 773"/>
                <a:gd name="T21" fmla="*/ 6 h 22"/>
                <a:gd name="T22" fmla="*/ 145 w 773"/>
                <a:gd name="T23" fmla="*/ 6 h 22"/>
                <a:gd name="T24" fmla="*/ 109 w 773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3" h="22">
                  <a:moveTo>
                    <a:pt x="773" y="6"/>
                  </a:moveTo>
                  <a:cubicBezTo>
                    <a:pt x="644" y="6"/>
                    <a:pt x="644" y="6"/>
                    <a:pt x="644" y="6"/>
                  </a:cubicBezTo>
                  <a:cubicBezTo>
                    <a:pt x="651" y="22"/>
                    <a:pt x="651" y="22"/>
                    <a:pt x="651" y="22"/>
                  </a:cubicBezTo>
                  <a:cubicBezTo>
                    <a:pt x="771" y="22"/>
                    <a:pt x="771" y="22"/>
                    <a:pt x="771" y="22"/>
                  </a:cubicBezTo>
                  <a:cubicBezTo>
                    <a:pt x="773" y="6"/>
                    <a:pt x="773" y="6"/>
                    <a:pt x="773" y="6"/>
                  </a:cubicBezTo>
                  <a:moveTo>
                    <a:pt x="10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82" y="16"/>
                    <a:pt x="580" y="11"/>
                    <a:pt x="579" y="6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32" y="6"/>
                    <a:pt x="120" y="3"/>
                    <a:pt x="109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lîḓe">
              <a:extLst>
                <a:ext uri="{FF2B5EF4-FFF2-40B4-BE49-F238E27FC236}">
                  <a16:creationId xmlns:a16="http://schemas.microsoft.com/office/drawing/2014/main" id="{4291FCBA-4539-4814-B7AA-C0CB2697DC44}"/>
                </a:ext>
              </a:extLst>
            </p:cNvPr>
            <p:cNvSpPr/>
            <p:nvPr/>
          </p:nvSpPr>
          <p:spPr bwMode="auto">
            <a:xfrm>
              <a:off x="4022725" y="2290763"/>
              <a:ext cx="1422400" cy="728663"/>
            </a:xfrm>
            <a:custGeom>
              <a:avLst/>
              <a:gdLst>
                <a:gd name="T0" fmla="*/ 424 w 431"/>
                <a:gd name="T1" fmla="*/ 15 h 221"/>
                <a:gd name="T2" fmla="*/ 228 w 431"/>
                <a:gd name="T3" fmla="*/ 138 h 221"/>
                <a:gd name="T4" fmla="*/ 7 w 431"/>
                <a:gd name="T5" fmla="*/ 206 h 221"/>
                <a:gd name="T6" fmla="*/ 189 w 431"/>
                <a:gd name="T7" fmla="*/ 53 h 221"/>
                <a:gd name="T8" fmla="*/ 424 w 431"/>
                <a:gd name="T9" fmla="*/ 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21">
                  <a:moveTo>
                    <a:pt x="424" y="15"/>
                  </a:moveTo>
                  <a:cubicBezTo>
                    <a:pt x="431" y="30"/>
                    <a:pt x="343" y="85"/>
                    <a:pt x="228" y="138"/>
                  </a:cubicBezTo>
                  <a:cubicBezTo>
                    <a:pt x="113" y="191"/>
                    <a:pt x="14" y="221"/>
                    <a:pt x="7" y="206"/>
                  </a:cubicBezTo>
                  <a:cubicBezTo>
                    <a:pt x="0" y="191"/>
                    <a:pt x="74" y="106"/>
                    <a:pt x="189" y="53"/>
                  </a:cubicBezTo>
                  <a:cubicBezTo>
                    <a:pt x="304" y="0"/>
                    <a:pt x="417" y="0"/>
                    <a:pt x="424" y="15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ṣľïḑê">
              <a:extLst>
                <a:ext uri="{FF2B5EF4-FFF2-40B4-BE49-F238E27FC236}">
                  <a16:creationId xmlns:a16="http://schemas.microsoft.com/office/drawing/2014/main" id="{59887178-CC53-479C-B20A-261ABC9BE08D}"/>
                </a:ext>
              </a:extLst>
            </p:cNvPr>
            <p:cNvSpPr/>
            <p:nvPr/>
          </p:nvSpPr>
          <p:spPr bwMode="auto">
            <a:xfrm>
              <a:off x="4148138" y="2346325"/>
              <a:ext cx="3443288" cy="2398713"/>
            </a:xfrm>
            <a:custGeom>
              <a:avLst/>
              <a:gdLst>
                <a:gd name="T0" fmla="*/ 1043 w 1043"/>
                <a:gd name="T1" fmla="*/ 676 h 727"/>
                <a:gd name="T2" fmla="*/ 992 w 1043"/>
                <a:gd name="T3" fmla="*/ 727 h 727"/>
                <a:gd name="T4" fmla="*/ 51 w 1043"/>
                <a:gd name="T5" fmla="*/ 727 h 727"/>
                <a:gd name="T6" fmla="*/ 0 w 1043"/>
                <a:gd name="T7" fmla="*/ 676 h 727"/>
                <a:gd name="T8" fmla="*/ 0 w 1043"/>
                <a:gd name="T9" fmla="*/ 51 h 727"/>
                <a:gd name="T10" fmla="*/ 51 w 1043"/>
                <a:gd name="T11" fmla="*/ 0 h 727"/>
                <a:gd name="T12" fmla="*/ 992 w 1043"/>
                <a:gd name="T13" fmla="*/ 0 h 727"/>
                <a:gd name="T14" fmla="*/ 1043 w 1043"/>
                <a:gd name="T15" fmla="*/ 51 h 727"/>
                <a:gd name="T16" fmla="*/ 1043 w 1043"/>
                <a:gd name="T17" fmla="*/ 67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3" h="727">
                  <a:moveTo>
                    <a:pt x="1043" y="676"/>
                  </a:moveTo>
                  <a:cubicBezTo>
                    <a:pt x="1043" y="704"/>
                    <a:pt x="1020" y="727"/>
                    <a:pt x="992" y="727"/>
                  </a:cubicBezTo>
                  <a:cubicBezTo>
                    <a:pt x="51" y="727"/>
                    <a:pt x="51" y="727"/>
                    <a:pt x="51" y="727"/>
                  </a:cubicBezTo>
                  <a:cubicBezTo>
                    <a:pt x="23" y="727"/>
                    <a:pt x="0" y="704"/>
                    <a:pt x="0" y="67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992" y="0"/>
                    <a:pt x="992" y="0"/>
                    <a:pt x="992" y="0"/>
                  </a:cubicBezTo>
                  <a:cubicBezTo>
                    <a:pt x="1020" y="0"/>
                    <a:pt x="1043" y="22"/>
                    <a:pt x="1043" y="51"/>
                  </a:cubicBezTo>
                  <a:cubicBezTo>
                    <a:pt x="1043" y="676"/>
                    <a:pt x="1043" y="676"/>
                    <a:pt x="1043" y="676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şḷïḓê">
              <a:extLst>
                <a:ext uri="{FF2B5EF4-FFF2-40B4-BE49-F238E27FC236}">
                  <a16:creationId xmlns:a16="http://schemas.microsoft.com/office/drawing/2014/main" id="{1DAE1D06-6AA5-4F82-A14F-D00790077523}"/>
                </a:ext>
              </a:extLst>
            </p:cNvPr>
            <p:cNvSpPr/>
            <p:nvPr/>
          </p:nvSpPr>
          <p:spPr bwMode="auto">
            <a:xfrm>
              <a:off x="4175125" y="2346325"/>
              <a:ext cx="3416300" cy="2359025"/>
            </a:xfrm>
            <a:custGeom>
              <a:avLst/>
              <a:gdLst>
                <a:gd name="T0" fmla="*/ 984 w 1035"/>
                <a:gd name="T1" fmla="*/ 0 h 715"/>
                <a:gd name="T2" fmla="*/ 43 w 1035"/>
                <a:gd name="T3" fmla="*/ 0 h 715"/>
                <a:gd name="T4" fmla="*/ 0 w 1035"/>
                <a:gd name="T5" fmla="*/ 23 h 715"/>
                <a:gd name="T6" fmla="*/ 33 w 1035"/>
                <a:gd name="T7" fmla="*/ 11 h 715"/>
                <a:gd name="T8" fmla="*/ 974 w 1035"/>
                <a:gd name="T9" fmla="*/ 11 h 715"/>
                <a:gd name="T10" fmla="*/ 1025 w 1035"/>
                <a:gd name="T11" fmla="*/ 62 h 715"/>
                <a:gd name="T12" fmla="*/ 1025 w 1035"/>
                <a:gd name="T13" fmla="*/ 687 h 715"/>
                <a:gd name="T14" fmla="*/ 1017 w 1035"/>
                <a:gd name="T15" fmla="*/ 715 h 715"/>
                <a:gd name="T16" fmla="*/ 1035 w 1035"/>
                <a:gd name="T17" fmla="*/ 676 h 715"/>
                <a:gd name="T18" fmla="*/ 1035 w 1035"/>
                <a:gd name="T19" fmla="*/ 51 h 715"/>
                <a:gd name="T20" fmla="*/ 984 w 1035"/>
                <a:gd name="T2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5" h="715">
                  <a:moveTo>
                    <a:pt x="98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25" y="0"/>
                    <a:pt x="9" y="9"/>
                    <a:pt x="0" y="23"/>
                  </a:cubicBezTo>
                  <a:cubicBezTo>
                    <a:pt x="9" y="16"/>
                    <a:pt x="21" y="11"/>
                    <a:pt x="33" y="11"/>
                  </a:cubicBezTo>
                  <a:cubicBezTo>
                    <a:pt x="974" y="11"/>
                    <a:pt x="974" y="11"/>
                    <a:pt x="974" y="11"/>
                  </a:cubicBezTo>
                  <a:cubicBezTo>
                    <a:pt x="1002" y="11"/>
                    <a:pt x="1025" y="34"/>
                    <a:pt x="1025" y="62"/>
                  </a:cubicBezTo>
                  <a:cubicBezTo>
                    <a:pt x="1025" y="687"/>
                    <a:pt x="1025" y="687"/>
                    <a:pt x="1025" y="687"/>
                  </a:cubicBezTo>
                  <a:cubicBezTo>
                    <a:pt x="1025" y="697"/>
                    <a:pt x="1022" y="707"/>
                    <a:pt x="1017" y="715"/>
                  </a:cubicBezTo>
                  <a:cubicBezTo>
                    <a:pt x="1028" y="705"/>
                    <a:pt x="1035" y="691"/>
                    <a:pt x="1035" y="676"/>
                  </a:cubicBezTo>
                  <a:cubicBezTo>
                    <a:pt x="1035" y="51"/>
                    <a:pt x="1035" y="51"/>
                    <a:pt x="1035" y="51"/>
                  </a:cubicBezTo>
                  <a:cubicBezTo>
                    <a:pt x="1035" y="22"/>
                    <a:pt x="1012" y="0"/>
                    <a:pt x="98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ṣļïḓê">
              <a:extLst>
                <a:ext uri="{FF2B5EF4-FFF2-40B4-BE49-F238E27FC236}">
                  <a16:creationId xmlns:a16="http://schemas.microsoft.com/office/drawing/2014/main" id="{7563F005-B9F9-4A2B-91DC-85B4BCFB7BF0}"/>
                </a:ext>
              </a:extLst>
            </p:cNvPr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solidFill>
              <a:srgbClr val="FCD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sľídé">
              <a:extLst>
                <a:ext uri="{FF2B5EF4-FFF2-40B4-BE49-F238E27FC236}">
                  <a16:creationId xmlns:a16="http://schemas.microsoft.com/office/drawing/2014/main" id="{2A6C0E1F-B31E-4CD0-8051-7B10D3BF7C35}"/>
                </a:ext>
              </a:extLst>
            </p:cNvPr>
            <p:cNvSpPr/>
            <p:nvPr/>
          </p:nvSpPr>
          <p:spPr bwMode="auto">
            <a:xfrm>
              <a:off x="4241800" y="2525713"/>
              <a:ext cx="32575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şľïḓe">
              <a:extLst>
                <a:ext uri="{FF2B5EF4-FFF2-40B4-BE49-F238E27FC236}">
                  <a16:creationId xmlns:a16="http://schemas.microsoft.com/office/drawing/2014/main" id="{809517F1-E92A-455A-A4AD-EB120A467AB0}"/>
                </a:ext>
              </a:extLst>
            </p:cNvPr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ṣḻíďé">
              <a:extLst>
                <a:ext uri="{FF2B5EF4-FFF2-40B4-BE49-F238E27FC236}">
                  <a16:creationId xmlns:a16="http://schemas.microsoft.com/office/drawing/2014/main" id="{B55DD51A-F12E-4310-B799-545E81DF9580}"/>
                </a:ext>
              </a:extLst>
            </p:cNvPr>
            <p:cNvSpPr/>
            <p:nvPr/>
          </p:nvSpPr>
          <p:spPr bwMode="auto">
            <a:xfrm>
              <a:off x="4241800" y="2525713"/>
              <a:ext cx="1924050" cy="1981200"/>
            </a:xfrm>
            <a:custGeom>
              <a:avLst/>
              <a:gdLst>
                <a:gd name="T0" fmla="*/ 1212 w 1212"/>
                <a:gd name="T1" fmla="*/ 1248 h 1248"/>
                <a:gd name="T2" fmla="*/ 56 w 1212"/>
                <a:gd name="T3" fmla="*/ 0 h 1248"/>
                <a:gd name="T4" fmla="*/ 0 w 1212"/>
                <a:gd name="T5" fmla="*/ 0 h 1248"/>
                <a:gd name="T6" fmla="*/ 0 w 1212"/>
                <a:gd name="T7" fmla="*/ 193 h 1248"/>
                <a:gd name="T8" fmla="*/ 937 w 1212"/>
                <a:gd name="T9" fmla="*/ 1248 h 1248"/>
                <a:gd name="T10" fmla="*/ 1212 w 1212"/>
                <a:gd name="T11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248">
                  <a:moveTo>
                    <a:pt x="1212" y="1248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937" y="1248"/>
                  </a:lnTo>
                  <a:lnTo>
                    <a:pt x="1212" y="12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ḷîḍè">
              <a:extLst>
                <a:ext uri="{FF2B5EF4-FFF2-40B4-BE49-F238E27FC236}">
                  <a16:creationId xmlns:a16="http://schemas.microsoft.com/office/drawing/2014/main" id="{BFC2B4E4-E8D7-4D0D-90F3-BB72F222CE23}"/>
                </a:ext>
              </a:extLst>
            </p:cNvPr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4F4F4">
                <a:alpha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lîḑé">
              <a:extLst>
                <a:ext uri="{FF2B5EF4-FFF2-40B4-BE49-F238E27FC236}">
                  <a16:creationId xmlns:a16="http://schemas.microsoft.com/office/drawing/2014/main" id="{7B987ED7-6502-4CE5-AAB1-626D61118D17}"/>
                </a:ext>
              </a:extLst>
            </p:cNvPr>
            <p:cNvSpPr/>
            <p:nvPr/>
          </p:nvSpPr>
          <p:spPr bwMode="auto">
            <a:xfrm>
              <a:off x="4700588" y="2525713"/>
              <a:ext cx="2560638" cy="1981200"/>
            </a:xfrm>
            <a:custGeom>
              <a:avLst/>
              <a:gdLst>
                <a:gd name="T0" fmla="*/ 461 w 1613"/>
                <a:gd name="T1" fmla="*/ 0 h 1248"/>
                <a:gd name="T2" fmla="*/ 0 w 1613"/>
                <a:gd name="T3" fmla="*/ 0 h 1248"/>
                <a:gd name="T4" fmla="*/ 1185 w 1613"/>
                <a:gd name="T5" fmla="*/ 1248 h 1248"/>
                <a:gd name="T6" fmla="*/ 1613 w 1613"/>
                <a:gd name="T7" fmla="*/ 1248 h 1248"/>
                <a:gd name="T8" fmla="*/ 461 w 1613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3" h="1248">
                  <a:moveTo>
                    <a:pt x="461" y="0"/>
                  </a:moveTo>
                  <a:lnTo>
                    <a:pt x="0" y="0"/>
                  </a:lnTo>
                  <a:lnTo>
                    <a:pt x="1185" y="1248"/>
                  </a:lnTo>
                  <a:lnTo>
                    <a:pt x="1613" y="1248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ḷíḑé">
              <a:extLst>
                <a:ext uri="{FF2B5EF4-FFF2-40B4-BE49-F238E27FC236}">
                  <a16:creationId xmlns:a16="http://schemas.microsoft.com/office/drawing/2014/main" id="{DBD75B6D-46D1-4130-BB3E-9ACEFD50EEF7}"/>
                </a:ext>
              </a:extLst>
            </p:cNvPr>
            <p:cNvSpPr/>
            <p:nvPr/>
          </p:nvSpPr>
          <p:spPr bwMode="auto">
            <a:xfrm>
              <a:off x="5432425" y="2525713"/>
              <a:ext cx="1611313" cy="22225"/>
            </a:xfrm>
            <a:custGeom>
              <a:avLst/>
              <a:gdLst>
                <a:gd name="T0" fmla="*/ 488 w 488"/>
                <a:gd name="T1" fmla="*/ 0 h 7"/>
                <a:gd name="T2" fmla="*/ 0 w 488"/>
                <a:gd name="T3" fmla="*/ 0 h 7"/>
                <a:gd name="T4" fmla="*/ 6 w 488"/>
                <a:gd name="T5" fmla="*/ 7 h 7"/>
                <a:gd name="T6" fmla="*/ 476 w 488"/>
                <a:gd name="T7" fmla="*/ 7 h 7"/>
                <a:gd name="T8" fmla="*/ 488 w 48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">
                  <a:moveTo>
                    <a:pt x="4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476" y="7"/>
                    <a:pt x="476" y="7"/>
                    <a:pt x="476" y="7"/>
                  </a:cubicBezTo>
                  <a:cubicBezTo>
                    <a:pt x="480" y="4"/>
                    <a:pt x="484" y="2"/>
                    <a:pt x="488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ṧļïḋé">
              <a:extLst>
                <a:ext uri="{FF2B5EF4-FFF2-40B4-BE49-F238E27FC236}">
                  <a16:creationId xmlns:a16="http://schemas.microsoft.com/office/drawing/2014/main" id="{4727D677-C156-4BF8-849F-F7A1F581A938}"/>
                </a:ext>
              </a:extLst>
            </p:cNvPr>
            <p:cNvSpPr/>
            <p:nvPr/>
          </p:nvSpPr>
          <p:spPr bwMode="auto">
            <a:xfrm>
              <a:off x="4872038" y="2525713"/>
              <a:ext cx="581025" cy="22225"/>
            </a:xfrm>
            <a:custGeom>
              <a:avLst/>
              <a:gdLst>
                <a:gd name="T0" fmla="*/ 170 w 176"/>
                <a:gd name="T1" fmla="*/ 0 h 7"/>
                <a:gd name="T2" fmla="*/ 16 w 176"/>
                <a:gd name="T3" fmla="*/ 0 h 7"/>
                <a:gd name="T4" fmla="*/ 0 w 176"/>
                <a:gd name="T5" fmla="*/ 7 h 7"/>
                <a:gd name="T6" fmla="*/ 176 w 176"/>
                <a:gd name="T7" fmla="*/ 7 h 7"/>
                <a:gd name="T8" fmla="*/ 170 w 17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">
                  <a:moveTo>
                    <a:pt x="17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2"/>
                    <a:pt x="5" y="4"/>
                    <a:pt x="0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lîḓe">
              <a:extLst>
                <a:ext uri="{FF2B5EF4-FFF2-40B4-BE49-F238E27FC236}">
                  <a16:creationId xmlns:a16="http://schemas.microsoft.com/office/drawing/2014/main" id="{AE029E5E-6503-4E80-83B1-444554A1B71E}"/>
                </a:ext>
              </a:extLst>
            </p:cNvPr>
            <p:cNvSpPr/>
            <p:nvPr/>
          </p:nvSpPr>
          <p:spPr bwMode="auto">
            <a:xfrm>
              <a:off x="3771900" y="4603750"/>
              <a:ext cx="4195763" cy="282575"/>
            </a:xfrm>
            <a:custGeom>
              <a:avLst/>
              <a:gdLst>
                <a:gd name="T0" fmla="*/ 0 w 1271"/>
                <a:gd name="T1" fmla="*/ 0 h 86"/>
                <a:gd name="T2" fmla="*/ 106 w 1271"/>
                <a:gd name="T3" fmla="*/ 86 h 86"/>
                <a:gd name="T4" fmla="*/ 1166 w 1271"/>
                <a:gd name="T5" fmla="*/ 86 h 86"/>
                <a:gd name="T6" fmla="*/ 1271 w 1271"/>
                <a:gd name="T7" fmla="*/ 0 h 86"/>
                <a:gd name="T8" fmla="*/ 0 w 127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86">
                  <a:moveTo>
                    <a:pt x="0" y="0"/>
                  </a:moveTo>
                  <a:cubicBezTo>
                    <a:pt x="10" y="49"/>
                    <a:pt x="54" y="86"/>
                    <a:pt x="106" y="86"/>
                  </a:cubicBezTo>
                  <a:cubicBezTo>
                    <a:pt x="1166" y="86"/>
                    <a:pt x="1166" y="86"/>
                    <a:pt x="1166" y="86"/>
                  </a:cubicBezTo>
                  <a:cubicBezTo>
                    <a:pt x="1218" y="86"/>
                    <a:pt x="1261" y="49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ṡḷiḓé">
              <a:extLst>
                <a:ext uri="{FF2B5EF4-FFF2-40B4-BE49-F238E27FC236}">
                  <a16:creationId xmlns:a16="http://schemas.microsoft.com/office/drawing/2014/main" id="{50F31E71-6765-451B-8188-97896A0F4C2B}"/>
                </a:ext>
              </a:extLst>
            </p:cNvPr>
            <p:cNvSpPr/>
            <p:nvPr/>
          </p:nvSpPr>
          <p:spPr bwMode="auto">
            <a:xfrm>
              <a:off x="3771900" y="4603750"/>
              <a:ext cx="4195763" cy="276225"/>
            </a:xfrm>
            <a:custGeom>
              <a:avLst/>
              <a:gdLst>
                <a:gd name="T0" fmla="*/ 0 w 1271"/>
                <a:gd name="T1" fmla="*/ 0 h 84"/>
                <a:gd name="T2" fmla="*/ 3 w 1271"/>
                <a:gd name="T3" fmla="*/ 12 h 84"/>
                <a:gd name="T4" fmla="*/ 1235 w 1271"/>
                <a:gd name="T5" fmla="*/ 12 h 84"/>
                <a:gd name="T6" fmla="*/ 1182 w 1271"/>
                <a:gd name="T7" fmla="*/ 84 h 84"/>
                <a:gd name="T8" fmla="*/ 1271 w 1271"/>
                <a:gd name="T9" fmla="*/ 0 h 84"/>
                <a:gd name="T10" fmla="*/ 0 w 1271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84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1235" y="12"/>
                    <a:pt x="1235" y="12"/>
                    <a:pt x="1235" y="12"/>
                  </a:cubicBezTo>
                  <a:cubicBezTo>
                    <a:pt x="1229" y="43"/>
                    <a:pt x="1209" y="69"/>
                    <a:pt x="1182" y="84"/>
                  </a:cubicBezTo>
                  <a:cubicBezTo>
                    <a:pt x="1226" y="77"/>
                    <a:pt x="1262" y="44"/>
                    <a:pt x="1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śļide">
              <a:extLst>
                <a:ext uri="{FF2B5EF4-FFF2-40B4-BE49-F238E27FC236}">
                  <a16:creationId xmlns:a16="http://schemas.microsoft.com/office/drawing/2014/main" id="{88771A00-9E45-42B2-A787-C19556CB273F}"/>
                </a:ext>
              </a:extLst>
            </p:cNvPr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sľïdè">
              <a:extLst>
                <a:ext uri="{FF2B5EF4-FFF2-40B4-BE49-F238E27FC236}">
                  <a16:creationId xmlns:a16="http://schemas.microsoft.com/office/drawing/2014/main" id="{EF0F9828-0EAF-45E9-A279-0F676FAAF9A0}"/>
                </a:ext>
              </a:extLst>
            </p:cNvPr>
            <p:cNvSpPr/>
            <p:nvPr/>
          </p:nvSpPr>
          <p:spPr bwMode="auto">
            <a:xfrm>
              <a:off x="3254375" y="1479550"/>
              <a:ext cx="2382838" cy="1092200"/>
            </a:xfrm>
            <a:custGeom>
              <a:avLst/>
              <a:gdLst>
                <a:gd name="T0" fmla="*/ 857 w 1501"/>
                <a:gd name="T1" fmla="*/ 578 h 688"/>
                <a:gd name="T2" fmla="*/ 0 w 1501"/>
                <a:gd name="T3" fmla="*/ 688 h 688"/>
                <a:gd name="T4" fmla="*/ 642 w 1501"/>
                <a:gd name="T5" fmla="*/ 110 h 688"/>
                <a:gd name="T6" fmla="*/ 1501 w 1501"/>
                <a:gd name="T7" fmla="*/ 0 h 688"/>
                <a:gd name="T8" fmla="*/ 857 w 1501"/>
                <a:gd name="T9" fmla="*/ 57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88">
                  <a:moveTo>
                    <a:pt x="857" y="578"/>
                  </a:moveTo>
                  <a:lnTo>
                    <a:pt x="0" y="688"/>
                  </a:lnTo>
                  <a:lnTo>
                    <a:pt x="642" y="110"/>
                  </a:lnTo>
                  <a:lnTo>
                    <a:pt x="1501" y="0"/>
                  </a:lnTo>
                  <a:lnTo>
                    <a:pt x="857" y="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šḻíḑe">
              <a:extLst>
                <a:ext uri="{FF2B5EF4-FFF2-40B4-BE49-F238E27FC236}">
                  <a16:creationId xmlns:a16="http://schemas.microsoft.com/office/drawing/2014/main" id="{B0FE6887-03DD-494A-BF25-E2BECDEEA749}"/>
                </a:ext>
              </a:extLst>
            </p:cNvPr>
            <p:cNvSpPr/>
            <p:nvPr/>
          </p:nvSpPr>
          <p:spPr bwMode="auto">
            <a:xfrm>
              <a:off x="3829050" y="1865313"/>
              <a:ext cx="1593850" cy="1104900"/>
            </a:xfrm>
            <a:custGeom>
              <a:avLst/>
              <a:gdLst>
                <a:gd name="T0" fmla="*/ 101 w 483"/>
                <a:gd name="T1" fmla="*/ 179 h 335"/>
                <a:gd name="T2" fmla="*/ 0 w 483"/>
                <a:gd name="T3" fmla="*/ 191 h 335"/>
                <a:gd name="T4" fmla="*/ 66 w 483"/>
                <a:gd name="T5" fmla="*/ 335 h 335"/>
                <a:gd name="T6" fmla="*/ 97 w 483"/>
                <a:gd name="T7" fmla="*/ 286 h 335"/>
                <a:gd name="T8" fmla="*/ 97 w 483"/>
                <a:gd name="T9" fmla="*/ 197 h 335"/>
                <a:gd name="T10" fmla="*/ 101 w 483"/>
                <a:gd name="T11" fmla="*/ 179 h 335"/>
                <a:gd name="T12" fmla="*/ 417 w 483"/>
                <a:gd name="T13" fmla="*/ 0 h 335"/>
                <a:gd name="T14" fmla="*/ 255 w 483"/>
                <a:gd name="T15" fmla="*/ 146 h 335"/>
                <a:gd name="T16" fmla="*/ 357 w 483"/>
                <a:gd name="T17" fmla="*/ 146 h 335"/>
                <a:gd name="T18" fmla="*/ 442 w 483"/>
                <a:gd name="T19" fmla="*/ 135 h 335"/>
                <a:gd name="T20" fmla="*/ 483 w 483"/>
                <a:gd name="T21" fmla="*/ 144 h 335"/>
                <a:gd name="T22" fmla="*/ 483 w 483"/>
                <a:gd name="T23" fmla="*/ 144 h 335"/>
                <a:gd name="T24" fmla="*/ 417 w 483"/>
                <a:gd name="T2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335">
                  <a:moveTo>
                    <a:pt x="101" y="179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66" y="335"/>
                    <a:pt x="66" y="335"/>
                    <a:pt x="66" y="335"/>
                  </a:cubicBezTo>
                  <a:cubicBezTo>
                    <a:pt x="63" y="328"/>
                    <a:pt x="74" y="310"/>
                    <a:pt x="97" y="286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7" y="190"/>
                    <a:pt x="98" y="184"/>
                    <a:pt x="101" y="179"/>
                  </a:cubicBezTo>
                  <a:moveTo>
                    <a:pt x="417" y="0"/>
                  </a:moveTo>
                  <a:cubicBezTo>
                    <a:pt x="255" y="146"/>
                    <a:pt x="255" y="146"/>
                    <a:pt x="255" y="146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391" y="138"/>
                    <a:pt x="420" y="135"/>
                    <a:pt x="442" y="135"/>
                  </a:cubicBezTo>
                  <a:cubicBezTo>
                    <a:pt x="465" y="135"/>
                    <a:pt x="480" y="139"/>
                    <a:pt x="483" y="144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17" y="0"/>
                    <a:pt x="417" y="0"/>
                    <a:pt x="41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ṡḷiḍé">
              <a:extLst>
                <a:ext uri="{FF2B5EF4-FFF2-40B4-BE49-F238E27FC236}">
                  <a16:creationId xmlns:a16="http://schemas.microsoft.com/office/drawing/2014/main" id="{20A53203-6A49-421A-ABCA-B6883D8564D3}"/>
                </a:ext>
              </a:extLst>
            </p:cNvPr>
            <p:cNvSpPr/>
            <p:nvPr/>
          </p:nvSpPr>
          <p:spPr bwMode="auto">
            <a:xfrm>
              <a:off x="4037013" y="2311400"/>
              <a:ext cx="1385888" cy="658813"/>
            </a:xfrm>
            <a:custGeom>
              <a:avLst/>
              <a:gdLst>
                <a:gd name="T0" fmla="*/ 34 w 420"/>
                <a:gd name="T1" fmla="*/ 151 h 200"/>
                <a:gd name="T2" fmla="*/ 3 w 420"/>
                <a:gd name="T3" fmla="*/ 200 h 200"/>
                <a:gd name="T4" fmla="*/ 3 w 420"/>
                <a:gd name="T5" fmla="*/ 200 h 200"/>
                <a:gd name="T6" fmla="*/ 34 w 420"/>
                <a:gd name="T7" fmla="*/ 177 h 200"/>
                <a:gd name="T8" fmla="*/ 34 w 420"/>
                <a:gd name="T9" fmla="*/ 151 h 200"/>
                <a:gd name="T10" fmla="*/ 379 w 420"/>
                <a:gd name="T11" fmla="*/ 0 h 200"/>
                <a:gd name="T12" fmla="*/ 294 w 420"/>
                <a:gd name="T13" fmla="*/ 11 h 200"/>
                <a:gd name="T14" fmla="*/ 404 w 420"/>
                <a:gd name="T15" fmla="*/ 11 h 200"/>
                <a:gd name="T16" fmla="*/ 417 w 420"/>
                <a:gd name="T17" fmla="*/ 8 h 200"/>
                <a:gd name="T18" fmla="*/ 420 w 420"/>
                <a:gd name="T19" fmla="*/ 9 h 200"/>
                <a:gd name="T20" fmla="*/ 379 w 420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200">
                  <a:moveTo>
                    <a:pt x="34" y="151"/>
                  </a:moveTo>
                  <a:cubicBezTo>
                    <a:pt x="11" y="175"/>
                    <a:pt x="0" y="193"/>
                    <a:pt x="3" y="200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2" y="197"/>
                    <a:pt x="14" y="189"/>
                    <a:pt x="34" y="177"/>
                  </a:cubicBezTo>
                  <a:cubicBezTo>
                    <a:pt x="34" y="151"/>
                    <a:pt x="34" y="151"/>
                    <a:pt x="34" y="151"/>
                  </a:cubicBezTo>
                  <a:moveTo>
                    <a:pt x="379" y="0"/>
                  </a:moveTo>
                  <a:cubicBezTo>
                    <a:pt x="357" y="0"/>
                    <a:pt x="328" y="3"/>
                    <a:pt x="294" y="11"/>
                  </a:cubicBezTo>
                  <a:cubicBezTo>
                    <a:pt x="404" y="11"/>
                    <a:pt x="404" y="11"/>
                    <a:pt x="404" y="11"/>
                  </a:cubicBezTo>
                  <a:cubicBezTo>
                    <a:pt x="410" y="9"/>
                    <a:pt x="415" y="8"/>
                    <a:pt x="417" y="8"/>
                  </a:cubicBezTo>
                  <a:cubicBezTo>
                    <a:pt x="419" y="8"/>
                    <a:pt x="419" y="8"/>
                    <a:pt x="420" y="9"/>
                  </a:cubicBezTo>
                  <a:cubicBezTo>
                    <a:pt x="417" y="4"/>
                    <a:pt x="402" y="0"/>
                    <a:pt x="379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ṧliḓe">
              <a:extLst>
                <a:ext uri="{FF2B5EF4-FFF2-40B4-BE49-F238E27FC236}">
                  <a16:creationId xmlns:a16="http://schemas.microsoft.com/office/drawing/2014/main" id="{A761295F-7A2D-417F-8D0B-146837941211}"/>
                </a:ext>
              </a:extLst>
            </p:cNvPr>
            <p:cNvSpPr/>
            <p:nvPr/>
          </p:nvSpPr>
          <p:spPr bwMode="auto">
            <a:xfrm>
              <a:off x="4148138" y="2382838"/>
              <a:ext cx="1112838" cy="511175"/>
            </a:xfrm>
            <a:custGeom>
              <a:avLst/>
              <a:gdLst>
                <a:gd name="T0" fmla="*/ 337 w 337"/>
                <a:gd name="T1" fmla="*/ 0 h 155"/>
                <a:gd name="T2" fmla="*/ 146 w 337"/>
                <a:gd name="T3" fmla="*/ 0 h 155"/>
                <a:gd name="T4" fmla="*/ 141 w 337"/>
                <a:gd name="T5" fmla="*/ 4 h 155"/>
                <a:gd name="T6" fmla="*/ 4 w 337"/>
                <a:gd name="T7" fmla="*/ 22 h 155"/>
                <a:gd name="T8" fmla="*/ 0 w 337"/>
                <a:gd name="T9" fmla="*/ 40 h 155"/>
                <a:gd name="T10" fmla="*/ 0 w 337"/>
                <a:gd name="T11" fmla="*/ 129 h 155"/>
                <a:gd name="T12" fmla="*/ 0 w 337"/>
                <a:gd name="T13" fmla="*/ 155 h 155"/>
                <a:gd name="T14" fmla="*/ 28 w 337"/>
                <a:gd name="T15" fmla="*/ 140 h 155"/>
                <a:gd name="T16" fmla="*/ 28 w 337"/>
                <a:gd name="T17" fmla="*/ 43 h 155"/>
                <a:gd name="T18" fmla="*/ 235 w 337"/>
                <a:gd name="T19" fmla="*/ 43 h 155"/>
                <a:gd name="T20" fmla="*/ 337 w 337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155">
                  <a:moveTo>
                    <a:pt x="337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7"/>
                    <a:pt x="0" y="33"/>
                    <a:pt x="0" y="4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8" y="151"/>
                    <a:pt x="18" y="146"/>
                    <a:pt x="28" y="1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35" y="43"/>
                    <a:pt x="235" y="43"/>
                    <a:pt x="235" y="43"/>
                  </a:cubicBezTo>
                  <a:cubicBezTo>
                    <a:pt x="274" y="26"/>
                    <a:pt x="310" y="10"/>
                    <a:pt x="337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ḷiḍè">
              <a:extLst>
                <a:ext uri="{FF2B5EF4-FFF2-40B4-BE49-F238E27FC236}">
                  <a16:creationId xmlns:a16="http://schemas.microsoft.com/office/drawing/2014/main" id="{C4D57329-E08B-4EB2-B78F-FD556497D006}"/>
                </a:ext>
              </a:extLst>
            </p:cNvPr>
            <p:cNvSpPr/>
            <p:nvPr/>
          </p:nvSpPr>
          <p:spPr bwMode="auto">
            <a:xfrm>
              <a:off x="4630738" y="2346325"/>
              <a:ext cx="739775" cy="36513"/>
            </a:xfrm>
            <a:custGeom>
              <a:avLst/>
              <a:gdLst>
                <a:gd name="T0" fmla="*/ 224 w 224"/>
                <a:gd name="T1" fmla="*/ 0 h 11"/>
                <a:gd name="T2" fmla="*/ 114 w 224"/>
                <a:gd name="T3" fmla="*/ 0 h 11"/>
                <a:gd name="T4" fmla="*/ 12 w 224"/>
                <a:gd name="T5" fmla="*/ 0 h 11"/>
                <a:gd name="T6" fmla="*/ 0 w 224"/>
                <a:gd name="T7" fmla="*/ 11 h 11"/>
                <a:gd name="T8" fmla="*/ 191 w 224"/>
                <a:gd name="T9" fmla="*/ 11 h 11"/>
                <a:gd name="T10" fmla="*/ 224 w 22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1">
                  <a:moveTo>
                    <a:pt x="22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205" y="6"/>
                    <a:pt x="216" y="2"/>
                    <a:pt x="224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ṧḷîḍe">
              <a:extLst>
                <a:ext uri="{FF2B5EF4-FFF2-40B4-BE49-F238E27FC236}">
                  <a16:creationId xmlns:a16="http://schemas.microsoft.com/office/drawing/2014/main" id="{4E86DD9F-0FC7-4702-A1A9-CEB4AB832549}"/>
                </a:ext>
              </a:extLst>
            </p:cNvPr>
            <p:cNvSpPr/>
            <p:nvPr/>
          </p:nvSpPr>
          <p:spPr bwMode="auto">
            <a:xfrm>
              <a:off x="4241800" y="2525713"/>
              <a:ext cx="523875" cy="319088"/>
            </a:xfrm>
            <a:custGeom>
              <a:avLst/>
              <a:gdLst>
                <a:gd name="T0" fmla="*/ 145 w 159"/>
                <a:gd name="T1" fmla="*/ 7 h 97"/>
                <a:gd name="T2" fmla="*/ 33 w 159"/>
                <a:gd name="T3" fmla="*/ 7 h 97"/>
                <a:gd name="T4" fmla="*/ 80 w 159"/>
                <a:gd name="T5" fmla="*/ 58 h 97"/>
                <a:gd name="T6" fmla="*/ 159 w 159"/>
                <a:gd name="T7" fmla="*/ 21 h 97"/>
                <a:gd name="T8" fmla="*/ 145 w 159"/>
                <a:gd name="T9" fmla="*/ 7 h 97"/>
                <a:gd name="T10" fmla="*/ 0 w 159"/>
                <a:gd name="T11" fmla="*/ 0 h 97"/>
                <a:gd name="T12" fmla="*/ 0 w 159"/>
                <a:gd name="T13" fmla="*/ 0 h 97"/>
                <a:gd name="T14" fmla="*/ 0 w 159"/>
                <a:gd name="T15" fmla="*/ 97 h 97"/>
                <a:gd name="T16" fmla="*/ 3 w 159"/>
                <a:gd name="T17" fmla="*/ 96 h 97"/>
                <a:gd name="T18" fmla="*/ 0 w 159"/>
                <a:gd name="T19" fmla="*/ 93 h 97"/>
                <a:gd name="T20" fmla="*/ 0 w 159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97">
                  <a:moveTo>
                    <a:pt x="145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106" y="46"/>
                    <a:pt x="132" y="33"/>
                    <a:pt x="159" y="21"/>
                  </a:cubicBezTo>
                  <a:cubicBezTo>
                    <a:pt x="145" y="7"/>
                    <a:pt x="145" y="7"/>
                    <a:pt x="145" y="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2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ḷïdê">
              <a:extLst>
                <a:ext uri="{FF2B5EF4-FFF2-40B4-BE49-F238E27FC236}">
                  <a16:creationId xmlns:a16="http://schemas.microsoft.com/office/drawing/2014/main" id="{82068BEE-AC03-4565-B1CA-8EA37C901340}"/>
                </a:ext>
              </a:extLst>
            </p:cNvPr>
            <p:cNvSpPr/>
            <p:nvPr/>
          </p:nvSpPr>
          <p:spPr bwMode="auto">
            <a:xfrm>
              <a:off x="4241800" y="2525713"/>
              <a:ext cx="263525" cy="315913"/>
            </a:xfrm>
            <a:custGeom>
              <a:avLst/>
              <a:gdLst>
                <a:gd name="T0" fmla="*/ 0 w 80"/>
                <a:gd name="T1" fmla="*/ 0 h 96"/>
                <a:gd name="T2" fmla="*/ 0 w 80"/>
                <a:gd name="T3" fmla="*/ 0 h 96"/>
                <a:gd name="T4" fmla="*/ 0 w 80"/>
                <a:gd name="T5" fmla="*/ 93 h 96"/>
                <a:gd name="T6" fmla="*/ 3 w 80"/>
                <a:gd name="T7" fmla="*/ 96 h 96"/>
                <a:gd name="T8" fmla="*/ 80 w 80"/>
                <a:gd name="T9" fmla="*/ 58 h 96"/>
                <a:gd name="T10" fmla="*/ 33 w 80"/>
                <a:gd name="T11" fmla="*/ 7 h 96"/>
                <a:gd name="T12" fmla="*/ 0 w 80"/>
                <a:gd name="T13" fmla="*/ 7 h 96"/>
                <a:gd name="T14" fmla="*/ 0 w 80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5" y="84"/>
                    <a:pt x="52" y="71"/>
                    <a:pt x="80" y="5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ṩḷîdè">
              <a:extLst>
                <a:ext uri="{FF2B5EF4-FFF2-40B4-BE49-F238E27FC236}">
                  <a16:creationId xmlns:a16="http://schemas.microsoft.com/office/drawing/2014/main" id="{9F09E709-42E8-427B-A16E-75ED457DC597}"/>
                </a:ext>
              </a:extLst>
            </p:cNvPr>
            <p:cNvSpPr/>
            <p:nvPr/>
          </p:nvSpPr>
          <p:spPr bwMode="auto">
            <a:xfrm>
              <a:off x="4719638" y="2547938"/>
              <a:ext cx="152400" cy="46038"/>
            </a:xfrm>
            <a:custGeom>
              <a:avLst/>
              <a:gdLst>
                <a:gd name="T0" fmla="*/ 46 w 46"/>
                <a:gd name="T1" fmla="*/ 0 h 14"/>
                <a:gd name="T2" fmla="*/ 0 w 46"/>
                <a:gd name="T3" fmla="*/ 0 h 14"/>
                <a:gd name="T4" fmla="*/ 14 w 46"/>
                <a:gd name="T5" fmla="*/ 14 h 14"/>
                <a:gd name="T6" fmla="*/ 46 w 4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4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5" y="9"/>
                    <a:pt x="35" y="4"/>
                    <a:pt x="46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ṧḻiďe">
              <a:extLst>
                <a:ext uri="{FF2B5EF4-FFF2-40B4-BE49-F238E27FC236}">
                  <a16:creationId xmlns:a16="http://schemas.microsoft.com/office/drawing/2014/main" id="{BF7E5C06-6982-4817-896D-D6D91A1CB1E7}"/>
                </a:ext>
              </a:extLst>
            </p:cNvPr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$ľide">
              <a:extLst>
                <a:ext uri="{FF2B5EF4-FFF2-40B4-BE49-F238E27FC236}">
                  <a16:creationId xmlns:a16="http://schemas.microsoft.com/office/drawing/2014/main" id="{3B256E29-6C2C-4B0D-A43D-BF173AC147A7}"/>
                </a:ext>
              </a:extLst>
            </p:cNvPr>
            <p:cNvSpPr/>
            <p:nvPr/>
          </p:nvSpPr>
          <p:spPr bwMode="auto">
            <a:xfrm>
              <a:off x="4330700" y="2525713"/>
              <a:ext cx="388938" cy="22225"/>
            </a:xfrm>
            <a:custGeom>
              <a:avLst/>
              <a:gdLst>
                <a:gd name="T0" fmla="*/ 233 w 245"/>
                <a:gd name="T1" fmla="*/ 0 h 14"/>
                <a:gd name="T2" fmla="*/ 0 w 245"/>
                <a:gd name="T3" fmla="*/ 0 h 14"/>
                <a:gd name="T4" fmla="*/ 12 w 245"/>
                <a:gd name="T5" fmla="*/ 14 h 14"/>
                <a:gd name="T6" fmla="*/ 245 w 245"/>
                <a:gd name="T7" fmla="*/ 14 h 14"/>
                <a:gd name="T8" fmla="*/ 233 w 24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4">
                  <a:moveTo>
                    <a:pt x="233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245" y="14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śľîḍê">
              <a:extLst>
                <a:ext uri="{FF2B5EF4-FFF2-40B4-BE49-F238E27FC236}">
                  <a16:creationId xmlns:a16="http://schemas.microsoft.com/office/drawing/2014/main" id="{3E9EB2B0-E447-4F5F-BB4C-42678D1B376B}"/>
                </a:ext>
              </a:extLst>
            </p:cNvPr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ṩḻîdê">
              <a:extLst>
                <a:ext uri="{FF2B5EF4-FFF2-40B4-BE49-F238E27FC236}">
                  <a16:creationId xmlns:a16="http://schemas.microsoft.com/office/drawing/2014/main" id="{77BC9DF2-5E85-49C9-BC81-3A67A01EAC58}"/>
                </a:ext>
              </a:extLst>
            </p:cNvPr>
            <p:cNvSpPr/>
            <p:nvPr/>
          </p:nvSpPr>
          <p:spPr bwMode="auto">
            <a:xfrm>
              <a:off x="4241800" y="2525713"/>
              <a:ext cx="107950" cy="22225"/>
            </a:xfrm>
            <a:custGeom>
              <a:avLst/>
              <a:gdLst>
                <a:gd name="T0" fmla="*/ 56 w 68"/>
                <a:gd name="T1" fmla="*/ 0 h 14"/>
                <a:gd name="T2" fmla="*/ 0 w 68"/>
                <a:gd name="T3" fmla="*/ 0 h 14"/>
                <a:gd name="T4" fmla="*/ 0 w 68"/>
                <a:gd name="T5" fmla="*/ 14 h 14"/>
                <a:gd name="T6" fmla="*/ 68 w 68"/>
                <a:gd name="T7" fmla="*/ 14 h 14"/>
                <a:gd name="T8" fmla="*/ 56 w 6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4">
                  <a:moveTo>
                    <a:pt x="5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8" y="14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$ļíďè">
              <a:extLst>
                <a:ext uri="{FF2B5EF4-FFF2-40B4-BE49-F238E27FC236}">
                  <a16:creationId xmlns:a16="http://schemas.microsoft.com/office/drawing/2014/main" id="{865FC6DC-11A8-49B0-BF5F-B17EB4D7BDC5}"/>
                </a:ext>
              </a:extLst>
            </p:cNvPr>
            <p:cNvSpPr/>
            <p:nvPr/>
          </p:nvSpPr>
          <p:spPr bwMode="auto">
            <a:xfrm>
              <a:off x="4700588" y="2525713"/>
              <a:ext cx="223838" cy="22225"/>
            </a:xfrm>
            <a:custGeom>
              <a:avLst/>
              <a:gdLst>
                <a:gd name="T0" fmla="*/ 68 w 68"/>
                <a:gd name="T1" fmla="*/ 0 h 7"/>
                <a:gd name="T2" fmla="*/ 0 w 68"/>
                <a:gd name="T3" fmla="*/ 0 h 7"/>
                <a:gd name="T4" fmla="*/ 6 w 68"/>
                <a:gd name="T5" fmla="*/ 7 h 7"/>
                <a:gd name="T6" fmla="*/ 52 w 68"/>
                <a:gd name="T7" fmla="*/ 7 h 7"/>
                <a:gd name="T8" fmla="*/ 68 w 6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7" y="4"/>
                    <a:pt x="63" y="2"/>
                    <a:pt x="68" y="0"/>
                  </a:cubicBezTo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ḻídé">
              <a:extLst>
                <a:ext uri="{FF2B5EF4-FFF2-40B4-BE49-F238E27FC236}">
                  <a16:creationId xmlns:a16="http://schemas.microsoft.com/office/drawing/2014/main" id="{61BF9C52-8721-44F1-94CA-D471F755237A}"/>
                </a:ext>
              </a:extLst>
            </p:cNvPr>
            <p:cNvSpPr/>
            <p:nvPr/>
          </p:nvSpPr>
          <p:spPr bwMode="auto">
            <a:xfrm>
              <a:off x="3736975" y="1700213"/>
              <a:ext cx="1468438" cy="795338"/>
            </a:xfrm>
            <a:custGeom>
              <a:avLst/>
              <a:gdLst>
                <a:gd name="T0" fmla="*/ 412 w 445"/>
                <a:gd name="T1" fmla="*/ 0 h 241"/>
                <a:gd name="T2" fmla="*/ 202 w 445"/>
                <a:gd name="T3" fmla="*/ 72 h 241"/>
                <a:gd name="T4" fmla="*/ 7 w 445"/>
                <a:gd name="T5" fmla="*/ 195 h 241"/>
                <a:gd name="T6" fmla="*/ 28 w 445"/>
                <a:gd name="T7" fmla="*/ 241 h 241"/>
                <a:gd name="T8" fmla="*/ 129 w 445"/>
                <a:gd name="T9" fmla="*/ 229 h 241"/>
                <a:gd name="T10" fmla="*/ 266 w 445"/>
                <a:gd name="T11" fmla="*/ 211 h 241"/>
                <a:gd name="T12" fmla="*/ 271 w 445"/>
                <a:gd name="T13" fmla="*/ 207 h 241"/>
                <a:gd name="T14" fmla="*/ 283 w 445"/>
                <a:gd name="T15" fmla="*/ 196 h 241"/>
                <a:gd name="T16" fmla="*/ 445 w 445"/>
                <a:gd name="T17" fmla="*/ 50 h 241"/>
                <a:gd name="T18" fmla="*/ 424 w 445"/>
                <a:gd name="T19" fmla="*/ 4 h 241"/>
                <a:gd name="T20" fmla="*/ 412 w 445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5" h="241">
                  <a:moveTo>
                    <a:pt x="412" y="0"/>
                  </a:moveTo>
                  <a:cubicBezTo>
                    <a:pt x="381" y="0"/>
                    <a:pt x="297" y="28"/>
                    <a:pt x="202" y="72"/>
                  </a:cubicBezTo>
                  <a:cubicBezTo>
                    <a:pt x="87" y="124"/>
                    <a:pt x="0" y="180"/>
                    <a:pt x="7" y="195"/>
                  </a:cubicBezTo>
                  <a:cubicBezTo>
                    <a:pt x="28" y="241"/>
                    <a:pt x="28" y="241"/>
                    <a:pt x="28" y="241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266" y="211"/>
                    <a:pt x="266" y="211"/>
                    <a:pt x="266" y="211"/>
                  </a:cubicBezTo>
                  <a:cubicBezTo>
                    <a:pt x="271" y="207"/>
                    <a:pt x="271" y="207"/>
                    <a:pt x="271" y="207"/>
                  </a:cubicBezTo>
                  <a:cubicBezTo>
                    <a:pt x="283" y="196"/>
                    <a:pt x="283" y="196"/>
                    <a:pt x="283" y="196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1"/>
                    <a:pt x="418" y="0"/>
                    <a:pt x="41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šḻîḓe">
              <a:extLst>
                <a:ext uri="{FF2B5EF4-FFF2-40B4-BE49-F238E27FC236}">
                  <a16:creationId xmlns:a16="http://schemas.microsoft.com/office/drawing/2014/main" id="{D4325A34-FF17-47CC-812A-010CFAC4C121}"/>
                </a:ext>
              </a:extLst>
            </p:cNvPr>
            <p:cNvSpPr/>
            <p:nvPr/>
          </p:nvSpPr>
          <p:spPr bwMode="auto">
            <a:xfrm>
              <a:off x="3736975" y="1663700"/>
              <a:ext cx="1685925" cy="1306513"/>
            </a:xfrm>
            <a:custGeom>
              <a:avLst/>
              <a:gdLst>
                <a:gd name="T0" fmla="*/ 202 w 511"/>
                <a:gd name="T1" fmla="*/ 83 h 396"/>
                <a:gd name="T2" fmla="*/ 7 w 511"/>
                <a:gd name="T3" fmla="*/ 206 h 396"/>
                <a:gd name="T4" fmla="*/ 94 w 511"/>
                <a:gd name="T5" fmla="*/ 396 h 396"/>
                <a:gd name="T6" fmla="*/ 290 w 511"/>
                <a:gd name="T7" fmla="*/ 273 h 396"/>
                <a:gd name="T8" fmla="*/ 511 w 511"/>
                <a:gd name="T9" fmla="*/ 205 h 396"/>
                <a:gd name="T10" fmla="*/ 424 w 511"/>
                <a:gd name="T11" fmla="*/ 15 h 396"/>
                <a:gd name="T12" fmla="*/ 202 w 511"/>
                <a:gd name="T13" fmla="*/ 8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396">
                  <a:moveTo>
                    <a:pt x="202" y="83"/>
                  </a:moveTo>
                  <a:cubicBezTo>
                    <a:pt x="87" y="135"/>
                    <a:pt x="0" y="191"/>
                    <a:pt x="7" y="206"/>
                  </a:cubicBezTo>
                  <a:cubicBezTo>
                    <a:pt x="94" y="396"/>
                    <a:pt x="94" y="396"/>
                    <a:pt x="94" y="396"/>
                  </a:cubicBezTo>
                  <a:cubicBezTo>
                    <a:pt x="87" y="381"/>
                    <a:pt x="174" y="325"/>
                    <a:pt x="290" y="273"/>
                  </a:cubicBezTo>
                  <a:cubicBezTo>
                    <a:pt x="405" y="220"/>
                    <a:pt x="504" y="190"/>
                    <a:pt x="511" y="205"/>
                  </a:cubicBezTo>
                  <a:cubicBezTo>
                    <a:pt x="424" y="15"/>
                    <a:pt x="424" y="15"/>
                    <a:pt x="424" y="15"/>
                  </a:cubicBezTo>
                  <a:cubicBezTo>
                    <a:pt x="417" y="0"/>
                    <a:pt x="318" y="30"/>
                    <a:pt x="202" y="8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Sľîḍê">
              <a:extLst>
                <a:ext uri="{FF2B5EF4-FFF2-40B4-BE49-F238E27FC236}">
                  <a16:creationId xmlns:a16="http://schemas.microsoft.com/office/drawing/2014/main" id="{F00AF27E-354A-43B6-B9F4-C263BC726879}"/>
                </a:ext>
              </a:extLst>
            </p:cNvPr>
            <p:cNvSpPr/>
            <p:nvPr/>
          </p:nvSpPr>
          <p:spPr bwMode="auto">
            <a:xfrm>
              <a:off x="5003800" y="1700213"/>
              <a:ext cx="366713" cy="639763"/>
            </a:xfrm>
            <a:custGeom>
              <a:avLst/>
              <a:gdLst>
                <a:gd name="T0" fmla="*/ 111 w 111"/>
                <a:gd name="T1" fmla="*/ 190 h 194"/>
                <a:gd name="T2" fmla="*/ 23 w 111"/>
                <a:gd name="T3" fmla="*/ 0 h 194"/>
                <a:gd name="T4" fmla="*/ 0 w 111"/>
                <a:gd name="T5" fmla="*/ 4 h 194"/>
                <a:gd name="T6" fmla="*/ 87 w 111"/>
                <a:gd name="T7" fmla="*/ 194 h 194"/>
                <a:gd name="T8" fmla="*/ 111 w 111"/>
                <a:gd name="T9" fmla="*/ 1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4">
                  <a:moveTo>
                    <a:pt x="111" y="19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7" y="1"/>
                    <a:pt x="9" y="2"/>
                    <a:pt x="0" y="4"/>
                  </a:cubicBezTo>
                  <a:cubicBezTo>
                    <a:pt x="87" y="194"/>
                    <a:pt x="87" y="194"/>
                    <a:pt x="87" y="194"/>
                  </a:cubicBezTo>
                  <a:cubicBezTo>
                    <a:pt x="97" y="192"/>
                    <a:pt x="105" y="190"/>
                    <a:pt x="111" y="19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ṥḻïḍé">
              <a:extLst>
                <a:ext uri="{FF2B5EF4-FFF2-40B4-BE49-F238E27FC236}">
                  <a16:creationId xmlns:a16="http://schemas.microsoft.com/office/drawing/2014/main" id="{F64CEB2D-3044-4929-BBED-522209CA75CD}"/>
                </a:ext>
              </a:extLst>
            </p:cNvPr>
            <p:cNvSpPr/>
            <p:nvPr/>
          </p:nvSpPr>
          <p:spPr bwMode="auto">
            <a:xfrm>
              <a:off x="4762500" y="1720850"/>
              <a:ext cx="501650" cy="692150"/>
            </a:xfrm>
            <a:custGeom>
              <a:avLst/>
              <a:gdLst>
                <a:gd name="T0" fmla="*/ 64 w 152"/>
                <a:gd name="T1" fmla="*/ 0 h 210"/>
                <a:gd name="T2" fmla="*/ 0 w 152"/>
                <a:gd name="T3" fmla="*/ 21 h 210"/>
                <a:gd name="T4" fmla="*/ 88 w 152"/>
                <a:gd name="T5" fmla="*/ 210 h 210"/>
                <a:gd name="T6" fmla="*/ 152 w 152"/>
                <a:gd name="T7" fmla="*/ 190 h 210"/>
                <a:gd name="T8" fmla="*/ 64 w 152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10">
                  <a:moveTo>
                    <a:pt x="64" y="0"/>
                  </a:moveTo>
                  <a:cubicBezTo>
                    <a:pt x="46" y="5"/>
                    <a:pt x="24" y="12"/>
                    <a:pt x="0" y="21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112" y="201"/>
                    <a:pt x="134" y="195"/>
                    <a:pt x="152" y="19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ṡḷiḋé">
              <a:extLst>
                <a:ext uri="{FF2B5EF4-FFF2-40B4-BE49-F238E27FC236}">
                  <a16:creationId xmlns:a16="http://schemas.microsoft.com/office/drawing/2014/main" id="{1C3CB4EC-863B-4DF6-9EA6-EDA73CE03749}"/>
                </a:ext>
              </a:extLst>
            </p:cNvPr>
            <p:cNvSpPr/>
            <p:nvPr/>
          </p:nvSpPr>
          <p:spPr bwMode="auto">
            <a:xfrm>
              <a:off x="3838575" y="1892300"/>
              <a:ext cx="165100" cy="593725"/>
            </a:xfrm>
            <a:custGeom>
              <a:avLst/>
              <a:gdLst>
                <a:gd name="T0" fmla="*/ 11 w 50"/>
                <a:gd name="T1" fmla="*/ 180 h 180"/>
                <a:gd name="T2" fmla="*/ 0 w 50"/>
                <a:gd name="T3" fmla="*/ 179 h 180"/>
                <a:gd name="T4" fmla="*/ 2 w 50"/>
                <a:gd name="T5" fmla="*/ 37 h 180"/>
                <a:gd name="T6" fmla="*/ 14 w 50"/>
                <a:gd name="T7" fmla="*/ 8 h 180"/>
                <a:gd name="T8" fmla="*/ 39 w 50"/>
                <a:gd name="T9" fmla="*/ 0 h 180"/>
                <a:gd name="T10" fmla="*/ 50 w 50"/>
                <a:gd name="T11" fmla="*/ 2 h 180"/>
                <a:gd name="T12" fmla="*/ 39 w 50"/>
                <a:gd name="T13" fmla="*/ 11 h 180"/>
                <a:gd name="T14" fmla="*/ 21 w 50"/>
                <a:gd name="T15" fmla="*/ 16 h 180"/>
                <a:gd name="T16" fmla="*/ 13 w 50"/>
                <a:gd name="T17" fmla="*/ 37 h 180"/>
                <a:gd name="T18" fmla="*/ 11 w 50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80">
                  <a:moveTo>
                    <a:pt x="11" y="18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4"/>
                    <a:pt x="6" y="14"/>
                    <a:pt x="14" y="8"/>
                  </a:cubicBezTo>
                  <a:cubicBezTo>
                    <a:pt x="23" y="0"/>
                    <a:pt x="35" y="0"/>
                    <a:pt x="39" y="0"/>
                  </a:cubicBezTo>
                  <a:cubicBezTo>
                    <a:pt x="40" y="1"/>
                    <a:pt x="50" y="2"/>
                    <a:pt x="50" y="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28" y="10"/>
                    <a:pt x="21" y="16"/>
                  </a:cubicBezTo>
                  <a:cubicBezTo>
                    <a:pt x="15" y="20"/>
                    <a:pt x="13" y="28"/>
                    <a:pt x="13" y="37"/>
                  </a:cubicBezTo>
                  <a:lnTo>
                    <a:pt x="11" y="180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śliḓê">
              <a:extLst>
                <a:ext uri="{FF2B5EF4-FFF2-40B4-BE49-F238E27FC236}">
                  <a16:creationId xmlns:a16="http://schemas.microsoft.com/office/drawing/2014/main" id="{2A3ABF02-7C13-430A-889D-ABC00F09D688}"/>
                </a:ext>
              </a:extLst>
            </p:cNvPr>
            <p:cNvSpPr/>
            <p:nvPr/>
          </p:nvSpPr>
          <p:spPr bwMode="auto">
            <a:xfrm>
              <a:off x="3816350" y="2449513"/>
              <a:ext cx="80963" cy="82550"/>
            </a:xfrm>
            <a:custGeom>
              <a:avLst/>
              <a:gdLst>
                <a:gd name="T0" fmla="*/ 25 w 25"/>
                <a:gd name="T1" fmla="*/ 13 h 25"/>
                <a:gd name="T2" fmla="*/ 13 w 25"/>
                <a:gd name="T3" fmla="*/ 25 h 25"/>
                <a:gd name="T4" fmla="*/ 0 w 25"/>
                <a:gd name="T5" fmla="*/ 12 h 25"/>
                <a:gd name="T6" fmla="*/ 13 w 25"/>
                <a:gd name="T7" fmla="*/ 0 h 25"/>
                <a:gd name="T8" fmla="*/ 25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cubicBezTo>
                    <a:pt x="25" y="19"/>
                    <a:pt x="20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Slîḋé">
              <a:extLst>
                <a:ext uri="{FF2B5EF4-FFF2-40B4-BE49-F238E27FC236}">
                  <a16:creationId xmlns:a16="http://schemas.microsoft.com/office/drawing/2014/main" id="{4654CB64-AAA8-4F76-82B5-C92B8ABCDC94}"/>
                </a:ext>
              </a:extLst>
            </p:cNvPr>
            <p:cNvSpPr/>
            <p:nvPr/>
          </p:nvSpPr>
          <p:spPr bwMode="auto">
            <a:xfrm>
              <a:off x="3808413" y="2498725"/>
              <a:ext cx="96838" cy="277813"/>
            </a:xfrm>
            <a:custGeom>
              <a:avLst/>
              <a:gdLst>
                <a:gd name="T0" fmla="*/ 28 w 29"/>
                <a:gd name="T1" fmla="*/ 84 h 84"/>
                <a:gd name="T2" fmla="*/ 29 w 29"/>
                <a:gd name="T3" fmla="*/ 15 h 84"/>
                <a:gd name="T4" fmla="*/ 15 w 29"/>
                <a:gd name="T5" fmla="*/ 1 h 84"/>
                <a:gd name="T6" fmla="*/ 0 w 29"/>
                <a:gd name="T7" fmla="*/ 15 h 84"/>
                <a:gd name="T8" fmla="*/ 0 w 29"/>
                <a:gd name="T9" fmla="*/ 83 h 84"/>
                <a:gd name="T10" fmla="*/ 28 w 29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4">
                  <a:moveTo>
                    <a:pt x="28" y="84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1"/>
                    <a:pt x="15" y="1"/>
                  </a:cubicBezTo>
                  <a:cubicBezTo>
                    <a:pt x="7" y="0"/>
                    <a:pt x="1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28" y="84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ŝḷïďe">
              <a:extLst>
                <a:ext uri="{FF2B5EF4-FFF2-40B4-BE49-F238E27FC236}">
                  <a16:creationId xmlns:a16="http://schemas.microsoft.com/office/drawing/2014/main" id="{62995B7A-A22B-4445-BB78-2215D9063274}"/>
                </a:ext>
              </a:extLst>
            </p:cNvPr>
            <p:cNvSpPr/>
            <p:nvPr/>
          </p:nvSpPr>
          <p:spPr bwMode="auto">
            <a:xfrm>
              <a:off x="7591425" y="3749675"/>
              <a:ext cx="147638" cy="0"/>
            </a:xfrm>
            <a:custGeom>
              <a:avLst/>
              <a:gdLst>
                <a:gd name="T0" fmla="*/ 45 w 45"/>
                <a:gd name="T1" fmla="*/ 0 w 45"/>
                <a:gd name="T2" fmla="*/ 0 w 45"/>
                <a:gd name="T3" fmla="*/ 45 w 45"/>
                <a:gd name="T4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$ḷïdè">
              <a:extLst>
                <a:ext uri="{FF2B5EF4-FFF2-40B4-BE49-F238E27FC236}">
                  <a16:creationId xmlns:a16="http://schemas.microsoft.com/office/drawing/2014/main" id="{4E8AFE9F-9F4D-4C84-B7F9-19A7BC428837}"/>
                </a:ext>
              </a:extLst>
            </p:cNvPr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ṥḷidé">
              <a:extLst>
                <a:ext uri="{FF2B5EF4-FFF2-40B4-BE49-F238E27FC236}">
                  <a16:creationId xmlns:a16="http://schemas.microsoft.com/office/drawing/2014/main" id="{18055153-FB72-4602-84F3-235A005CDCF8}"/>
                </a:ext>
              </a:extLst>
            </p:cNvPr>
            <p:cNvSpPr/>
            <p:nvPr/>
          </p:nvSpPr>
          <p:spPr bwMode="auto">
            <a:xfrm>
              <a:off x="7499350" y="3749675"/>
              <a:ext cx="587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ṩḷiďè">
              <a:extLst>
                <a:ext uri="{FF2B5EF4-FFF2-40B4-BE49-F238E27FC236}">
                  <a16:creationId xmlns:a16="http://schemas.microsoft.com/office/drawing/2014/main" id="{C9E7E626-0C38-4938-80A5-DB652D58EF3E}"/>
                </a:ext>
              </a:extLst>
            </p:cNvPr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lîḋè">
              <a:extLst>
                <a:ext uri="{FF2B5EF4-FFF2-40B4-BE49-F238E27FC236}">
                  <a16:creationId xmlns:a16="http://schemas.microsoft.com/office/drawing/2014/main" id="{FCD3890E-4D35-4687-A60A-81068355A378}"/>
                </a:ext>
              </a:extLst>
            </p:cNvPr>
            <p:cNvSpPr/>
            <p:nvPr/>
          </p:nvSpPr>
          <p:spPr bwMode="auto">
            <a:xfrm>
              <a:off x="7558088" y="3749675"/>
              <a:ext cx="333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líďé">
              <a:extLst>
                <a:ext uri="{FF2B5EF4-FFF2-40B4-BE49-F238E27FC236}">
                  <a16:creationId xmlns:a16="http://schemas.microsoft.com/office/drawing/2014/main" id="{DC5C78D2-EF76-4096-BDC0-FFE2673EE799}"/>
                </a:ext>
              </a:extLst>
            </p:cNvPr>
            <p:cNvSpPr/>
            <p:nvPr/>
          </p:nvSpPr>
          <p:spPr bwMode="auto">
            <a:xfrm>
              <a:off x="6789738" y="2647950"/>
              <a:ext cx="709613" cy="1258888"/>
            </a:xfrm>
            <a:custGeom>
              <a:avLst/>
              <a:gdLst>
                <a:gd name="T0" fmla="*/ 215 w 215"/>
                <a:gd name="T1" fmla="*/ 334 h 382"/>
                <a:gd name="T2" fmla="*/ 77 w 215"/>
                <a:gd name="T3" fmla="*/ 334 h 382"/>
                <a:gd name="T4" fmla="*/ 106 w 215"/>
                <a:gd name="T5" fmla="*/ 353 h 382"/>
                <a:gd name="T6" fmla="*/ 146 w 215"/>
                <a:gd name="T7" fmla="*/ 353 h 382"/>
                <a:gd name="T8" fmla="*/ 124 w 215"/>
                <a:gd name="T9" fmla="*/ 366 h 382"/>
                <a:gd name="T10" fmla="*/ 143 w 215"/>
                <a:gd name="T11" fmla="*/ 382 h 382"/>
                <a:gd name="T12" fmla="*/ 210 w 215"/>
                <a:gd name="T13" fmla="*/ 334 h 382"/>
                <a:gd name="T14" fmla="*/ 215 w 215"/>
                <a:gd name="T15" fmla="*/ 334 h 382"/>
                <a:gd name="T16" fmla="*/ 215 w 215"/>
                <a:gd name="T17" fmla="*/ 334 h 382"/>
                <a:gd name="T18" fmla="*/ 41 w 215"/>
                <a:gd name="T19" fmla="*/ 0 h 382"/>
                <a:gd name="T20" fmla="*/ 0 w 215"/>
                <a:gd name="T21" fmla="*/ 60 h 382"/>
                <a:gd name="T22" fmla="*/ 72 w 215"/>
                <a:gd name="T23" fmla="*/ 127 h 382"/>
                <a:gd name="T24" fmla="*/ 30 w 215"/>
                <a:gd name="T25" fmla="*/ 127 h 382"/>
                <a:gd name="T26" fmla="*/ 30 w 215"/>
                <a:gd name="T27" fmla="*/ 154 h 382"/>
                <a:gd name="T28" fmla="*/ 43 w 215"/>
                <a:gd name="T29" fmla="*/ 154 h 382"/>
                <a:gd name="T30" fmla="*/ 43 w 215"/>
                <a:gd name="T31" fmla="*/ 316 h 382"/>
                <a:gd name="T32" fmla="*/ 65 w 215"/>
                <a:gd name="T33" fmla="*/ 327 h 382"/>
                <a:gd name="T34" fmla="*/ 65 w 215"/>
                <a:gd name="T35" fmla="*/ 306 h 382"/>
                <a:gd name="T36" fmla="*/ 78 w 215"/>
                <a:gd name="T37" fmla="*/ 306 h 382"/>
                <a:gd name="T38" fmla="*/ 78 w 215"/>
                <a:gd name="T39" fmla="*/ 124 h 382"/>
                <a:gd name="T40" fmla="*/ 65 w 215"/>
                <a:gd name="T41" fmla="*/ 124 h 382"/>
                <a:gd name="T42" fmla="*/ 65 w 215"/>
                <a:gd name="T43" fmla="*/ 96 h 382"/>
                <a:gd name="T44" fmla="*/ 215 w 215"/>
                <a:gd name="T45" fmla="*/ 96 h 382"/>
                <a:gd name="T46" fmla="*/ 106 w 215"/>
                <a:gd name="T47" fmla="*/ 96 h 382"/>
                <a:gd name="T48" fmla="*/ 36 w 215"/>
                <a:gd name="T49" fmla="*/ 26 h 382"/>
                <a:gd name="T50" fmla="*/ 41 w 215"/>
                <a:gd name="T5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382">
                  <a:moveTo>
                    <a:pt x="215" y="334"/>
                  </a:moveTo>
                  <a:cubicBezTo>
                    <a:pt x="77" y="334"/>
                    <a:pt x="77" y="334"/>
                    <a:pt x="77" y="334"/>
                  </a:cubicBezTo>
                  <a:cubicBezTo>
                    <a:pt x="87" y="340"/>
                    <a:pt x="97" y="346"/>
                    <a:pt x="106" y="353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38" y="356"/>
                    <a:pt x="131" y="361"/>
                    <a:pt x="124" y="366"/>
                  </a:cubicBezTo>
                  <a:cubicBezTo>
                    <a:pt x="131" y="372"/>
                    <a:pt x="138" y="377"/>
                    <a:pt x="143" y="382"/>
                  </a:cubicBezTo>
                  <a:cubicBezTo>
                    <a:pt x="152" y="354"/>
                    <a:pt x="179" y="334"/>
                    <a:pt x="210" y="334"/>
                  </a:cubicBezTo>
                  <a:cubicBezTo>
                    <a:pt x="215" y="334"/>
                    <a:pt x="215" y="334"/>
                    <a:pt x="215" y="334"/>
                  </a:cubicBezTo>
                  <a:cubicBezTo>
                    <a:pt x="215" y="334"/>
                    <a:pt x="215" y="334"/>
                    <a:pt x="215" y="334"/>
                  </a:cubicBezTo>
                  <a:moveTo>
                    <a:pt x="41" y="0"/>
                  </a:moveTo>
                  <a:cubicBezTo>
                    <a:pt x="17" y="11"/>
                    <a:pt x="0" y="34"/>
                    <a:pt x="0" y="60"/>
                  </a:cubicBezTo>
                  <a:cubicBezTo>
                    <a:pt x="0" y="97"/>
                    <a:pt x="32" y="127"/>
                    <a:pt x="72" y="127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3" y="316"/>
                    <a:pt x="43" y="316"/>
                    <a:pt x="43" y="316"/>
                  </a:cubicBezTo>
                  <a:cubicBezTo>
                    <a:pt x="51" y="320"/>
                    <a:pt x="58" y="323"/>
                    <a:pt x="65" y="327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78" y="306"/>
                    <a:pt x="78" y="306"/>
                    <a:pt x="78" y="306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67" y="96"/>
                    <a:pt x="36" y="65"/>
                    <a:pt x="36" y="26"/>
                  </a:cubicBezTo>
                  <a:cubicBezTo>
                    <a:pt x="36" y="17"/>
                    <a:pt x="38" y="8"/>
                    <a:pt x="41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ṣľîḑe">
              <a:extLst>
                <a:ext uri="{FF2B5EF4-FFF2-40B4-BE49-F238E27FC236}">
                  <a16:creationId xmlns:a16="http://schemas.microsoft.com/office/drawing/2014/main" id="{D78A322B-3176-4BDF-B3CA-741634328AC7}"/>
                </a:ext>
              </a:extLst>
            </p:cNvPr>
            <p:cNvSpPr/>
            <p:nvPr/>
          </p:nvSpPr>
          <p:spPr bwMode="auto">
            <a:xfrm>
              <a:off x="8396288" y="4940300"/>
              <a:ext cx="531813" cy="98425"/>
            </a:xfrm>
            <a:custGeom>
              <a:avLst/>
              <a:gdLst>
                <a:gd name="T0" fmla="*/ 144 w 161"/>
                <a:gd name="T1" fmla="*/ 0 h 30"/>
                <a:gd name="T2" fmla="*/ 134 w 161"/>
                <a:gd name="T3" fmla="*/ 0 h 30"/>
                <a:gd name="T4" fmla="*/ 134 w 161"/>
                <a:gd name="T5" fmla="*/ 16 h 30"/>
                <a:gd name="T6" fmla="*/ 7 w 161"/>
                <a:gd name="T7" fmla="*/ 16 h 30"/>
                <a:gd name="T8" fmla="*/ 0 w 161"/>
                <a:gd name="T9" fmla="*/ 30 h 30"/>
                <a:gd name="T10" fmla="*/ 144 w 161"/>
                <a:gd name="T11" fmla="*/ 30 h 30"/>
                <a:gd name="T12" fmla="*/ 161 w 161"/>
                <a:gd name="T13" fmla="*/ 15 h 30"/>
                <a:gd name="T14" fmla="*/ 144 w 161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">
                  <a:moveTo>
                    <a:pt x="14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53" y="30"/>
                    <a:pt x="161" y="23"/>
                    <a:pt x="161" y="15"/>
                  </a:cubicBezTo>
                  <a:cubicBezTo>
                    <a:pt x="161" y="6"/>
                    <a:pt x="153" y="0"/>
                    <a:pt x="144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ŝlïḓè">
              <a:extLst>
                <a:ext uri="{FF2B5EF4-FFF2-40B4-BE49-F238E27FC236}">
                  <a16:creationId xmlns:a16="http://schemas.microsoft.com/office/drawing/2014/main" id="{78C5F729-F7B0-487F-9348-93C1BAF86CE6}"/>
                </a:ext>
              </a:extLst>
            </p:cNvPr>
            <p:cNvSpPr/>
            <p:nvPr/>
          </p:nvSpPr>
          <p:spPr bwMode="auto">
            <a:xfrm>
              <a:off x="7138988" y="4257675"/>
              <a:ext cx="1657350" cy="688975"/>
            </a:xfrm>
            <a:custGeom>
              <a:avLst/>
              <a:gdLst>
                <a:gd name="T0" fmla="*/ 502 w 502"/>
                <a:gd name="T1" fmla="*/ 0 h 209"/>
                <a:gd name="T2" fmla="*/ 72 w 502"/>
                <a:gd name="T3" fmla="*/ 0 h 209"/>
                <a:gd name="T4" fmla="*/ 0 w 502"/>
                <a:gd name="T5" fmla="*/ 72 h 209"/>
                <a:gd name="T6" fmla="*/ 0 w 502"/>
                <a:gd name="T7" fmla="*/ 137 h 209"/>
                <a:gd name="T8" fmla="*/ 72 w 502"/>
                <a:gd name="T9" fmla="*/ 209 h 209"/>
                <a:gd name="T10" fmla="*/ 502 w 502"/>
                <a:gd name="T11" fmla="*/ 209 h 209"/>
                <a:gd name="T12" fmla="*/ 502 w 502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2" h="209">
                  <a:moveTo>
                    <a:pt x="50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77"/>
                    <a:pt x="32" y="209"/>
                    <a:pt x="72" y="209"/>
                  </a:cubicBezTo>
                  <a:cubicBezTo>
                    <a:pt x="502" y="209"/>
                    <a:pt x="502" y="209"/>
                    <a:pt x="502" y="209"/>
                  </a:cubicBezTo>
                  <a:cubicBezTo>
                    <a:pt x="502" y="0"/>
                    <a:pt x="502" y="0"/>
                    <a:pt x="50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ḻíḓê">
              <a:extLst>
                <a:ext uri="{FF2B5EF4-FFF2-40B4-BE49-F238E27FC236}">
                  <a16:creationId xmlns:a16="http://schemas.microsoft.com/office/drawing/2014/main" id="{AD7704D4-093B-41B1-AE29-BBA27DA72966}"/>
                </a:ext>
              </a:extLst>
            </p:cNvPr>
            <p:cNvSpPr/>
            <p:nvPr/>
          </p:nvSpPr>
          <p:spPr bwMode="auto">
            <a:xfrm>
              <a:off x="7138988" y="4257675"/>
              <a:ext cx="1657350" cy="652463"/>
            </a:xfrm>
            <a:custGeom>
              <a:avLst/>
              <a:gdLst>
                <a:gd name="T0" fmla="*/ 26 w 502"/>
                <a:gd name="T1" fmla="*/ 166 h 198"/>
                <a:gd name="T2" fmla="*/ 26 w 502"/>
                <a:gd name="T3" fmla="*/ 101 h 198"/>
                <a:gd name="T4" fmla="*/ 98 w 502"/>
                <a:gd name="T5" fmla="*/ 29 h 198"/>
                <a:gd name="T6" fmla="*/ 502 w 502"/>
                <a:gd name="T7" fmla="*/ 29 h 198"/>
                <a:gd name="T8" fmla="*/ 502 w 502"/>
                <a:gd name="T9" fmla="*/ 0 h 198"/>
                <a:gd name="T10" fmla="*/ 72 w 502"/>
                <a:gd name="T11" fmla="*/ 0 h 198"/>
                <a:gd name="T12" fmla="*/ 0 w 502"/>
                <a:gd name="T13" fmla="*/ 72 h 198"/>
                <a:gd name="T14" fmla="*/ 0 w 502"/>
                <a:gd name="T15" fmla="*/ 137 h 198"/>
                <a:gd name="T16" fmla="*/ 33 w 502"/>
                <a:gd name="T17" fmla="*/ 198 h 198"/>
                <a:gd name="T18" fmla="*/ 26 w 502"/>
                <a:gd name="T19" fmla="*/ 16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198">
                  <a:moveTo>
                    <a:pt x="26" y="166"/>
                  </a:moveTo>
                  <a:cubicBezTo>
                    <a:pt x="26" y="101"/>
                    <a:pt x="26" y="101"/>
                    <a:pt x="26" y="101"/>
                  </a:cubicBezTo>
                  <a:cubicBezTo>
                    <a:pt x="26" y="61"/>
                    <a:pt x="39" y="29"/>
                    <a:pt x="98" y="29"/>
                  </a:cubicBezTo>
                  <a:cubicBezTo>
                    <a:pt x="502" y="29"/>
                    <a:pt x="502" y="29"/>
                    <a:pt x="502" y="29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63"/>
                    <a:pt x="13" y="185"/>
                    <a:pt x="33" y="198"/>
                  </a:cubicBezTo>
                  <a:cubicBezTo>
                    <a:pt x="28" y="188"/>
                    <a:pt x="26" y="177"/>
                    <a:pt x="26" y="166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ŝḷiďè">
              <a:extLst>
                <a:ext uri="{FF2B5EF4-FFF2-40B4-BE49-F238E27FC236}">
                  <a16:creationId xmlns:a16="http://schemas.microsoft.com/office/drawing/2014/main" id="{7735D44F-250D-49B2-B67E-144A5764B277}"/>
                </a:ext>
              </a:extLst>
            </p:cNvPr>
            <p:cNvSpPr/>
            <p:nvPr/>
          </p:nvSpPr>
          <p:spPr bwMode="auto">
            <a:xfrm>
              <a:off x="7092950" y="4210050"/>
              <a:ext cx="1746250" cy="782638"/>
            </a:xfrm>
            <a:custGeom>
              <a:avLst/>
              <a:gdLst>
                <a:gd name="T0" fmla="*/ 529 w 529"/>
                <a:gd name="T1" fmla="*/ 209 h 237"/>
                <a:gd name="T2" fmla="*/ 86 w 529"/>
                <a:gd name="T3" fmla="*/ 209 h 237"/>
                <a:gd name="T4" fmla="*/ 28 w 529"/>
                <a:gd name="T5" fmla="*/ 151 h 237"/>
                <a:gd name="T6" fmla="*/ 28 w 529"/>
                <a:gd name="T7" fmla="*/ 86 h 237"/>
                <a:gd name="T8" fmla="*/ 86 w 529"/>
                <a:gd name="T9" fmla="*/ 28 h 237"/>
                <a:gd name="T10" fmla="*/ 529 w 529"/>
                <a:gd name="T11" fmla="*/ 28 h 237"/>
                <a:gd name="T12" fmla="*/ 529 w 529"/>
                <a:gd name="T13" fmla="*/ 0 h 237"/>
                <a:gd name="T14" fmla="*/ 86 w 529"/>
                <a:gd name="T15" fmla="*/ 0 h 237"/>
                <a:gd name="T16" fmla="*/ 0 w 529"/>
                <a:gd name="T17" fmla="*/ 86 h 237"/>
                <a:gd name="T18" fmla="*/ 0 w 529"/>
                <a:gd name="T19" fmla="*/ 151 h 237"/>
                <a:gd name="T20" fmla="*/ 86 w 529"/>
                <a:gd name="T21" fmla="*/ 237 h 237"/>
                <a:gd name="T22" fmla="*/ 529 w 529"/>
                <a:gd name="T23" fmla="*/ 237 h 237"/>
                <a:gd name="T24" fmla="*/ 529 w 529"/>
                <a:gd name="T25" fmla="*/ 20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9" h="237">
                  <a:moveTo>
                    <a:pt x="529" y="209"/>
                  </a:moveTo>
                  <a:cubicBezTo>
                    <a:pt x="86" y="209"/>
                    <a:pt x="86" y="209"/>
                    <a:pt x="86" y="209"/>
                  </a:cubicBezTo>
                  <a:cubicBezTo>
                    <a:pt x="54" y="209"/>
                    <a:pt x="28" y="183"/>
                    <a:pt x="28" y="151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54"/>
                    <a:pt x="54" y="28"/>
                    <a:pt x="86" y="28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8" y="0"/>
                    <a:pt x="0" y="38"/>
                    <a:pt x="0" y="86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98"/>
                    <a:pt x="38" y="237"/>
                    <a:pt x="86" y="237"/>
                  </a:cubicBezTo>
                  <a:cubicBezTo>
                    <a:pt x="529" y="237"/>
                    <a:pt x="529" y="237"/>
                    <a:pt x="529" y="237"/>
                  </a:cubicBezTo>
                  <a:cubicBezTo>
                    <a:pt x="529" y="209"/>
                    <a:pt x="529" y="209"/>
                    <a:pt x="529" y="209"/>
                  </a:cubicBezTo>
                </a:path>
              </a:pathLst>
            </a:custGeom>
            <a:solidFill>
              <a:srgbClr val="0A2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ŝḻíḋè">
              <a:extLst>
                <a:ext uri="{FF2B5EF4-FFF2-40B4-BE49-F238E27FC236}">
                  <a16:creationId xmlns:a16="http://schemas.microsoft.com/office/drawing/2014/main" id="{52416078-2F04-49EB-B1D1-42C0D0C95F4D}"/>
                </a:ext>
              </a:extLst>
            </p:cNvPr>
            <p:cNvSpPr/>
            <p:nvPr/>
          </p:nvSpPr>
          <p:spPr bwMode="auto">
            <a:xfrm>
              <a:off x="7297738" y="3795713"/>
              <a:ext cx="1584325" cy="368300"/>
            </a:xfrm>
            <a:custGeom>
              <a:avLst/>
              <a:gdLst>
                <a:gd name="T0" fmla="*/ 480 w 480"/>
                <a:gd name="T1" fmla="*/ 0 h 112"/>
                <a:gd name="T2" fmla="*/ 56 w 480"/>
                <a:gd name="T3" fmla="*/ 0 h 112"/>
                <a:gd name="T4" fmla="*/ 0 w 480"/>
                <a:gd name="T5" fmla="*/ 56 h 112"/>
                <a:gd name="T6" fmla="*/ 56 w 480"/>
                <a:gd name="T7" fmla="*/ 112 h 112"/>
                <a:gd name="T8" fmla="*/ 480 w 480"/>
                <a:gd name="T9" fmla="*/ 112 h 112"/>
                <a:gd name="T10" fmla="*/ 480 w 4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112">
                  <a:moveTo>
                    <a:pt x="48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480" y="112"/>
                    <a:pt x="480" y="112"/>
                    <a:pt x="480" y="112"/>
                  </a:cubicBezTo>
                  <a:cubicBezTo>
                    <a:pt x="480" y="0"/>
                    <a:pt x="480" y="0"/>
                    <a:pt x="48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šļiḋè">
              <a:extLst>
                <a:ext uri="{FF2B5EF4-FFF2-40B4-BE49-F238E27FC236}">
                  <a16:creationId xmlns:a16="http://schemas.microsoft.com/office/drawing/2014/main" id="{4AC22E62-1D93-4BE2-9A2C-275B5B8DAC20}"/>
                </a:ext>
              </a:extLst>
            </p:cNvPr>
            <p:cNvSpPr/>
            <p:nvPr/>
          </p:nvSpPr>
          <p:spPr bwMode="auto">
            <a:xfrm>
              <a:off x="7297738" y="3795713"/>
              <a:ext cx="1584325" cy="303213"/>
            </a:xfrm>
            <a:custGeom>
              <a:avLst/>
              <a:gdLst>
                <a:gd name="T0" fmla="*/ 12 w 480"/>
                <a:gd name="T1" fmla="*/ 81 h 92"/>
                <a:gd name="T2" fmla="*/ 68 w 480"/>
                <a:gd name="T3" fmla="*/ 25 h 92"/>
                <a:gd name="T4" fmla="*/ 480 w 480"/>
                <a:gd name="T5" fmla="*/ 25 h 92"/>
                <a:gd name="T6" fmla="*/ 480 w 480"/>
                <a:gd name="T7" fmla="*/ 0 h 92"/>
                <a:gd name="T8" fmla="*/ 56 w 480"/>
                <a:gd name="T9" fmla="*/ 0 h 92"/>
                <a:gd name="T10" fmla="*/ 0 w 480"/>
                <a:gd name="T11" fmla="*/ 56 h 92"/>
                <a:gd name="T12" fmla="*/ 13 w 480"/>
                <a:gd name="T13" fmla="*/ 92 h 92"/>
                <a:gd name="T14" fmla="*/ 12 w 480"/>
                <a:gd name="T15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92">
                  <a:moveTo>
                    <a:pt x="12" y="81"/>
                  </a:moveTo>
                  <a:cubicBezTo>
                    <a:pt x="12" y="50"/>
                    <a:pt x="37" y="25"/>
                    <a:pt x="68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9"/>
                    <a:pt x="5" y="82"/>
                    <a:pt x="13" y="92"/>
                  </a:cubicBezTo>
                  <a:cubicBezTo>
                    <a:pt x="12" y="88"/>
                    <a:pt x="12" y="85"/>
                    <a:pt x="12" y="81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śḷîḋe">
              <a:extLst>
                <a:ext uri="{FF2B5EF4-FFF2-40B4-BE49-F238E27FC236}">
                  <a16:creationId xmlns:a16="http://schemas.microsoft.com/office/drawing/2014/main" id="{C492853D-65F9-4B30-AA63-D8F182D32504}"/>
                </a:ext>
              </a:extLst>
            </p:cNvPr>
            <p:cNvSpPr/>
            <p:nvPr/>
          </p:nvSpPr>
          <p:spPr bwMode="auto">
            <a:xfrm>
              <a:off x="7251700" y="3749675"/>
              <a:ext cx="1685925" cy="460375"/>
            </a:xfrm>
            <a:custGeom>
              <a:avLst/>
              <a:gdLst>
                <a:gd name="T0" fmla="*/ 511 w 511"/>
                <a:gd name="T1" fmla="*/ 112 h 140"/>
                <a:gd name="T2" fmla="*/ 70 w 511"/>
                <a:gd name="T3" fmla="*/ 112 h 140"/>
                <a:gd name="T4" fmla="*/ 28 w 511"/>
                <a:gd name="T5" fmla="*/ 70 h 140"/>
                <a:gd name="T6" fmla="*/ 70 w 511"/>
                <a:gd name="T7" fmla="*/ 28 h 140"/>
                <a:gd name="T8" fmla="*/ 511 w 511"/>
                <a:gd name="T9" fmla="*/ 28 h 140"/>
                <a:gd name="T10" fmla="*/ 511 w 511"/>
                <a:gd name="T11" fmla="*/ 0 h 140"/>
                <a:gd name="T12" fmla="*/ 70 w 511"/>
                <a:gd name="T13" fmla="*/ 0 h 140"/>
                <a:gd name="T14" fmla="*/ 0 w 511"/>
                <a:gd name="T15" fmla="*/ 70 h 140"/>
                <a:gd name="T16" fmla="*/ 70 w 511"/>
                <a:gd name="T17" fmla="*/ 140 h 140"/>
                <a:gd name="T18" fmla="*/ 511 w 511"/>
                <a:gd name="T19" fmla="*/ 140 h 140"/>
                <a:gd name="T20" fmla="*/ 511 w 511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140">
                  <a:moveTo>
                    <a:pt x="511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3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12"/>
                    <a:pt x="511" y="112"/>
                    <a:pt x="511" y="112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Sḻïḍe">
              <a:extLst>
                <a:ext uri="{FF2B5EF4-FFF2-40B4-BE49-F238E27FC236}">
                  <a16:creationId xmlns:a16="http://schemas.microsoft.com/office/drawing/2014/main" id="{272B991F-666D-4BCB-B1C0-5917F05FAAD1}"/>
                </a:ext>
              </a:extLst>
            </p:cNvPr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sḻîḑe">
              <a:extLst>
                <a:ext uri="{FF2B5EF4-FFF2-40B4-BE49-F238E27FC236}">
                  <a16:creationId xmlns:a16="http://schemas.microsoft.com/office/drawing/2014/main" id="{84316D4A-FB5C-4419-9773-D4A69F678F6A}"/>
                </a:ext>
              </a:extLst>
            </p:cNvPr>
            <p:cNvSpPr/>
            <p:nvPr/>
          </p:nvSpPr>
          <p:spPr bwMode="auto">
            <a:xfrm>
              <a:off x="7297738" y="4514850"/>
              <a:ext cx="217488" cy="309563"/>
            </a:xfrm>
            <a:custGeom>
              <a:avLst/>
              <a:gdLst>
                <a:gd name="T0" fmla="*/ 137 w 137"/>
                <a:gd name="T1" fmla="*/ 195 h 195"/>
                <a:gd name="T2" fmla="*/ 68 w 137"/>
                <a:gd name="T3" fmla="*/ 147 h 195"/>
                <a:gd name="T4" fmla="*/ 0 w 137"/>
                <a:gd name="T5" fmla="*/ 195 h 195"/>
                <a:gd name="T6" fmla="*/ 0 w 137"/>
                <a:gd name="T7" fmla="*/ 0 h 195"/>
                <a:gd name="T8" fmla="*/ 137 w 137"/>
                <a:gd name="T9" fmla="*/ 0 h 195"/>
                <a:gd name="T10" fmla="*/ 137 w 137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5">
                  <a:moveTo>
                    <a:pt x="137" y="195"/>
                  </a:moveTo>
                  <a:lnTo>
                    <a:pt x="68" y="147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ŝḷiďê">
              <a:extLst>
                <a:ext uri="{FF2B5EF4-FFF2-40B4-BE49-F238E27FC236}">
                  <a16:creationId xmlns:a16="http://schemas.microsoft.com/office/drawing/2014/main" id="{73C2EF30-6B94-43EA-82BF-799BFA081170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ṣľïḓê">
              <a:extLst>
                <a:ext uri="{FF2B5EF4-FFF2-40B4-BE49-F238E27FC236}">
                  <a16:creationId xmlns:a16="http://schemas.microsoft.com/office/drawing/2014/main" id="{104B1CE0-95E2-4FB5-BB1E-85562C2F3189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236538"/>
            </a:xfrm>
            <a:custGeom>
              <a:avLst/>
              <a:gdLst>
                <a:gd name="T0" fmla="*/ 69 w 69"/>
                <a:gd name="T1" fmla="*/ 149 h 149"/>
                <a:gd name="T2" fmla="*/ 36 w 69"/>
                <a:gd name="T3" fmla="*/ 112 h 149"/>
                <a:gd name="T4" fmla="*/ 0 w 69"/>
                <a:gd name="T5" fmla="*/ 149 h 149"/>
                <a:gd name="T6" fmla="*/ 0 w 69"/>
                <a:gd name="T7" fmla="*/ 0 h 149"/>
                <a:gd name="T8" fmla="*/ 69 w 69"/>
                <a:gd name="T9" fmla="*/ 0 h 149"/>
                <a:gd name="T10" fmla="*/ 69 w 69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9">
                  <a:moveTo>
                    <a:pt x="69" y="149"/>
                  </a:moveTo>
                  <a:lnTo>
                    <a:pt x="36" y="112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sḷíḋé">
              <a:extLst>
                <a:ext uri="{FF2B5EF4-FFF2-40B4-BE49-F238E27FC236}">
                  <a16:creationId xmlns:a16="http://schemas.microsoft.com/office/drawing/2014/main" id="{923D1C96-0263-4762-BF72-84D69CD664FA}"/>
                </a:ext>
              </a:extLst>
            </p:cNvPr>
            <p:cNvSpPr/>
            <p:nvPr/>
          </p:nvSpPr>
          <p:spPr bwMode="auto">
            <a:xfrm>
              <a:off x="7046913" y="3009900"/>
              <a:ext cx="1658938" cy="692150"/>
            </a:xfrm>
            <a:custGeom>
              <a:avLst/>
              <a:gdLst>
                <a:gd name="T0" fmla="*/ 0 w 503"/>
                <a:gd name="T1" fmla="*/ 0 h 210"/>
                <a:gd name="T2" fmla="*/ 431 w 503"/>
                <a:gd name="T3" fmla="*/ 0 h 210"/>
                <a:gd name="T4" fmla="*/ 503 w 503"/>
                <a:gd name="T5" fmla="*/ 72 h 210"/>
                <a:gd name="T6" fmla="*/ 503 w 503"/>
                <a:gd name="T7" fmla="*/ 138 h 210"/>
                <a:gd name="T8" fmla="*/ 431 w 503"/>
                <a:gd name="T9" fmla="*/ 210 h 210"/>
                <a:gd name="T10" fmla="*/ 0 w 503"/>
                <a:gd name="T11" fmla="*/ 210 h 210"/>
                <a:gd name="T12" fmla="*/ 0 w 503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210">
                  <a:moveTo>
                    <a:pt x="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77"/>
                    <a:pt x="471" y="210"/>
                    <a:pt x="431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$ľîdê">
              <a:extLst>
                <a:ext uri="{FF2B5EF4-FFF2-40B4-BE49-F238E27FC236}">
                  <a16:creationId xmlns:a16="http://schemas.microsoft.com/office/drawing/2014/main" id="{E27852E2-0BF1-4081-AD4D-18E3C5DFE400}"/>
                </a:ext>
              </a:extLst>
            </p:cNvPr>
            <p:cNvSpPr/>
            <p:nvPr/>
          </p:nvSpPr>
          <p:spPr bwMode="auto">
            <a:xfrm>
              <a:off x="7046913" y="3009900"/>
              <a:ext cx="1658938" cy="654050"/>
            </a:xfrm>
            <a:custGeom>
              <a:avLst/>
              <a:gdLst>
                <a:gd name="T0" fmla="*/ 477 w 503"/>
                <a:gd name="T1" fmla="*/ 167 h 198"/>
                <a:gd name="T2" fmla="*/ 477 w 503"/>
                <a:gd name="T3" fmla="*/ 101 h 198"/>
                <a:gd name="T4" fmla="*/ 405 w 503"/>
                <a:gd name="T5" fmla="*/ 29 h 198"/>
                <a:gd name="T6" fmla="*/ 0 w 503"/>
                <a:gd name="T7" fmla="*/ 29 h 198"/>
                <a:gd name="T8" fmla="*/ 0 w 503"/>
                <a:gd name="T9" fmla="*/ 0 h 198"/>
                <a:gd name="T10" fmla="*/ 431 w 503"/>
                <a:gd name="T11" fmla="*/ 0 h 198"/>
                <a:gd name="T12" fmla="*/ 503 w 503"/>
                <a:gd name="T13" fmla="*/ 72 h 198"/>
                <a:gd name="T14" fmla="*/ 503 w 503"/>
                <a:gd name="T15" fmla="*/ 138 h 198"/>
                <a:gd name="T16" fmla="*/ 469 w 503"/>
                <a:gd name="T17" fmla="*/ 198 h 198"/>
                <a:gd name="T18" fmla="*/ 477 w 503"/>
                <a:gd name="T19" fmla="*/ 16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3" h="198">
                  <a:moveTo>
                    <a:pt x="477" y="167"/>
                  </a:moveTo>
                  <a:cubicBezTo>
                    <a:pt x="477" y="101"/>
                    <a:pt x="477" y="101"/>
                    <a:pt x="477" y="101"/>
                  </a:cubicBezTo>
                  <a:cubicBezTo>
                    <a:pt x="477" y="62"/>
                    <a:pt x="464" y="29"/>
                    <a:pt x="40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71" y="0"/>
                    <a:pt x="503" y="33"/>
                    <a:pt x="503" y="72"/>
                  </a:cubicBezTo>
                  <a:cubicBezTo>
                    <a:pt x="503" y="138"/>
                    <a:pt x="503" y="138"/>
                    <a:pt x="503" y="138"/>
                  </a:cubicBezTo>
                  <a:cubicBezTo>
                    <a:pt x="503" y="163"/>
                    <a:pt x="490" y="186"/>
                    <a:pt x="469" y="198"/>
                  </a:cubicBezTo>
                  <a:cubicBezTo>
                    <a:pt x="474" y="189"/>
                    <a:pt x="477" y="178"/>
                    <a:pt x="477" y="167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šlïḓe">
              <a:extLst>
                <a:ext uri="{FF2B5EF4-FFF2-40B4-BE49-F238E27FC236}">
                  <a16:creationId xmlns:a16="http://schemas.microsoft.com/office/drawing/2014/main" id="{78866E00-8F5D-4A3B-A82D-07592607A292}"/>
                </a:ext>
              </a:extLst>
            </p:cNvPr>
            <p:cNvSpPr/>
            <p:nvPr/>
          </p:nvSpPr>
          <p:spPr bwMode="auto">
            <a:xfrm>
              <a:off x="7004050" y="2963863"/>
              <a:ext cx="1749425" cy="785813"/>
            </a:xfrm>
            <a:custGeom>
              <a:avLst/>
              <a:gdLst>
                <a:gd name="T0" fmla="*/ 0 w 530"/>
                <a:gd name="T1" fmla="*/ 210 h 238"/>
                <a:gd name="T2" fmla="*/ 444 w 530"/>
                <a:gd name="T3" fmla="*/ 210 h 238"/>
                <a:gd name="T4" fmla="*/ 502 w 530"/>
                <a:gd name="T5" fmla="*/ 152 h 238"/>
                <a:gd name="T6" fmla="*/ 502 w 530"/>
                <a:gd name="T7" fmla="*/ 86 h 238"/>
                <a:gd name="T8" fmla="*/ 444 w 530"/>
                <a:gd name="T9" fmla="*/ 28 h 238"/>
                <a:gd name="T10" fmla="*/ 0 w 530"/>
                <a:gd name="T11" fmla="*/ 28 h 238"/>
                <a:gd name="T12" fmla="*/ 0 w 530"/>
                <a:gd name="T13" fmla="*/ 0 h 238"/>
                <a:gd name="T14" fmla="*/ 444 w 530"/>
                <a:gd name="T15" fmla="*/ 0 h 238"/>
                <a:gd name="T16" fmla="*/ 530 w 530"/>
                <a:gd name="T17" fmla="*/ 86 h 238"/>
                <a:gd name="T18" fmla="*/ 530 w 530"/>
                <a:gd name="T19" fmla="*/ 152 h 238"/>
                <a:gd name="T20" fmla="*/ 444 w 530"/>
                <a:gd name="T21" fmla="*/ 238 h 238"/>
                <a:gd name="T22" fmla="*/ 0 w 530"/>
                <a:gd name="T23" fmla="*/ 238 h 238"/>
                <a:gd name="T24" fmla="*/ 0 w 530"/>
                <a:gd name="T25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0" h="238">
                  <a:moveTo>
                    <a:pt x="0" y="210"/>
                  </a:moveTo>
                  <a:cubicBezTo>
                    <a:pt x="444" y="210"/>
                    <a:pt x="444" y="210"/>
                    <a:pt x="444" y="210"/>
                  </a:cubicBezTo>
                  <a:cubicBezTo>
                    <a:pt x="476" y="210"/>
                    <a:pt x="502" y="184"/>
                    <a:pt x="502" y="152"/>
                  </a:cubicBezTo>
                  <a:cubicBezTo>
                    <a:pt x="502" y="86"/>
                    <a:pt x="502" y="86"/>
                    <a:pt x="502" y="86"/>
                  </a:cubicBezTo>
                  <a:cubicBezTo>
                    <a:pt x="502" y="54"/>
                    <a:pt x="476" y="28"/>
                    <a:pt x="44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91" y="0"/>
                    <a:pt x="530" y="39"/>
                    <a:pt x="530" y="86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30" y="199"/>
                    <a:pt x="491" y="238"/>
                    <a:pt x="444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10"/>
                    <a:pt x="0" y="210"/>
                    <a:pt x="0" y="210"/>
                  </a:cubicBezTo>
                </a:path>
              </a:pathLst>
            </a:custGeom>
            <a:solidFill>
              <a:srgbClr val="129B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ṣľídé">
              <a:extLst>
                <a:ext uri="{FF2B5EF4-FFF2-40B4-BE49-F238E27FC236}">
                  <a16:creationId xmlns:a16="http://schemas.microsoft.com/office/drawing/2014/main" id="{CBB07173-7921-42FF-9CE5-5610E7C164FE}"/>
                </a:ext>
              </a:extLst>
            </p:cNvPr>
            <p:cNvSpPr/>
            <p:nvPr/>
          </p:nvSpPr>
          <p:spPr bwMode="auto">
            <a:xfrm>
              <a:off x="6953250" y="2547938"/>
              <a:ext cx="1928813" cy="369888"/>
            </a:xfrm>
            <a:custGeom>
              <a:avLst/>
              <a:gdLst>
                <a:gd name="T0" fmla="*/ 584 w 584"/>
                <a:gd name="T1" fmla="*/ 0 h 112"/>
                <a:gd name="T2" fmla="*/ 56 w 584"/>
                <a:gd name="T3" fmla="*/ 0 h 112"/>
                <a:gd name="T4" fmla="*/ 0 w 584"/>
                <a:gd name="T5" fmla="*/ 56 h 112"/>
                <a:gd name="T6" fmla="*/ 56 w 584"/>
                <a:gd name="T7" fmla="*/ 112 h 112"/>
                <a:gd name="T8" fmla="*/ 584 w 584"/>
                <a:gd name="T9" fmla="*/ 112 h 112"/>
                <a:gd name="T10" fmla="*/ 584 w 584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4" h="112">
                  <a:moveTo>
                    <a:pt x="58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584" y="112"/>
                    <a:pt x="584" y="112"/>
                    <a:pt x="584" y="112"/>
                  </a:cubicBezTo>
                  <a:cubicBezTo>
                    <a:pt x="584" y="0"/>
                    <a:pt x="584" y="0"/>
                    <a:pt x="58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sľïḑé">
              <a:extLst>
                <a:ext uri="{FF2B5EF4-FFF2-40B4-BE49-F238E27FC236}">
                  <a16:creationId xmlns:a16="http://schemas.microsoft.com/office/drawing/2014/main" id="{786ED16D-8652-41EB-B22F-60C7F6628BF2}"/>
                </a:ext>
              </a:extLst>
            </p:cNvPr>
            <p:cNvSpPr/>
            <p:nvPr/>
          </p:nvSpPr>
          <p:spPr bwMode="auto">
            <a:xfrm>
              <a:off x="6953250" y="2547938"/>
              <a:ext cx="1928813" cy="303213"/>
            </a:xfrm>
            <a:custGeom>
              <a:avLst/>
              <a:gdLst>
                <a:gd name="T0" fmla="*/ 12 w 584"/>
                <a:gd name="T1" fmla="*/ 82 h 92"/>
                <a:gd name="T2" fmla="*/ 68 w 584"/>
                <a:gd name="T3" fmla="*/ 26 h 92"/>
                <a:gd name="T4" fmla="*/ 584 w 584"/>
                <a:gd name="T5" fmla="*/ 26 h 92"/>
                <a:gd name="T6" fmla="*/ 584 w 584"/>
                <a:gd name="T7" fmla="*/ 0 h 92"/>
                <a:gd name="T8" fmla="*/ 56 w 584"/>
                <a:gd name="T9" fmla="*/ 0 h 92"/>
                <a:gd name="T10" fmla="*/ 0 w 584"/>
                <a:gd name="T11" fmla="*/ 56 h 92"/>
                <a:gd name="T12" fmla="*/ 13 w 584"/>
                <a:gd name="T13" fmla="*/ 92 h 92"/>
                <a:gd name="T14" fmla="*/ 12 w 584"/>
                <a:gd name="T1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4" h="92">
                  <a:moveTo>
                    <a:pt x="12" y="82"/>
                  </a:moveTo>
                  <a:cubicBezTo>
                    <a:pt x="12" y="51"/>
                    <a:pt x="37" y="26"/>
                    <a:pt x="68" y="26"/>
                  </a:cubicBezTo>
                  <a:cubicBezTo>
                    <a:pt x="584" y="26"/>
                    <a:pt x="584" y="26"/>
                    <a:pt x="584" y="26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70"/>
                    <a:pt x="5" y="83"/>
                    <a:pt x="13" y="92"/>
                  </a:cubicBezTo>
                  <a:cubicBezTo>
                    <a:pt x="12" y="89"/>
                    <a:pt x="12" y="85"/>
                    <a:pt x="12" y="82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śliḋè">
              <a:extLst>
                <a:ext uri="{FF2B5EF4-FFF2-40B4-BE49-F238E27FC236}">
                  <a16:creationId xmlns:a16="http://schemas.microsoft.com/office/drawing/2014/main" id="{82CFCC9A-FE05-48FD-B0BA-F0B9FB6C7E99}"/>
                </a:ext>
              </a:extLst>
            </p:cNvPr>
            <p:cNvSpPr/>
            <p:nvPr/>
          </p:nvSpPr>
          <p:spPr bwMode="auto">
            <a:xfrm>
              <a:off x="6907213" y="2501900"/>
              <a:ext cx="2030413" cy="461963"/>
            </a:xfrm>
            <a:custGeom>
              <a:avLst/>
              <a:gdLst>
                <a:gd name="T0" fmla="*/ 615 w 615"/>
                <a:gd name="T1" fmla="*/ 112 h 140"/>
                <a:gd name="T2" fmla="*/ 70 w 615"/>
                <a:gd name="T3" fmla="*/ 112 h 140"/>
                <a:gd name="T4" fmla="*/ 28 w 615"/>
                <a:gd name="T5" fmla="*/ 70 h 140"/>
                <a:gd name="T6" fmla="*/ 70 w 615"/>
                <a:gd name="T7" fmla="*/ 28 h 140"/>
                <a:gd name="T8" fmla="*/ 615 w 615"/>
                <a:gd name="T9" fmla="*/ 28 h 140"/>
                <a:gd name="T10" fmla="*/ 615 w 615"/>
                <a:gd name="T11" fmla="*/ 0 h 140"/>
                <a:gd name="T12" fmla="*/ 70 w 615"/>
                <a:gd name="T13" fmla="*/ 0 h 140"/>
                <a:gd name="T14" fmla="*/ 0 w 615"/>
                <a:gd name="T15" fmla="*/ 70 h 140"/>
                <a:gd name="T16" fmla="*/ 70 w 615"/>
                <a:gd name="T17" fmla="*/ 140 h 140"/>
                <a:gd name="T18" fmla="*/ 615 w 615"/>
                <a:gd name="T19" fmla="*/ 140 h 140"/>
                <a:gd name="T20" fmla="*/ 615 w 615"/>
                <a:gd name="T21" fmla="*/ 1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5" h="140">
                  <a:moveTo>
                    <a:pt x="615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47" y="112"/>
                    <a:pt x="28" y="94"/>
                    <a:pt x="28" y="70"/>
                  </a:cubicBezTo>
                  <a:cubicBezTo>
                    <a:pt x="28" y="47"/>
                    <a:pt x="47" y="28"/>
                    <a:pt x="70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615" y="112"/>
                    <a:pt x="615" y="112"/>
                    <a:pt x="615" y="112"/>
                  </a:cubicBezTo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Sḻíḑè">
              <a:extLst>
                <a:ext uri="{FF2B5EF4-FFF2-40B4-BE49-F238E27FC236}">
                  <a16:creationId xmlns:a16="http://schemas.microsoft.com/office/drawing/2014/main" id="{15151B30-D12A-4F1F-BD53-A9A66CAC6160}"/>
                </a:ext>
              </a:extLst>
            </p:cNvPr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ṡḷïďe">
              <a:extLst>
                <a:ext uri="{FF2B5EF4-FFF2-40B4-BE49-F238E27FC236}">
                  <a16:creationId xmlns:a16="http://schemas.microsoft.com/office/drawing/2014/main" id="{EDFB68FE-32AB-49CE-B58D-574952335650}"/>
                </a:ext>
              </a:extLst>
            </p:cNvPr>
            <p:cNvSpPr/>
            <p:nvPr/>
          </p:nvSpPr>
          <p:spPr bwMode="auto">
            <a:xfrm>
              <a:off x="8304213" y="3270250"/>
              <a:ext cx="217488" cy="311150"/>
            </a:xfrm>
            <a:custGeom>
              <a:avLst/>
              <a:gdLst>
                <a:gd name="T0" fmla="*/ 137 w 137"/>
                <a:gd name="T1" fmla="*/ 0 h 196"/>
                <a:gd name="T2" fmla="*/ 16 w 137"/>
                <a:gd name="T3" fmla="*/ 0 h 196"/>
                <a:gd name="T4" fmla="*/ 0 w 137"/>
                <a:gd name="T5" fmla="*/ 196 h 196"/>
                <a:gd name="T6" fmla="*/ 68 w 137"/>
                <a:gd name="T7" fmla="*/ 146 h 196"/>
                <a:gd name="T8" fmla="*/ 137 w 137"/>
                <a:gd name="T9" fmla="*/ 196 h 196"/>
                <a:gd name="T10" fmla="*/ 137 w 13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96">
                  <a:moveTo>
                    <a:pt x="137" y="0"/>
                  </a:moveTo>
                  <a:lnTo>
                    <a:pt x="16" y="0"/>
                  </a:lnTo>
                  <a:lnTo>
                    <a:pt x="0" y="196"/>
                  </a:lnTo>
                  <a:lnTo>
                    <a:pt x="68" y="146"/>
                  </a:lnTo>
                  <a:lnTo>
                    <a:pt x="137" y="196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śḻíḍe">
              <a:extLst>
                <a:ext uri="{FF2B5EF4-FFF2-40B4-BE49-F238E27FC236}">
                  <a16:creationId xmlns:a16="http://schemas.microsoft.com/office/drawing/2014/main" id="{30467E59-B927-4CEB-8B5B-F50D4C6E7B83}"/>
                </a:ext>
              </a:extLst>
            </p:cNvPr>
            <p:cNvSpPr/>
            <p:nvPr/>
          </p:nvSpPr>
          <p:spPr bwMode="auto">
            <a:xfrm>
              <a:off x="8329613" y="3270250"/>
              <a:ext cx="219075" cy="311150"/>
            </a:xfrm>
            <a:custGeom>
              <a:avLst/>
              <a:gdLst>
                <a:gd name="T0" fmla="*/ 0 w 138"/>
                <a:gd name="T1" fmla="*/ 196 h 196"/>
                <a:gd name="T2" fmla="*/ 69 w 138"/>
                <a:gd name="T3" fmla="*/ 146 h 196"/>
                <a:gd name="T4" fmla="*/ 138 w 138"/>
                <a:gd name="T5" fmla="*/ 196 h 196"/>
                <a:gd name="T6" fmla="*/ 138 w 138"/>
                <a:gd name="T7" fmla="*/ 0 h 196"/>
                <a:gd name="T8" fmla="*/ 0 w 138"/>
                <a:gd name="T9" fmla="*/ 0 h 196"/>
                <a:gd name="T10" fmla="*/ 0 w 138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96">
                  <a:moveTo>
                    <a:pt x="0" y="196"/>
                  </a:moveTo>
                  <a:lnTo>
                    <a:pt x="69" y="146"/>
                  </a:lnTo>
                  <a:lnTo>
                    <a:pt x="138" y="196"/>
                  </a:lnTo>
                  <a:lnTo>
                    <a:pt x="138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FCC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ṡḻiḓe">
              <a:extLst>
                <a:ext uri="{FF2B5EF4-FFF2-40B4-BE49-F238E27FC236}">
                  <a16:creationId xmlns:a16="http://schemas.microsoft.com/office/drawing/2014/main" id="{B6D6F9C3-16FC-4252-8125-21464127012D}"/>
                </a:ext>
              </a:extLst>
            </p:cNvPr>
            <p:cNvSpPr/>
            <p:nvPr/>
          </p:nvSpPr>
          <p:spPr bwMode="auto">
            <a:xfrm>
              <a:off x="7132638" y="2687638"/>
              <a:ext cx="122238" cy="184150"/>
            </a:xfrm>
            <a:custGeom>
              <a:avLst/>
              <a:gdLst>
                <a:gd name="T0" fmla="*/ 37 w 37"/>
                <a:gd name="T1" fmla="*/ 0 h 56"/>
                <a:gd name="T2" fmla="*/ 5 w 37"/>
                <a:gd name="T3" fmla="*/ 0 h 56"/>
                <a:gd name="T4" fmla="*/ 0 w 37"/>
                <a:gd name="T5" fmla="*/ 56 h 56"/>
                <a:gd name="T6" fmla="*/ 2 w 37"/>
                <a:gd name="T7" fmla="*/ 56 h 56"/>
                <a:gd name="T8" fmla="*/ 14 w 37"/>
                <a:gd name="T9" fmla="*/ 56 h 56"/>
                <a:gd name="T10" fmla="*/ 16 w 37"/>
                <a:gd name="T11" fmla="*/ 55 h 56"/>
                <a:gd name="T12" fmla="*/ 17 w 37"/>
                <a:gd name="T13" fmla="*/ 56 h 56"/>
                <a:gd name="T14" fmla="*/ 33 w 37"/>
                <a:gd name="T15" fmla="*/ 56 h 56"/>
                <a:gd name="T16" fmla="*/ 37 w 37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56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2" y="56"/>
                    <a:pt x="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ļïḓé">
              <a:extLst>
                <a:ext uri="{FF2B5EF4-FFF2-40B4-BE49-F238E27FC236}">
                  <a16:creationId xmlns:a16="http://schemas.microsoft.com/office/drawing/2014/main" id="{FADD8301-9E8F-4B7A-BE3C-B3549F241259}"/>
                </a:ext>
              </a:extLst>
            </p:cNvPr>
            <p:cNvSpPr/>
            <p:nvPr/>
          </p:nvSpPr>
          <p:spPr bwMode="auto">
            <a:xfrm>
              <a:off x="7129463" y="2871788"/>
              <a:ext cx="111125" cy="55563"/>
            </a:xfrm>
            <a:custGeom>
              <a:avLst/>
              <a:gdLst>
                <a:gd name="T0" fmla="*/ 34 w 34"/>
                <a:gd name="T1" fmla="*/ 0 h 17"/>
                <a:gd name="T2" fmla="*/ 18 w 34"/>
                <a:gd name="T3" fmla="*/ 0 h 17"/>
                <a:gd name="T4" fmla="*/ 33 w 34"/>
                <a:gd name="T5" fmla="*/ 17 h 17"/>
                <a:gd name="T6" fmla="*/ 34 w 34"/>
                <a:gd name="T7" fmla="*/ 0 h 17"/>
                <a:gd name="T8" fmla="*/ 1 w 34"/>
                <a:gd name="T9" fmla="*/ 0 h 17"/>
                <a:gd name="T10" fmla="*/ 0 w 34"/>
                <a:gd name="T11" fmla="*/ 17 h 17"/>
                <a:gd name="T12" fmla="*/ 15 w 34"/>
                <a:gd name="T13" fmla="*/ 0 h 17"/>
                <a:gd name="T14" fmla="*/ 3 w 34"/>
                <a:gd name="T15" fmla="*/ 0 h 17"/>
                <a:gd name="T16" fmla="*/ 1 w 3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7">
                  <a:moveTo>
                    <a:pt x="3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0"/>
                    <a:pt x="34" y="0"/>
                    <a:pt x="34" y="0"/>
                  </a:cubicBezTo>
                  <a:moveTo>
                    <a:pt x="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C9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śļïḍê">
              <a:extLst>
                <a:ext uri="{FF2B5EF4-FFF2-40B4-BE49-F238E27FC236}">
                  <a16:creationId xmlns:a16="http://schemas.microsoft.com/office/drawing/2014/main" id="{0332E7FC-B8F9-4E82-8AC9-8825A6521CFF}"/>
                </a:ext>
              </a:extLst>
            </p:cNvPr>
            <p:cNvSpPr/>
            <p:nvPr/>
          </p:nvSpPr>
          <p:spPr bwMode="auto">
            <a:xfrm>
              <a:off x="7148513" y="2687638"/>
              <a:ext cx="106363" cy="239713"/>
            </a:xfrm>
            <a:custGeom>
              <a:avLst/>
              <a:gdLst>
                <a:gd name="T0" fmla="*/ 67 w 67"/>
                <a:gd name="T1" fmla="*/ 151 h 151"/>
                <a:gd name="T2" fmla="*/ 33 w 67"/>
                <a:gd name="T3" fmla="*/ 114 h 151"/>
                <a:gd name="T4" fmla="*/ 0 w 67"/>
                <a:gd name="T5" fmla="*/ 151 h 151"/>
                <a:gd name="T6" fmla="*/ 0 w 67"/>
                <a:gd name="T7" fmla="*/ 0 h 151"/>
                <a:gd name="T8" fmla="*/ 67 w 67"/>
                <a:gd name="T9" fmla="*/ 0 h 151"/>
                <a:gd name="T10" fmla="*/ 67 w 67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51">
                  <a:moveTo>
                    <a:pt x="67" y="151"/>
                  </a:moveTo>
                  <a:lnTo>
                    <a:pt x="33" y="114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51"/>
                  </a:lnTo>
                  <a:close/>
                </a:path>
              </a:pathLst>
            </a:custGeom>
            <a:solidFill>
              <a:srgbClr val="4CC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s1iḑê">
              <a:extLst>
                <a:ext uri="{FF2B5EF4-FFF2-40B4-BE49-F238E27FC236}">
                  <a16:creationId xmlns:a16="http://schemas.microsoft.com/office/drawing/2014/main" id="{9FFBBAE7-CC3E-457D-875D-9203272D6F57}"/>
                </a:ext>
              </a:extLst>
            </p:cNvPr>
            <p:cNvSpPr/>
            <p:nvPr/>
          </p:nvSpPr>
          <p:spPr bwMode="auto">
            <a:xfrm>
              <a:off x="6465888" y="3570288"/>
              <a:ext cx="731838" cy="323850"/>
            </a:xfrm>
            <a:custGeom>
              <a:avLst/>
              <a:gdLst>
                <a:gd name="T0" fmla="*/ 204 w 222"/>
                <a:gd name="T1" fmla="*/ 73 h 98"/>
                <a:gd name="T2" fmla="*/ 162 w 222"/>
                <a:gd name="T3" fmla="*/ 73 h 98"/>
                <a:gd name="T4" fmla="*/ 212 w 222"/>
                <a:gd name="T5" fmla="*/ 98 h 98"/>
                <a:gd name="T6" fmla="*/ 222 w 222"/>
                <a:gd name="T7" fmla="*/ 86 h 98"/>
                <a:gd name="T8" fmla="*/ 204 w 222"/>
                <a:gd name="T9" fmla="*/ 73 h 98"/>
                <a:gd name="T10" fmla="*/ 3 w 222"/>
                <a:gd name="T11" fmla="*/ 0 h 98"/>
                <a:gd name="T12" fmla="*/ 0 w 222"/>
                <a:gd name="T13" fmla="*/ 22 h 98"/>
                <a:gd name="T14" fmla="*/ 4 w 222"/>
                <a:gd name="T15" fmla="*/ 27 h 98"/>
                <a:gd name="T16" fmla="*/ 128 w 222"/>
                <a:gd name="T17" fmla="*/ 58 h 98"/>
                <a:gd name="T18" fmla="*/ 128 w 222"/>
                <a:gd name="T19" fmla="*/ 46 h 98"/>
                <a:gd name="T20" fmla="*/ 141 w 222"/>
                <a:gd name="T21" fmla="*/ 46 h 98"/>
                <a:gd name="T22" fmla="*/ 141 w 222"/>
                <a:gd name="T23" fmla="*/ 36 h 98"/>
                <a:gd name="T24" fmla="*/ 3 w 222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98">
                  <a:moveTo>
                    <a:pt x="204" y="73"/>
                  </a:moveTo>
                  <a:cubicBezTo>
                    <a:pt x="162" y="73"/>
                    <a:pt x="162" y="73"/>
                    <a:pt x="162" y="73"/>
                  </a:cubicBezTo>
                  <a:cubicBezTo>
                    <a:pt x="181" y="81"/>
                    <a:pt x="197" y="90"/>
                    <a:pt x="212" y="98"/>
                  </a:cubicBezTo>
                  <a:cubicBezTo>
                    <a:pt x="215" y="93"/>
                    <a:pt x="218" y="90"/>
                    <a:pt x="222" y="86"/>
                  </a:cubicBezTo>
                  <a:cubicBezTo>
                    <a:pt x="216" y="82"/>
                    <a:pt x="210" y="77"/>
                    <a:pt x="204" y="73"/>
                  </a:cubicBezTo>
                  <a:moveTo>
                    <a:pt x="3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0" y="33"/>
                    <a:pt x="91" y="44"/>
                    <a:pt x="128" y="5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03" y="18"/>
                    <a:pt x="56" y="4"/>
                    <a:pt x="3" y="0"/>
                  </a:cubicBezTo>
                </a:path>
              </a:pathLst>
            </a:custGeom>
            <a:solidFill>
              <a:srgbClr val="AB9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şlíḋè">
              <a:extLst>
                <a:ext uri="{FF2B5EF4-FFF2-40B4-BE49-F238E27FC236}">
                  <a16:creationId xmlns:a16="http://schemas.microsoft.com/office/drawing/2014/main" id="{8A0B7DCE-C706-4774-BB7B-630784018C1B}"/>
                </a:ext>
              </a:extLst>
            </p:cNvPr>
            <p:cNvSpPr/>
            <p:nvPr/>
          </p:nvSpPr>
          <p:spPr bwMode="auto">
            <a:xfrm>
              <a:off x="6462713" y="3643313"/>
              <a:ext cx="15875" cy="15875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4 h 5"/>
                <a:gd name="T4" fmla="*/ 5 w 5"/>
                <a:gd name="T5" fmla="*/ 5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4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ṡḻiḑê">
              <a:extLst>
                <a:ext uri="{FF2B5EF4-FFF2-40B4-BE49-F238E27FC236}">
                  <a16:creationId xmlns:a16="http://schemas.microsoft.com/office/drawing/2014/main" id="{EE75612A-D8C0-4F03-A0CC-D7522B76DFE0}"/>
                </a:ext>
              </a:extLst>
            </p:cNvPr>
            <p:cNvSpPr/>
            <p:nvPr/>
          </p:nvSpPr>
          <p:spPr bwMode="auto">
            <a:xfrm>
              <a:off x="6888163" y="3689350"/>
              <a:ext cx="373063" cy="257175"/>
            </a:xfrm>
            <a:custGeom>
              <a:avLst/>
              <a:gdLst>
                <a:gd name="T0" fmla="*/ 94 w 113"/>
                <a:gd name="T1" fmla="*/ 50 h 78"/>
                <a:gd name="T2" fmla="*/ 84 w 113"/>
                <a:gd name="T3" fmla="*/ 62 h 78"/>
                <a:gd name="T4" fmla="*/ 111 w 113"/>
                <a:gd name="T5" fmla="*/ 78 h 78"/>
                <a:gd name="T6" fmla="*/ 113 w 113"/>
                <a:gd name="T7" fmla="*/ 66 h 78"/>
                <a:gd name="T8" fmla="*/ 94 w 113"/>
                <a:gd name="T9" fmla="*/ 50 h 78"/>
                <a:gd name="T10" fmla="*/ 13 w 113"/>
                <a:gd name="T11" fmla="*/ 0 h 78"/>
                <a:gd name="T12" fmla="*/ 13 w 113"/>
                <a:gd name="T13" fmla="*/ 10 h 78"/>
                <a:gd name="T14" fmla="*/ 0 w 113"/>
                <a:gd name="T15" fmla="*/ 10 h 78"/>
                <a:gd name="T16" fmla="*/ 0 w 113"/>
                <a:gd name="T17" fmla="*/ 22 h 78"/>
                <a:gd name="T18" fmla="*/ 34 w 113"/>
                <a:gd name="T19" fmla="*/ 37 h 78"/>
                <a:gd name="T20" fmla="*/ 76 w 113"/>
                <a:gd name="T21" fmla="*/ 37 h 78"/>
                <a:gd name="T22" fmla="*/ 47 w 113"/>
                <a:gd name="T23" fmla="*/ 18 h 78"/>
                <a:gd name="T24" fmla="*/ 35 w 113"/>
                <a:gd name="T25" fmla="*/ 18 h 78"/>
                <a:gd name="T26" fmla="*/ 35 w 113"/>
                <a:gd name="T27" fmla="*/ 11 h 78"/>
                <a:gd name="T28" fmla="*/ 13 w 113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78">
                  <a:moveTo>
                    <a:pt x="94" y="50"/>
                  </a:moveTo>
                  <a:cubicBezTo>
                    <a:pt x="90" y="54"/>
                    <a:pt x="87" y="57"/>
                    <a:pt x="84" y="62"/>
                  </a:cubicBezTo>
                  <a:cubicBezTo>
                    <a:pt x="94" y="67"/>
                    <a:pt x="103" y="73"/>
                    <a:pt x="111" y="78"/>
                  </a:cubicBezTo>
                  <a:cubicBezTo>
                    <a:pt x="111" y="74"/>
                    <a:pt x="112" y="70"/>
                    <a:pt x="113" y="66"/>
                  </a:cubicBezTo>
                  <a:cubicBezTo>
                    <a:pt x="108" y="61"/>
                    <a:pt x="101" y="56"/>
                    <a:pt x="94" y="50"/>
                  </a:cubicBezTo>
                  <a:moveTo>
                    <a:pt x="13" y="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27"/>
                    <a:pt x="24" y="32"/>
                    <a:pt x="34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7" y="30"/>
                    <a:pt x="57" y="24"/>
                    <a:pt x="47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8" y="7"/>
                    <a:pt x="21" y="4"/>
                    <a:pt x="13" y="0"/>
                  </a:cubicBezTo>
                </a:path>
              </a:pathLst>
            </a:custGeom>
            <a:solidFill>
              <a:srgbClr val="746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ľïdè">
              <a:extLst>
                <a:ext uri="{FF2B5EF4-FFF2-40B4-BE49-F238E27FC236}">
                  <a16:creationId xmlns:a16="http://schemas.microsoft.com/office/drawing/2014/main" id="{60348CBA-D0C1-452E-BFB6-397EE16E1F4F}"/>
                </a:ext>
              </a:extLst>
            </p:cNvPr>
            <p:cNvSpPr/>
            <p:nvPr/>
          </p:nvSpPr>
          <p:spPr bwMode="auto">
            <a:xfrm>
              <a:off x="7346950" y="3992563"/>
              <a:ext cx="42863" cy="49213"/>
            </a:xfrm>
            <a:custGeom>
              <a:avLst/>
              <a:gdLst>
                <a:gd name="T0" fmla="*/ 1 w 13"/>
                <a:gd name="T1" fmla="*/ 0 h 15"/>
                <a:gd name="T2" fmla="*/ 0 w 13"/>
                <a:gd name="T3" fmla="*/ 4 h 15"/>
                <a:gd name="T4" fmla="*/ 0 w 13"/>
                <a:gd name="T5" fmla="*/ 5 h 15"/>
                <a:gd name="T6" fmla="*/ 13 w 13"/>
                <a:gd name="T7" fmla="*/ 15 h 15"/>
                <a:gd name="T8" fmla="*/ 13 w 13"/>
                <a:gd name="T9" fmla="*/ 15 h 15"/>
                <a:gd name="T10" fmla="*/ 1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9" y="11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9" y="9"/>
                    <a:pt x="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şļïḋé">
              <a:extLst>
                <a:ext uri="{FF2B5EF4-FFF2-40B4-BE49-F238E27FC236}">
                  <a16:creationId xmlns:a16="http://schemas.microsoft.com/office/drawing/2014/main" id="{86C3E457-51F9-46AA-82A3-110C19C5EC9A}"/>
                </a:ext>
              </a:extLst>
            </p:cNvPr>
            <p:cNvSpPr/>
            <p:nvPr/>
          </p:nvSpPr>
          <p:spPr bwMode="auto">
            <a:xfrm>
              <a:off x="7343775" y="3989388"/>
              <a:ext cx="6350" cy="17463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1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ṧḷide">
              <a:extLst>
                <a:ext uri="{FF2B5EF4-FFF2-40B4-BE49-F238E27FC236}">
                  <a16:creationId xmlns:a16="http://schemas.microsoft.com/office/drawing/2014/main" id="{6B7BD76E-186A-4115-A14B-F25274D9E1FA}"/>
                </a:ext>
              </a:extLst>
            </p:cNvPr>
            <p:cNvSpPr/>
            <p:nvPr/>
          </p:nvSpPr>
          <p:spPr bwMode="auto">
            <a:xfrm>
              <a:off x="7254875" y="3906838"/>
              <a:ext cx="92075" cy="103188"/>
            </a:xfrm>
            <a:custGeom>
              <a:avLst/>
              <a:gdLst>
                <a:gd name="T0" fmla="*/ 2 w 28"/>
                <a:gd name="T1" fmla="*/ 0 h 31"/>
                <a:gd name="T2" fmla="*/ 0 w 28"/>
                <a:gd name="T3" fmla="*/ 12 h 31"/>
                <a:gd name="T4" fmla="*/ 28 w 28"/>
                <a:gd name="T5" fmla="*/ 31 h 31"/>
                <a:gd name="T6" fmla="*/ 28 w 28"/>
                <a:gd name="T7" fmla="*/ 30 h 31"/>
                <a:gd name="T8" fmla="*/ 27 w 28"/>
                <a:gd name="T9" fmla="*/ 25 h 31"/>
                <a:gd name="T10" fmla="*/ 2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2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12" y="19"/>
                    <a:pt x="21" y="26"/>
                    <a:pt x="28" y="31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28"/>
                    <a:pt x="27" y="26"/>
                    <a:pt x="27" y="25"/>
                  </a:cubicBezTo>
                  <a:cubicBezTo>
                    <a:pt x="21" y="18"/>
                    <a:pt x="13" y="10"/>
                    <a:pt x="2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ḷiḋé">
              <a:extLst>
                <a:ext uri="{FF2B5EF4-FFF2-40B4-BE49-F238E27FC236}">
                  <a16:creationId xmlns:a16="http://schemas.microsoft.com/office/drawing/2014/main" id="{F7F53ED1-BDCF-46FB-ACE2-2DDF1318A2A4}"/>
                </a:ext>
              </a:extLst>
            </p:cNvPr>
            <p:cNvSpPr/>
            <p:nvPr/>
          </p:nvSpPr>
          <p:spPr bwMode="auto">
            <a:xfrm>
              <a:off x="7004050" y="3725863"/>
              <a:ext cx="39688" cy="23813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7 h 7"/>
                <a:gd name="T4" fmla="*/ 12 w 12"/>
                <a:gd name="T5" fmla="*/ 7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5"/>
                    <a:pt x="4" y="2"/>
                    <a:pt x="0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šḻídè">
              <a:extLst>
                <a:ext uri="{FF2B5EF4-FFF2-40B4-BE49-F238E27FC236}">
                  <a16:creationId xmlns:a16="http://schemas.microsoft.com/office/drawing/2014/main" id="{9AF9034A-9A77-4016-B376-E5044E764E6D}"/>
                </a:ext>
              </a:extLst>
            </p:cNvPr>
            <p:cNvSpPr/>
            <p:nvPr/>
          </p:nvSpPr>
          <p:spPr bwMode="auto">
            <a:xfrm>
              <a:off x="6373813" y="3646488"/>
              <a:ext cx="9525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ṡļîḍè">
              <a:extLst>
                <a:ext uri="{FF2B5EF4-FFF2-40B4-BE49-F238E27FC236}">
                  <a16:creationId xmlns:a16="http://schemas.microsoft.com/office/drawing/2014/main" id="{0988AC84-4F8C-4E41-98E1-0B6F4F2E85E3}"/>
                </a:ext>
              </a:extLst>
            </p:cNvPr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1îḋé">
              <a:extLst>
                <a:ext uri="{FF2B5EF4-FFF2-40B4-BE49-F238E27FC236}">
                  <a16:creationId xmlns:a16="http://schemas.microsoft.com/office/drawing/2014/main" id="{F1386792-0078-4414-91B1-06151BCC9B26}"/>
                </a:ext>
              </a:extLst>
            </p:cNvPr>
            <p:cNvSpPr/>
            <p:nvPr/>
          </p:nvSpPr>
          <p:spPr bwMode="auto">
            <a:xfrm>
              <a:off x="8258175" y="3749675"/>
              <a:ext cx="190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šļîḓè">
              <a:extLst>
                <a:ext uri="{FF2B5EF4-FFF2-40B4-BE49-F238E27FC236}">
                  <a16:creationId xmlns:a16="http://schemas.microsoft.com/office/drawing/2014/main" id="{08D89B44-1A30-4929-B12B-099B57082B14}"/>
                </a:ext>
              </a:extLst>
            </p:cNvPr>
            <p:cNvSpPr/>
            <p:nvPr/>
          </p:nvSpPr>
          <p:spPr bwMode="auto">
            <a:xfrm>
              <a:off x="7739063" y="3749675"/>
              <a:ext cx="519113" cy="0"/>
            </a:xfrm>
            <a:custGeom>
              <a:avLst/>
              <a:gdLst>
                <a:gd name="T0" fmla="*/ 157 w 157"/>
                <a:gd name="T1" fmla="*/ 0 w 157"/>
                <a:gd name="T2" fmla="*/ 0 w 157"/>
                <a:gd name="T3" fmla="*/ 157 w 157"/>
                <a:gd name="T4" fmla="*/ 157 w 1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57">
                  <a:moveTo>
                    <a:pt x="1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ŝľîde">
              <a:extLst>
                <a:ext uri="{FF2B5EF4-FFF2-40B4-BE49-F238E27FC236}">
                  <a16:creationId xmlns:a16="http://schemas.microsoft.com/office/drawing/2014/main" id="{C16A6B42-EA0E-4F4C-929F-50009368F702}"/>
                </a:ext>
              </a:extLst>
            </p:cNvPr>
            <p:cNvSpPr/>
            <p:nvPr/>
          </p:nvSpPr>
          <p:spPr bwMode="auto">
            <a:xfrm>
              <a:off x="7389813" y="3878263"/>
              <a:ext cx="1025525" cy="163513"/>
            </a:xfrm>
            <a:custGeom>
              <a:avLst/>
              <a:gdLst>
                <a:gd name="T0" fmla="*/ 311 w 311"/>
                <a:gd name="T1" fmla="*/ 0 h 50"/>
                <a:gd name="T2" fmla="*/ 46 w 311"/>
                <a:gd name="T3" fmla="*/ 0 h 50"/>
                <a:gd name="T4" fmla="*/ 0 w 311"/>
                <a:gd name="T5" fmla="*/ 50 h 50"/>
                <a:gd name="T6" fmla="*/ 0 w 311"/>
                <a:gd name="T7" fmla="*/ 50 h 50"/>
                <a:gd name="T8" fmla="*/ 30 w 311"/>
                <a:gd name="T9" fmla="*/ 43 h 50"/>
                <a:gd name="T10" fmla="*/ 30 w 311"/>
                <a:gd name="T11" fmla="*/ 17 h 50"/>
                <a:gd name="T12" fmla="*/ 63 w 311"/>
                <a:gd name="T13" fmla="*/ 17 h 50"/>
                <a:gd name="T14" fmla="*/ 64 w 311"/>
                <a:gd name="T15" fmla="*/ 37 h 50"/>
                <a:gd name="T16" fmla="*/ 160 w 311"/>
                <a:gd name="T17" fmla="*/ 30 h 50"/>
                <a:gd name="T18" fmla="*/ 160 w 311"/>
                <a:gd name="T19" fmla="*/ 30 h 50"/>
                <a:gd name="T20" fmla="*/ 160 w 311"/>
                <a:gd name="T21" fmla="*/ 30 h 50"/>
                <a:gd name="T22" fmla="*/ 160 w 311"/>
                <a:gd name="T23" fmla="*/ 30 h 50"/>
                <a:gd name="T24" fmla="*/ 160 w 311"/>
                <a:gd name="T25" fmla="*/ 30 h 50"/>
                <a:gd name="T26" fmla="*/ 311 w 311"/>
                <a:gd name="T27" fmla="*/ 47 h 50"/>
                <a:gd name="T28" fmla="*/ 311 w 311"/>
                <a:gd name="T29" fmla="*/ 47 h 50"/>
                <a:gd name="T30" fmla="*/ 308 w 311"/>
                <a:gd name="T31" fmla="*/ 18 h 50"/>
                <a:gd name="T32" fmla="*/ 311 w 311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1" h="50">
                  <a:moveTo>
                    <a:pt x="3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6" y="26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11" y="47"/>
                    <a:pt x="30" y="4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90" y="33"/>
                    <a:pt x="123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204" y="30"/>
                    <a:pt x="256" y="34"/>
                    <a:pt x="311" y="47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0" y="29"/>
                    <a:pt x="309" y="18"/>
                    <a:pt x="308" y="18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śḷîďè">
              <a:extLst>
                <a:ext uri="{FF2B5EF4-FFF2-40B4-BE49-F238E27FC236}">
                  <a16:creationId xmlns:a16="http://schemas.microsoft.com/office/drawing/2014/main" id="{5AB7B986-6B45-4246-88A1-CB24CFF281C0}"/>
                </a:ext>
              </a:extLst>
            </p:cNvPr>
            <p:cNvSpPr/>
            <p:nvPr/>
          </p:nvSpPr>
          <p:spPr bwMode="auto">
            <a:xfrm>
              <a:off x="7542213" y="3841750"/>
              <a:ext cx="873125" cy="36513"/>
            </a:xfrm>
            <a:custGeom>
              <a:avLst/>
              <a:gdLst>
                <a:gd name="T0" fmla="*/ 219 w 265"/>
                <a:gd name="T1" fmla="*/ 0 h 11"/>
                <a:gd name="T2" fmla="*/ 14 w 265"/>
                <a:gd name="T3" fmla="*/ 0 h 11"/>
                <a:gd name="T4" fmla="*/ 0 w 265"/>
                <a:gd name="T5" fmla="*/ 11 h 11"/>
                <a:gd name="T6" fmla="*/ 265 w 265"/>
                <a:gd name="T7" fmla="*/ 11 h 11"/>
                <a:gd name="T8" fmla="*/ 265 w 265"/>
                <a:gd name="T9" fmla="*/ 8 h 11"/>
                <a:gd name="T10" fmla="*/ 219 w 265"/>
                <a:gd name="T11" fmla="*/ 1 h 11"/>
                <a:gd name="T12" fmla="*/ 219 w 26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1">
                  <a:moveTo>
                    <a:pt x="21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4"/>
                    <a:pt x="5" y="7"/>
                    <a:pt x="0" y="11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5" y="8"/>
                    <a:pt x="265" y="8"/>
                    <a:pt x="265" y="8"/>
                  </a:cubicBezTo>
                  <a:cubicBezTo>
                    <a:pt x="249" y="5"/>
                    <a:pt x="234" y="2"/>
                    <a:pt x="219" y="1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ṩḻiḋê">
              <a:extLst>
                <a:ext uri="{FF2B5EF4-FFF2-40B4-BE49-F238E27FC236}">
                  <a16:creationId xmlns:a16="http://schemas.microsoft.com/office/drawing/2014/main" id="{BD5A7BB0-05C8-418A-981E-C714C62E446E}"/>
                </a:ext>
              </a:extLst>
            </p:cNvPr>
            <p:cNvSpPr/>
            <p:nvPr/>
          </p:nvSpPr>
          <p:spPr bwMode="auto">
            <a:xfrm>
              <a:off x="7588250" y="3749675"/>
              <a:ext cx="688975" cy="92075"/>
            </a:xfrm>
            <a:custGeom>
              <a:avLst/>
              <a:gdLst>
                <a:gd name="T0" fmla="*/ 209 w 209"/>
                <a:gd name="T1" fmla="*/ 0 h 28"/>
                <a:gd name="T2" fmla="*/ 203 w 209"/>
                <a:gd name="T3" fmla="*/ 0 h 28"/>
                <a:gd name="T4" fmla="*/ 46 w 209"/>
                <a:gd name="T5" fmla="*/ 0 h 28"/>
                <a:gd name="T6" fmla="*/ 0 w 209"/>
                <a:gd name="T7" fmla="*/ 28 h 28"/>
                <a:gd name="T8" fmla="*/ 205 w 209"/>
                <a:gd name="T9" fmla="*/ 28 h 28"/>
                <a:gd name="T10" fmla="*/ 209 w 20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8">
                  <a:moveTo>
                    <a:pt x="209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8"/>
                    <a:pt x="14" y="18"/>
                    <a:pt x="0" y="28"/>
                  </a:cubicBezTo>
                  <a:cubicBezTo>
                    <a:pt x="205" y="28"/>
                    <a:pt x="205" y="28"/>
                    <a:pt x="205" y="28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ľíḓé">
              <a:extLst>
                <a:ext uri="{FF2B5EF4-FFF2-40B4-BE49-F238E27FC236}">
                  <a16:creationId xmlns:a16="http://schemas.microsoft.com/office/drawing/2014/main" id="{80B96FA3-71CD-44E3-9884-D9C9162CA2F2}"/>
                </a:ext>
              </a:extLst>
            </p:cNvPr>
            <p:cNvSpPr/>
            <p:nvPr/>
          </p:nvSpPr>
          <p:spPr bwMode="auto">
            <a:xfrm>
              <a:off x="7597775" y="3933825"/>
              <a:ext cx="3175" cy="6508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1 w 1"/>
                <a:gd name="T5" fmla="*/ 20 h 20"/>
                <a:gd name="T6" fmla="*/ 0 w 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śliďè">
              <a:extLst>
                <a:ext uri="{FF2B5EF4-FFF2-40B4-BE49-F238E27FC236}">
                  <a16:creationId xmlns:a16="http://schemas.microsoft.com/office/drawing/2014/main" id="{B81CA9A0-2739-4974-8878-DA87FD915F1B}"/>
                </a:ext>
              </a:extLst>
            </p:cNvPr>
            <p:cNvSpPr/>
            <p:nvPr/>
          </p:nvSpPr>
          <p:spPr bwMode="auto">
            <a:xfrm>
              <a:off x="7488238" y="3933825"/>
              <a:ext cx="109538" cy="85725"/>
            </a:xfrm>
            <a:custGeom>
              <a:avLst/>
              <a:gdLst>
                <a:gd name="T0" fmla="*/ 33 w 33"/>
                <a:gd name="T1" fmla="*/ 0 h 26"/>
                <a:gd name="T2" fmla="*/ 0 w 33"/>
                <a:gd name="T3" fmla="*/ 0 h 26"/>
                <a:gd name="T4" fmla="*/ 0 w 33"/>
                <a:gd name="T5" fmla="*/ 26 h 26"/>
                <a:gd name="T6" fmla="*/ 33 w 33"/>
                <a:gd name="T7" fmla="*/ 20 h 26"/>
                <a:gd name="T8" fmla="*/ 33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4"/>
                    <a:pt x="21" y="22"/>
                    <a:pt x="33" y="2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$1îḓè">
              <a:extLst>
                <a:ext uri="{FF2B5EF4-FFF2-40B4-BE49-F238E27FC236}">
                  <a16:creationId xmlns:a16="http://schemas.microsoft.com/office/drawing/2014/main" id="{159541DC-784A-4810-BAD9-0CBAF5C41136}"/>
                </a:ext>
              </a:extLst>
            </p:cNvPr>
            <p:cNvSpPr/>
            <p:nvPr/>
          </p:nvSpPr>
          <p:spPr bwMode="auto">
            <a:xfrm>
              <a:off x="7739063" y="3667125"/>
              <a:ext cx="547688" cy="82550"/>
            </a:xfrm>
            <a:custGeom>
              <a:avLst/>
              <a:gdLst>
                <a:gd name="T0" fmla="*/ 107 w 166"/>
                <a:gd name="T1" fmla="*/ 0 h 25"/>
                <a:gd name="T2" fmla="*/ 0 w 166"/>
                <a:gd name="T3" fmla="*/ 25 h 25"/>
                <a:gd name="T4" fmla="*/ 157 w 166"/>
                <a:gd name="T5" fmla="*/ 25 h 25"/>
                <a:gd name="T6" fmla="*/ 163 w 166"/>
                <a:gd name="T7" fmla="*/ 25 h 25"/>
                <a:gd name="T8" fmla="*/ 166 w 166"/>
                <a:gd name="T9" fmla="*/ 7 h 25"/>
                <a:gd name="T10" fmla="*/ 107 w 16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5">
                  <a:moveTo>
                    <a:pt x="107" y="0"/>
                  </a:moveTo>
                  <a:cubicBezTo>
                    <a:pt x="66" y="0"/>
                    <a:pt x="30" y="10"/>
                    <a:pt x="0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45" y="2"/>
                    <a:pt x="126" y="0"/>
                    <a:pt x="107" y="0"/>
                  </a:cubicBezTo>
                </a:path>
              </a:pathLst>
            </a:custGeom>
            <a:solidFill>
              <a:srgbClr val="0C6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Slíḍe">
              <a:extLst>
                <a:ext uri="{FF2B5EF4-FFF2-40B4-BE49-F238E27FC236}">
                  <a16:creationId xmlns:a16="http://schemas.microsoft.com/office/drawing/2014/main" id="{C1E2EEEC-BD51-4BC9-A330-2FA8F79D4394}"/>
                </a:ext>
              </a:extLst>
            </p:cNvPr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ṧļîḍê">
              <a:extLst>
                <a:ext uri="{FF2B5EF4-FFF2-40B4-BE49-F238E27FC236}">
                  <a16:creationId xmlns:a16="http://schemas.microsoft.com/office/drawing/2014/main" id="{7D096497-33CC-4FF2-B37D-C3870D3D7205}"/>
                </a:ext>
              </a:extLst>
            </p:cNvPr>
            <p:cNvSpPr/>
            <p:nvPr/>
          </p:nvSpPr>
          <p:spPr bwMode="auto">
            <a:xfrm>
              <a:off x="8224838" y="5038725"/>
              <a:ext cx="171450" cy="336550"/>
            </a:xfrm>
            <a:custGeom>
              <a:avLst/>
              <a:gdLst>
                <a:gd name="T0" fmla="*/ 108 w 108"/>
                <a:gd name="T1" fmla="*/ 0 h 212"/>
                <a:gd name="T2" fmla="*/ 31 w 108"/>
                <a:gd name="T3" fmla="*/ 0 h 212"/>
                <a:gd name="T4" fmla="*/ 0 w 108"/>
                <a:gd name="T5" fmla="*/ 212 h 212"/>
                <a:gd name="T6" fmla="*/ 0 w 108"/>
                <a:gd name="T7" fmla="*/ 212 h 212"/>
                <a:gd name="T8" fmla="*/ 0 w 108"/>
                <a:gd name="T9" fmla="*/ 212 h 212"/>
                <a:gd name="T10" fmla="*/ 0 w 108"/>
                <a:gd name="T11" fmla="*/ 212 h 212"/>
                <a:gd name="T12" fmla="*/ 108 w 108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212">
                  <a:moveTo>
                    <a:pt x="108" y="0"/>
                  </a:moveTo>
                  <a:lnTo>
                    <a:pt x="3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$ḷîḓê">
              <a:extLst>
                <a:ext uri="{FF2B5EF4-FFF2-40B4-BE49-F238E27FC236}">
                  <a16:creationId xmlns:a16="http://schemas.microsoft.com/office/drawing/2014/main" id="{1E0FA803-3235-4575-8E31-A5089180D3D7}"/>
                </a:ext>
              </a:extLst>
            </p:cNvPr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$1ïḍê">
              <a:extLst>
                <a:ext uri="{FF2B5EF4-FFF2-40B4-BE49-F238E27FC236}">
                  <a16:creationId xmlns:a16="http://schemas.microsoft.com/office/drawing/2014/main" id="{9CADD622-4CAB-4148-9718-1AD240EAFC97}"/>
                </a:ext>
              </a:extLst>
            </p:cNvPr>
            <p:cNvSpPr/>
            <p:nvPr/>
          </p:nvSpPr>
          <p:spPr bwMode="auto">
            <a:xfrm>
              <a:off x="8274050" y="4992688"/>
              <a:ext cx="146050" cy="46038"/>
            </a:xfrm>
            <a:custGeom>
              <a:avLst/>
              <a:gdLst>
                <a:gd name="T0" fmla="*/ 92 w 92"/>
                <a:gd name="T1" fmla="*/ 0 h 29"/>
                <a:gd name="T2" fmla="*/ 4 w 92"/>
                <a:gd name="T3" fmla="*/ 0 h 29"/>
                <a:gd name="T4" fmla="*/ 0 w 92"/>
                <a:gd name="T5" fmla="*/ 29 h 29"/>
                <a:gd name="T6" fmla="*/ 77 w 92"/>
                <a:gd name="T7" fmla="*/ 29 h 29"/>
                <a:gd name="T8" fmla="*/ 92 w 9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">
                  <a:moveTo>
                    <a:pt x="92" y="0"/>
                  </a:moveTo>
                  <a:lnTo>
                    <a:pt x="4" y="0"/>
                  </a:lnTo>
                  <a:lnTo>
                    <a:pt x="0" y="29"/>
                  </a:lnTo>
                  <a:lnTo>
                    <a:pt x="77" y="2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Sľíḑé">
              <a:extLst>
                <a:ext uri="{FF2B5EF4-FFF2-40B4-BE49-F238E27FC236}">
                  <a16:creationId xmlns:a16="http://schemas.microsoft.com/office/drawing/2014/main" id="{97296727-58CE-4C42-9952-DF6F4034C1E8}"/>
                </a:ext>
              </a:extLst>
            </p:cNvPr>
            <p:cNvSpPr/>
            <p:nvPr/>
          </p:nvSpPr>
          <p:spPr bwMode="auto">
            <a:xfrm>
              <a:off x="8294688" y="4352925"/>
              <a:ext cx="128588" cy="547688"/>
            </a:xfrm>
            <a:custGeom>
              <a:avLst/>
              <a:gdLst>
                <a:gd name="T0" fmla="*/ 38 w 39"/>
                <a:gd name="T1" fmla="*/ 0 h 166"/>
                <a:gd name="T2" fmla="*/ 24 w 39"/>
                <a:gd name="T3" fmla="*/ 0 h 166"/>
                <a:gd name="T4" fmla="*/ 0 w 39"/>
                <a:gd name="T5" fmla="*/ 166 h 166"/>
                <a:gd name="T6" fmla="*/ 38 w 39"/>
                <a:gd name="T7" fmla="*/ 166 h 166"/>
                <a:gd name="T8" fmla="*/ 38 w 39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6">
                  <a:moveTo>
                    <a:pt x="3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38" y="166"/>
                    <a:pt x="38" y="166"/>
                    <a:pt x="38" y="166"/>
                  </a:cubicBezTo>
                  <a:cubicBezTo>
                    <a:pt x="38" y="129"/>
                    <a:pt x="39" y="61"/>
                    <a:pt x="38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ṧḷîde">
              <a:extLst>
                <a:ext uri="{FF2B5EF4-FFF2-40B4-BE49-F238E27FC236}">
                  <a16:creationId xmlns:a16="http://schemas.microsoft.com/office/drawing/2014/main" id="{412F2325-22EC-454B-AF57-D6F248E53019}"/>
                </a:ext>
              </a:extLst>
            </p:cNvPr>
            <p:cNvSpPr/>
            <p:nvPr/>
          </p:nvSpPr>
          <p:spPr bwMode="auto">
            <a:xfrm>
              <a:off x="8372475" y="4303713"/>
              <a:ext cx="47625" cy="49213"/>
            </a:xfrm>
            <a:custGeom>
              <a:avLst/>
              <a:gdLst>
                <a:gd name="T0" fmla="*/ 14 w 14"/>
                <a:gd name="T1" fmla="*/ 0 h 15"/>
                <a:gd name="T2" fmla="*/ 2 w 14"/>
                <a:gd name="T3" fmla="*/ 0 h 15"/>
                <a:gd name="T4" fmla="*/ 0 w 14"/>
                <a:gd name="T5" fmla="*/ 15 h 15"/>
                <a:gd name="T6" fmla="*/ 14 w 14"/>
                <a:gd name="T7" fmla="*/ 15 h 15"/>
                <a:gd name="T8" fmla="*/ 14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0"/>
                    <a:pt x="14" y="5"/>
                    <a:pt x="14" y="0"/>
                  </a:cubicBezTo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ṩľíḓê">
              <a:extLst>
                <a:ext uri="{FF2B5EF4-FFF2-40B4-BE49-F238E27FC236}">
                  <a16:creationId xmlns:a16="http://schemas.microsoft.com/office/drawing/2014/main" id="{A3AB11C0-199E-442F-A8B1-9ABDE557CA00}"/>
                </a:ext>
              </a:extLst>
            </p:cNvPr>
            <p:cNvSpPr/>
            <p:nvPr/>
          </p:nvSpPr>
          <p:spPr bwMode="auto">
            <a:xfrm>
              <a:off x="8280400" y="4210050"/>
              <a:ext cx="139700" cy="782638"/>
            </a:xfrm>
            <a:custGeom>
              <a:avLst/>
              <a:gdLst>
                <a:gd name="T0" fmla="*/ 42 w 42"/>
                <a:gd name="T1" fmla="*/ 209 h 237"/>
                <a:gd name="T2" fmla="*/ 4 w 42"/>
                <a:gd name="T3" fmla="*/ 209 h 237"/>
                <a:gd name="T4" fmla="*/ 0 w 42"/>
                <a:gd name="T5" fmla="*/ 237 h 237"/>
                <a:gd name="T6" fmla="*/ 42 w 42"/>
                <a:gd name="T7" fmla="*/ 237 h 237"/>
                <a:gd name="T8" fmla="*/ 42 w 42"/>
                <a:gd name="T9" fmla="*/ 209 h 237"/>
                <a:gd name="T10" fmla="*/ 42 w 42"/>
                <a:gd name="T11" fmla="*/ 0 h 237"/>
                <a:gd name="T12" fmla="*/ 34 w 42"/>
                <a:gd name="T13" fmla="*/ 0 h 237"/>
                <a:gd name="T14" fmla="*/ 30 w 42"/>
                <a:gd name="T15" fmla="*/ 28 h 237"/>
                <a:gd name="T16" fmla="*/ 42 w 42"/>
                <a:gd name="T17" fmla="*/ 28 h 237"/>
                <a:gd name="T18" fmla="*/ 42 w 42"/>
                <a:gd name="T1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37">
                  <a:moveTo>
                    <a:pt x="42" y="209"/>
                  </a:moveTo>
                  <a:cubicBezTo>
                    <a:pt x="4" y="209"/>
                    <a:pt x="4" y="209"/>
                    <a:pt x="4" y="20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42" y="237"/>
                    <a:pt x="42" y="237"/>
                    <a:pt x="42" y="237"/>
                  </a:cubicBezTo>
                  <a:cubicBezTo>
                    <a:pt x="42" y="237"/>
                    <a:pt x="42" y="226"/>
                    <a:pt x="42" y="209"/>
                  </a:cubicBezTo>
                  <a:moveTo>
                    <a:pt x="4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18"/>
                    <a:pt x="42" y="9"/>
                    <a:pt x="42" y="0"/>
                  </a:cubicBezTo>
                </a:path>
              </a:pathLst>
            </a:custGeom>
            <a:solidFill>
              <a:srgbClr val="071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ṥḻíḍé">
              <a:extLst>
                <a:ext uri="{FF2B5EF4-FFF2-40B4-BE49-F238E27FC236}">
                  <a16:creationId xmlns:a16="http://schemas.microsoft.com/office/drawing/2014/main" id="{52911EC3-EF6D-447F-97AD-2E507EE764B3}"/>
                </a:ext>
              </a:extLst>
            </p:cNvPr>
            <p:cNvSpPr/>
            <p:nvPr/>
          </p:nvSpPr>
          <p:spPr bwMode="auto">
            <a:xfrm>
              <a:off x="8405813" y="4041775"/>
              <a:ext cx="14288" cy="76200"/>
            </a:xfrm>
            <a:custGeom>
              <a:avLst/>
              <a:gdLst>
                <a:gd name="T0" fmla="*/ 3 w 4"/>
                <a:gd name="T1" fmla="*/ 0 h 23"/>
                <a:gd name="T2" fmla="*/ 0 w 4"/>
                <a:gd name="T3" fmla="*/ 23 h 23"/>
                <a:gd name="T4" fmla="*/ 4 w 4"/>
                <a:gd name="T5" fmla="*/ 23 h 23"/>
                <a:gd name="T6" fmla="*/ 3 w 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4"/>
                    <a:pt x="3" y="6"/>
                    <a:pt x="3" y="0"/>
                  </a:cubicBezTo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ṡľiḑè">
              <a:extLst>
                <a:ext uri="{FF2B5EF4-FFF2-40B4-BE49-F238E27FC236}">
                  <a16:creationId xmlns:a16="http://schemas.microsoft.com/office/drawing/2014/main" id="{25C9D58D-EDC6-4FA2-9EFF-18C904704F7E}"/>
                </a:ext>
              </a:extLst>
            </p:cNvPr>
            <p:cNvSpPr/>
            <p:nvPr/>
          </p:nvSpPr>
          <p:spPr bwMode="auto">
            <a:xfrm>
              <a:off x="8393113" y="4117975"/>
              <a:ext cx="26988" cy="92075"/>
            </a:xfrm>
            <a:custGeom>
              <a:avLst/>
              <a:gdLst>
                <a:gd name="T0" fmla="*/ 8 w 8"/>
                <a:gd name="T1" fmla="*/ 0 h 28"/>
                <a:gd name="T2" fmla="*/ 4 w 8"/>
                <a:gd name="T3" fmla="*/ 0 h 28"/>
                <a:gd name="T4" fmla="*/ 0 w 8"/>
                <a:gd name="T5" fmla="*/ 28 h 28"/>
                <a:gd name="T6" fmla="*/ 8 w 8"/>
                <a:gd name="T7" fmla="*/ 28 h 28"/>
                <a:gd name="T8" fmla="*/ 8 w 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8"/>
                    <a:pt x="8" y="8"/>
                    <a:pt x="8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śļíḑè">
              <a:extLst>
                <a:ext uri="{FF2B5EF4-FFF2-40B4-BE49-F238E27FC236}">
                  <a16:creationId xmlns:a16="http://schemas.microsoft.com/office/drawing/2014/main" id="{C7972761-CCEA-46BC-A5D9-544AF1F0DCC9}"/>
                </a:ext>
              </a:extLst>
            </p:cNvPr>
            <p:cNvSpPr/>
            <p:nvPr/>
          </p:nvSpPr>
          <p:spPr bwMode="auto">
            <a:xfrm>
              <a:off x="6175375" y="4992688"/>
              <a:ext cx="15875" cy="101600"/>
            </a:xfrm>
            <a:custGeom>
              <a:avLst/>
              <a:gdLst>
                <a:gd name="T0" fmla="*/ 5 w 5"/>
                <a:gd name="T1" fmla="*/ 0 h 31"/>
                <a:gd name="T2" fmla="*/ 1 w 5"/>
                <a:gd name="T3" fmla="*/ 0 h 31"/>
                <a:gd name="T4" fmla="*/ 1 w 5"/>
                <a:gd name="T5" fmla="*/ 0 h 31"/>
                <a:gd name="T6" fmla="*/ 5 w 5"/>
                <a:gd name="T7" fmla="*/ 0 h 31"/>
                <a:gd name="T8" fmla="*/ 0 w 5"/>
                <a:gd name="T9" fmla="*/ 31 h 31"/>
                <a:gd name="T10" fmla="*/ 5 w 5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1">
                  <a:moveTo>
                    <a:pt x="5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ślïḑé">
              <a:extLst>
                <a:ext uri="{FF2B5EF4-FFF2-40B4-BE49-F238E27FC236}">
                  <a16:creationId xmlns:a16="http://schemas.microsoft.com/office/drawing/2014/main" id="{5914BFAA-EFBD-465A-96BC-A6CD8D4FBFD1}"/>
                </a:ext>
              </a:extLst>
            </p:cNvPr>
            <p:cNvSpPr/>
            <p:nvPr/>
          </p:nvSpPr>
          <p:spPr bwMode="auto">
            <a:xfrm>
              <a:off x="6175375" y="3752850"/>
              <a:ext cx="2244725" cy="1622425"/>
            </a:xfrm>
            <a:custGeom>
              <a:avLst/>
              <a:gdLst>
                <a:gd name="T0" fmla="*/ 368 w 680"/>
                <a:gd name="T1" fmla="*/ 88 h 492"/>
                <a:gd name="T2" fmla="*/ 59 w 680"/>
                <a:gd name="T3" fmla="*/ 0 h 492"/>
                <a:gd name="T4" fmla="*/ 0 w 680"/>
                <a:gd name="T5" fmla="*/ 407 h 492"/>
                <a:gd name="T6" fmla="*/ 313 w 680"/>
                <a:gd name="T7" fmla="*/ 471 h 492"/>
                <a:gd name="T8" fmla="*/ 621 w 680"/>
                <a:gd name="T9" fmla="*/ 492 h 492"/>
                <a:gd name="T10" fmla="*/ 680 w 680"/>
                <a:gd name="T11" fmla="*/ 85 h 492"/>
                <a:gd name="T12" fmla="*/ 368 w 680"/>
                <a:gd name="T13" fmla="*/ 8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492">
                  <a:moveTo>
                    <a:pt x="368" y="88"/>
                  </a:moveTo>
                  <a:cubicBezTo>
                    <a:pt x="368" y="88"/>
                    <a:pt x="238" y="12"/>
                    <a:pt x="59" y="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225" y="381"/>
                    <a:pt x="313" y="471"/>
                  </a:cubicBezTo>
                  <a:cubicBezTo>
                    <a:pt x="405" y="422"/>
                    <a:pt x="621" y="492"/>
                    <a:pt x="621" y="492"/>
                  </a:cubicBezTo>
                  <a:cubicBezTo>
                    <a:pt x="680" y="85"/>
                    <a:pt x="680" y="85"/>
                    <a:pt x="680" y="85"/>
                  </a:cubicBezTo>
                  <a:cubicBezTo>
                    <a:pt x="505" y="46"/>
                    <a:pt x="368" y="88"/>
                    <a:pt x="368" y="88"/>
                  </a:cubicBezTo>
                </a:path>
              </a:pathLst>
            </a:custGeom>
            <a:solidFill>
              <a:srgbClr val="264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$1îdè">
              <a:extLst>
                <a:ext uri="{FF2B5EF4-FFF2-40B4-BE49-F238E27FC236}">
                  <a16:creationId xmlns:a16="http://schemas.microsoft.com/office/drawing/2014/main" id="{06D2B283-F35F-4409-B274-FF36C39FB58A}"/>
                </a:ext>
              </a:extLst>
            </p:cNvPr>
            <p:cNvSpPr/>
            <p:nvPr/>
          </p:nvSpPr>
          <p:spPr bwMode="auto">
            <a:xfrm>
              <a:off x="6175375" y="5084763"/>
              <a:ext cx="1033463" cy="220663"/>
            </a:xfrm>
            <a:custGeom>
              <a:avLst/>
              <a:gdLst>
                <a:gd name="T0" fmla="*/ 73 w 313"/>
                <a:gd name="T1" fmla="*/ 0 h 67"/>
                <a:gd name="T2" fmla="*/ 0 w 313"/>
                <a:gd name="T3" fmla="*/ 3 h 67"/>
                <a:gd name="T4" fmla="*/ 313 w 313"/>
                <a:gd name="T5" fmla="*/ 67 h 67"/>
                <a:gd name="T6" fmla="*/ 73 w 313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67">
                  <a:moveTo>
                    <a:pt x="73" y="0"/>
                  </a:moveTo>
                  <a:cubicBezTo>
                    <a:pt x="31" y="0"/>
                    <a:pt x="0" y="3"/>
                    <a:pt x="0" y="3"/>
                  </a:cubicBezTo>
                  <a:cubicBezTo>
                    <a:pt x="0" y="3"/>
                    <a:pt x="197" y="30"/>
                    <a:pt x="313" y="67"/>
                  </a:cubicBezTo>
                  <a:cubicBezTo>
                    <a:pt x="257" y="10"/>
                    <a:pt x="147" y="0"/>
                    <a:pt x="73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ṣļiḓê">
              <a:extLst>
                <a:ext uri="{FF2B5EF4-FFF2-40B4-BE49-F238E27FC236}">
                  <a16:creationId xmlns:a16="http://schemas.microsoft.com/office/drawing/2014/main" id="{58CC130D-83B1-4842-8BCB-57682A7DE58E}"/>
                </a:ext>
              </a:extLst>
            </p:cNvPr>
            <p:cNvSpPr/>
            <p:nvPr/>
          </p:nvSpPr>
          <p:spPr bwMode="auto">
            <a:xfrm>
              <a:off x="6175375" y="4992688"/>
              <a:ext cx="1033463" cy="312738"/>
            </a:xfrm>
            <a:custGeom>
              <a:avLst/>
              <a:gdLst>
                <a:gd name="T0" fmla="*/ 10 w 313"/>
                <a:gd name="T1" fmla="*/ 0 h 95"/>
                <a:gd name="T2" fmla="*/ 5 w 313"/>
                <a:gd name="T3" fmla="*/ 0 h 95"/>
                <a:gd name="T4" fmla="*/ 0 w 313"/>
                <a:gd name="T5" fmla="*/ 31 h 95"/>
                <a:gd name="T6" fmla="*/ 0 w 313"/>
                <a:gd name="T7" fmla="*/ 31 h 95"/>
                <a:gd name="T8" fmla="*/ 73 w 313"/>
                <a:gd name="T9" fmla="*/ 28 h 95"/>
                <a:gd name="T10" fmla="*/ 313 w 313"/>
                <a:gd name="T11" fmla="*/ 95 h 95"/>
                <a:gd name="T12" fmla="*/ 313 w 313"/>
                <a:gd name="T13" fmla="*/ 95 h 95"/>
                <a:gd name="T14" fmla="*/ 313 w 313"/>
                <a:gd name="T15" fmla="*/ 95 h 95"/>
                <a:gd name="T16" fmla="*/ 10 w 313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95">
                  <a:moveTo>
                    <a:pt x="10" y="0"/>
                  </a:moveTo>
                  <a:cubicBezTo>
                    <a:pt x="8" y="0"/>
                    <a:pt x="6" y="0"/>
                    <a:pt x="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31" y="28"/>
                    <a:pt x="73" y="28"/>
                  </a:cubicBezTo>
                  <a:cubicBezTo>
                    <a:pt x="147" y="28"/>
                    <a:pt x="257" y="38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251" y="5"/>
                    <a:pt x="53" y="0"/>
                    <a:pt x="10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ṣḷîḑe">
              <a:extLst>
                <a:ext uri="{FF2B5EF4-FFF2-40B4-BE49-F238E27FC236}">
                  <a16:creationId xmlns:a16="http://schemas.microsoft.com/office/drawing/2014/main" id="{58A953E9-0B61-443A-873E-E4131D08740F}"/>
                </a:ext>
              </a:extLst>
            </p:cNvPr>
            <p:cNvSpPr/>
            <p:nvPr/>
          </p:nvSpPr>
          <p:spPr bwMode="auto">
            <a:xfrm>
              <a:off x="6178550" y="3646488"/>
              <a:ext cx="1211263" cy="1658938"/>
            </a:xfrm>
            <a:custGeom>
              <a:avLst/>
              <a:gdLst>
                <a:gd name="T0" fmla="*/ 59 w 367"/>
                <a:gd name="T1" fmla="*/ 0 h 503"/>
                <a:gd name="T2" fmla="*/ 0 w 367"/>
                <a:gd name="T3" fmla="*/ 408 h 503"/>
                <a:gd name="T4" fmla="*/ 312 w 367"/>
                <a:gd name="T5" fmla="*/ 503 h 503"/>
                <a:gd name="T6" fmla="*/ 367 w 367"/>
                <a:gd name="T7" fmla="*/ 120 h 503"/>
                <a:gd name="T8" fmla="*/ 59 w 367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503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42" y="401"/>
                    <a:pt x="312" y="503"/>
                  </a:cubicBezTo>
                  <a:cubicBezTo>
                    <a:pt x="367" y="120"/>
                    <a:pt x="367" y="120"/>
                    <a:pt x="367" y="120"/>
                  </a:cubicBezTo>
                  <a:cubicBezTo>
                    <a:pt x="367" y="120"/>
                    <a:pt x="238" y="12"/>
                    <a:pt x="59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s1íḋé">
              <a:extLst>
                <a:ext uri="{FF2B5EF4-FFF2-40B4-BE49-F238E27FC236}">
                  <a16:creationId xmlns:a16="http://schemas.microsoft.com/office/drawing/2014/main" id="{86EC7424-145D-40B9-816F-882491B3AD76}"/>
                </a:ext>
              </a:extLst>
            </p:cNvPr>
            <p:cNvSpPr/>
            <p:nvPr/>
          </p:nvSpPr>
          <p:spPr bwMode="auto">
            <a:xfrm>
              <a:off x="7918450" y="3976688"/>
              <a:ext cx="496888" cy="55563"/>
            </a:xfrm>
            <a:custGeom>
              <a:avLst/>
              <a:gdLst>
                <a:gd name="T0" fmla="*/ 0 w 151"/>
                <a:gd name="T1" fmla="*/ 0 h 17"/>
                <a:gd name="T2" fmla="*/ 151 w 151"/>
                <a:gd name="T3" fmla="*/ 17 h 17"/>
                <a:gd name="T4" fmla="*/ 0 w 151"/>
                <a:gd name="T5" fmla="*/ 0 h 17"/>
                <a:gd name="T6" fmla="*/ 0 w 151"/>
                <a:gd name="T7" fmla="*/ 0 h 17"/>
                <a:gd name="T8" fmla="*/ 0 w 151"/>
                <a:gd name="T9" fmla="*/ 0 h 17"/>
                <a:gd name="T10" fmla="*/ 0 w 151"/>
                <a:gd name="T11" fmla="*/ 0 h 17"/>
                <a:gd name="T12" fmla="*/ 0 w 15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7">
                  <a:moveTo>
                    <a:pt x="0" y="0"/>
                  </a:moveTo>
                  <a:cubicBezTo>
                    <a:pt x="44" y="0"/>
                    <a:pt x="96" y="4"/>
                    <a:pt x="151" y="17"/>
                  </a:cubicBezTo>
                  <a:cubicBezTo>
                    <a:pt x="96" y="4"/>
                    <a:pt x="44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śḻïḑè">
              <a:extLst>
                <a:ext uri="{FF2B5EF4-FFF2-40B4-BE49-F238E27FC236}">
                  <a16:creationId xmlns:a16="http://schemas.microsoft.com/office/drawing/2014/main" id="{F1B055E1-9883-4174-853E-28897DB47EC7}"/>
                </a:ext>
              </a:extLst>
            </p:cNvPr>
            <p:cNvSpPr/>
            <p:nvPr/>
          </p:nvSpPr>
          <p:spPr bwMode="auto">
            <a:xfrm>
              <a:off x="7208838" y="5249863"/>
              <a:ext cx="1016000" cy="125413"/>
            </a:xfrm>
            <a:custGeom>
              <a:avLst/>
              <a:gdLst>
                <a:gd name="T0" fmla="*/ 91 w 308"/>
                <a:gd name="T1" fmla="*/ 0 h 38"/>
                <a:gd name="T2" fmla="*/ 0 w 308"/>
                <a:gd name="T3" fmla="*/ 17 h 38"/>
                <a:gd name="T4" fmla="*/ 308 w 308"/>
                <a:gd name="T5" fmla="*/ 38 h 38"/>
                <a:gd name="T6" fmla="*/ 91 w 30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8">
                  <a:moveTo>
                    <a:pt x="91" y="0"/>
                  </a:moveTo>
                  <a:cubicBezTo>
                    <a:pt x="56" y="0"/>
                    <a:pt x="24" y="5"/>
                    <a:pt x="0" y="17"/>
                  </a:cubicBezTo>
                  <a:cubicBezTo>
                    <a:pt x="107" y="17"/>
                    <a:pt x="308" y="38"/>
                    <a:pt x="308" y="38"/>
                  </a:cubicBezTo>
                  <a:cubicBezTo>
                    <a:pt x="308" y="38"/>
                    <a:pt x="189" y="0"/>
                    <a:pt x="91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Sḻíḍe">
              <a:extLst>
                <a:ext uri="{FF2B5EF4-FFF2-40B4-BE49-F238E27FC236}">
                  <a16:creationId xmlns:a16="http://schemas.microsoft.com/office/drawing/2014/main" id="{C1F3EF7C-1215-4D60-BBA0-AD171FC9566A}"/>
                </a:ext>
              </a:extLst>
            </p:cNvPr>
            <p:cNvSpPr/>
            <p:nvPr/>
          </p:nvSpPr>
          <p:spPr bwMode="auto">
            <a:xfrm>
              <a:off x="7208838" y="3976688"/>
              <a:ext cx="1211263" cy="1398588"/>
            </a:xfrm>
            <a:custGeom>
              <a:avLst/>
              <a:gdLst>
                <a:gd name="T0" fmla="*/ 215 w 367"/>
                <a:gd name="T1" fmla="*/ 0 h 424"/>
                <a:gd name="T2" fmla="*/ 215 w 367"/>
                <a:gd name="T3" fmla="*/ 0 h 424"/>
                <a:gd name="T4" fmla="*/ 55 w 367"/>
                <a:gd name="T5" fmla="*/ 20 h 424"/>
                <a:gd name="T6" fmla="*/ 55 w 367"/>
                <a:gd name="T7" fmla="*/ 20 h 424"/>
                <a:gd name="T8" fmla="*/ 55 w 367"/>
                <a:gd name="T9" fmla="*/ 20 h 424"/>
                <a:gd name="T10" fmla="*/ 0 w 367"/>
                <a:gd name="T11" fmla="*/ 403 h 424"/>
                <a:gd name="T12" fmla="*/ 0 w 367"/>
                <a:gd name="T13" fmla="*/ 403 h 424"/>
                <a:gd name="T14" fmla="*/ 91 w 367"/>
                <a:gd name="T15" fmla="*/ 386 h 424"/>
                <a:gd name="T16" fmla="*/ 308 w 367"/>
                <a:gd name="T17" fmla="*/ 424 h 424"/>
                <a:gd name="T18" fmla="*/ 308 w 367"/>
                <a:gd name="T19" fmla="*/ 424 h 424"/>
                <a:gd name="T20" fmla="*/ 367 w 367"/>
                <a:gd name="T21" fmla="*/ 17 h 424"/>
                <a:gd name="T22" fmla="*/ 367 w 367"/>
                <a:gd name="T23" fmla="*/ 17 h 424"/>
                <a:gd name="T24" fmla="*/ 366 w 367"/>
                <a:gd name="T25" fmla="*/ 17 h 424"/>
                <a:gd name="T26" fmla="*/ 215 w 367"/>
                <a:gd name="T27" fmla="*/ 0 h 424"/>
                <a:gd name="T28" fmla="*/ 215 w 367"/>
                <a:gd name="T2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7" h="424">
                  <a:moveTo>
                    <a:pt x="215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4" y="391"/>
                    <a:pt x="56" y="386"/>
                    <a:pt x="91" y="386"/>
                  </a:cubicBezTo>
                  <a:cubicBezTo>
                    <a:pt x="189" y="386"/>
                    <a:pt x="308" y="424"/>
                    <a:pt x="308" y="424"/>
                  </a:cubicBezTo>
                  <a:cubicBezTo>
                    <a:pt x="308" y="424"/>
                    <a:pt x="308" y="424"/>
                    <a:pt x="308" y="424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11" y="4"/>
                    <a:pt x="259" y="0"/>
                    <a:pt x="215" y="0"/>
                  </a:cubicBezTo>
                  <a:cubicBezTo>
                    <a:pt x="215" y="0"/>
                    <a:pt x="215" y="0"/>
                    <a:pt x="215" y="0"/>
                  </a:cubicBezTo>
                </a:path>
              </a:pathLst>
            </a:custGeom>
            <a:solidFill>
              <a:srgbClr val="1A2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$liḑe">
              <a:extLst>
                <a:ext uri="{FF2B5EF4-FFF2-40B4-BE49-F238E27FC236}">
                  <a16:creationId xmlns:a16="http://schemas.microsoft.com/office/drawing/2014/main" id="{56A0F164-65D1-4ADC-9669-33254B2EA33F}"/>
                </a:ext>
              </a:extLst>
            </p:cNvPr>
            <p:cNvSpPr/>
            <p:nvPr/>
          </p:nvSpPr>
          <p:spPr bwMode="auto">
            <a:xfrm>
              <a:off x="7208838" y="3821113"/>
              <a:ext cx="1270000" cy="1484313"/>
            </a:xfrm>
            <a:custGeom>
              <a:avLst/>
              <a:gdLst>
                <a:gd name="T0" fmla="*/ 385 w 385"/>
                <a:gd name="T1" fmla="*/ 39 h 450"/>
                <a:gd name="T2" fmla="*/ 326 w 385"/>
                <a:gd name="T3" fmla="*/ 447 h 450"/>
                <a:gd name="T4" fmla="*/ 0 w 385"/>
                <a:gd name="T5" fmla="*/ 450 h 450"/>
                <a:gd name="T6" fmla="*/ 55 w 385"/>
                <a:gd name="T7" fmla="*/ 67 h 450"/>
                <a:gd name="T8" fmla="*/ 385 w 385"/>
                <a:gd name="T9" fmla="*/ 3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50">
                  <a:moveTo>
                    <a:pt x="385" y="39"/>
                  </a:moveTo>
                  <a:cubicBezTo>
                    <a:pt x="326" y="447"/>
                    <a:pt x="326" y="447"/>
                    <a:pt x="326" y="447"/>
                  </a:cubicBezTo>
                  <a:cubicBezTo>
                    <a:pt x="326" y="447"/>
                    <a:pt x="96" y="372"/>
                    <a:pt x="0" y="450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210" y="0"/>
                    <a:pt x="385" y="39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$ļîḍê">
              <a:extLst>
                <a:ext uri="{FF2B5EF4-FFF2-40B4-BE49-F238E27FC236}">
                  <a16:creationId xmlns:a16="http://schemas.microsoft.com/office/drawing/2014/main" id="{FB62A86F-9DBA-49E0-BCFE-628F687B04F1}"/>
                </a:ext>
              </a:extLst>
            </p:cNvPr>
            <p:cNvSpPr/>
            <p:nvPr/>
          </p:nvSpPr>
          <p:spPr bwMode="auto">
            <a:xfrm>
              <a:off x="6280150" y="3570288"/>
              <a:ext cx="1109663" cy="1735138"/>
            </a:xfrm>
            <a:custGeom>
              <a:avLst/>
              <a:gdLst>
                <a:gd name="T0" fmla="*/ 59 w 336"/>
                <a:gd name="T1" fmla="*/ 0 h 526"/>
                <a:gd name="T2" fmla="*/ 0 w 336"/>
                <a:gd name="T3" fmla="*/ 408 h 526"/>
                <a:gd name="T4" fmla="*/ 281 w 336"/>
                <a:gd name="T5" fmla="*/ 526 h 526"/>
                <a:gd name="T6" fmla="*/ 336 w 336"/>
                <a:gd name="T7" fmla="*/ 143 h 526"/>
                <a:gd name="T8" fmla="*/ 59 w 33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526">
                  <a:moveTo>
                    <a:pt x="59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211" y="424"/>
                    <a:pt x="281" y="526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6" y="143"/>
                    <a:pt x="238" y="12"/>
                    <a:pt x="59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ḷiḓè">
              <a:extLst>
                <a:ext uri="{FF2B5EF4-FFF2-40B4-BE49-F238E27FC236}">
                  <a16:creationId xmlns:a16="http://schemas.microsoft.com/office/drawing/2014/main" id="{5FFDEB7D-767B-4973-95A5-6EDF59719B11}"/>
                </a:ext>
              </a:extLst>
            </p:cNvPr>
            <p:cNvSpPr/>
            <p:nvPr/>
          </p:nvSpPr>
          <p:spPr bwMode="auto">
            <a:xfrm>
              <a:off x="7208838" y="3738563"/>
              <a:ext cx="1206500" cy="1566863"/>
            </a:xfrm>
            <a:custGeom>
              <a:avLst/>
              <a:gdLst>
                <a:gd name="T0" fmla="*/ 366 w 366"/>
                <a:gd name="T1" fmla="*/ 39 h 475"/>
                <a:gd name="T2" fmla="*/ 307 w 366"/>
                <a:gd name="T3" fmla="*/ 447 h 475"/>
                <a:gd name="T4" fmla="*/ 0 w 366"/>
                <a:gd name="T5" fmla="*/ 475 h 475"/>
                <a:gd name="T6" fmla="*/ 55 w 366"/>
                <a:gd name="T7" fmla="*/ 92 h 475"/>
                <a:gd name="T8" fmla="*/ 366 w 366"/>
                <a:gd name="T9" fmla="*/ 3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75">
                  <a:moveTo>
                    <a:pt x="366" y="39"/>
                  </a:moveTo>
                  <a:cubicBezTo>
                    <a:pt x="307" y="447"/>
                    <a:pt x="307" y="447"/>
                    <a:pt x="307" y="447"/>
                  </a:cubicBezTo>
                  <a:cubicBezTo>
                    <a:pt x="307" y="447"/>
                    <a:pt x="96" y="397"/>
                    <a:pt x="0" y="47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191" y="0"/>
                    <a:pt x="366" y="3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ṣḻídê">
              <a:extLst>
                <a:ext uri="{FF2B5EF4-FFF2-40B4-BE49-F238E27FC236}">
                  <a16:creationId xmlns:a16="http://schemas.microsoft.com/office/drawing/2014/main" id="{81952449-A967-49E7-BAD9-FF3182176832}"/>
                </a:ext>
              </a:extLst>
            </p:cNvPr>
            <p:cNvSpPr/>
            <p:nvPr/>
          </p:nvSpPr>
          <p:spPr bwMode="auto">
            <a:xfrm>
              <a:off x="7208838" y="3560763"/>
              <a:ext cx="1077913" cy="1744663"/>
            </a:xfrm>
            <a:custGeom>
              <a:avLst/>
              <a:gdLst>
                <a:gd name="T0" fmla="*/ 327 w 327"/>
                <a:gd name="T1" fmla="*/ 39 h 529"/>
                <a:gd name="T2" fmla="*/ 268 w 327"/>
                <a:gd name="T3" fmla="*/ 446 h 529"/>
                <a:gd name="T4" fmla="*/ 0 w 327"/>
                <a:gd name="T5" fmla="*/ 529 h 529"/>
                <a:gd name="T6" fmla="*/ 55 w 327"/>
                <a:gd name="T7" fmla="*/ 146 h 529"/>
                <a:gd name="T8" fmla="*/ 327 w 327"/>
                <a:gd name="T9" fmla="*/ 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29">
                  <a:moveTo>
                    <a:pt x="327" y="39"/>
                  </a:moveTo>
                  <a:cubicBezTo>
                    <a:pt x="268" y="446"/>
                    <a:pt x="268" y="446"/>
                    <a:pt x="268" y="446"/>
                  </a:cubicBezTo>
                  <a:cubicBezTo>
                    <a:pt x="268" y="446"/>
                    <a:pt x="96" y="451"/>
                    <a:pt x="0" y="529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5" y="146"/>
                    <a:pt x="152" y="0"/>
                    <a:pt x="327" y="3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ŝ1iḍê">
              <a:extLst>
                <a:ext uri="{FF2B5EF4-FFF2-40B4-BE49-F238E27FC236}">
                  <a16:creationId xmlns:a16="http://schemas.microsoft.com/office/drawing/2014/main" id="{C2467537-EFC4-4ACC-A426-0D779C058523}"/>
                </a:ext>
              </a:extLst>
            </p:cNvPr>
            <p:cNvSpPr/>
            <p:nvPr/>
          </p:nvSpPr>
          <p:spPr bwMode="auto">
            <a:xfrm>
              <a:off x="5570538" y="4940300"/>
              <a:ext cx="366713" cy="349250"/>
            </a:xfrm>
            <a:custGeom>
              <a:avLst/>
              <a:gdLst>
                <a:gd name="T0" fmla="*/ 67 w 111"/>
                <a:gd name="T1" fmla="*/ 0 h 106"/>
                <a:gd name="T2" fmla="*/ 0 w 111"/>
                <a:gd name="T3" fmla="*/ 0 h 106"/>
                <a:gd name="T4" fmla="*/ 17 w 111"/>
                <a:gd name="T5" fmla="*/ 49 h 106"/>
                <a:gd name="T6" fmla="*/ 111 w 111"/>
                <a:gd name="T7" fmla="*/ 106 h 106"/>
                <a:gd name="T8" fmla="*/ 67 w 11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6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7"/>
                    <a:pt x="11" y="34"/>
                    <a:pt x="17" y="49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ṥlîdè">
              <a:extLst>
                <a:ext uri="{FF2B5EF4-FFF2-40B4-BE49-F238E27FC236}">
                  <a16:creationId xmlns:a16="http://schemas.microsoft.com/office/drawing/2014/main" id="{E39ABD92-F585-4481-AD11-17A8C33EB374}"/>
                </a:ext>
              </a:extLst>
            </p:cNvPr>
            <p:cNvSpPr/>
            <p:nvPr/>
          </p:nvSpPr>
          <p:spPr bwMode="auto">
            <a:xfrm>
              <a:off x="5554663" y="4886325"/>
              <a:ext cx="238125" cy="53975"/>
            </a:xfrm>
            <a:custGeom>
              <a:avLst/>
              <a:gdLst>
                <a:gd name="T0" fmla="*/ 65 w 72"/>
                <a:gd name="T1" fmla="*/ 0 h 16"/>
                <a:gd name="T2" fmla="*/ 0 w 72"/>
                <a:gd name="T3" fmla="*/ 0 h 16"/>
                <a:gd name="T4" fmla="*/ 5 w 72"/>
                <a:gd name="T5" fmla="*/ 16 h 16"/>
                <a:gd name="T6" fmla="*/ 72 w 72"/>
                <a:gd name="T7" fmla="*/ 16 h 16"/>
                <a:gd name="T8" fmla="*/ 65 w 7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0"/>
                    <a:pt x="5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şļiḍe">
              <a:extLst>
                <a:ext uri="{FF2B5EF4-FFF2-40B4-BE49-F238E27FC236}">
                  <a16:creationId xmlns:a16="http://schemas.microsoft.com/office/drawing/2014/main" id="{00052F87-B8B0-4B6A-926E-0A1A4358573C}"/>
                </a:ext>
              </a:extLst>
            </p:cNvPr>
            <p:cNvSpPr/>
            <p:nvPr/>
          </p:nvSpPr>
          <p:spPr bwMode="auto">
            <a:xfrm>
              <a:off x="5481638" y="4603750"/>
              <a:ext cx="171450" cy="0"/>
            </a:xfrm>
            <a:custGeom>
              <a:avLst/>
              <a:gdLst>
                <a:gd name="T0" fmla="*/ 52 w 52"/>
                <a:gd name="T1" fmla="*/ 0 w 52"/>
                <a:gd name="T2" fmla="*/ 1 w 52"/>
                <a:gd name="T3" fmla="*/ 52 w 52"/>
                <a:gd name="T4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ṧḷidé">
              <a:extLst>
                <a:ext uri="{FF2B5EF4-FFF2-40B4-BE49-F238E27FC236}">
                  <a16:creationId xmlns:a16="http://schemas.microsoft.com/office/drawing/2014/main" id="{4BCC1EEB-EB5A-402A-AA20-27AB8E8F2674}"/>
                </a:ext>
              </a:extLst>
            </p:cNvPr>
            <p:cNvSpPr/>
            <p:nvPr/>
          </p:nvSpPr>
          <p:spPr bwMode="auto">
            <a:xfrm>
              <a:off x="5492750" y="4643438"/>
              <a:ext cx="276225" cy="242888"/>
            </a:xfrm>
            <a:custGeom>
              <a:avLst/>
              <a:gdLst>
                <a:gd name="T0" fmla="*/ 54 w 84"/>
                <a:gd name="T1" fmla="*/ 0 h 74"/>
                <a:gd name="T2" fmla="*/ 0 w 84"/>
                <a:gd name="T3" fmla="*/ 0 h 74"/>
                <a:gd name="T4" fmla="*/ 19 w 84"/>
                <a:gd name="T5" fmla="*/ 74 h 74"/>
                <a:gd name="T6" fmla="*/ 84 w 84"/>
                <a:gd name="T7" fmla="*/ 74 h 74"/>
                <a:gd name="T8" fmla="*/ 54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3"/>
                    <a:pt x="12" y="49"/>
                    <a:pt x="19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ṥlîďé">
              <a:extLst>
                <a:ext uri="{FF2B5EF4-FFF2-40B4-BE49-F238E27FC236}">
                  <a16:creationId xmlns:a16="http://schemas.microsoft.com/office/drawing/2014/main" id="{3E604AE5-4330-4D48-BCCC-F9A353C2CA67}"/>
                </a:ext>
              </a:extLst>
            </p:cNvPr>
            <p:cNvSpPr/>
            <p:nvPr/>
          </p:nvSpPr>
          <p:spPr bwMode="auto">
            <a:xfrm>
              <a:off x="5484813" y="4603750"/>
              <a:ext cx="185738" cy="39688"/>
            </a:xfrm>
            <a:custGeom>
              <a:avLst/>
              <a:gdLst>
                <a:gd name="T0" fmla="*/ 51 w 56"/>
                <a:gd name="T1" fmla="*/ 0 h 12"/>
                <a:gd name="T2" fmla="*/ 0 w 56"/>
                <a:gd name="T3" fmla="*/ 0 h 12"/>
                <a:gd name="T4" fmla="*/ 2 w 56"/>
                <a:gd name="T5" fmla="*/ 12 h 12"/>
                <a:gd name="T6" fmla="*/ 56 w 56"/>
                <a:gd name="T7" fmla="*/ 12 h 12"/>
                <a:gd name="T8" fmla="*/ 51 w 5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S1îďê">
              <a:extLst>
                <a:ext uri="{FF2B5EF4-FFF2-40B4-BE49-F238E27FC236}">
                  <a16:creationId xmlns:a16="http://schemas.microsoft.com/office/drawing/2014/main" id="{6A78C9ED-45B1-4090-B605-18460B107D8F}"/>
                </a:ext>
              </a:extLst>
            </p:cNvPr>
            <p:cNvSpPr/>
            <p:nvPr/>
          </p:nvSpPr>
          <p:spPr bwMode="auto">
            <a:xfrm>
              <a:off x="5432425" y="4295775"/>
              <a:ext cx="514350" cy="1003300"/>
            </a:xfrm>
            <a:custGeom>
              <a:avLst/>
              <a:gdLst>
                <a:gd name="T0" fmla="*/ 152 w 156"/>
                <a:gd name="T1" fmla="*/ 257 h 304"/>
                <a:gd name="T2" fmla="*/ 153 w 156"/>
                <a:gd name="T3" fmla="*/ 301 h 304"/>
                <a:gd name="T4" fmla="*/ 119 w 156"/>
                <a:gd name="T5" fmla="*/ 272 h 304"/>
                <a:gd name="T6" fmla="*/ 2 w 156"/>
                <a:gd name="T7" fmla="*/ 20 h 304"/>
                <a:gd name="T8" fmla="*/ 5 w 156"/>
                <a:gd name="T9" fmla="*/ 11 h 304"/>
                <a:gd name="T10" fmla="*/ 25 w 156"/>
                <a:gd name="T11" fmla="*/ 2 h 304"/>
                <a:gd name="T12" fmla="*/ 34 w 156"/>
                <a:gd name="T13" fmla="*/ 5 h 304"/>
                <a:gd name="T14" fmla="*/ 152 w 156"/>
                <a:gd name="T15" fmla="*/ 25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304">
                  <a:moveTo>
                    <a:pt x="152" y="257"/>
                  </a:moveTo>
                  <a:cubicBezTo>
                    <a:pt x="153" y="260"/>
                    <a:pt x="156" y="298"/>
                    <a:pt x="153" y="301"/>
                  </a:cubicBezTo>
                  <a:cubicBezTo>
                    <a:pt x="150" y="304"/>
                    <a:pt x="121" y="275"/>
                    <a:pt x="119" y="27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7"/>
                    <a:pt x="2" y="13"/>
                    <a:pt x="5" y="1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2" y="1"/>
                    <a:pt x="34" y="5"/>
                  </a:cubicBezTo>
                  <a:lnTo>
                    <a:pt x="152" y="257"/>
                  </a:lnTo>
                  <a:close/>
                </a:path>
              </a:pathLst>
            </a:custGeom>
            <a:solidFill>
              <a:srgbClr val="F2A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ṧḷïḓê">
              <a:extLst>
                <a:ext uri="{FF2B5EF4-FFF2-40B4-BE49-F238E27FC236}">
                  <a16:creationId xmlns:a16="http://schemas.microsoft.com/office/drawing/2014/main" id="{471F03BB-DCB2-46C2-9FA0-A65165932077}"/>
                </a:ext>
              </a:extLst>
            </p:cNvPr>
            <p:cNvSpPr/>
            <p:nvPr/>
          </p:nvSpPr>
          <p:spPr bwMode="auto">
            <a:xfrm>
              <a:off x="5468938" y="4300538"/>
              <a:ext cx="474663" cy="992188"/>
            </a:xfrm>
            <a:custGeom>
              <a:avLst/>
              <a:gdLst>
                <a:gd name="T0" fmla="*/ 14 w 144"/>
                <a:gd name="T1" fmla="*/ 1 h 301"/>
                <a:gd name="T2" fmla="*/ 0 w 144"/>
                <a:gd name="T3" fmla="*/ 7 h 301"/>
                <a:gd name="T4" fmla="*/ 136 w 144"/>
                <a:gd name="T5" fmla="*/ 297 h 301"/>
                <a:gd name="T6" fmla="*/ 142 w 144"/>
                <a:gd name="T7" fmla="*/ 300 h 301"/>
                <a:gd name="T8" fmla="*/ 143 w 144"/>
                <a:gd name="T9" fmla="*/ 273 h 301"/>
                <a:gd name="T10" fmla="*/ 15 w 144"/>
                <a:gd name="T11" fmla="*/ 0 h 301"/>
                <a:gd name="T12" fmla="*/ 14 w 144"/>
                <a:gd name="T13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1">
                  <a:moveTo>
                    <a:pt x="14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36" y="297"/>
                    <a:pt x="136" y="297"/>
                    <a:pt x="136" y="297"/>
                  </a:cubicBezTo>
                  <a:cubicBezTo>
                    <a:pt x="139" y="300"/>
                    <a:pt x="141" y="301"/>
                    <a:pt x="142" y="300"/>
                  </a:cubicBezTo>
                  <a:cubicBezTo>
                    <a:pt x="144" y="298"/>
                    <a:pt x="143" y="285"/>
                    <a:pt x="143" y="27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FB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$ḻiḋê">
              <a:extLst>
                <a:ext uri="{FF2B5EF4-FFF2-40B4-BE49-F238E27FC236}">
                  <a16:creationId xmlns:a16="http://schemas.microsoft.com/office/drawing/2014/main" id="{8097F639-2263-4B73-890F-0430D39E9E76}"/>
                </a:ext>
              </a:extLst>
            </p:cNvPr>
            <p:cNvSpPr/>
            <p:nvPr/>
          </p:nvSpPr>
          <p:spPr bwMode="auto">
            <a:xfrm>
              <a:off x="5888038" y="5226050"/>
              <a:ext cx="52388" cy="66675"/>
            </a:xfrm>
            <a:custGeom>
              <a:avLst/>
              <a:gdLst>
                <a:gd name="T0" fmla="*/ 0 w 16"/>
                <a:gd name="T1" fmla="*/ 9 h 20"/>
                <a:gd name="T2" fmla="*/ 15 w 16"/>
                <a:gd name="T3" fmla="*/ 19 h 20"/>
                <a:gd name="T4" fmla="*/ 16 w 16"/>
                <a:gd name="T5" fmla="*/ 1 h 20"/>
                <a:gd name="T6" fmla="*/ 14 w 16"/>
                <a:gd name="T7" fmla="*/ 0 h 20"/>
                <a:gd name="T8" fmla="*/ 0 w 16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0" y="9"/>
                  </a:moveTo>
                  <a:cubicBezTo>
                    <a:pt x="7" y="15"/>
                    <a:pt x="14" y="20"/>
                    <a:pt x="15" y="19"/>
                  </a:cubicBezTo>
                  <a:cubicBezTo>
                    <a:pt x="16" y="18"/>
                    <a:pt x="16" y="10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8" y="1"/>
                    <a:pt x="1" y="3"/>
                    <a:pt x="0" y="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ṡ1ïḋe">
              <a:extLst>
                <a:ext uri="{FF2B5EF4-FFF2-40B4-BE49-F238E27FC236}">
                  <a16:creationId xmlns:a16="http://schemas.microsoft.com/office/drawing/2014/main" id="{1D0D81CA-F59A-4BA0-8A5F-297E78877C14}"/>
                </a:ext>
              </a:extLst>
            </p:cNvPr>
            <p:cNvSpPr/>
            <p:nvPr/>
          </p:nvSpPr>
          <p:spPr bwMode="auto">
            <a:xfrm>
              <a:off x="5826125" y="5140325"/>
              <a:ext cx="114300" cy="115888"/>
            </a:xfrm>
            <a:custGeom>
              <a:avLst/>
              <a:gdLst>
                <a:gd name="T0" fmla="*/ 30 w 35"/>
                <a:gd name="T1" fmla="*/ 8 h 35"/>
                <a:gd name="T2" fmla="*/ 21 w 35"/>
                <a:gd name="T3" fmla="*/ 2 h 35"/>
                <a:gd name="T4" fmla="*/ 18 w 35"/>
                <a:gd name="T5" fmla="*/ 16 h 35"/>
                <a:gd name="T6" fmla="*/ 5 w 35"/>
                <a:gd name="T7" fmla="*/ 10 h 35"/>
                <a:gd name="T8" fmla="*/ 0 w 35"/>
                <a:gd name="T9" fmla="*/ 16 h 35"/>
                <a:gd name="T10" fmla="*/ 0 w 35"/>
                <a:gd name="T11" fmla="*/ 16 h 35"/>
                <a:gd name="T12" fmla="*/ 19 w 35"/>
                <a:gd name="T13" fmla="*/ 35 h 35"/>
                <a:gd name="T14" fmla="*/ 33 w 35"/>
                <a:gd name="T15" fmla="*/ 26 h 35"/>
                <a:gd name="T16" fmla="*/ 35 w 35"/>
                <a:gd name="T17" fmla="*/ 27 h 35"/>
                <a:gd name="T18" fmla="*/ 33 w 35"/>
                <a:gd name="T19" fmla="*/ 1 h 35"/>
                <a:gd name="T20" fmla="*/ 32 w 35"/>
                <a:gd name="T21" fmla="*/ 0 h 35"/>
                <a:gd name="T22" fmla="*/ 30 w 35"/>
                <a:gd name="T2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5">
                  <a:moveTo>
                    <a:pt x="30" y="8"/>
                  </a:moveTo>
                  <a:cubicBezTo>
                    <a:pt x="27" y="4"/>
                    <a:pt x="23" y="1"/>
                    <a:pt x="21" y="2"/>
                  </a:cubicBezTo>
                  <a:cubicBezTo>
                    <a:pt x="18" y="3"/>
                    <a:pt x="17" y="10"/>
                    <a:pt x="18" y="16"/>
                  </a:cubicBezTo>
                  <a:cubicBezTo>
                    <a:pt x="16" y="12"/>
                    <a:pt x="11" y="8"/>
                    <a:pt x="5" y="10"/>
                  </a:cubicBezTo>
                  <a:cubicBezTo>
                    <a:pt x="2" y="11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0" y="27"/>
                    <a:pt x="19" y="35"/>
                  </a:cubicBezTo>
                  <a:cubicBezTo>
                    <a:pt x="20" y="29"/>
                    <a:pt x="27" y="27"/>
                    <a:pt x="33" y="26"/>
                  </a:cubicBezTo>
                  <a:cubicBezTo>
                    <a:pt x="34" y="26"/>
                    <a:pt x="34" y="26"/>
                    <a:pt x="35" y="27"/>
                  </a:cubicBezTo>
                  <a:cubicBezTo>
                    <a:pt x="35" y="15"/>
                    <a:pt x="34" y="2"/>
                    <a:pt x="33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30" y="4"/>
                    <a:pt x="30" y="8"/>
                  </a:cubicBezTo>
                  <a:close/>
                </a:path>
              </a:pathLst>
            </a:custGeom>
            <a:solidFill>
              <a:srgbClr val="E5A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śļíḍê">
              <a:extLst>
                <a:ext uri="{FF2B5EF4-FFF2-40B4-BE49-F238E27FC236}">
                  <a16:creationId xmlns:a16="http://schemas.microsoft.com/office/drawing/2014/main" id="{784AE515-4467-4B94-AB0A-2E4D003A7E47}"/>
                </a:ext>
              </a:extLst>
            </p:cNvPr>
            <p:cNvSpPr/>
            <p:nvPr/>
          </p:nvSpPr>
          <p:spPr bwMode="auto">
            <a:xfrm>
              <a:off x="5826125" y="5170488"/>
              <a:ext cx="71438" cy="85725"/>
            </a:xfrm>
            <a:custGeom>
              <a:avLst/>
              <a:gdLst>
                <a:gd name="T0" fmla="*/ 7 w 22"/>
                <a:gd name="T1" fmla="*/ 0 h 26"/>
                <a:gd name="T2" fmla="*/ 5 w 22"/>
                <a:gd name="T3" fmla="*/ 1 h 26"/>
                <a:gd name="T4" fmla="*/ 0 w 22"/>
                <a:gd name="T5" fmla="*/ 7 h 26"/>
                <a:gd name="T6" fmla="*/ 0 w 22"/>
                <a:gd name="T7" fmla="*/ 7 h 26"/>
                <a:gd name="T8" fmla="*/ 19 w 22"/>
                <a:gd name="T9" fmla="*/ 26 h 26"/>
                <a:gd name="T10" fmla="*/ 22 w 22"/>
                <a:gd name="T11" fmla="*/ 21 h 26"/>
                <a:gd name="T12" fmla="*/ 7 w 2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7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0" y="18"/>
                    <a:pt x="19" y="26"/>
                  </a:cubicBezTo>
                  <a:cubicBezTo>
                    <a:pt x="19" y="24"/>
                    <a:pt x="21" y="22"/>
                    <a:pt x="2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FB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ḷîḍe">
              <a:extLst>
                <a:ext uri="{FF2B5EF4-FFF2-40B4-BE49-F238E27FC236}">
                  <a16:creationId xmlns:a16="http://schemas.microsoft.com/office/drawing/2014/main" id="{1E82D99D-0B25-43E7-ABF6-900E22CEEC5C}"/>
                </a:ext>
              </a:extLst>
            </p:cNvPr>
            <p:cNvSpPr/>
            <p:nvPr/>
          </p:nvSpPr>
          <p:spPr bwMode="auto">
            <a:xfrm>
              <a:off x="5432425" y="4295775"/>
              <a:ext cx="165100" cy="176213"/>
            </a:xfrm>
            <a:custGeom>
              <a:avLst/>
              <a:gdLst>
                <a:gd name="T0" fmla="*/ 50 w 50"/>
                <a:gd name="T1" fmla="*/ 38 h 53"/>
                <a:gd name="T2" fmla="*/ 34 w 50"/>
                <a:gd name="T3" fmla="*/ 5 h 53"/>
                <a:gd name="T4" fmla="*/ 25 w 50"/>
                <a:gd name="T5" fmla="*/ 2 h 53"/>
                <a:gd name="T6" fmla="*/ 5 w 50"/>
                <a:gd name="T7" fmla="*/ 11 h 53"/>
                <a:gd name="T8" fmla="*/ 2 w 50"/>
                <a:gd name="T9" fmla="*/ 20 h 53"/>
                <a:gd name="T10" fmla="*/ 17 w 50"/>
                <a:gd name="T11" fmla="*/ 53 h 53"/>
                <a:gd name="T12" fmla="*/ 50 w 50"/>
                <a:gd name="T13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50" y="38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2" y="1"/>
                    <a:pt x="29" y="0"/>
                    <a:pt x="2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3"/>
                    <a:pt x="0" y="17"/>
                    <a:pt x="2" y="20"/>
                  </a:cubicBezTo>
                  <a:cubicBezTo>
                    <a:pt x="17" y="53"/>
                    <a:pt x="17" y="53"/>
                    <a:pt x="17" y="53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ś1îdé">
              <a:extLst>
                <a:ext uri="{FF2B5EF4-FFF2-40B4-BE49-F238E27FC236}">
                  <a16:creationId xmlns:a16="http://schemas.microsoft.com/office/drawing/2014/main" id="{1FFC78A9-CC2D-456E-872D-0AD8A501E401}"/>
                </a:ext>
              </a:extLst>
            </p:cNvPr>
            <p:cNvSpPr/>
            <p:nvPr/>
          </p:nvSpPr>
          <p:spPr bwMode="auto">
            <a:xfrm>
              <a:off x="5468938" y="4378325"/>
              <a:ext cx="128588" cy="93663"/>
            </a:xfrm>
            <a:custGeom>
              <a:avLst/>
              <a:gdLst>
                <a:gd name="T0" fmla="*/ 0 w 81"/>
                <a:gd name="T1" fmla="*/ 32 h 59"/>
                <a:gd name="T2" fmla="*/ 12 w 81"/>
                <a:gd name="T3" fmla="*/ 59 h 59"/>
                <a:gd name="T4" fmla="*/ 81 w 81"/>
                <a:gd name="T5" fmla="*/ 27 h 59"/>
                <a:gd name="T6" fmla="*/ 69 w 81"/>
                <a:gd name="T7" fmla="*/ 0 h 59"/>
                <a:gd name="T8" fmla="*/ 0 w 81"/>
                <a:gd name="T9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9">
                  <a:moveTo>
                    <a:pt x="0" y="32"/>
                  </a:moveTo>
                  <a:lnTo>
                    <a:pt x="12" y="59"/>
                  </a:lnTo>
                  <a:lnTo>
                    <a:pt x="81" y="27"/>
                  </a:lnTo>
                  <a:lnTo>
                    <a:pt x="69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975909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d279f03-2e6a-45db-b24a-e103ef6011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47cdbd-5e24-4a56-89ef-764be4e41b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eb12fb0-4d31-44e5-b4b0-0bdd2b12e8b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60cac5c-9446-4373-ad30-7abb5437fa2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7fafcd0-14e6-4ec8-aac5-e7aec40d7c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6710c7e-18cf-4df8-b469-e15a6b957d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221c740-29c1-4ab1-91a8-e35b584cdfa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51b18fc-5a03-48e3-a216-b4f83fd4f6b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6710c7e-18cf-4df8-b469-e15a6b957d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6a56373-547d-4af3-99d3-1ccd9c08fde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746</Words>
  <Application>Microsoft Office PowerPoint</Application>
  <PresentationFormat>宽屏</PresentationFormat>
  <Paragraphs>119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Redis 协议分析</vt:lpstr>
      <vt:lpstr>Redis 协议分析</vt:lpstr>
      <vt:lpstr>Redis 协议分析</vt:lpstr>
      <vt:lpstr>Redis 协议分析</vt:lpstr>
      <vt:lpstr>Redis 协议分析</vt:lpstr>
      <vt:lpstr>Redis 协议分析</vt:lpstr>
      <vt:lpstr>Redis 协议分析</vt:lpstr>
      <vt:lpstr>Redis 协议分析</vt:lpstr>
      <vt:lpstr>Redis Client的使用及改进</vt:lpstr>
      <vt:lpstr>Redis Client的使用及改进</vt:lpstr>
      <vt:lpstr>总结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2141</cp:revision>
  <dcterms:created xsi:type="dcterms:W3CDTF">2019-05-27T05:35:00Z</dcterms:created>
  <dcterms:modified xsi:type="dcterms:W3CDTF">2019-09-26T02:31:23Z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