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94" r:id="rId2"/>
    <p:sldId id="521" r:id="rId3"/>
    <p:sldId id="519" r:id="rId4"/>
    <p:sldId id="506" r:id="rId5"/>
    <p:sldId id="507" r:id="rId6"/>
    <p:sldId id="488" r:id="rId7"/>
    <p:sldId id="511" r:id="rId8"/>
    <p:sldId id="510" r:id="rId9"/>
    <p:sldId id="509" r:id="rId10"/>
  </p:sldIdLst>
  <p:sldSz cx="12192000" cy="6858000"/>
  <p:notesSz cx="6858000" cy="9144000"/>
  <p:custDataLst>
    <p:tags r:id="rId1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BFBFBF"/>
    <a:srgbClr val="D9D9D9"/>
    <a:srgbClr val="12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59" autoAdjust="0"/>
    <p:restoredTop sz="87054"/>
  </p:normalViewPr>
  <p:slideViewPr>
    <p:cSldViewPr snapToGrid="0" snapToObjects="1">
      <p:cViewPr varScale="1">
        <p:scale>
          <a:sx n="104" d="100"/>
          <a:sy n="104" d="100"/>
        </p:scale>
        <p:origin x="126" y="348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9366502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0584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0415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59279"/>
            <a:ext cx="1879600" cy="485141"/>
            <a:chOff x="0" y="12699"/>
            <a:chExt cx="1879600" cy="485140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 dirty="0"/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945" y="12699"/>
              <a:ext cx="90171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/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sp>
        <p:nvSpPr>
          <p:cNvPr id="218" name="Text Box 6"/>
          <p:cNvSpPr txBox="1"/>
          <p:nvPr/>
        </p:nvSpPr>
        <p:spPr>
          <a:xfrm>
            <a:off x="1878330" y="2570251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缓存的读写模式及分类</a:t>
            </a:r>
            <a:endParaRPr lang="zh-CN" sz="4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5" name="Picture 3" descr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1871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1281" y="24438"/>
              <a:ext cx="89703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/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5847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缓存读写模式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缓存的分类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$1íḑê"/>
          <p:cNvGrpSpPr/>
          <p:nvPr/>
        </p:nvGrpSpPr>
        <p:grpSpPr>
          <a:xfrm>
            <a:off x="978161" y="2116875"/>
            <a:ext cx="10240205" cy="1743264"/>
            <a:chOff x="0" y="1209201"/>
            <a:chExt cx="12197387" cy="2699819"/>
          </a:xfrm>
        </p:grpSpPr>
        <p:sp>
          <p:nvSpPr>
            <p:cNvPr id="25" name="i$ľïḑé"/>
            <p:cNvSpPr/>
            <p:nvPr/>
          </p:nvSpPr>
          <p:spPr>
            <a:xfrm>
              <a:off x="0" y="1209201"/>
              <a:ext cx="12192000" cy="2699819"/>
            </a:xfrm>
            <a:prstGeom prst="rect">
              <a:avLst/>
            </a:prstGeom>
            <a:blipFill>
              <a:blip r:embed="rId2"/>
              <a:stretch>
                <a:fillRect t="-143990" b="-141909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ļîḍé"/>
            <p:cNvSpPr/>
            <p:nvPr/>
          </p:nvSpPr>
          <p:spPr>
            <a:xfrm>
              <a:off x="0" y="1209201"/>
              <a:ext cx="4344692" cy="269981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endParaRPr/>
            </a:p>
          </p:txBody>
        </p:sp>
        <p:sp>
          <p:nvSpPr>
            <p:cNvPr id="27" name="íṣľîḍé"/>
            <p:cNvSpPr/>
            <p:nvPr/>
          </p:nvSpPr>
          <p:spPr>
            <a:xfrm>
              <a:off x="7852695" y="1209201"/>
              <a:ext cx="4344692" cy="269981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endParaRPr/>
            </a:p>
          </p:txBody>
        </p:sp>
      </p:grpSp>
      <p:grpSp>
        <p:nvGrpSpPr>
          <p:cNvPr id="5" name="ïşḻíḓe"/>
          <p:cNvGrpSpPr/>
          <p:nvPr/>
        </p:nvGrpSpPr>
        <p:grpSpPr>
          <a:xfrm>
            <a:off x="4272229" y="2036910"/>
            <a:ext cx="3647547" cy="2016875"/>
            <a:chOff x="3166451" y="1028700"/>
            <a:chExt cx="5859098" cy="3239723"/>
          </a:xfrm>
        </p:grpSpPr>
        <p:grpSp>
          <p:nvGrpSpPr>
            <p:cNvPr id="16" name="îṩļiḑè"/>
            <p:cNvGrpSpPr/>
            <p:nvPr/>
          </p:nvGrpSpPr>
          <p:grpSpPr>
            <a:xfrm>
              <a:off x="3166451" y="4145504"/>
              <a:ext cx="5859098" cy="122919"/>
              <a:chOff x="-1348120" y="5777968"/>
              <a:chExt cx="9361040" cy="187524"/>
            </a:xfrm>
          </p:grpSpPr>
          <p:sp>
            <p:nvSpPr>
              <p:cNvPr id="23" name="îSḻïḍê"/>
              <p:cNvSpPr/>
              <p:nvPr/>
            </p:nvSpPr>
            <p:spPr>
              <a:xfrm flipV="1">
                <a:off x="-1348120" y="5928916"/>
                <a:ext cx="9361040" cy="36576"/>
              </a:xfrm>
              <a:prstGeom prst="trapezoid">
                <a:avLst>
                  <a:gd name="adj" fmla="val 814192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/>
              </a:p>
            </p:txBody>
          </p:sp>
          <p:sp>
            <p:nvSpPr>
              <p:cNvPr id="24" name="íSļiďê"/>
              <p:cNvSpPr/>
              <p:nvPr/>
            </p:nvSpPr>
            <p:spPr>
              <a:xfrm>
                <a:off x="-1348120" y="5777968"/>
                <a:ext cx="9361040" cy="15109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/>
              </a:p>
            </p:txBody>
          </p:sp>
        </p:grpSp>
        <p:grpSp>
          <p:nvGrpSpPr>
            <p:cNvPr id="17" name="íṣľide"/>
            <p:cNvGrpSpPr/>
            <p:nvPr/>
          </p:nvGrpSpPr>
          <p:grpSpPr>
            <a:xfrm>
              <a:off x="3665520" y="1028700"/>
              <a:ext cx="4860960" cy="3080807"/>
              <a:chOff x="-375492" y="1139528"/>
              <a:chExt cx="7415785" cy="4700016"/>
            </a:xfrm>
          </p:grpSpPr>
          <p:grpSp>
            <p:nvGrpSpPr>
              <p:cNvPr id="18" name="îŝlíde"/>
              <p:cNvGrpSpPr/>
              <p:nvPr/>
            </p:nvGrpSpPr>
            <p:grpSpPr>
              <a:xfrm>
                <a:off x="-375492" y="1139528"/>
                <a:ext cx="7415785" cy="4700016"/>
                <a:chOff x="-375492" y="1139528"/>
                <a:chExt cx="7415785" cy="4700016"/>
              </a:xfrm>
            </p:grpSpPr>
            <p:sp>
              <p:nvSpPr>
                <p:cNvPr id="20" name="ïṩḷíḋé"/>
                <p:cNvSpPr/>
                <p:nvPr/>
              </p:nvSpPr>
              <p:spPr>
                <a:xfrm>
                  <a:off x="-375492" y="1139528"/>
                  <a:ext cx="7415784" cy="4700016"/>
                </a:xfrm>
                <a:custGeom>
                  <a:avLst/>
                  <a:gdLst>
                    <a:gd name="connsiteX0" fmla="*/ 224028 w 7415784"/>
                    <a:gd name="connsiteY0" fmla="*/ 269748 h 4700016"/>
                    <a:gd name="connsiteX1" fmla="*/ 224028 w 7415784"/>
                    <a:gd name="connsiteY1" fmla="*/ 4430268 h 4700016"/>
                    <a:gd name="connsiteX2" fmla="*/ 7191756 w 7415784"/>
                    <a:gd name="connsiteY2" fmla="*/ 4430268 h 4700016"/>
                    <a:gd name="connsiteX3" fmla="*/ 7191756 w 7415784"/>
                    <a:gd name="connsiteY3" fmla="*/ 269748 h 4700016"/>
                    <a:gd name="connsiteX4" fmla="*/ 266867 w 7415784"/>
                    <a:gd name="connsiteY4" fmla="*/ 0 h 4700016"/>
                    <a:gd name="connsiteX5" fmla="*/ 7148917 w 7415784"/>
                    <a:gd name="connsiteY5" fmla="*/ 0 h 4700016"/>
                    <a:gd name="connsiteX6" fmla="*/ 7415784 w 7415784"/>
                    <a:gd name="connsiteY6" fmla="*/ 266867 h 4700016"/>
                    <a:gd name="connsiteX7" fmla="*/ 7415784 w 7415784"/>
                    <a:gd name="connsiteY7" fmla="*/ 4433149 h 4700016"/>
                    <a:gd name="connsiteX8" fmla="*/ 7148917 w 7415784"/>
                    <a:gd name="connsiteY8" fmla="*/ 4700016 h 4700016"/>
                    <a:gd name="connsiteX9" fmla="*/ 266867 w 7415784"/>
                    <a:gd name="connsiteY9" fmla="*/ 4700016 h 4700016"/>
                    <a:gd name="connsiteX10" fmla="*/ 0 w 7415784"/>
                    <a:gd name="connsiteY10" fmla="*/ 4433149 h 4700016"/>
                    <a:gd name="connsiteX11" fmla="*/ 0 w 7415784"/>
                    <a:gd name="connsiteY11" fmla="*/ 266867 h 4700016"/>
                    <a:gd name="connsiteX12" fmla="*/ 266867 w 7415784"/>
                    <a:gd name="connsiteY12" fmla="*/ 0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15784" h="4700016">
                      <a:moveTo>
                        <a:pt x="224028" y="269748"/>
                      </a:moveTo>
                      <a:lnTo>
                        <a:pt x="224028" y="4430268"/>
                      </a:lnTo>
                      <a:lnTo>
                        <a:pt x="7191756" y="4430268"/>
                      </a:lnTo>
                      <a:lnTo>
                        <a:pt x="7191756" y="269748"/>
                      </a:lnTo>
                      <a:close/>
                      <a:moveTo>
                        <a:pt x="266867" y="0"/>
                      </a:moveTo>
                      <a:lnTo>
                        <a:pt x="7148917" y="0"/>
                      </a:lnTo>
                      <a:cubicBezTo>
                        <a:pt x="7296304" y="0"/>
                        <a:pt x="7415784" y="119480"/>
                        <a:pt x="7415784" y="266867"/>
                      </a:cubicBezTo>
                      <a:lnTo>
                        <a:pt x="7415784" y="4433149"/>
                      </a:lnTo>
                      <a:cubicBezTo>
                        <a:pt x="7415784" y="4580536"/>
                        <a:pt x="7296304" y="4700016"/>
                        <a:pt x="7148917" y="4700016"/>
                      </a:cubicBezTo>
                      <a:lnTo>
                        <a:pt x="266867" y="4700016"/>
                      </a:lnTo>
                      <a:cubicBezTo>
                        <a:pt x="119480" y="4700016"/>
                        <a:pt x="0" y="4580536"/>
                        <a:pt x="0" y="4433149"/>
                      </a:cubicBezTo>
                      <a:lnTo>
                        <a:pt x="0" y="266867"/>
                      </a:lnTo>
                      <a:cubicBezTo>
                        <a:pt x="0" y="119480"/>
                        <a:pt x="119480" y="0"/>
                        <a:pt x="26686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  <p:sp>
              <p:nvSpPr>
                <p:cNvPr id="21" name="îṣ1ídé"/>
                <p:cNvSpPr/>
                <p:nvPr/>
              </p:nvSpPr>
              <p:spPr>
                <a:xfrm>
                  <a:off x="-358011" y="1160080"/>
                  <a:ext cx="7380820" cy="4658913"/>
                </a:xfrm>
                <a:custGeom>
                  <a:avLst/>
                  <a:gdLst>
                    <a:gd name="connsiteX0" fmla="*/ 252028 w 7380820"/>
                    <a:gd name="connsiteY0" fmla="*/ 295230 h 4658912"/>
                    <a:gd name="connsiteX1" fmla="*/ 252028 w 7380820"/>
                    <a:gd name="connsiteY1" fmla="*/ 4363682 h 4658912"/>
                    <a:gd name="connsiteX2" fmla="*/ 7128792 w 7380820"/>
                    <a:gd name="connsiteY2" fmla="*/ 4363682 h 4658912"/>
                    <a:gd name="connsiteX3" fmla="*/ 7128792 w 7380820"/>
                    <a:gd name="connsiteY3" fmla="*/ 295230 h 4658912"/>
                    <a:gd name="connsiteX4" fmla="*/ 264533 w 7380820"/>
                    <a:gd name="connsiteY4" fmla="*/ 0 h 4658912"/>
                    <a:gd name="connsiteX5" fmla="*/ 7116287 w 7380820"/>
                    <a:gd name="connsiteY5" fmla="*/ 0 h 4658912"/>
                    <a:gd name="connsiteX6" fmla="*/ 7380820 w 7380820"/>
                    <a:gd name="connsiteY6" fmla="*/ 264533 h 4658912"/>
                    <a:gd name="connsiteX7" fmla="*/ 7380820 w 7380820"/>
                    <a:gd name="connsiteY7" fmla="*/ 4394379 h 4658912"/>
                    <a:gd name="connsiteX8" fmla="*/ 7116287 w 7380820"/>
                    <a:gd name="connsiteY8" fmla="*/ 4658912 h 4658912"/>
                    <a:gd name="connsiteX9" fmla="*/ 264533 w 7380820"/>
                    <a:gd name="connsiteY9" fmla="*/ 4658912 h 4658912"/>
                    <a:gd name="connsiteX10" fmla="*/ 0 w 7380820"/>
                    <a:gd name="connsiteY10" fmla="*/ 4394379 h 4658912"/>
                    <a:gd name="connsiteX11" fmla="*/ 0 w 7380820"/>
                    <a:gd name="connsiteY11" fmla="*/ 264533 h 4658912"/>
                    <a:gd name="connsiteX12" fmla="*/ 264533 w 7380820"/>
                    <a:gd name="connsiteY12" fmla="*/ 0 h 465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380820" h="4658912">
                      <a:moveTo>
                        <a:pt x="252028" y="295230"/>
                      </a:moveTo>
                      <a:lnTo>
                        <a:pt x="252028" y="4363682"/>
                      </a:lnTo>
                      <a:lnTo>
                        <a:pt x="7128792" y="4363682"/>
                      </a:lnTo>
                      <a:lnTo>
                        <a:pt x="7128792" y="295230"/>
                      </a:lnTo>
                      <a:close/>
                      <a:moveTo>
                        <a:pt x="264533" y="0"/>
                      </a:moveTo>
                      <a:lnTo>
                        <a:pt x="7116287" y="0"/>
                      </a:lnTo>
                      <a:cubicBezTo>
                        <a:pt x="7262385" y="0"/>
                        <a:pt x="7380820" y="118435"/>
                        <a:pt x="7380820" y="264533"/>
                      </a:cubicBezTo>
                      <a:lnTo>
                        <a:pt x="7380820" y="4394379"/>
                      </a:lnTo>
                      <a:cubicBezTo>
                        <a:pt x="7380820" y="4540477"/>
                        <a:pt x="7262385" y="4658912"/>
                        <a:pt x="7116287" y="4658912"/>
                      </a:cubicBezTo>
                      <a:lnTo>
                        <a:pt x="264533" y="4658912"/>
                      </a:lnTo>
                      <a:cubicBezTo>
                        <a:pt x="118435" y="4658912"/>
                        <a:pt x="0" y="4540477"/>
                        <a:pt x="0" y="4394379"/>
                      </a:cubicBezTo>
                      <a:lnTo>
                        <a:pt x="0" y="264533"/>
                      </a:lnTo>
                      <a:cubicBezTo>
                        <a:pt x="0" y="118435"/>
                        <a:pt x="118435" y="0"/>
                        <a:pt x="264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 dirty="0"/>
                </a:p>
              </p:txBody>
            </p:sp>
            <p:sp>
              <p:nvSpPr>
                <p:cNvPr id="22" name="ïṧ1íḓè" hidden="1"/>
                <p:cNvSpPr/>
                <p:nvPr/>
              </p:nvSpPr>
              <p:spPr>
                <a:xfrm>
                  <a:off x="4509683" y="1139528"/>
                  <a:ext cx="2530610" cy="4700016"/>
                </a:xfrm>
                <a:custGeom>
                  <a:avLst/>
                  <a:gdLst>
                    <a:gd name="connsiteX0" fmla="*/ 0 w 2530610"/>
                    <a:gd name="connsiteY0" fmla="*/ 0 h 4700016"/>
                    <a:gd name="connsiteX1" fmla="*/ 2263743 w 2530610"/>
                    <a:gd name="connsiteY1" fmla="*/ 0 h 4700016"/>
                    <a:gd name="connsiteX2" fmla="*/ 2530610 w 2530610"/>
                    <a:gd name="connsiteY2" fmla="*/ 266867 h 4700016"/>
                    <a:gd name="connsiteX3" fmla="*/ 2530610 w 2530610"/>
                    <a:gd name="connsiteY3" fmla="*/ 4433149 h 4700016"/>
                    <a:gd name="connsiteX4" fmla="*/ 2263743 w 2530610"/>
                    <a:gd name="connsiteY4" fmla="*/ 4700016 h 4700016"/>
                    <a:gd name="connsiteX5" fmla="*/ 1961175 w 2530610"/>
                    <a:gd name="connsiteY5" fmla="*/ 4700016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30610" h="4700016">
                      <a:moveTo>
                        <a:pt x="0" y="0"/>
                      </a:moveTo>
                      <a:lnTo>
                        <a:pt x="2263743" y="0"/>
                      </a:lnTo>
                      <a:cubicBezTo>
                        <a:pt x="2411130" y="0"/>
                        <a:pt x="2530610" y="119480"/>
                        <a:pt x="2530610" y="266867"/>
                      </a:cubicBezTo>
                      <a:lnTo>
                        <a:pt x="2530610" y="4433149"/>
                      </a:lnTo>
                      <a:cubicBezTo>
                        <a:pt x="2530610" y="4580536"/>
                        <a:pt x="2411130" y="4700016"/>
                        <a:pt x="2263743" y="4700016"/>
                      </a:cubicBezTo>
                      <a:lnTo>
                        <a:pt x="1961175" y="47000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 dirty="0"/>
                </a:p>
              </p:txBody>
            </p:sp>
          </p:grpSp>
          <p:sp>
            <p:nvSpPr>
              <p:cNvPr id="19" name="ïSlíḋé"/>
              <p:cNvSpPr/>
              <p:nvPr/>
            </p:nvSpPr>
            <p:spPr>
              <a:xfrm>
                <a:off x="3260392" y="1241052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17000">
                    <a:schemeClr val="tx1"/>
                  </a:gs>
                  <a:gs pos="34000">
                    <a:srgbClr val="000000">
                      <a:lumMod val="84000"/>
                      <a:lumOff val="16000"/>
                    </a:srgb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/>
              </a:p>
            </p:txBody>
          </p:sp>
        </p:grpSp>
      </p:grpSp>
      <p:sp>
        <p:nvSpPr>
          <p:cNvPr id="6" name="îśḻíḑé"/>
          <p:cNvSpPr/>
          <p:nvPr/>
        </p:nvSpPr>
        <p:spPr bwMode="auto">
          <a:xfrm>
            <a:off x="5035006" y="4156065"/>
            <a:ext cx="2121994" cy="670636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业务系统读写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缓存</a:t>
            </a:r>
            <a:r>
              <a:rPr lang="en-US" altLang="zh-CN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种模式</a:t>
            </a:r>
          </a:p>
        </p:txBody>
      </p:sp>
      <p:sp>
        <p:nvSpPr>
          <p:cNvPr id="7" name="ïŝ1îḑê"/>
          <p:cNvSpPr/>
          <p:nvPr/>
        </p:nvSpPr>
        <p:spPr bwMode="auto">
          <a:xfrm>
            <a:off x="978161" y="5411058"/>
            <a:ext cx="2849686" cy="6738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rgbClr val="49494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 Aside</a:t>
            </a:r>
          </a:p>
          <a:p>
            <a:pPr algn="ctr"/>
            <a:r>
              <a:rPr lang="zh-CN" altLang="en-US" sz="1400" dirty="0">
                <a:solidFill>
                  <a:srgbClr val="49494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（旁路缓存）</a:t>
            </a:r>
            <a:endParaRPr lang="zh-CN" altLang="en-US" sz="1200" dirty="0">
              <a:solidFill>
                <a:srgbClr val="49494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ïşľïdê"/>
          <p:cNvSpPr/>
          <p:nvPr/>
        </p:nvSpPr>
        <p:spPr bwMode="auto">
          <a:xfrm>
            <a:off x="4290074" y="5409835"/>
            <a:ext cx="3611857" cy="670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rgbClr val="49494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Read/Write Through</a:t>
            </a:r>
          </a:p>
          <a:p>
            <a:pPr algn="ctr"/>
            <a:r>
              <a:rPr lang="zh-CN" altLang="en-US" sz="1400" dirty="0">
                <a:solidFill>
                  <a:srgbClr val="49494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（读写穿透）</a:t>
            </a:r>
            <a:endParaRPr lang="zh-CN" altLang="en-US" sz="1200" dirty="0">
              <a:solidFill>
                <a:srgbClr val="49494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îsḻiḓé"/>
          <p:cNvSpPr/>
          <p:nvPr/>
        </p:nvSpPr>
        <p:spPr bwMode="auto">
          <a:xfrm>
            <a:off x="8359348" y="5412278"/>
            <a:ext cx="2849686" cy="6726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rgbClr val="49494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Write Behind Caching</a:t>
            </a:r>
          </a:p>
          <a:p>
            <a:pPr algn="ctr"/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（异步缓存写入）</a:t>
            </a:r>
          </a:p>
        </p:txBody>
      </p:sp>
      <p:cxnSp>
        <p:nvCxnSpPr>
          <p:cNvPr id="10" name="肘形连接符 29"/>
          <p:cNvCxnSpPr>
            <a:stCxn id="6" idx="2"/>
            <a:endCxn id="7" idx="0"/>
          </p:cNvCxnSpPr>
          <p:nvPr/>
        </p:nvCxnSpPr>
        <p:spPr>
          <a:xfrm rot="5400000">
            <a:off x="3957326" y="3272380"/>
            <a:ext cx="584357" cy="3692999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31"/>
          <p:cNvCxnSpPr>
            <a:stCxn id="6" idx="2"/>
            <a:endCxn id="9" idx="0"/>
          </p:cNvCxnSpPr>
          <p:nvPr/>
        </p:nvCxnSpPr>
        <p:spPr>
          <a:xfrm rot="16200000" flipH="1">
            <a:off x="7647309" y="3275395"/>
            <a:ext cx="585577" cy="3688188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2"/>
            <a:endCxn id="8" idx="0"/>
          </p:cNvCxnSpPr>
          <p:nvPr/>
        </p:nvCxnSpPr>
        <p:spPr>
          <a:xfrm>
            <a:off x="6096003" y="4826701"/>
            <a:ext cx="0" cy="58313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1">
            <a:extLst>
              <a:ext uri="{FF2B5EF4-FFF2-40B4-BE49-F238E27FC236}">
                <a16:creationId xmlns:a16="http://schemas.microsoft.com/office/drawing/2014/main" id="{CB6886C0-AF7C-427C-8975-16F260EDA116}"/>
              </a:ext>
            </a:extLst>
          </p:cNvPr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缓存读写模式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îṡľiḍè"/>
          <p:cNvGrpSpPr/>
          <p:nvPr/>
        </p:nvGrpSpPr>
        <p:grpSpPr>
          <a:xfrm>
            <a:off x="5851914" y="2484346"/>
            <a:ext cx="5389794" cy="467517"/>
            <a:chOff x="5832115" y="2383087"/>
            <a:chExt cx="5686784" cy="49327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" name="îṡľíḍê"/>
            <p:cNvSpPr/>
            <p:nvPr/>
          </p:nvSpPr>
          <p:spPr bwMode="auto">
            <a:xfrm>
              <a:off x="5832115" y="2383087"/>
              <a:ext cx="493278" cy="493278"/>
            </a:xfrm>
            <a:prstGeom prst="ellipse">
              <a:avLst/>
            </a:prstGeom>
            <a:solidFill>
              <a:srgbClr val="26A599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î$líḋé"/>
            <p:cNvSpPr txBox="1"/>
            <p:nvPr/>
          </p:nvSpPr>
          <p:spPr bwMode="auto">
            <a:xfrm>
              <a:off x="6418555" y="2399998"/>
              <a:ext cx="5100344" cy="459457"/>
            </a:xfrm>
            <a:prstGeom prst="roundRect">
              <a:avLst>
                <a:gd name="adj" fmla="val 50000"/>
              </a:avLst>
            </a:prstGeom>
            <a:solidFill>
              <a:srgbClr val="26A599"/>
            </a:solidFill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Write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：更新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db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，删除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cache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，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db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驱动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cache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更新</a:t>
              </a: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5475611" y="3056894"/>
            <a:ext cx="5766098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475611" y="3734473"/>
            <a:ext cx="5766098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5475611" y="4412054"/>
            <a:ext cx="5766098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iṩļïḋê"/>
          <p:cNvGrpSpPr/>
          <p:nvPr/>
        </p:nvGrpSpPr>
        <p:grpSpPr>
          <a:xfrm>
            <a:off x="5851914" y="3161926"/>
            <a:ext cx="5389794" cy="467517"/>
            <a:chOff x="5832115" y="2383087"/>
            <a:chExt cx="5686784" cy="49327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ïşļiďè"/>
            <p:cNvSpPr/>
            <p:nvPr/>
          </p:nvSpPr>
          <p:spPr bwMode="auto">
            <a:xfrm>
              <a:off x="5832115" y="2383087"/>
              <a:ext cx="493278" cy="4932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8" name="íśļïḑê"/>
            <p:cNvSpPr txBox="1"/>
            <p:nvPr/>
          </p:nvSpPr>
          <p:spPr bwMode="auto">
            <a:xfrm>
              <a:off x="6418555" y="2399998"/>
              <a:ext cx="5100344" cy="45945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Read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：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miss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后读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db+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回写</a:t>
              </a:r>
            </a:p>
          </p:txBody>
        </p:sp>
      </p:grpSp>
      <p:grpSp>
        <p:nvGrpSpPr>
          <p:cNvPr id="21" name="íšḻïḓê"/>
          <p:cNvGrpSpPr/>
          <p:nvPr/>
        </p:nvGrpSpPr>
        <p:grpSpPr>
          <a:xfrm>
            <a:off x="5851914" y="3839505"/>
            <a:ext cx="5389794" cy="467517"/>
            <a:chOff x="5832115" y="2383087"/>
            <a:chExt cx="5686784" cy="493278"/>
          </a:xfrm>
          <a:solidFill>
            <a:schemeClr val="accent1"/>
          </a:solidFill>
        </p:grpSpPr>
        <p:sp>
          <p:nvSpPr>
            <p:cNvPr id="25" name="îṡ1ídé"/>
            <p:cNvSpPr/>
            <p:nvPr/>
          </p:nvSpPr>
          <p:spPr bwMode="auto">
            <a:xfrm>
              <a:off x="5832115" y="2383087"/>
              <a:ext cx="493278" cy="4932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6" name="iṥ1idè"/>
            <p:cNvSpPr txBox="1"/>
            <p:nvPr/>
          </p:nvSpPr>
          <p:spPr bwMode="auto">
            <a:xfrm>
              <a:off x="6418555" y="2399999"/>
              <a:ext cx="5100344" cy="45945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特点：</a:t>
              </a:r>
              <a:r>
                <a:rPr lang="en-US" altLang="zh-CN" sz="16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Lazy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计算，以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DB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数据为准</a:t>
              </a:r>
            </a:p>
          </p:txBody>
        </p:sp>
      </p:grpSp>
      <p:grpSp>
        <p:nvGrpSpPr>
          <p:cNvPr id="22" name="îšľiḓé"/>
          <p:cNvGrpSpPr/>
          <p:nvPr/>
        </p:nvGrpSpPr>
        <p:grpSpPr>
          <a:xfrm>
            <a:off x="5851914" y="4517087"/>
            <a:ext cx="5389794" cy="467517"/>
            <a:chOff x="5832115" y="2383087"/>
            <a:chExt cx="5686784" cy="49327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íṧ1ïdê"/>
            <p:cNvSpPr/>
            <p:nvPr/>
          </p:nvSpPr>
          <p:spPr bwMode="auto">
            <a:xfrm>
              <a:off x="5832115" y="2383087"/>
              <a:ext cx="493278" cy="4932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4" name="ïṣḻïďê"/>
            <p:cNvSpPr txBox="1"/>
            <p:nvPr/>
          </p:nvSpPr>
          <p:spPr bwMode="auto">
            <a:xfrm>
              <a:off x="6418555" y="2399998"/>
              <a:ext cx="5100344" cy="45945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适合场景：更强一致性 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Cache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数据构建复杂</a:t>
              </a:r>
            </a:p>
          </p:txBody>
        </p:sp>
      </p:grpSp>
      <p:grpSp>
        <p:nvGrpSpPr>
          <p:cNvPr id="6" name="ï$lídé"/>
          <p:cNvGrpSpPr/>
          <p:nvPr/>
        </p:nvGrpSpPr>
        <p:grpSpPr>
          <a:xfrm>
            <a:off x="950290" y="2458663"/>
            <a:ext cx="3844880" cy="3229199"/>
            <a:chOff x="660400" y="2286088"/>
            <a:chExt cx="4056742" cy="3407135"/>
          </a:xfrm>
        </p:grpSpPr>
        <p:sp>
          <p:nvSpPr>
            <p:cNvPr id="10" name="îsḻîdé"/>
            <p:cNvSpPr/>
            <p:nvPr/>
          </p:nvSpPr>
          <p:spPr bwMode="auto">
            <a:xfrm>
              <a:off x="1953963" y="5671569"/>
              <a:ext cx="1490328" cy="21654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îṧḷîḑe"/>
            <p:cNvSpPr/>
            <p:nvPr/>
          </p:nvSpPr>
          <p:spPr bwMode="auto">
            <a:xfrm>
              <a:off x="660400" y="2286088"/>
              <a:ext cx="4056742" cy="2455321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ï$1ídé"/>
            <p:cNvSpPr/>
            <p:nvPr/>
          </p:nvSpPr>
          <p:spPr bwMode="auto">
            <a:xfrm>
              <a:off x="1953963" y="5189542"/>
              <a:ext cx="1490328" cy="494266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îŝḻiḑe"/>
            <p:cNvSpPr/>
            <p:nvPr/>
          </p:nvSpPr>
          <p:spPr bwMode="auto">
            <a:xfrm>
              <a:off x="660400" y="4741409"/>
              <a:ext cx="4056742" cy="449075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íṡlïďe"/>
            <p:cNvSpPr/>
            <p:nvPr/>
          </p:nvSpPr>
          <p:spPr bwMode="auto">
            <a:xfrm>
              <a:off x="1953963" y="5648033"/>
              <a:ext cx="1490328" cy="3577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ïšľiḓe"/>
            <p:cNvSpPr/>
            <p:nvPr/>
          </p:nvSpPr>
          <p:spPr bwMode="auto">
            <a:xfrm>
              <a:off x="850574" y="2464024"/>
              <a:ext cx="3674510" cy="20815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缓存读写模式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5" y="2609377"/>
            <a:ext cx="3020216" cy="2024918"/>
          </a:xfrm>
          <a:prstGeom prst="rect">
            <a:avLst/>
          </a:prstGeom>
        </p:spPr>
      </p:pic>
      <p:sp>
        <p:nvSpPr>
          <p:cNvPr id="35" name="íśļïḑê"/>
          <p:cNvSpPr txBox="1"/>
          <p:nvPr/>
        </p:nvSpPr>
        <p:spPr bwMode="auto">
          <a:xfrm>
            <a:off x="7354044" y="1885849"/>
            <a:ext cx="2413000" cy="36933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91440" tIns="45720" rIns="91440" bIns="4572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82389" y="1885849"/>
            <a:ext cx="2413000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Cache Aside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îṡľiḍè"/>
          <p:cNvGrpSpPr/>
          <p:nvPr/>
        </p:nvGrpSpPr>
        <p:grpSpPr>
          <a:xfrm flipH="1">
            <a:off x="950291" y="2484346"/>
            <a:ext cx="5389794" cy="467517"/>
            <a:chOff x="5832115" y="2383087"/>
            <a:chExt cx="5686784" cy="49327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" name="îṡľíḍê"/>
            <p:cNvSpPr/>
            <p:nvPr/>
          </p:nvSpPr>
          <p:spPr bwMode="auto">
            <a:xfrm>
              <a:off x="5832115" y="2383087"/>
              <a:ext cx="493278" cy="493278"/>
            </a:xfrm>
            <a:prstGeom prst="ellipse">
              <a:avLst/>
            </a:prstGeom>
            <a:solidFill>
              <a:srgbClr val="26A599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î$líḋé"/>
            <p:cNvSpPr txBox="1"/>
            <p:nvPr/>
          </p:nvSpPr>
          <p:spPr bwMode="auto">
            <a:xfrm>
              <a:off x="6418555" y="2399998"/>
              <a:ext cx="5100344" cy="459457"/>
            </a:xfrm>
            <a:prstGeom prst="roundRect">
              <a:avLst>
                <a:gd name="adj" fmla="val 50000"/>
              </a:avLst>
            </a:prstGeom>
            <a:solidFill>
              <a:srgbClr val="26A599"/>
            </a:solidFill>
          </p:spPr>
          <p:txBody>
            <a:bodyPr wrap="square" lIns="91440" tIns="45720" rIns="91440" bIns="4572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Write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：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cache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不存在更新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DB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；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cache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存在更新</a:t>
              </a:r>
              <a:r>
                <a:rPr lang="en-US" altLang="zh-CN" sz="1600" dirty="0" err="1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cache+DB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 flipH="1">
            <a:off x="950290" y="3056894"/>
            <a:ext cx="5766098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950290" y="3734473"/>
            <a:ext cx="5766098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H="1">
            <a:off x="950290" y="4412054"/>
            <a:ext cx="5766098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iṩļïḋê"/>
          <p:cNvGrpSpPr/>
          <p:nvPr/>
        </p:nvGrpSpPr>
        <p:grpSpPr>
          <a:xfrm flipH="1">
            <a:off x="950291" y="3161926"/>
            <a:ext cx="5389794" cy="467517"/>
            <a:chOff x="5832115" y="2383087"/>
            <a:chExt cx="5686784" cy="49327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ïşļiďè"/>
            <p:cNvSpPr/>
            <p:nvPr/>
          </p:nvSpPr>
          <p:spPr bwMode="auto">
            <a:xfrm>
              <a:off x="5832115" y="2383087"/>
              <a:ext cx="493278" cy="4932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8" name="íśļïḑê"/>
            <p:cNvSpPr txBox="1"/>
            <p:nvPr/>
          </p:nvSpPr>
          <p:spPr bwMode="auto">
            <a:xfrm>
              <a:off x="6418555" y="2399998"/>
              <a:ext cx="5100344" cy="45945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Read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：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miss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后由缓存服务加载并写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cache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21" name="íšḻïḓê"/>
          <p:cNvGrpSpPr/>
          <p:nvPr/>
        </p:nvGrpSpPr>
        <p:grpSpPr>
          <a:xfrm flipH="1">
            <a:off x="950291" y="3839505"/>
            <a:ext cx="5389794" cy="467517"/>
            <a:chOff x="5832115" y="2383087"/>
            <a:chExt cx="5686784" cy="493278"/>
          </a:xfrm>
          <a:solidFill>
            <a:schemeClr val="accent1"/>
          </a:solidFill>
        </p:grpSpPr>
        <p:sp>
          <p:nvSpPr>
            <p:cNvPr id="25" name="îṡ1ídé"/>
            <p:cNvSpPr/>
            <p:nvPr/>
          </p:nvSpPr>
          <p:spPr bwMode="auto">
            <a:xfrm>
              <a:off x="5832115" y="2383087"/>
              <a:ext cx="493278" cy="4932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6" name="iṥ1idè"/>
            <p:cNvSpPr txBox="1"/>
            <p:nvPr/>
          </p:nvSpPr>
          <p:spPr bwMode="auto">
            <a:xfrm>
              <a:off x="6418555" y="2399998"/>
              <a:ext cx="5100344" cy="45945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91440" tIns="45720" rIns="91440" bIns="4572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特点：存储服务负责数据读写，隔离型更佳，热数据友好</a:t>
              </a:r>
            </a:p>
          </p:txBody>
        </p:sp>
      </p:grpSp>
      <p:grpSp>
        <p:nvGrpSpPr>
          <p:cNvPr id="22" name="îšľiḓé"/>
          <p:cNvGrpSpPr/>
          <p:nvPr/>
        </p:nvGrpSpPr>
        <p:grpSpPr>
          <a:xfrm flipH="1">
            <a:off x="950291" y="4517087"/>
            <a:ext cx="5389794" cy="467517"/>
            <a:chOff x="5832115" y="2383087"/>
            <a:chExt cx="5686784" cy="49327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íṧ1ïdê"/>
            <p:cNvSpPr/>
            <p:nvPr/>
          </p:nvSpPr>
          <p:spPr bwMode="auto">
            <a:xfrm>
              <a:off x="5832115" y="2383087"/>
              <a:ext cx="493278" cy="4932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4" name="ïṣḻïďê"/>
            <p:cNvSpPr txBox="1"/>
            <p:nvPr/>
          </p:nvSpPr>
          <p:spPr bwMode="auto">
            <a:xfrm>
              <a:off x="6418555" y="2399998"/>
              <a:ext cx="5100344" cy="45945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适合场景：数据有冷热区分</a:t>
              </a:r>
            </a:p>
          </p:txBody>
        </p:sp>
      </p:grpSp>
      <p:grpSp>
        <p:nvGrpSpPr>
          <p:cNvPr id="6" name="ï$lídé"/>
          <p:cNvGrpSpPr/>
          <p:nvPr/>
        </p:nvGrpSpPr>
        <p:grpSpPr>
          <a:xfrm flipH="1">
            <a:off x="7396829" y="2458663"/>
            <a:ext cx="3844880" cy="3229199"/>
            <a:chOff x="660400" y="2286088"/>
            <a:chExt cx="4056742" cy="3407135"/>
          </a:xfrm>
        </p:grpSpPr>
        <p:sp>
          <p:nvSpPr>
            <p:cNvPr id="10" name="îsḻîdé"/>
            <p:cNvSpPr/>
            <p:nvPr/>
          </p:nvSpPr>
          <p:spPr bwMode="auto">
            <a:xfrm>
              <a:off x="1953963" y="5671569"/>
              <a:ext cx="1490328" cy="21654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îṧḷîḑe"/>
            <p:cNvSpPr/>
            <p:nvPr/>
          </p:nvSpPr>
          <p:spPr bwMode="auto">
            <a:xfrm>
              <a:off x="660400" y="2286088"/>
              <a:ext cx="4056742" cy="2455321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ï$1ídé"/>
            <p:cNvSpPr/>
            <p:nvPr/>
          </p:nvSpPr>
          <p:spPr bwMode="auto">
            <a:xfrm>
              <a:off x="1953963" y="5189542"/>
              <a:ext cx="1490328" cy="494266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îŝḻiḑe"/>
            <p:cNvSpPr/>
            <p:nvPr/>
          </p:nvSpPr>
          <p:spPr bwMode="auto">
            <a:xfrm>
              <a:off x="660400" y="4741409"/>
              <a:ext cx="4056742" cy="449075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íṡlïďe"/>
            <p:cNvSpPr/>
            <p:nvPr/>
          </p:nvSpPr>
          <p:spPr bwMode="auto">
            <a:xfrm>
              <a:off x="1953963" y="5648033"/>
              <a:ext cx="1490328" cy="3577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ïšľiḓe"/>
            <p:cNvSpPr/>
            <p:nvPr/>
          </p:nvSpPr>
          <p:spPr bwMode="auto">
            <a:xfrm>
              <a:off x="850574" y="2464024"/>
              <a:ext cx="3674510" cy="20815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缓存读写模式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27803" y="1940680"/>
            <a:ext cx="2678956" cy="378536"/>
            <a:chOff x="7265144" y="1876643"/>
            <a:chExt cx="2678956" cy="378536"/>
          </a:xfrm>
        </p:grpSpPr>
        <p:sp>
          <p:nvSpPr>
            <p:cNvPr id="35" name="íśļïḑê"/>
            <p:cNvSpPr txBox="1"/>
            <p:nvPr/>
          </p:nvSpPr>
          <p:spPr bwMode="auto">
            <a:xfrm>
              <a:off x="7265144" y="1885849"/>
              <a:ext cx="2678956" cy="3693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448922" y="1876643"/>
              <a:ext cx="24130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Read/Write Through</a:t>
              </a: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57" y="2659117"/>
            <a:ext cx="3199424" cy="192618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ş1idê"/>
          <p:cNvGrpSpPr/>
          <p:nvPr/>
        </p:nvGrpSpPr>
        <p:grpSpPr>
          <a:xfrm>
            <a:off x="5475611" y="2484346"/>
            <a:ext cx="5766098" cy="2500258"/>
            <a:chOff x="5435077" y="2313186"/>
            <a:chExt cx="6083823" cy="2638028"/>
          </a:xfrm>
        </p:grpSpPr>
        <p:grpSp>
          <p:nvGrpSpPr>
            <p:cNvPr id="16" name="îṡľiḍè"/>
            <p:cNvGrpSpPr/>
            <p:nvPr/>
          </p:nvGrpSpPr>
          <p:grpSpPr>
            <a:xfrm>
              <a:off x="5832115" y="2313186"/>
              <a:ext cx="5686784" cy="493278"/>
              <a:chOff x="5832115" y="2383087"/>
              <a:chExt cx="5686784" cy="49327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9" name="îṡľíḍê"/>
              <p:cNvSpPr/>
              <p:nvPr/>
            </p:nvSpPr>
            <p:spPr bwMode="auto">
              <a:xfrm>
                <a:off x="5832115" y="2383087"/>
                <a:ext cx="493278" cy="493278"/>
              </a:xfrm>
              <a:prstGeom prst="ellipse">
                <a:avLst/>
              </a:prstGeom>
              <a:solidFill>
                <a:srgbClr val="26A599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0" name="î$líḋé"/>
              <p:cNvSpPr txBox="1"/>
              <p:nvPr/>
            </p:nvSpPr>
            <p:spPr bwMode="auto">
              <a:xfrm>
                <a:off x="6418555" y="2399998"/>
                <a:ext cx="5100344" cy="459457"/>
              </a:xfrm>
              <a:prstGeom prst="roundRect">
                <a:avLst>
                  <a:gd name="adj" fmla="val 50000"/>
                </a:avLst>
              </a:prstGeom>
              <a:solidFill>
                <a:srgbClr val="26A599"/>
              </a:solidFill>
            </p:spPr>
            <p:txBody>
              <a:bodyPr wrap="square" lIns="91440" tIns="45720" rIns="91440" bIns="45720" anchor="ctr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Write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：只更新缓存，缓存服务异步更新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DB</a:t>
                </a:r>
                <a:endPara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 bwMode="auto">
            <a:xfrm>
              <a:off x="5435077" y="2917283"/>
              <a:ext cx="6083823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5435077" y="3632198"/>
              <a:ext cx="6083823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435077" y="4347115"/>
              <a:ext cx="6083823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iṩļïḋê"/>
            <p:cNvGrpSpPr/>
            <p:nvPr/>
          </p:nvGrpSpPr>
          <p:grpSpPr>
            <a:xfrm>
              <a:off x="5832115" y="3028102"/>
              <a:ext cx="5686784" cy="493278"/>
              <a:chOff x="5832115" y="2383087"/>
              <a:chExt cx="5686784" cy="49327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7" name="ïşļiďè"/>
              <p:cNvSpPr/>
              <p:nvPr/>
            </p:nvSpPr>
            <p:spPr bwMode="auto">
              <a:xfrm>
                <a:off x="5832115" y="2383087"/>
                <a:ext cx="493278" cy="49327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8" name="íśļïḑê"/>
              <p:cNvSpPr txBox="1"/>
              <p:nvPr/>
            </p:nvSpPr>
            <p:spPr bwMode="auto">
              <a:xfrm>
                <a:off x="6418555" y="2399998"/>
                <a:ext cx="5100344" cy="459457"/>
              </a:xfrm>
              <a:prstGeom prst="roundRect">
                <a:avLst>
                  <a:gd name="adj" fmla="val 50000"/>
                </a:avLst>
              </a:prstGeom>
              <a:grpFill/>
            </p:spPr>
            <p:txBody>
              <a:bodyPr wrap="square" lIns="91440" tIns="45720" rIns="91440" bIns="45720" anchor="ctr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Read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miss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后由缓存服务加载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+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写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cache</a:t>
                </a:r>
                <a:endPara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21" name="íšḻïḓê"/>
            <p:cNvGrpSpPr/>
            <p:nvPr/>
          </p:nvGrpSpPr>
          <p:grpSpPr>
            <a:xfrm>
              <a:off x="5832115" y="3743017"/>
              <a:ext cx="5686784" cy="493278"/>
              <a:chOff x="5832115" y="2383087"/>
              <a:chExt cx="5686784" cy="493278"/>
            </a:xfrm>
            <a:solidFill>
              <a:schemeClr val="accent1"/>
            </a:solidFill>
          </p:grpSpPr>
          <p:sp>
            <p:nvSpPr>
              <p:cNvPr id="25" name="îṡ1ídé"/>
              <p:cNvSpPr/>
              <p:nvPr/>
            </p:nvSpPr>
            <p:spPr bwMode="auto">
              <a:xfrm>
                <a:off x="5832115" y="2383087"/>
                <a:ext cx="493278" cy="49327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6" name="iṥ1idè"/>
              <p:cNvSpPr txBox="1"/>
              <p:nvPr/>
            </p:nvSpPr>
            <p:spPr bwMode="auto">
              <a:xfrm>
                <a:off x="6418555" y="2399998"/>
                <a:ext cx="5100344" cy="459457"/>
              </a:xfrm>
              <a:prstGeom prst="roundRect">
                <a:avLst>
                  <a:gd name="adj" fmla="val 50000"/>
                </a:avLst>
              </a:prstGeom>
              <a:grpFill/>
            </p:spPr>
            <p:txBody>
              <a:bodyPr wrap="square" lIns="91440" tIns="45720" rIns="91440" bIns="4572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特点：写性能最高，定期异步刷新，存在数据丢失概率</a:t>
                </a:r>
              </a:p>
            </p:txBody>
          </p:sp>
        </p:grpSp>
        <p:grpSp>
          <p:nvGrpSpPr>
            <p:cNvPr id="22" name="îšľiḓé"/>
            <p:cNvGrpSpPr/>
            <p:nvPr/>
          </p:nvGrpSpPr>
          <p:grpSpPr>
            <a:xfrm>
              <a:off x="5832115" y="4457936"/>
              <a:ext cx="5686784" cy="493278"/>
              <a:chOff x="5832115" y="2383087"/>
              <a:chExt cx="5686784" cy="49327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íṧ1ïdê"/>
              <p:cNvSpPr/>
              <p:nvPr/>
            </p:nvSpPr>
            <p:spPr bwMode="auto">
              <a:xfrm>
                <a:off x="5832115" y="2383087"/>
                <a:ext cx="493278" cy="49327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4</a:t>
                </a:r>
                <a:endParaRPr lang="zh-CN" altLang="en-US" sz="16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4" name="ïṣḻïďê"/>
              <p:cNvSpPr txBox="1"/>
              <p:nvPr/>
            </p:nvSpPr>
            <p:spPr bwMode="auto">
              <a:xfrm>
                <a:off x="6418555" y="2399998"/>
                <a:ext cx="5100344" cy="459457"/>
              </a:xfrm>
              <a:prstGeom prst="roundRect">
                <a:avLst>
                  <a:gd name="adj" fmla="val 50000"/>
                </a:avLst>
              </a:prstGeom>
              <a:grpFill/>
            </p:spPr>
            <p:txBody>
              <a:bodyPr wrap="square" lIns="91440" tIns="45720" rIns="91440" bIns="45720" anchor="ctr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适合场景：写频率超高，需要合并</a:t>
                </a:r>
              </a:p>
            </p:txBody>
          </p:sp>
        </p:grpSp>
      </p:grpSp>
      <p:grpSp>
        <p:nvGrpSpPr>
          <p:cNvPr id="6" name="ï$lídé"/>
          <p:cNvGrpSpPr/>
          <p:nvPr/>
        </p:nvGrpSpPr>
        <p:grpSpPr>
          <a:xfrm>
            <a:off x="950290" y="2458663"/>
            <a:ext cx="3844880" cy="3229199"/>
            <a:chOff x="660400" y="2286088"/>
            <a:chExt cx="4056742" cy="3407135"/>
          </a:xfrm>
        </p:grpSpPr>
        <p:sp>
          <p:nvSpPr>
            <p:cNvPr id="10" name="îsḻîdé"/>
            <p:cNvSpPr/>
            <p:nvPr/>
          </p:nvSpPr>
          <p:spPr bwMode="auto">
            <a:xfrm>
              <a:off x="1953963" y="5671569"/>
              <a:ext cx="1490328" cy="21654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îṧḷîḑe"/>
            <p:cNvSpPr/>
            <p:nvPr/>
          </p:nvSpPr>
          <p:spPr bwMode="auto">
            <a:xfrm>
              <a:off x="660400" y="2286088"/>
              <a:ext cx="4056742" cy="2455321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ï$1ídé"/>
            <p:cNvSpPr/>
            <p:nvPr/>
          </p:nvSpPr>
          <p:spPr bwMode="auto">
            <a:xfrm>
              <a:off x="1953963" y="5189542"/>
              <a:ext cx="1490328" cy="494266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îŝḻiḑe"/>
            <p:cNvSpPr/>
            <p:nvPr/>
          </p:nvSpPr>
          <p:spPr bwMode="auto">
            <a:xfrm>
              <a:off x="660400" y="4741409"/>
              <a:ext cx="4056742" cy="449075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íṡlïďe"/>
            <p:cNvSpPr/>
            <p:nvPr/>
          </p:nvSpPr>
          <p:spPr bwMode="auto">
            <a:xfrm>
              <a:off x="1953963" y="5648033"/>
              <a:ext cx="1490328" cy="3577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ïšľiḓe"/>
            <p:cNvSpPr/>
            <p:nvPr/>
          </p:nvSpPr>
          <p:spPr bwMode="auto">
            <a:xfrm>
              <a:off x="850574" y="2464024"/>
              <a:ext cx="3674510" cy="20815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缓存读写模式</a:t>
            </a:r>
          </a:p>
        </p:txBody>
      </p:sp>
      <p:sp>
        <p:nvSpPr>
          <p:cNvPr id="35" name="íśļïḑê"/>
          <p:cNvSpPr txBox="1"/>
          <p:nvPr/>
        </p:nvSpPr>
        <p:spPr bwMode="auto">
          <a:xfrm>
            <a:off x="7285603" y="1955462"/>
            <a:ext cx="2678956" cy="36933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91440" tIns="45720" rIns="91440" bIns="4572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19" y="2694658"/>
            <a:ext cx="3131881" cy="188552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7391401" y="1942762"/>
            <a:ext cx="314692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Write Behind Caching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缓存分类</a:t>
            </a:r>
          </a:p>
        </p:txBody>
      </p:sp>
      <p:sp>
        <p:nvSpPr>
          <p:cNvPr id="10" name="îšľîdé"/>
          <p:cNvSpPr/>
          <p:nvPr/>
        </p:nvSpPr>
        <p:spPr bwMode="auto">
          <a:xfrm flipH="1">
            <a:off x="2442322" y="1349053"/>
            <a:ext cx="5878765" cy="4941745"/>
          </a:xfrm>
          <a:custGeom>
            <a:avLst/>
            <a:gdLst>
              <a:gd name="connsiteX0" fmla="*/ 0 w 7357707"/>
              <a:gd name="connsiteY0" fmla="*/ 0 h 7232650"/>
              <a:gd name="connsiteX1" fmla="*/ 2636168 w 7357707"/>
              <a:gd name="connsiteY1" fmla="*/ 0 h 7232650"/>
              <a:gd name="connsiteX2" fmla="*/ 7357707 w 7357707"/>
              <a:gd name="connsiteY2" fmla="*/ 7232650 h 7232650"/>
              <a:gd name="connsiteX3" fmla="*/ 4721539 w 7357707"/>
              <a:gd name="connsiteY3" fmla="*/ 7232650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7707" h="7232650">
                <a:moveTo>
                  <a:pt x="0" y="0"/>
                </a:moveTo>
                <a:lnTo>
                  <a:pt x="2636168" y="0"/>
                </a:lnTo>
                <a:lnTo>
                  <a:pt x="7357707" y="7232650"/>
                </a:lnTo>
                <a:lnTo>
                  <a:pt x="4721539" y="7232650"/>
                </a:lnTo>
                <a:close/>
              </a:path>
            </a:pathLst>
          </a:custGeom>
          <a:blipFill>
            <a:blip r:embed="rId4"/>
            <a:stretch>
              <a:fillRect l="-24774" r="-24668"/>
            </a:stretch>
          </a:blipFill>
          <a:ln w="57150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800" b="1">
              <a:solidFill>
                <a:schemeClr val="lt1"/>
              </a:solidFill>
            </a:endParaRPr>
          </a:p>
        </p:txBody>
      </p:sp>
      <p:sp>
        <p:nvSpPr>
          <p:cNvPr id="11" name="íšlíḍe"/>
          <p:cNvSpPr txBox="1"/>
          <p:nvPr/>
        </p:nvSpPr>
        <p:spPr>
          <a:xfrm>
            <a:off x="1522951" y="3398168"/>
            <a:ext cx="2446694" cy="61408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zh-CN" alt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按宿主层次区分</a:t>
            </a:r>
            <a:endParaRPr lang="en-US" sz="23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2" name="í$ľiḑé"/>
          <p:cNvGrpSpPr/>
          <p:nvPr/>
        </p:nvGrpSpPr>
        <p:grpSpPr>
          <a:xfrm>
            <a:off x="6784173" y="2462729"/>
            <a:ext cx="3532046" cy="1208707"/>
            <a:chOff x="8154236" y="1545628"/>
            <a:chExt cx="4901395" cy="1677314"/>
          </a:xfrm>
        </p:grpSpPr>
        <p:sp>
          <p:nvSpPr>
            <p:cNvPr id="21" name="ïṥḻïdê"/>
            <p:cNvSpPr/>
            <p:nvPr/>
          </p:nvSpPr>
          <p:spPr>
            <a:xfrm>
              <a:off x="8154236" y="1825483"/>
              <a:ext cx="735764" cy="7357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01</a:t>
              </a:r>
              <a:endParaRPr lang="zh-CN" altLang="en-US" sz="20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2" name="íşḷíḋê"/>
            <p:cNvSpPr txBox="1"/>
            <p:nvPr/>
          </p:nvSpPr>
          <p:spPr bwMode="auto">
            <a:xfrm>
              <a:off x="8978900" y="1545628"/>
              <a:ext cx="4076731" cy="480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本地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Cache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：进程内的缓存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3" name="íṩḻiḑê"/>
            <p:cNvSpPr/>
            <p:nvPr/>
          </p:nvSpPr>
          <p:spPr bwMode="auto">
            <a:xfrm>
              <a:off x="8978899" y="1968347"/>
              <a:ext cx="2940370" cy="1254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性能高，无网络开销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业务重启后丢失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3" name="iśḻíḍé"/>
          <p:cNvGrpSpPr/>
          <p:nvPr/>
        </p:nvGrpSpPr>
        <p:grpSpPr>
          <a:xfrm>
            <a:off x="5964778" y="3705211"/>
            <a:ext cx="3727197" cy="1157376"/>
            <a:chOff x="8154236" y="1787479"/>
            <a:chExt cx="5172205" cy="1606082"/>
          </a:xfrm>
        </p:grpSpPr>
        <p:sp>
          <p:nvSpPr>
            <p:cNvPr id="18" name="iṧḻîdé"/>
            <p:cNvSpPr/>
            <p:nvPr/>
          </p:nvSpPr>
          <p:spPr>
            <a:xfrm>
              <a:off x="8154236" y="1982461"/>
              <a:ext cx="735764" cy="7357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02</a:t>
              </a:r>
              <a:endParaRPr lang="zh-CN" altLang="en-US" sz="20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9" name="íṥḷidè"/>
            <p:cNvSpPr txBox="1"/>
            <p:nvPr/>
          </p:nvSpPr>
          <p:spPr bwMode="auto">
            <a:xfrm>
              <a:off x="9016998" y="1787479"/>
              <a:ext cx="4309443" cy="480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进程间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Cache: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同机独立缓存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ïṣḻiḋè"/>
            <p:cNvSpPr/>
            <p:nvPr/>
          </p:nvSpPr>
          <p:spPr bwMode="auto">
            <a:xfrm>
              <a:off x="9016998" y="2196544"/>
              <a:ext cx="4309442" cy="119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性能高，减少网络开销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运维复杂，资源竞争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4" name="iSlîḑê"/>
          <p:cNvGrpSpPr/>
          <p:nvPr/>
        </p:nvGrpSpPr>
        <p:grpSpPr>
          <a:xfrm>
            <a:off x="4990429" y="4913918"/>
            <a:ext cx="3852590" cy="1232313"/>
            <a:chOff x="7980230" y="1982461"/>
            <a:chExt cx="5346211" cy="1710072"/>
          </a:xfrm>
        </p:grpSpPr>
        <p:sp>
          <p:nvSpPr>
            <p:cNvPr id="15" name="íṣḷíde"/>
            <p:cNvSpPr/>
            <p:nvPr/>
          </p:nvSpPr>
          <p:spPr>
            <a:xfrm>
              <a:off x="7980230" y="2222610"/>
              <a:ext cx="735765" cy="7357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03</a:t>
              </a:r>
              <a:endParaRPr lang="zh-CN" altLang="en-US" sz="20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6" name="î$ļiďe"/>
            <p:cNvSpPr txBox="1"/>
            <p:nvPr/>
          </p:nvSpPr>
          <p:spPr bwMode="auto">
            <a:xfrm>
              <a:off x="9016998" y="1982461"/>
              <a:ext cx="4309443" cy="480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远程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Cache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：跨机部署的缓存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iṡ1ïďe"/>
            <p:cNvSpPr/>
            <p:nvPr/>
          </p:nvSpPr>
          <p:spPr bwMode="auto">
            <a:xfrm>
              <a:off x="9016999" y="2462761"/>
              <a:ext cx="3640557" cy="1229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容量大，易扩展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带宽易成为瓶颈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$ḷïdè"/>
          <p:cNvSpPr/>
          <p:nvPr/>
        </p:nvSpPr>
        <p:spPr>
          <a:xfrm>
            <a:off x="6003815" y="1611791"/>
            <a:ext cx="4430722" cy="4430721"/>
          </a:xfrm>
          <a:prstGeom prst="ellipse">
            <a:avLst/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5" name="iśḷîďê"/>
          <p:cNvSpPr/>
          <p:nvPr/>
        </p:nvSpPr>
        <p:spPr>
          <a:xfrm>
            <a:off x="1098550" y="2265241"/>
            <a:ext cx="9994900" cy="1383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6" name="íşḻiďê"/>
          <p:cNvSpPr/>
          <p:nvPr/>
        </p:nvSpPr>
        <p:spPr>
          <a:xfrm>
            <a:off x="1940600" y="2049021"/>
            <a:ext cx="2377400" cy="4358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wrap="square" lIns="91440" tIns="45720" rIns="91440" bIns="4572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本地</a:t>
            </a:r>
            <a:r>
              <a:rPr lang="en-US" altLang="zh-CN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</a:p>
        </p:txBody>
      </p:sp>
      <p:sp>
        <p:nvSpPr>
          <p:cNvPr id="7" name="ïṣľïďé"/>
          <p:cNvSpPr/>
          <p:nvPr/>
        </p:nvSpPr>
        <p:spPr bwMode="auto">
          <a:xfrm>
            <a:off x="1940600" y="2433276"/>
            <a:ext cx="3520400" cy="11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Ehcache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Guava Cache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Self build</a:t>
            </a:r>
          </a:p>
        </p:txBody>
      </p:sp>
      <p:sp>
        <p:nvSpPr>
          <p:cNvPr id="8" name="íSlîḓê"/>
          <p:cNvSpPr/>
          <p:nvPr/>
        </p:nvSpPr>
        <p:spPr>
          <a:xfrm>
            <a:off x="1098550" y="4222189"/>
            <a:ext cx="9994900" cy="1383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3765"/>
            <a:endParaRPr dirty="0"/>
          </a:p>
        </p:txBody>
      </p:sp>
      <p:sp>
        <p:nvSpPr>
          <p:cNvPr id="9" name="í$1îḋé"/>
          <p:cNvSpPr/>
          <p:nvPr/>
        </p:nvSpPr>
        <p:spPr>
          <a:xfrm>
            <a:off x="1940600" y="4005970"/>
            <a:ext cx="2377400" cy="43589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wrap="square" lIns="91440" tIns="45720" rIns="91440" bIns="4572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远程</a:t>
            </a:r>
            <a:r>
              <a:rPr lang="en-US" altLang="zh-CN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进程间</a:t>
            </a:r>
            <a:r>
              <a:rPr lang="en-US" altLang="zh-CN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</a:p>
        </p:txBody>
      </p:sp>
      <p:sp>
        <p:nvSpPr>
          <p:cNvPr id="10" name="ïṣḻíḓé"/>
          <p:cNvSpPr/>
          <p:nvPr/>
        </p:nvSpPr>
        <p:spPr bwMode="auto">
          <a:xfrm>
            <a:off x="1940600" y="4395919"/>
            <a:ext cx="1780500" cy="116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Memcached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Redis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Fatcache</a:t>
            </a:r>
          </a:p>
        </p:txBody>
      </p:sp>
      <p:sp>
        <p:nvSpPr>
          <p:cNvPr id="11" name="ïŝḻîde"/>
          <p:cNvSpPr/>
          <p:nvPr/>
        </p:nvSpPr>
        <p:spPr>
          <a:xfrm>
            <a:off x="6281055" y="1889415"/>
            <a:ext cx="3876242" cy="3875472"/>
          </a:xfrm>
          <a:prstGeom prst="ellipse">
            <a:avLst/>
          </a:prstGeom>
          <a:blipFill>
            <a:blip r:embed="rId3"/>
            <a:srcRect/>
            <a:stretch>
              <a:fillRect l="-19314" r="-1918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2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常用缓存介绍</a:t>
            </a:r>
          </a:p>
        </p:txBody>
      </p:sp>
      <p:sp>
        <p:nvSpPr>
          <p:cNvPr id="14" name="ïṣḻíḓé"/>
          <p:cNvSpPr/>
          <p:nvPr/>
        </p:nvSpPr>
        <p:spPr bwMode="auto">
          <a:xfrm>
            <a:off x="4500555" y="4377199"/>
            <a:ext cx="1780500" cy="116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Pika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Others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Slí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064753" y="3130782"/>
            <a:ext cx="5210449" cy="3797069"/>
            <a:chOff x="2194814" y="1172086"/>
            <a:chExt cx="7802373" cy="5685914"/>
          </a:xfrm>
        </p:grpSpPr>
        <p:grpSp>
          <p:nvGrpSpPr>
            <p:cNvPr id="19" name="íṧ1îďê"/>
            <p:cNvGrpSpPr/>
            <p:nvPr/>
          </p:nvGrpSpPr>
          <p:grpSpPr>
            <a:xfrm>
              <a:off x="3726112" y="1172086"/>
              <a:ext cx="6271075" cy="4435325"/>
              <a:chOff x="1905819" y="2238794"/>
              <a:chExt cx="5094588" cy="3603233"/>
            </a:xfrm>
          </p:grpSpPr>
          <p:sp>
            <p:nvSpPr>
              <p:cNvPr id="34" name="iṥḷïďê"/>
              <p:cNvSpPr/>
              <p:nvPr/>
            </p:nvSpPr>
            <p:spPr bwMode="auto">
              <a:xfrm>
                <a:off x="2135096" y="3229526"/>
                <a:ext cx="3289817" cy="2204429"/>
              </a:xfrm>
              <a:custGeom>
                <a:avLst/>
                <a:gdLst>
                  <a:gd name="T0" fmla="*/ 7207 w 7822"/>
                  <a:gd name="T1" fmla="*/ 1 h 5239"/>
                  <a:gd name="T2" fmla="*/ 7229 w 7822"/>
                  <a:gd name="T3" fmla="*/ 0 h 5239"/>
                  <a:gd name="T4" fmla="*/ 7251 w 7822"/>
                  <a:gd name="T5" fmla="*/ 1 h 5239"/>
                  <a:gd name="T6" fmla="*/ 7293 w 7822"/>
                  <a:gd name="T7" fmla="*/ 11 h 5239"/>
                  <a:gd name="T8" fmla="*/ 7332 w 7822"/>
                  <a:gd name="T9" fmla="*/ 27 h 5239"/>
                  <a:gd name="T10" fmla="*/ 7367 w 7822"/>
                  <a:gd name="T11" fmla="*/ 51 h 5239"/>
                  <a:gd name="T12" fmla="*/ 7396 w 7822"/>
                  <a:gd name="T13" fmla="*/ 81 h 5239"/>
                  <a:gd name="T14" fmla="*/ 7420 w 7822"/>
                  <a:gd name="T15" fmla="*/ 116 h 5239"/>
                  <a:gd name="T16" fmla="*/ 7436 w 7822"/>
                  <a:gd name="T17" fmla="*/ 156 h 5239"/>
                  <a:gd name="T18" fmla="*/ 7441 w 7822"/>
                  <a:gd name="T19" fmla="*/ 177 h 5239"/>
                  <a:gd name="T20" fmla="*/ 7445 w 7822"/>
                  <a:gd name="T21" fmla="*/ 199 h 5239"/>
                  <a:gd name="T22" fmla="*/ 7822 w 7822"/>
                  <a:gd name="T23" fmla="*/ 4378 h 5239"/>
                  <a:gd name="T24" fmla="*/ 7822 w 7822"/>
                  <a:gd name="T25" fmla="*/ 4400 h 5239"/>
                  <a:gd name="T26" fmla="*/ 7817 w 7822"/>
                  <a:gd name="T27" fmla="*/ 4432 h 5239"/>
                  <a:gd name="T28" fmla="*/ 7804 w 7822"/>
                  <a:gd name="T29" fmla="*/ 4472 h 5239"/>
                  <a:gd name="T30" fmla="*/ 7784 w 7822"/>
                  <a:gd name="T31" fmla="*/ 4510 h 5239"/>
                  <a:gd name="T32" fmla="*/ 7757 w 7822"/>
                  <a:gd name="T33" fmla="*/ 4541 h 5239"/>
                  <a:gd name="T34" fmla="*/ 7724 w 7822"/>
                  <a:gd name="T35" fmla="*/ 4568 h 5239"/>
                  <a:gd name="T36" fmla="*/ 7687 w 7822"/>
                  <a:gd name="T37" fmla="*/ 4589 h 5239"/>
                  <a:gd name="T38" fmla="*/ 7655 w 7822"/>
                  <a:gd name="T39" fmla="*/ 4599 h 5239"/>
                  <a:gd name="T40" fmla="*/ 7634 w 7822"/>
                  <a:gd name="T41" fmla="*/ 4603 h 5239"/>
                  <a:gd name="T42" fmla="*/ 615 w 7822"/>
                  <a:gd name="T43" fmla="*/ 5238 h 5239"/>
                  <a:gd name="T44" fmla="*/ 592 w 7822"/>
                  <a:gd name="T45" fmla="*/ 5239 h 5239"/>
                  <a:gd name="T46" fmla="*/ 571 w 7822"/>
                  <a:gd name="T47" fmla="*/ 5238 h 5239"/>
                  <a:gd name="T48" fmla="*/ 529 w 7822"/>
                  <a:gd name="T49" fmla="*/ 5229 h 5239"/>
                  <a:gd name="T50" fmla="*/ 490 w 7822"/>
                  <a:gd name="T51" fmla="*/ 5212 h 5239"/>
                  <a:gd name="T52" fmla="*/ 455 w 7822"/>
                  <a:gd name="T53" fmla="*/ 5188 h 5239"/>
                  <a:gd name="T54" fmla="*/ 426 w 7822"/>
                  <a:gd name="T55" fmla="*/ 5158 h 5239"/>
                  <a:gd name="T56" fmla="*/ 402 w 7822"/>
                  <a:gd name="T57" fmla="*/ 5123 h 5239"/>
                  <a:gd name="T58" fmla="*/ 386 w 7822"/>
                  <a:gd name="T59" fmla="*/ 5083 h 5239"/>
                  <a:gd name="T60" fmla="*/ 380 w 7822"/>
                  <a:gd name="T61" fmla="*/ 5062 h 5239"/>
                  <a:gd name="T62" fmla="*/ 377 w 7822"/>
                  <a:gd name="T63" fmla="*/ 5040 h 5239"/>
                  <a:gd name="T64" fmla="*/ 0 w 7822"/>
                  <a:gd name="T65" fmla="*/ 861 h 5239"/>
                  <a:gd name="T66" fmla="*/ 0 w 7822"/>
                  <a:gd name="T67" fmla="*/ 839 h 5239"/>
                  <a:gd name="T68" fmla="*/ 6 w 7822"/>
                  <a:gd name="T69" fmla="*/ 807 h 5239"/>
                  <a:gd name="T70" fmla="*/ 18 w 7822"/>
                  <a:gd name="T71" fmla="*/ 767 h 5239"/>
                  <a:gd name="T72" fmla="*/ 38 w 7822"/>
                  <a:gd name="T73" fmla="*/ 730 h 5239"/>
                  <a:gd name="T74" fmla="*/ 65 w 7822"/>
                  <a:gd name="T75" fmla="*/ 698 h 5239"/>
                  <a:gd name="T76" fmla="*/ 98 w 7822"/>
                  <a:gd name="T77" fmla="*/ 671 h 5239"/>
                  <a:gd name="T78" fmla="*/ 135 w 7822"/>
                  <a:gd name="T79" fmla="*/ 650 h 5239"/>
                  <a:gd name="T80" fmla="*/ 167 w 7822"/>
                  <a:gd name="T81" fmla="*/ 640 h 5239"/>
                  <a:gd name="T82" fmla="*/ 188 w 7822"/>
                  <a:gd name="T83" fmla="*/ 636 h 5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822" h="5239">
                    <a:moveTo>
                      <a:pt x="199" y="635"/>
                    </a:moveTo>
                    <a:lnTo>
                      <a:pt x="7207" y="1"/>
                    </a:lnTo>
                    <a:lnTo>
                      <a:pt x="7219" y="0"/>
                    </a:lnTo>
                    <a:lnTo>
                      <a:pt x="7229" y="0"/>
                    </a:lnTo>
                    <a:lnTo>
                      <a:pt x="7240" y="0"/>
                    </a:lnTo>
                    <a:lnTo>
                      <a:pt x="7251" y="1"/>
                    </a:lnTo>
                    <a:lnTo>
                      <a:pt x="7273" y="4"/>
                    </a:lnTo>
                    <a:lnTo>
                      <a:pt x="7293" y="11"/>
                    </a:lnTo>
                    <a:lnTo>
                      <a:pt x="7313" y="18"/>
                    </a:lnTo>
                    <a:lnTo>
                      <a:pt x="7332" y="27"/>
                    </a:lnTo>
                    <a:lnTo>
                      <a:pt x="7349" y="38"/>
                    </a:lnTo>
                    <a:lnTo>
                      <a:pt x="7367" y="51"/>
                    </a:lnTo>
                    <a:lnTo>
                      <a:pt x="7382" y="65"/>
                    </a:lnTo>
                    <a:lnTo>
                      <a:pt x="7396" y="81"/>
                    </a:lnTo>
                    <a:lnTo>
                      <a:pt x="7409" y="97"/>
                    </a:lnTo>
                    <a:lnTo>
                      <a:pt x="7420" y="116"/>
                    </a:lnTo>
                    <a:lnTo>
                      <a:pt x="7429" y="135"/>
                    </a:lnTo>
                    <a:lnTo>
                      <a:pt x="7436" y="156"/>
                    </a:lnTo>
                    <a:lnTo>
                      <a:pt x="7439" y="167"/>
                    </a:lnTo>
                    <a:lnTo>
                      <a:pt x="7441" y="177"/>
                    </a:lnTo>
                    <a:lnTo>
                      <a:pt x="7443" y="188"/>
                    </a:lnTo>
                    <a:lnTo>
                      <a:pt x="7445" y="199"/>
                    </a:lnTo>
                    <a:lnTo>
                      <a:pt x="7821" y="4366"/>
                    </a:lnTo>
                    <a:lnTo>
                      <a:pt x="7822" y="4378"/>
                    </a:lnTo>
                    <a:lnTo>
                      <a:pt x="7822" y="4389"/>
                    </a:lnTo>
                    <a:lnTo>
                      <a:pt x="7822" y="4400"/>
                    </a:lnTo>
                    <a:lnTo>
                      <a:pt x="7821" y="4410"/>
                    </a:lnTo>
                    <a:lnTo>
                      <a:pt x="7817" y="4432"/>
                    </a:lnTo>
                    <a:lnTo>
                      <a:pt x="7811" y="4453"/>
                    </a:lnTo>
                    <a:lnTo>
                      <a:pt x="7804" y="4472"/>
                    </a:lnTo>
                    <a:lnTo>
                      <a:pt x="7795" y="4491"/>
                    </a:lnTo>
                    <a:lnTo>
                      <a:pt x="7784" y="4510"/>
                    </a:lnTo>
                    <a:lnTo>
                      <a:pt x="7771" y="4526"/>
                    </a:lnTo>
                    <a:lnTo>
                      <a:pt x="7757" y="4541"/>
                    </a:lnTo>
                    <a:lnTo>
                      <a:pt x="7741" y="4556"/>
                    </a:lnTo>
                    <a:lnTo>
                      <a:pt x="7724" y="4568"/>
                    </a:lnTo>
                    <a:lnTo>
                      <a:pt x="7706" y="4579"/>
                    </a:lnTo>
                    <a:lnTo>
                      <a:pt x="7687" y="4589"/>
                    </a:lnTo>
                    <a:lnTo>
                      <a:pt x="7666" y="4595"/>
                    </a:lnTo>
                    <a:lnTo>
                      <a:pt x="7655" y="4599"/>
                    </a:lnTo>
                    <a:lnTo>
                      <a:pt x="7644" y="4601"/>
                    </a:lnTo>
                    <a:lnTo>
                      <a:pt x="7634" y="4603"/>
                    </a:lnTo>
                    <a:lnTo>
                      <a:pt x="7623" y="4604"/>
                    </a:lnTo>
                    <a:lnTo>
                      <a:pt x="615" y="5238"/>
                    </a:lnTo>
                    <a:lnTo>
                      <a:pt x="604" y="5239"/>
                    </a:lnTo>
                    <a:lnTo>
                      <a:pt x="592" y="5239"/>
                    </a:lnTo>
                    <a:lnTo>
                      <a:pt x="581" y="5239"/>
                    </a:lnTo>
                    <a:lnTo>
                      <a:pt x="571" y="5238"/>
                    </a:lnTo>
                    <a:lnTo>
                      <a:pt x="549" y="5235"/>
                    </a:lnTo>
                    <a:lnTo>
                      <a:pt x="529" y="5229"/>
                    </a:lnTo>
                    <a:lnTo>
                      <a:pt x="509" y="5222"/>
                    </a:lnTo>
                    <a:lnTo>
                      <a:pt x="490" y="5212"/>
                    </a:lnTo>
                    <a:lnTo>
                      <a:pt x="472" y="5201"/>
                    </a:lnTo>
                    <a:lnTo>
                      <a:pt x="455" y="5188"/>
                    </a:lnTo>
                    <a:lnTo>
                      <a:pt x="440" y="5174"/>
                    </a:lnTo>
                    <a:lnTo>
                      <a:pt x="426" y="5158"/>
                    </a:lnTo>
                    <a:lnTo>
                      <a:pt x="413" y="5142"/>
                    </a:lnTo>
                    <a:lnTo>
                      <a:pt x="402" y="5123"/>
                    </a:lnTo>
                    <a:lnTo>
                      <a:pt x="393" y="5104"/>
                    </a:lnTo>
                    <a:lnTo>
                      <a:pt x="386" y="5083"/>
                    </a:lnTo>
                    <a:lnTo>
                      <a:pt x="383" y="5072"/>
                    </a:lnTo>
                    <a:lnTo>
                      <a:pt x="380" y="5062"/>
                    </a:lnTo>
                    <a:lnTo>
                      <a:pt x="378" y="5051"/>
                    </a:lnTo>
                    <a:lnTo>
                      <a:pt x="377" y="5040"/>
                    </a:lnTo>
                    <a:lnTo>
                      <a:pt x="1" y="873"/>
                    </a:lnTo>
                    <a:lnTo>
                      <a:pt x="0" y="861"/>
                    </a:lnTo>
                    <a:lnTo>
                      <a:pt x="0" y="850"/>
                    </a:lnTo>
                    <a:lnTo>
                      <a:pt x="0" y="839"/>
                    </a:lnTo>
                    <a:lnTo>
                      <a:pt x="1" y="829"/>
                    </a:lnTo>
                    <a:lnTo>
                      <a:pt x="6" y="807"/>
                    </a:lnTo>
                    <a:lnTo>
                      <a:pt x="11" y="786"/>
                    </a:lnTo>
                    <a:lnTo>
                      <a:pt x="18" y="767"/>
                    </a:lnTo>
                    <a:lnTo>
                      <a:pt x="27" y="747"/>
                    </a:lnTo>
                    <a:lnTo>
                      <a:pt x="38" y="730"/>
                    </a:lnTo>
                    <a:lnTo>
                      <a:pt x="51" y="713"/>
                    </a:lnTo>
                    <a:lnTo>
                      <a:pt x="65" y="698"/>
                    </a:lnTo>
                    <a:lnTo>
                      <a:pt x="81" y="684"/>
                    </a:lnTo>
                    <a:lnTo>
                      <a:pt x="98" y="671"/>
                    </a:lnTo>
                    <a:lnTo>
                      <a:pt x="116" y="660"/>
                    </a:lnTo>
                    <a:lnTo>
                      <a:pt x="135" y="650"/>
                    </a:lnTo>
                    <a:lnTo>
                      <a:pt x="156" y="644"/>
                    </a:lnTo>
                    <a:lnTo>
                      <a:pt x="167" y="640"/>
                    </a:lnTo>
                    <a:lnTo>
                      <a:pt x="177" y="638"/>
                    </a:lnTo>
                    <a:lnTo>
                      <a:pt x="188" y="636"/>
                    </a:lnTo>
                    <a:lnTo>
                      <a:pt x="199" y="635"/>
                    </a:lnTo>
                    <a:close/>
                  </a:path>
                </a:pathLst>
              </a:custGeom>
              <a:solidFill>
                <a:srgbClr val="F0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5" name="isļîďé"/>
              <p:cNvSpPr/>
              <p:nvPr/>
            </p:nvSpPr>
            <p:spPr bwMode="auto">
              <a:xfrm>
                <a:off x="2360167" y="3313664"/>
                <a:ext cx="2787089" cy="1257871"/>
              </a:xfrm>
              <a:custGeom>
                <a:avLst/>
                <a:gdLst>
                  <a:gd name="T0" fmla="*/ 6319 w 6626"/>
                  <a:gd name="T1" fmla="*/ 1 h 2994"/>
                  <a:gd name="T2" fmla="*/ 6339 w 6626"/>
                  <a:gd name="T3" fmla="*/ 1 h 2994"/>
                  <a:gd name="T4" fmla="*/ 6357 w 6626"/>
                  <a:gd name="T5" fmla="*/ 5 h 2994"/>
                  <a:gd name="T6" fmla="*/ 6375 w 6626"/>
                  <a:gd name="T7" fmla="*/ 12 h 2994"/>
                  <a:gd name="T8" fmla="*/ 6390 w 6626"/>
                  <a:gd name="T9" fmla="*/ 23 h 2994"/>
                  <a:gd name="T10" fmla="*/ 6403 w 6626"/>
                  <a:gd name="T11" fmla="*/ 36 h 2994"/>
                  <a:gd name="T12" fmla="*/ 6412 w 6626"/>
                  <a:gd name="T13" fmla="*/ 51 h 2994"/>
                  <a:gd name="T14" fmla="*/ 6420 w 6626"/>
                  <a:gd name="T15" fmla="*/ 68 h 2994"/>
                  <a:gd name="T16" fmla="*/ 6423 w 6626"/>
                  <a:gd name="T17" fmla="*/ 88 h 2994"/>
                  <a:gd name="T18" fmla="*/ 6626 w 6626"/>
                  <a:gd name="T19" fmla="*/ 2336 h 2994"/>
                  <a:gd name="T20" fmla="*/ 6624 w 6626"/>
                  <a:gd name="T21" fmla="*/ 2355 h 2994"/>
                  <a:gd name="T22" fmla="*/ 6618 w 6626"/>
                  <a:gd name="T23" fmla="*/ 2372 h 2994"/>
                  <a:gd name="T24" fmla="*/ 6609 w 6626"/>
                  <a:gd name="T25" fmla="*/ 2389 h 2994"/>
                  <a:gd name="T26" fmla="*/ 6597 w 6626"/>
                  <a:gd name="T27" fmla="*/ 2403 h 2994"/>
                  <a:gd name="T28" fmla="*/ 6583 w 6626"/>
                  <a:gd name="T29" fmla="*/ 2415 h 2994"/>
                  <a:gd name="T30" fmla="*/ 6567 w 6626"/>
                  <a:gd name="T31" fmla="*/ 2423 h 2994"/>
                  <a:gd name="T32" fmla="*/ 6549 w 6626"/>
                  <a:gd name="T33" fmla="*/ 2429 h 2994"/>
                  <a:gd name="T34" fmla="*/ 306 w 6626"/>
                  <a:gd name="T35" fmla="*/ 2994 h 2994"/>
                  <a:gd name="T36" fmla="*/ 286 w 6626"/>
                  <a:gd name="T37" fmla="*/ 2994 h 2994"/>
                  <a:gd name="T38" fmla="*/ 268 w 6626"/>
                  <a:gd name="T39" fmla="*/ 2990 h 2994"/>
                  <a:gd name="T40" fmla="*/ 251 w 6626"/>
                  <a:gd name="T41" fmla="*/ 2982 h 2994"/>
                  <a:gd name="T42" fmla="*/ 236 w 6626"/>
                  <a:gd name="T43" fmla="*/ 2973 h 2994"/>
                  <a:gd name="T44" fmla="*/ 224 w 6626"/>
                  <a:gd name="T45" fmla="*/ 2959 h 2994"/>
                  <a:gd name="T46" fmla="*/ 213 w 6626"/>
                  <a:gd name="T47" fmla="*/ 2943 h 2994"/>
                  <a:gd name="T48" fmla="*/ 205 w 6626"/>
                  <a:gd name="T49" fmla="*/ 2926 h 2994"/>
                  <a:gd name="T50" fmla="*/ 202 w 6626"/>
                  <a:gd name="T51" fmla="*/ 2908 h 2994"/>
                  <a:gd name="T52" fmla="*/ 0 w 6626"/>
                  <a:gd name="T53" fmla="*/ 659 h 2994"/>
                  <a:gd name="T54" fmla="*/ 2 w 6626"/>
                  <a:gd name="T55" fmla="*/ 640 h 2994"/>
                  <a:gd name="T56" fmla="*/ 7 w 6626"/>
                  <a:gd name="T57" fmla="*/ 622 h 2994"/>
                  <a:gd name="T58" fmla="*/ 16 w 6626"/>
                  <a:gd name="T59" fmla="*/ 606 h 2994"/>
                  <a:gd name="T60" fmla="*/ 28 w 6626"/>
                  <a:gd name="T61" fmla="*/ 592 h 2994"/>
                  <a:gd name="T62" fmla="*/ 42 w 6626"/>
                  <a:gd name="T63" fmla="*/ 581 h 2994"/>
                  <a:gd name="T64" fmla="*/ 58 w 6626"/>
                  <a:gd name="T65" fmla="*/ 571 h 2994"/>
                  <a:gd name="T66" fmla="*/ 77 w 6626"/>
                  <a:gd name="T67" fmla="*/ 56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26" h="2994">
                    <a:moveTo>
                      <a:pt x="86" y="565"/>
                    </a:moveTo>
                    <a:lnTo>
                      <a:pt x="6319" y="1"/>
                    </a:lnTo>
                    <a:lnTo>
                      <a:pt x="6329" y="0"/>
                    </a:lnTo>
                    <a:lnTo>
                      <a:pt x="6339" y="1"/>
                    </a:lnTo>
                    <a:lnTo>
                      <a:pt x="6349" y="2"/>
                    </a:lnTo>
                    <a:lnTo>
                      <a:pt x="6357" y="5"/>
                    </a:lnTo>
                    <a:lnTo>
                      <a:pt x="6366" y="9"/>
                    </a:lnTo>
                    <a:lnTo>
                      <a:pt x="6375" y="12"/>
                    </a:lnTo>
                    <a:lnTo>
                      <a:pt x="6382" y="17"/>
                    </a:lnTo>
                    <a:lnTo>
                      <a:pt x="6390" y="23"/>
                    </a:lnTo>
                    <a:lnTo>
                      <a:pt x="6396" y="29"/>
                    </a:lnTo>
                    <a:lnTo>
                      <a:pt x="6403" y="36"/>
                    </a:lnTo>
                    <a:lnTo>
                      <a:pt x="6408" y="43"/>
                    </a:lnTo>
                    <a:lnTo>
                      <a:pt x="6412" y="51"/>
                    </a:lnTo>
                    <a:lnTo>
                      <a:pt x="6417" y="59"/>
                    </a:lnTo>
                    <a:lnTo>
                      <a:pt x="6420" y="68"/>
                    </a:lnTo>
                    <a:lnTo>
                      <a:pt x="6422" y="78"/>
                    </a:lnTo>
                    <a:lnTo>
                      <a:pt x="6423" y="88"/>
                    </a:lnTo>
                    <a:lnTo>
                      <a:pt x="6625" y="2326"/>
                    </a:lnTo>
                    <a:lnTo>
                      <a:pt x="6626" y="2336"/>
                    </a:lnTo>
                    <a:lnTo>
                      <a:pt x="6625" y="2345"/>
                    </a:lnTo>
                    <a:lnTo>
                      <a:pt x="6624" y="2355"/>
                    </a:lnTo>
                    <a:lnTo>
                      <a:pt x="6621" y="2364"/>
                    </a:lnTo>
                    <a:lnTo>
                      <a:pt x="6618" y="2372"/>
                    </a:lnTo>
                    <a:lnTo>
                      <a:pt x="6614" y="2381"/>
                    </a:lnTo>
                    <a:lnTo>
                      <a:pt x="6609" y="2389"/>
                    </a:lnTo>
                    <a:lnTo>
                      <a:pt x="6604" y="2396"/>
                    </a:lnTo>
                    <a:lnTo>
                      <a:pt x="6597" y="2403"/>
                    </a:lnTo>
                    <a:lnTo>
                      <a:pt x="6591" y="2409"/>
                    </a:lnTo>
                    <a:lnTo>
                      <a:pt x="6583" y="2415"/>
                    </a:lnTo>
                    <a:lnTo>
                      <a:pt x="6576" y="2419"/>
                    </a:lnTo>
                    <a:lnTo>
                      <a:pt x="6567" y="2423"/>
                    </a:lnTo>
                    <a:lnTo>
                      <a:pt x="6558" y="2426"/>
                    </a:lnTo>
                    <a:lnTo>
                      <a:pt x="6549" y="2429"/>
                    </a:lnTo>
                    <a:lnTo>
                      <a:pt x="6539" y="2430"/>
                    </a:lnTo>
                    <a:lnTo>
                      <a:pt x="306" y="2994"/>
                    </a:lnTo>
                    <a:lnTo>
                      <a:pt x="296" y="2994"/>
                    </a:lnTo>
                    <a:lnTo>
                      <a:pt x="286" y="2994"/>
                    </a:lnTo>
                    <a:lnTo>
                      <a:pt x="278" y="2992"/>
                    </a:lnTo>
                    <a:lnTo>
                      <a:pt x="268" y="2990"/>
                    </a:lnTo>
                    <a:lnTo>
                      <a:pt x="259" y="2987"/>
                    </a:lnTo>
                    <a:lnTo>
                      <a:pt x="251" y="2982"/>
                    </a:lnTo>
                    <a:lnTo>
                      <a:pt x="243" y="2978"/>
                    </a:lnTo>
                    <a:lnTo>
                      <a:pt x="236" y="2973"/>
                    </a:lnTo>
                    <a:lnTo>
                      <a:pt x="229" y="2966"/>
                    </a:lnTo>
                    <a:lnTo>
                      <a:pt x="224" y="2959"/>
                    </a:lnTo>
                    <a:lnTo>
                      <a:pt x="217" y="2952"/>
                    </a:lnTo>
                    <a:lnTo>
                      <a:pt x="213" y="2943"/>
                    </a:lnTo>
                    <a:lnTo>
                      <a:pt x="208" y="2935"/>
                    </a:lnTo>
                    <a:lnTo>
                      <a:pt x="205" y="2926"/>
                    </a:lnTo>
                    <a:lnTo>
                      <a:pt x="203" y="2918"/>
                    </a:lnTo>
                    <a:lnTo>
                      <a:pt x="202" y="2908"/>
                    </a:lnTo>
                    <a:lnTo>
                      <a:pt x="0" y="669"/>
                    </a:lnTo>
                    <a:lnTo>
                      <a:pt x="0" y="659"/>
                    </a:lnTo>
                    <a:lnTo>
                      <a:pt x="0" y="649"/>
                    </a:lnTo>
                    <a:lnTo>
                      <a:pt x="2" y="640"/>
                    </a:lnTo>
                    <a:lnTo>
                      <a:pt x="4" y="631"/>
                    </a:lnTo>
                    <a:lnTo>
                      <a:pt x="7" y="622"/>
                    </a:lnTo>
                    <a:lnTo>
                      <a:pt x="12" y="614"/>
                    </a:lnTo>
                    <a:lnTo>
                      <a:pt x="16" y="606"/>
                    </a:lnTo>
                    <a:lnTo>
                      <a:pt x="22" y="599"/>
                    </a:lnTo>
                    <a:lnTo>
                      <a:pt x="28" y="592"/>
                    </a:lnTo>
                    <a:lnTo>
                      <a:pt x="35" y="586"/>
                    </a:lnTo>
                    <a:lnTo>
                      <a:pt x="42" y="581"/>
                    </a:lnTo>
                    <a:lnTo>
                      <a:pt x="50" y="575"/>
                    </a:lnTo>
                    <a:lnTo>
                      <a:pt x="58" y="571"/>
                    </a:lnTo>
                    <a:lnTo>
                      <a:pt x="68" y="568"/>
                    </a:lnTo>
                    <a:lnTo>
                      <a:pt x="77" y="566"/>
                    </a:lnTo>
                    <a:lnTo>
                      <a:pt x="86" y="565"/>
                    </a:lnTo>
                    <a:close/>
                  </a:path>
                </a:pathLst>
              </a:custGeom>
              <a:solidFill>
                <a:srgbClr val="AB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6" name="íşḷïďê"/>
              <p:cNvSpPr/>
              <p:nvPr/>
            </p:nvSpPr>
            <p:spPr bwMode="auto">
              <a:xfrm>
                <a:off x="2656755" y="3269491"/>
                <a:ext cx="2092947" cy="302899"/>
              </a:xfrm>
              <a:custGeom>
                <a:avLst/>
                <a:gdLst>
                  <a:gd name="T0" fmla="*/ 4903 w 4974"/>
                  <a:gd name="T1" fmla="*/ 289 h 723"/>
                  <a:gd name="T2" fmla="*/ 109 w 4974"/>
                  <a:gd name="T3" fmla="*/ 723 h 723"/>
                  <a:gd name="T4" fmla="*/ 100 w 4974"/>
                  <a:gd name="T5" fmla="*/ 723 h 723"/>
                  <a:gd name="T6" fmla="*/ 92 w 4974"/>
                  <a:gd name="T7" fmla="*/ 721 h 723"/>
                  <a:gd name="T8" fmla="*/ 84 w 4974"/>
                  <a:gd name="T9" fmla="*/ 718 h 723"/>
                  <a:gd name="T10" fmla="*/ 75 w 4974"/>
                  <a:gd name="T11" fmla="*/ 714 h 723"/>
                  <a:gd name="T12" fmla="*/ 68 w 4974"/>
                  <a:gd name="T13" fmla="*/ 708 h 723"/>
                  <a:gd name="T14" fmla="*/ 60 w 4974"/>
                  <a:gd name="T15" fmla="*/ 701 h 723"/>
                  <a:gd name="T16" fmla="*/ 53 w 4974"/>
                  <a:gd name="T17" fmla="*/ 693 h 723"/>
                  <a:gd name="T18" fmla="*/ 46 w 4974"/>
                  <a:gd name="T19" fmla="*/ 684 h 723"/>
                  <a:gd name="T20" fmla="*/ 40 w 4974"/>
                  <a:gd name="T21" fmla="*/ 674 h 723"/>
                  <a:gd name="T22" fmla="*/ 33 w 4974"/>
                  <a:gd name="T23" fmla="*/ 663 h 723"/>
                  <a:gd name="T24" fmla="*/ 29 w 4974"/>
                  <a:gd name="T25" fmla="*/ 651 h 723"/>
                  <a:gd name="T26" fmla="*/ 24 w 4974"/>
                  <a:gd name="T27" fmla="*/ 638 h 723"/>
                  <a:gd name="T28" fmla="*/ 19 w 4974"/>
                  <a:gd name="T29" fmla="*/ 624 h 723"/>
                  <a:gd name="T30" fmla="*/ 16 w 4974"/>
                  <a:gd name="T31" fmla="*/ 610 h 723"/>
                  <a:gd name="T32" fmla="*/ 14 w 4974"/>
                  <a:gd name="T33" fmla="*/ 596 h 723"/>
                  <a:gd name="T34" fmla="*/ 12 w 4974"/>
                  <a:gd name="T35" fmla="*/ 581 h 723"/>
                  <a:gd name="T36" fmla="*/ 0 w 4974"/>
                  <a:gd name="T37" fmla="*/ 449 h 723"/>
                  <a:gd name="T38" fmla="*/ 4961 w 4974"/>
                  <a:gd name="T39" fmla="*/ 0 h 723"/>
                  <a:gd name="T40" fmla="*/ 4973 w 4974"/>
                  <a:gd name="T41" fmla="*/ 132 h 723"/>
                  <a:gd name="T42" fmla="*/ 4974 w 4974"/>
                  <a:gd name="T43" fmla="*/ 147 h 723"/>
                  <a:gd name="T44" fmla="*/ 4974 w 4974"/>
                  <a:gd name="T45" fmla="*/ 162 h 723"/>
                  <a:gd name="T46" fmla="*/ 4973 w 4974"/>
                  <a:gd name="T47" fmla="*/ 176 h 723"/>
                  <a:gd name="T48" fmla="*/ 4972 w 4974"/>
                  <a:gd name="T49" fmla="*/ 190 h 723"/>
                  <a:gd name="T50" fmla="*/ 4968 w 4974"/>
                  <a:gd name="T51" fmla="*/ 203 h 723"/>
                  <a:gd name="T52" fmla="*/ 4966 w 4974"/>
                  <a:gd name="T53" fmla="*/ 216 h 723"/>
                  <a:gd name="T54" fmla="*/ 4962 w 4974"/>
                  <a:gd name="T55" fmla="*/ 228 h 723"/>
                  <a:gd name="T56" fmla="*/ 4958 w 4974"/>
                  <a:gd name="T57" fmla="*/ 239 h 723"/>
                  <a:gd name="T58" fmla="*/ 4952 w 4974"/>
                  <a:gd name="T59" fmla="*/ 250 h 723"/>
                  <a:gd name="T60" fmla="*/ 4947 w 4974"/>
                  <a:gd name="T61" fmla="*/ 259 h 723"/>
                  <a:gd name="T62" fmla="*/ 4940 w 4974"/>
                  <a:gd name="T63" fmla="*/ 267 h 723"/>
                  <a:gd name="T64" fmla="*/ 4934 w 4974"/>
                  <a:gd name="T65" fmla="*/ 274 h 723"/>
                  <a:gd name="T66" fmla="*/ 4926 w 4974"/>
                  <a:gd name="T67" fmla="*/ 280 h 723"/>
                  <a:gd name="T68" fmla="*/ 4919 w 4974"/>
                  <a:gd name="T69" fmla="*/ 285 h 723"/>
                  <a:gd name="T70" fmla="*/ 4911 w 4974"/>
                  <a:gd name="T71" fmla="*/ 287 h 723"/>
                  <a:gd name="T72" fmla="*/ 4903 w 4974"/>
                  <a:gd name="T73" fmla="*/ 289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74" h="723">
                    <a:moveTo>
                      <a:pt x="4903" y="289"/>
                    </a:moveTo>
                    <a:lnTo>
                      <a:pt x="109" y="723"/>
                    </a:lnTo>
                    <a:lnTo>
                      <a:pt x="100" y="723"/>
                    </a:lnTo>
                    <a:lnTo>
                      <a:pt x="92" y="721"/>
                    </a:lnTo>
                    <a:lnTo>
                      <a:pt x="84" y="718"/>
                    </a:lnTo>
                    <a:lnTo>
                      <a:pt x="75" y="714"/>
                    </a:lnTo>
                    <a:lnTo>
                      <a:pt x="68" y="708"/>
                    </a:lnTo>
                    <a:lnTo>
                      <a:pt x="60" y="701"/>
                    </a:lnTo>
                    <a:lnTo>
                      <a:pt x="53" y="693"/>
                    </a:lnTo>
                    <a:lnTo>
                      <a:pt x="46" y="684"/>
                    </a:lnTo>
                    <a:lnTo>
                      <a:pt x="40" y="674"/>
                    </a:lnTo>
                    <a:lnTo>
                      <a:pt x="33" y="663"/>
                    </a:lnTo>
                    <a:lnTo>
                      <a:pt x="29" y="651"/>
                    </a:lnTo>
                    <a:lnTo>
                      <a:pt x="24" y="638"/>
                    </a:lnTo>
                    <a:lnTo>
                      <a:pt x="19" y="624"/>
                    </a:lnTo>
                    <a:lnTo>
                      <a:pt x="16" y="610"/>
                    </a:lnTo>
                    <a:lnTo>
                      <a:pt x="14" y="596"/>
                    </a:lnTo>
                    <a:lnTo>
                      <a:pt x="12" y="581"/>
                    </a:lnTo>
                    <a:lnTo>
                      <a:pt x="0" y="449"/>
                    </a:lnTo>
                    <a:lnTo>
                      <a:pt x="4961" y="0"/>
                    </a:lnTo>
                    <a:lnTo>
                      <a:pt x="4973" y="132"/>
                    </a:lnTo>
                    <a:lnTo>
                      <a:pt x="4974" y="147"/>
                    </a:lnTo>
                    <a:lnTo>
                      <a:pt x="4974" y="162"/>
                    </a:lnTo>
                    <a:lnTo>
                      <a:pt x="4973" y="176"/>
                    </a:lnTo>
                    <a:lnTo>
                      <a:pt x="4972" y="190"/>
                    </a:lnTo>
                    <a:lnTo>
                      <a:pt x="4968" y="203"/>
                    </a:lnTo>
                    <a:lnTo>
                      <a:pt x="4966" y="216"/>
                    </a:lnTo>
                    <a:lnTo>
                      <a:pt x="4962" y="228"/>
                    </a:lnTo>
                    <a:lnTo>
                      <a:pt x="4958" y="239"/>
                    </a:lnTo>
                    <a:lnTo>
                      <a:pt x="4952" y="250"/>
                    </a:lnTo>
                    <a:lnTo>
                      <a:pt x="4947" y="259"/>
                    </a:lnTo>
                    <a:lnTo>
                      <a:pt x="4940" y="267"/>
                    </a:lnTo>
                    <a:lnTo>
                      <a:pt x="4934" y="274"/>
                    </a:lnTo>
                    <a:lnTo>
                      <a:pt x="4926" y="280"/>
                    </a:lnTo>
                    <a:lnTo>
                      <a:pt x="4919" y="285"/>
                    </a:lnTo>
                    <a:lnTo>
                      <a:pt x="4911" y="287"/>
                    </a:lnTo>
                    <a:lnTo>
                      <a:pt x="4903" y="289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7" name="ï$1íḋê"/>
              <p:cNvSpPr/>
              <p:nvPr/>
            </p:nvSpPr>
            <p:spPr bwMode="auto">
              <a:xfrm>
                <a:off x="2406443" y="3652321"/>
                <a:ext cx="170381" cy="92552"/>
              </a:xfrm>
              <a:custGeom>
                <a:avLst/>
                <a:gdLst>
                  <a:gd name="T0" fmla="*/ 0 w 406"/>
                  <a:gd name="T1" fmla="*/ 34 h 222"/>
                  <a:gd name="T2" fmla="*/ 388 w 406"/>
                  <a:gd name="T3" fmla="*/ 0 h 222"/>
                  <a:gd name="T4" fmla="*/ 406 w 406"/>
                  <a:gd name="T5" fmla="*/ 186 h 222"/>
                  <a:gd name="T6" fmla="*/ 18 w 406"/>
                  <a:gd name="T7" fmla="*/ 222 h 222"/>
                  <a:gd name="T8" fmla="*/ 0 w 406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4"/>
                    </a:moveTo>
                    <a:lnTo>
                      <a:pt x="388" y="0"/>
                    </a:lnTo>
                    <a:lnTo>
                      <a:pt x="406" y="186"/>
                    </a:lnTo>
                    <a:lnTo>
                      <a:pt x="18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8" name="íṡḷidê"/>
              <p:cNvSpPr/>
              <p:nvPr/>
            </p:nvSpPr>
            <p:spPr bwMode="auto">
              <a:xfrm>
                <a:off x="2591548" y="3635493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9 w 405"/>
                  <a:gd name="T3" fmla="*/ 0 h 222"/>
                  <a:gd name="T4" fmla="*/ 405 w 405"/>
                  <a:gd name="T5" fmla="*/ 186 h 222"/>
                  <a:gd name="T6" fmla="*/ 18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9" y="0"/>
                    </a:lnTo>
                    <a:lnTo>
                      <a:pt x="405" y="186"/>
                    </a:lnTo>
                    <a:lnTo>
                      <a:pt x="18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9" name="ïṣḻiďè"/>
              <p:cNvSpPr/>
              <p:nvPr/>
            </p:nvSpPr>
            <p:spPr bwMode="auto">
              <a:xfrm>
                <a:off x="2780860" y="3618666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7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7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0" name="íṩlíḋè"/>
              <p:cNvSpPr/>
              <p:nvPr/>
            </p:nvSpPr>
            <p:spPr bwMode="auto">
              <a:xfrm>
                <a:off x="2965964" y="3601838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8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8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1" name="ïṥľídè"/>
              <p:cNvSpPr/>
              <p:nvPr/>
            </p:nvSpPr>
            <p:spPr bwMode="auto">
              <a:xfrm>
                <a:off x="3157379" y="3582907"/>
                <a:ext cx="170381" cy="92552"/>
              </a:xfrm>
              <a:custGeom>
                <a:avLst/>
                <a:gdLst>
                  <a:gd name="T0" fmla="*/ 0 w 404"/>
                  <a:gd name="T1" fmla="*/ 35 h 221"/>
                  <a:gd name="T2" fmla="*/ 387 w 404"/>
                  <a:gd name="T3" fmla="*/ 0 h 221"/>
                  <a:gd name="T4" fmla="*/ 404 w 404"/>
                  <a:gd name="T5" fmla="*/ 187 h 221"/>
                  <a:gd name="T6" fmla="*/ 16 w 404"/>
                  <a:gd name="T7" fmla="*/ 221 h 221"/>
                  <a:gd name="T8" fmla="*/ 0 w 404"/>
                  <a:gd name="T9" fmla="*/ 3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1">
                    <a:moveTo>
                      <a:pt x="0" y="35"/>
                    </a:moveTo>
                    <a:lnTo>
                      <a:pt x="387" y="0"/>
                    </a:lnTo>
                    <a:lnTo>
                      <a:pt x="404" y="187"/>
                    </a:lnTo>
                    <a:lnTo>
                      <a:pt x="16" y="2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2" name="ïś1íḑè"/>
              <p:cNvSpPr/>
              <p:nvPr/>
            </p:nvSpPr>
            <p:spPr bwMode="auto">
              <a:xfrm>
                <a:off x="3342484" y="3566080"/>
                <a:ext cx="170381" cy="94656"/>
              </a:xfrm>
              <a:custGeom>
                <a:avLst/>
                <a:gdLst>
                  <a:gd name="T0" fmla="*/ 0 w 406"/>
                  <a:gd name="T1" fmla="*/ 34 h 221"/>
                  <a:gd name="T2" fmla="*/ 388 w 406"/>
                  <a:gd name="T3" fmla="*/ 0 h 221"/>
                  <a:gd name="T4" fmla="*/ 406 w 406"/>
                  <a:gd name="T5" fmla="*/ 186 h 221"/>
                  <a:gd name="T6" fmla="*/ 18 w 406"/>
                  <a:gd name="T7" fmla="*/ 221 h 221"/>
                  <a:gd name="T8" fmla="*/ 0 w 406"/>
                  <a:gd name="T9" fmla="*/ 3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1">
                    <a:moveTo>
                      <a:pt x="0" y="34"/>
                    </a:moveTo>
                    <a:lnTo>
                      <a:pt x="388" y="0"/>
                    </a:lnTo>
                    <a:lnTo>
                      <a:pt x="406" y="186"/>
                    </a:lnTo>
                    <a:lnTo>
                      <a:pt x="18" y="221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3" name="ïŝľïḍé"/>
              <p:cNvSpPr/>
              <p:nvPr/>
            </p:nvSpPr>
            <p:spPr bwMode="auto">
              <a:xfrm>
                <a:off x="3714797" y="3532424"/>
                <a:ext cx="170381" cy="94656"/>
              </a:xfrm>
              <a:custGeom>
                <a:avLst/>
                <a:gdLst>
                  <a:gd name="T0" fmla="*/ 0 w 406"/>
                  <a:gd name="T1" fmla="*/ 36 h 223"/>
                  <a:gd name="T2" fmla="*/ 388 w 406"/>
                  <a:gd name="T3" fmla="*/ 0 h 223"/>
                  <a:gd name="T4" fmla="*/ 406 w 406"/>
                  <a:gd name="T5" fmla="*/ 188 h 223"/>
                  <a:gd name="T6" fmla="*/ 18 w 406"/>
                  <a:gd name="T7" fmla="*/ 223 h 223"/>
                  <a:gd name="T8" fmla="*/ 0 w 406"/>
                  <a:gd name="T9" fmla="*/ 3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3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8"/>
                    </a:lnTo>
                    <a:lnTo>
                      <a:pt x="18" y="2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4" name="iş1îďè"/>
              <p:cNvSpPr/>
              <p:nvPr/>
            </p:nvSpPr>
            <p:spPr bwMode="auto">
              <a:xfrm>
                <a:off x="3916730" y="3513493"/>
                <a:ext cx="172484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8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8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5" name="ïs1íḑè"/>
              <p:cNvSpPr/>
              <p:nvPr/>
            </p:nvSpPr>
            <p:spPr bwMode="auto">
              <a:xfrm>
                <a:off x="4110248" y="3496665"/>
                <a:ext cx="170381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8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8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6" name="îṥ1îḍé"/>
              <p:cNvSpPr/>
              <p:nvPr/>
            </p:nvSpPr>
            <p:spPr bwMode="auto">
              <a:xfrm>
                <a:off x="4295353" y="3479837"/>
                <a:ext cx="170381" cy="94656"/>
              </a:xfrm>
              <a:custGeom>
                <a:avLst/>
                <a:gdLst>
                  <a:gd name="T0" fmla="*/ 0 w 404"/>
                  <a:gd name="T1" fmla="*/ 36 h 222"/>
                  <a:gd name="T2" fmla="*/ 388 w 404"/>
                  <a:gd name="T3" fmla="*/ 0 h 222"/>
                  <a:gd name="T4" fmla="*/ 404 w 404"/>
                  <a:gd name="T5" fmla="*/ 187 h 222"/>
                  <a:gd name="T6" fmla="*/ 17 w 404"/>
                  <a:gd name="T7" fmla="*/ 222 h 222"/>
                  <a:gd name="T8" fmla="*/ 0 w 404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7" name="íSlíḋê"/>
              <p:cNvSpPr/>
              <p:nvPr/>
            </p:nvSpPr>
            <p:spPr bwMode="auto">
              <a:xfrm>
                <a:off x="4482561" y="3463009"/>
                <a:ext cx="170381" cy="94656"/>
              </a:xfrm>
              <a:custGeom>
                <a:avLst/>
                <a:gdLst>
                  <a:gd name="T0" fmla="*/ 0 w 405"/>
                  <a:gd name="T1" fmla="*/ 35 h 222"/>
                  <a:gd name="T2" fmla="*/ 389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5"/>
                    </a:moveTo>
                    <a:lnTo>
                      <a:pt x="389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8" name="ïṩ1îḋe"/>
              <p:cNvSpPr/>
              <p:nvPr/>
            </p:nvSpPr>
            <p:spPr bwMode="auto">
              <a:xfrm>
                <a:off x="4667665" y="3446182"/>
                <a:ext cx="170381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7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9" name="ïṡḻîḋe"/>
              <p:cNvSpPr/>
              <p:nvPr/>
            </p:nvSpPr>
            <p:spPr bwMode="auto">
              <a:xfrm>
                <a:off x="4859081" y="3429354"/>
                <a:ext cx="170381" cy="92552"/>
              </a:xfrm>
              <a:custGeom>
                <a:avLst/>
                <a:gdLst>
                  <a:gd name="T0" fmla="*/ 0 w 404"/>
                  <a:gd name="T1" fmla="*/ 36 h 222"/>
                  <a:gd name="T2" fmla="*/ 388 w 404"/>
                  <a:gd name="T3" fmla="*/ 0 h 222"/>
                  <a:gd name="T4" fmla="*/ 404 w 404"/>
                  <a:gd name="T5" fmla="*/ 187 h 222"/>
                  <a:gd name="T6" fmla="*/ 17 w 404"/>
                  <a:gd name="T7" fmla="*/ 222 h 222"/>
                  <a:gd name="T8" fmla="*/ 0 w 404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0" name="íśļiḍê"/>
              <p:cNvSpPr/>
              <p:nvPr/>
            </p:nvSpPr>
            <p:spPr bwMode="auto">
              <a:xfrm>
                <a:off x="2416960" y="3759598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4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4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1" name="iṡḷîḑe"/>
              <p:cNvSpPr/>
              <p:nvPr/>
            </p:nvSpPr>
            <p:spPr bwMode="auto">
              <a:xfrm>
                <a:off x="2602064" y="3742771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2" name="ísľîḑè"/>
              <p:cNvSpPr/>
              <p:nvPr/>
            </p:nvSpPr>
            <p:spPr bwMode="auto">
              <a:xfrm>
                <a:off x="2789273" y="3725943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3" name="íŝḷiďè"/>
              <p:cNvSpPr/>
              <p:nvPr/>
            </p:nvSpPr>
            <p:spPr bwMode="auto">
              <a:xfrm>
                <a:off x="2974378" y="370911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4" name="i$ḷiḑe"/>
              <p:cNvSpPr/>
              <p:nvPr/>
            </p:nvSpPr>
            <p:spPr bwMode="auto">
              <a:xfrm>
                <a:off x="3167897" y="3692288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5" name="íSlïḍe"/>
              <p:cNvSpPr/>
              <p:nvPr/>
            </p:nvSpPr>
            <p:spPr bwMode="auto">
              <a:xfrm>
                <a:off x="3353002" y="3675460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6" name="iṡļíḋê"/>
              <p:cNvSpPr/>
              <p:nvPr/>
            </p:nvSpPr>
            <p:spPr bwMode="auto">
              <a:xfrm>
                <a:off x="3540209" y="3658632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i$ḷiḋe"/>
              <p:cNvSpPr/>
              <p:nvPr/>
            </p:nvSpPr>
            <p:spPr bwMode="auto">
              <a:xfrm>
                <a:off x="3725314" y="3641804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8" name="îśḻîḋé"/>
              <p:cNvSpPr/>
              <p:nvPr/>
            </p:nvSpPr>
            <p:spPr bwMode="auto">
              <a:xfrm>
                <a:off x="3927246" y="3622873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3 h 329"/>
                  <a:gd name="T6" fmla="*/ 26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9" name="íSľiďè"/>
              <p:cNvSpPr/>
              <p:nvPr/>
            </p:nvSpPr>
            <p:spPr bwMode="auto">
              <a:xfrm>
                <a:off x="4120765" y="3606045"/>
                <a:ext cx="172484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0" name="i$ḻîdé"/>
              <p:cNvSpPr/>
              <p:nvPr/>
            </p:nvSpPr>
            <p:spPr bwMode="auto">
              <a:xfrm>
                <a:off x="4305870" y="3589217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1" name="îṩḷíḑe"/>
              <p:cNvSpPr/>
              <p:nvPr/>
            </p:nvSpPr>
            <p:spPr bwMode="auto">
              <a:xfrm>
                <a:off x="4678183" y="3536631"/>
                <a:ext cx="370210" cy="157760"/>
              </a:xfrm>
              <a:custGeom>
                <a:avLst/>
                <a:gdLst>
                  <a:gd name="T0" fmla="*/ 0 w 879"/>
                  <a:gd name="T1" fmla="*/ 78 h 371"/>
                  <a:gd name="T2" fmla="*/ 853 w 879"/>
                  <a:gd name="T3" fmla="*/ 0 h 371"/>
                  <a:gd name="T4" fmla="*/ 879 w 879"/>
                  <a:gd name="T5" fmla="*/ 294 h 371"/>
                  <a:gd name="T6" fmla="*/ 27 w 879"/>
                  <a:gd name="T7" fmla="*/ 371 h 371"/>
                  <a:gd name="T8" fmla="*/ 0 w 879"/>
                  <a:gd name="T9" fmla="*/ 78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9" h="371">
                    <a:moveTo>
                      <a:pt x="0" y="78"/>
                    </a:moveTo>
                    <a:lnTo>
                      <a:pt x="853" y="0"/>
                    </a:lnTo>
                    <a:lnTo>
                      <a:pt x="879" y="294"/>
                    </a:lnTo>
                    <a:lnTo>
                      <a:pt x="27" y="371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2" name="ïşļiḋé"/>
              <p:cNvSpPr/>
              <p:nvPr/>
            </p:nvSpPr>
            <p:spPr bwMode="auto">
              <a:xfrm>
                <a:off x="2431685" y="3906841"/>
                <a:ext cx="244002" cy="145140"/>
              </a:xfrm>
              <a:custGeom>
                <a:avLst/>
                <a:gdLst>
                  <a:gd name="T0" fmla="*/ 0 w 580"/>
                  <a:gd name="T1" fmla="*/ 49 h 343"/>
                  <a:gd name="T2" fmla="*/ 553 w 580"/>
                  <a:gd name="T3" fmla="*/ 0 h 343"/>
                  <a:gd name="T4" fmla="*/ 580 w 580"/>
                  <a:gd name="T5" fmla="*/ 293 h 343"/>
                  <a:gd name="T6" fmla="*/ 26 w 580"/>
                  <a:gd name="T7" fmla="*/ 343 h 343"/>
                  <a:gd name="T8" fmla="*/ 0 w 580"/>
                  <a:gd name="T9" fmla="*/ 49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343">
                    <a:moveTo>
                      <a:pt x="0" y="49"/>
                    </a:moveTo>
                    <a:lnTo>
                      <a:pt x="553" y="0"/>
                    </a:lnTo>
                    <a:lnTo>
                      <a:pt x="580" y="293"/>
                    </a:lnTo>
                    <a:lnTo>
                      <a:pt x="26" y="343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3" name="î$ḻîḍe"/>
              <p:cNvSpPr/>
              <p:nvPr/>
            </p:nvSpPr>
            <p:spPr bwMode="auto">
              <a:xfrm>
                <a:off x="2688307" y="3887909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4" name="íşḷîḍè"/>
              <p:cNvSpPr/>
              <p:nvPr/>
            </p:nvSpPr>
            <p:spPr bwMode="auto">
              <a:xfrm>
                <a:off x="2877619" y="3871081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5" name="îṧļiḋê"/>
              <p:cNvSpPr/>
              <p:nvPr/>
            </p:nvSpPr>
            <p:spPr bwMode="auto">
              <a:xfrm>
                <a:off x="3062724" y="3854254"/>
                <a:ext cx="172484" cy="136726"/>
              </a:xfrm>
              <a:custGeom>
                <a:avLst/>
                <a:gdLst>
                  <a:gd name="T0" fmla="*/ 0 w 414"/>
                  <a:gd name="T1" fmla="*/ 35 h 328"/>
                  <a:gd name="T2" fmla="*/ 387 w 414"/>
                  <a:gd name="T3" fmla="*/ 0 h 328"/>
                  <a:gd name="T4" fmla="*/ 414 w 414"/>
                  <a:gd name="T5" fmla="*/ 293 h 328"/>
                  <a:gd name="T6" fmla="*/ 27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7" y="0"/>
                    </a:lnTo>
                    <a:lnTo>
                      <a:pt x="414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6" name="ïṡ1iḋê"/>
              <p:cNvSpPr/>
              <p:nvPr/>
            </p:nvSpPr>
            <p:spPr bwMode="auto">
              <a:xfrm>
                <a:off x="3439243" y="3820598"/>
                <a:ext cx="174588" cy="136726"/>
              </a:xfrm>
              <a:custGeom>
                <a:avLst/>
                <a:gdLst>
                  <a:gd name="T0" fmla="*/ 0 w 413"/>
                  <a:gd name="T1" fmla="*/ 35 h 328"/>
                  <a:gd name="T2" fmla="*/ 387 w 413"/>
                  <a:gd name="T3" fmla="*/ 0 h 328"/>
                  <a:gd name="T4" fmla="*/ 413 w 413"/>
                  <a:gd name="T5" fmla="*/ 293 h 328"/>
                  <a:gd name="T6" fmla="*/ 25 w 413"/>
                  <a:gd name="T7" fmla="*/ 328 h 328"/>
                  <a:gd name="T8" fmla="*/ 0 w 413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328">
                    <a:moveTo>
                      <a:pt x="0" y="35"/>
                    </a:moveTo>
                    <a:lnTo>
                      <a:pt x="387" y="0"/>
                    </a:lnTo>
                    <a:lnTo>
                      <a:pt x="413" y="293"/>
                    </a:lnTo>
                    <a:lnTo>
                      <a:pt x="25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7" name="íṡļîḓè"/>
              <p:cNvSpPr/>
              <p:nvPr/>
            </p:nvSpPr>
            <p:spPr bwMode="auto">
              <a:xfrm>
                <a:off x="3626452" y="3803770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8" name="iṡḷïḑé"/>
              <p:cNvSpPr/>
              <p:nvPr/>
            </p:nvSpPr>
            <p:spPr bwMode="auto">
              <a:xfrm>
                <a:off x="3811557" y="3786943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9" name="íṥḻîḍe"/>
              <p:cNvSpPr/>
              <p:nvPr/>
            </p:nvSpPr>
            <p:spPr bwMode="auto">
              <a:xfrm>
                <a:off x="4013489" y="3768012"/>
                <a:ext cx="174588" cy="138829"/>
              </a:xfrm>
              <a:custGeom>
                <a:avLst/>
                <a:gdLst>
                  <a:gd name="T0" fmla="*/ 0 w 415"/>
                  <a:gd name="T1" fmla="*/ 34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0" name="ïş1íḓê"/>
              <p:cNvSpPr/>
              <p:nvPr/>
            </p:nvSpPr>
            <p:spPr bwMode="auto">
              <a:xfrm>
                <a:off x="4207008" y="3751185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1" name="îṣḷîdê"/>
              <p:cNvSpPr/>
              <p:nvPr/>
            </p:nvSpPr>
            <p:spPr bwMode="auto">
              <a:xfrm>
                <a:off x="4392112" y="3734357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2" name="îṥḻidê"/>
              <p:cNvSpPr/>
              <p:nvPr/>
            </p:nvSpPr>
            <p:spPr bwMode="auto">
              <a:xfrm>
                <a:off x="4585631" y="371542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3" name="îṣlíḓê"/>
              <p:cNvSpPr/>
              <p:nvPr/>
            </p:nvSpPr>
            <p:spPr bwMode="auto">
              <a:xfrm>
                <a:off x="4770736" y="3688081"/>
                <a:ext cx="305003" cy="298692"/>
              </a:xfrm>
              <a:custGeom>
                <a:avLst/>
                <a:gdLst>
                  <a:gd name="T0" fmla="*/ 0 w 722"/>
                  <a:gd name="T1" fmla="*/ 60 h 706"/>
                  <a:gd name="T2" fmla="*/ 662 w 722"/>
                  <a:gd name="T3" fmla="*/ 0 h 706"/>
                  <a:gd name="T4" fmla="*/ 683 w 722"/>
                  <a:gd name="T5" fmla="*/ 220 h 706"/>
                  <a:gd name="T6" fmla="*/ 689 w 722"/>
                  <a:gd name="T7" fmla="*/ 293 h 706"/>
                  <a:gd name="T8" fmla="*/ 722 w 722"/>
                  <a:gd name="T9" fmla="*/ 656 h 706"/>
                  <a:gd name="T10" fmla="*/ 177 w 722"/>
                  <a:gd name="T11" fmla="*/ 706 h 706"/>
                  <a:gd name="T12" fmla="*/ 144 w 722"/>
                  <a:gd name="T13" fmla="*/ 342 h 706"/>
                  <a:gd name="T14" fmla="*/ 27 w 722"/>
                  <a:gd name="T15" fmla="*/ 353 h 706"/>
                  <a:gd name="T16" fmla="*/ 0 w 722"/>
                  <a:gd name="T17" fmla="*/ 6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2" h="706">
                    <a:moveTo>
                      <a:pt x="0" y="60"/>
                    </a:moveTo>
                    <a:lnTo>
                      <a:pt x="662" y="0"/>
                    </a:lnTo>
                    <a:lnTo>
                      <a:pt x="683" y="220"/>
                    </a:lnTo>
                    <a:lnTo>
                      <a:pt x="689" y="293"/>
                    </a:lnTo>
                    <a:lnTo>
                      <a:pt x="722" y="656"/>
                    </a:lnTo>
                    <a:lnTo>
                      <a:pt x="177" y="706"/>
                    </a:lnTo>
                    <a:lnTo>
                      <a:pt x="144" y="342"/>
                    </a:lnTo>
                    <a:lnTo>
                      <a:pt x="27" y="353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4" name="íṧlïḓé"/>
              <p:cNvSpPr/>
              <p:nvPr/>
            </p:nvSpPr>
            <p:spPr bwMode="auto">
              <a:xfrm>
                <a:off x="2759825" y="4035151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5" name="i$ḻïḋè"/>
              <p:cNvSpPr/>
              <p:nvPr/>
            </p:nvSpPr>
            <p:spPr bwMode="auto">
              <a:xfrm>
                <a:off x="2947032" y="4018324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6" name="îsļïďe"/>
              <p:cNvSpPr/>
              <p:nvPr/>
            </p:nvSpPr>
            <p:spPr bwMode="auto">
              <a:xfrm>
                <a:off x="3132137" y="4001496"/>
                <a:ext cx="174588" cy="138829"/>
              </a:xfrm>
              <a:custGeom>
                <a:avLst/>
                <a:gdLst>
                  <a:gd name="T0" fmla="*/ 0 w 414"/>
                  <a:gd name="T1" fmla="*/ 34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7" name="îṩlïdê"/>
              <p:cNvSpPr/>
              <p:nvPr/>
            </p:nvSpPr>
            <p:spPr bwMode="auto">
              <a:xfrm>
                <a:off x="3323553" y="3984668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8" name="ïṡľïdé"/>
              <p:cNvSpPr/>
              <p:nvPr/>
            </p:nvSpPr>
            <p:spPr bwMode="auto">
              <a:xfrm>
                <a:off x="3508658" y="3967841"/>
                <a:ext cx="174588" cy="138829"/>
              </a:xfrm>
              <a:custGeom>
                <a:avLst/>
                <a:gdLst>
                  <a:gd name="T0" fmla="*/ 0 w 415"/>
                  <a:gd name="T1" fmla="*/ 34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9" name="ïṣliďê"/>
              <p:cNvSpPr/>
              <p:nvPr/>
            </p:nvSpPr>
            <p:spPr bwMode="auto">
              <a:xfrm>
                <a:off x="3697969" y="3951013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0" name="îšḻiḍê"/>
              <p:cNvSpPr/>
              <p:nvPr/>
            </p:nvSpPr>
            <p:spPr bwMode="auto">
              <a:xfrm>
                <a:off x="3883074" y="393418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1" name="ïšlîḋe"/>
              <p:cNvSpPr/>
              <p:nvPr/>
            </p:nvSpPr>
            <p:spPr bwMode="auto">
              <a:xfrm>
                <a:off x="4085007" y="3915255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2" name="íṧḷiḓè"/>
              <p:cNvSpPr/>
              <p:nvPr/>
            </p:nvSpPr>
            <p:spPr bwMode="auto">
              <a:xfrm>
                <a:off x="4276421" y="3898427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3" name="ïṥļídè"/>
              <p:cNvSpPr/>
              <p:nvPr/>
            </p:nvSpPr>
            <p:spPr bwMode="auto">
              <a:xfrm>
                <a:off x="4461526" y="3881599"/>
                <a:ext cx="174588" cy="138829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4" name="íś1iḓé"/>
              <p:cNvSpPr/>
              <p:nvPr/>
            </p:nvSpPr>
            <p:spPr bwMode="auto">
              <a:xfrm>
                <a:off x="4650838" y="3864772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5" name="iṣlîḋe"/>
              <p:cNvSpPr/>
              <p:nvPr/>
            </p:nvSpPr>
            <p:spPr bwMode="auto">
              <a:xfrm>
                <a:off x="2444305" y="4047772"/>
                <a:ext cx="300796" cy="149347"/>
              </a:xfrm>
              <a:custGeom>
                <a:avLst/>
                <a:gdLst>
                  <a:gd name="T0" fmla="*/ 0 w 715"/>
                  <a:gd name="T1" fmla="*/ 62 h 356"/>
                  <a:gd name="T2" fmla="*/ 688 w 715"/>
                  <a:gd name="T3" fmla="*/ 0 h 356"/>
                  <a:gd name="T4" fmla="*/ 715 w 715"/>
                  <a:gd name="T5" fmla="*/ 293 h 356"/>
                  <a:gd name="T6" fmla="*/ 26 w 715"/>
                  <a:gd name="T7" fmla="*/ 356 h 356"/>
                  <a:gd name="T8" fmla="*/ 0 w 715"/>
                  <a:gd name="T9" fmla="*/ 62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5" h="356">
                    <a:moveTo>
                      <a:pt x="0" y="62"/>
                    </a:moveTo>
                    <a:lnTo>
                      <a:pt x="688" y="0"/>
                    </a:lnTo>
                    <a:lnTo>
                      <a:pt x="715" y="293"/>
                    </a:lnTo>
                    <a:lnTo>
                      <a:pt x="26" y="356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6" name="iṥ1íďè"/>
              <p:cNvSpPr/>
              <p:nvPr/>
            </p:nvSpPr>
            <p:spPr bwMode="auto">
              <a:xfrm>
                <a:off x="2867101" y="4180291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7" name="îś1íḍe"/>
              <p:cNvSpPr/>
              <p:nvPr/>
            </p:nvSpPr>
            <p:spPr bwMode="auto">
              <a:xfrm>
                <a:off x="3052206" y="4163463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8" name="iṧḷïḍè"/>
              <p:cNvSpPr/>
              <p:nvPr/>
            </p:nvSpPr>
            <p:spPr bwMode="auto">
              <a:xfrm>
                <a:off x="3245724" y="4146636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9" name="í$ḷíḓe"/>
              <p:cNvSpPr/>
              <p:nvPr/>
            </p:nvSpPr>
            <p:spPr bwMode="auto">
              <a:xfrm>
                <a:off x="3430829" y="4129808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4 h 329"/>
                  <a:gd name="T6" fmla="*/ 26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0" name="ïŝ1îḍé"/>
              <p:cNvSpPr/>
              <p:nvPr/>
            </p:nvSpPr>
            <p:spPr bwMode="auto">
              <a:xfrm>
                <a:off x="3618038" y="4112980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1" name="ïšļîde"/>
              <p:cNvSpPr/>
              <p:nvPr/>
            </p:nvSpPr>
            <p:spPr bwMode="auto">
              <a:xfrm>
                <a:off x="3803143" y="4096152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2" name="íṩļíḑê"/>
              <p:cNvSpPr/>
              <p:nvPr/>
            </p:nvSpPr>
            <p:spPr bwMode="auto">
              <a:xfrm>
                <a:off x="4198594" y="4060393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3" name="íšḷïḋe"/>
              <p:cNvSpPr/>
              <p:nvPr/>
            </p:nvSpPr>
            <p:spPr bwMode="auto">
              <a:xfrm>
                <a:off x="4383699" y="4043565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4" name="ïslïḋe"/>
              <p:cNvSpPr/>
              <p:nvPr/>
            </p:nvSpPr>
            <p:spPr bwMode="auto">
              <a:xfrm>
                <a:off x="4573010" y="4026738"/>
                <a:ext cx="172484" cy="136726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4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4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5" name="íŝḷïḍè"/>
              <p:cNvSpPr/>
              <p:nvPr/>
            </p:nvSpPr>
            <p:spPr bwMode="auto">
              <a:xfrm>
                <a:off x="2454822" y="4192912"/>
                <a:ext cx="384934" cy="157760"/>
              </a:xfrm>
              <a:custGeom>
                <a:avLst/>
                <a:gdLst>
                  <a:gd name="T0" fmla="*/ 0 w 916"/>
                  <a:gd name="T1" fmla="*/ 80 h 374"/>
                  <a:gd name="T2" fmla="*/ 889 w 916"/>
                  <a:gd name="T3" fmla="*/ 0 h 374"/>
                  <a:gd name="T4" fmla="*/ 916 w 916"/>
                  <a:gd name="T5" fmla="*/ 293 h 374"/>
                  <a:gd name="T6" fmla="*/ 27 w 916"/>
                  <a:gd name="T7" fmla="*/ 374 h 374"/>
                  <a:gd name="T8" fmla="*/ 0 w 916"/>
                  <a:gd name="T9" fmla="*/ 8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74">
                    <a:moveTo>
                      <a:pt x="0" y="80"/>
                    </a:moveTo>
                    <a:lnTo>
                      <a:pt x="889" y="0"/>
                    </a:lnTo>
                    <a:lnTo>
                      <a:pt x="916" y="293"/>
                    </a:lnTo>
                    <a:lnTo>
                      <a:pt x="27" y="37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6" name="íSḷíḑé"/>
              <p:cNvSpPr/>
              <p:nvPr/>
            </p:nvSpPr>
            <p:spPr bwMode="auto">
              <a:xfrm>
                <a:off x="4762322" y="3995186"/>
                <a:ext cx="323933" cy="151449"/>
              </a:xfrm>
              <a:custGeom>
                <a:avLst/>
                <a:gdLst>
                  <a:gd name="T0" fmla="*/ 0 w 770"/>
                  <a:gd name="T1" fmla="*/ 67 h 360"/>
                  <a:gd name="T2" fmla="*/ 744 w 770"/>
                  <a:gd name="T3" fmla="*/ 0 h 360"/>
                  <a:gd name="T4" fmla="*/ 770 w 770"/>
                  <a:gd name="T5" fmla="*/ 293 h 360"/>
                  <a:gd name="T6" fmla="*/ 26 w 770"/>
                  <a:gd name="T7" fmla="*/ 360 h 360"/>
                  <a:gd name="T8" fmla="*/ 0 w 770"/>
                  <a:gd name="T9" fmla="*/ 67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0" h="360">
                    <a:moveTo>
                      <a:pt x="0" y="67"/>
                    </a:moveTo>
                    <a:lnTo>
                      <a:pt x="744" y="0"/>
                    </a:lnTo>
                    <a:lnTo>
                      <a:pt x="770" y="293"/>
                    </a:lnTo>
                    <a:lnTo>
                      <a:pt x="26" y="36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7" name="îṩḷîḓê"/>
              <p:cNvSpPr/>
              <p:nvPr/>
            </p:nvSpPr>
            <p:spPr bwMode="auto">
              <a:xfrm>
                <a:off x="2467443" y="4375912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8" name="ïşļïḋê"/>
              <p:cNvSpPr/>
              <p:nvPr/>
            </p:nvSpPr>
            <p:spPr bwMode="auto">
              <a:xfrm>
                <a:off x="2656755" y="4359085"/>
                <a:ext cx="174588" cy="136726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6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9" name="íşľïḓè"/>
              <p:cNvSpPr/>
              <p:nvPr/>
            </p:nvSpPr>
            <p:spPr bwMode="auto">
              <a:xfrm>
                <a:off x="2841859" y="4342257"/>
                <a:ext cx="174588" cy="136726"/>
              </a:xfrm>
              <a:custGeom>
                <a:avLst/>
                <a:gdLst>
                  <a:gd name="T0" fmla="*/ 0 w 415"/>
                  <a:gd name="T1" fmla="*/ 35 h 329"/>
                  <a:gd name="T2" fmla="*/ 389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0" name="íSļíḋè"/>
              <p:cNvSpPr/>
              <p:nvPr/>
            </p:nvSpPr>
            <p:spPr bwMode="auto">
              <a:xfrm>
                <a:off x="3033275" y="4323326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7 w 414"/>
                  <a:gd name="T3" fmla="*/ 0 h 329"/>
                  <a:gd name="T4" fmla="*/ 414 w 414"/>
                  <a:gd name="T5" fmla="*/ 293 h 329"/>
                  <a:gd name="T6" fmla="*/ 27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7" y="0"/>
                    </a:lnTo>
                    <a:lnTo>
                      <a:pt x="414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1" name="îṩ1idé"/>
              <p:cNvSpPr/>
              <p:nvPr/>
            </p:nvSpPr>
            <p:spPr bwMode="auto">
              <a:xfrm>
                <a:off x="3231001" y="4245498"/>
                <a:ext cx="856110" cy="197726"/>
              </a:xfrm>
              <a:custGeom>
                <a:avLst/>
                <a:gdLst>
                  <a:gd name="T0" fmla="*/ 0 w 2032"/>
                  <a:gd name="T1" fmla="*/ 181 h 474"/>
                  <a:gd name="T2" fmla="*/ 2005 w 2032"/>
                  <a:gd name="T3" fmla="*/ 0 h 474"/>
                  <a:gd name="T4" fmla="*/ 2032 w 2032"/>
                  <a:gd name="T5" fmla="*/ 294 h 474"/>
                  <a:gd name="T6" fmla="*/ 26 w 2032"/>
                  <a:gd name="T7" fmla="*/ 474 h 474"/>
                  <a:gd name="T8" fmla="*/ 0 w 2032"/>
                  <a:gd name="T9" fmla="*/ 18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2" h="474">
                    <a:moveTo>
                      <a:pt x="0" y="181"/>
                    </a:moveTo>
                    <a:lnTo>
                      <a:pt x="2005" y="0"/>
                    </a:lnTo>
                    <a:lnTo>
                      <a:pt x="2032" y="294"/>
                    </a:lnTo>
                    <a:lnTo>
                      <a:pt x="26" y="474"/>
                    </a:lnTo>
                    <a:lnTo>
                      <a:pt x="0" y="1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2" name="ïšliḋé"/>
              <p:cNvSpPr/>
              <p:nvPr/>
            </p:nvSpPr>
            <p:spPr bwMode="auto">
              <a:xfrm>
                <a:off x="4103937" y="4224463"/>
                <a:ext cx="216657" cy="140933"/>
              </a:xfrm>
              <a:custGeom>
                <a:avLst/>
                <a:gdLst>
                  <a:gd name="T0" fmla="*/ 0 w 514"/>
                  <a:gd name="T1" fmla="*/ 44 h 337"/>
                  <a:gd name="T2" fmla="*/ 487 w 514"/>
                  <a:gd name="T3" fmla="*/ 0 h 337"/>
                  <a:gd name="T4" fmla="*/ 514 w 514"/>
                  <a:gd name="T5" fmla="*/ 293 h 337"/>
                  <a:gd name="T6" fmla="*/ 27 w 514"/>
                  <a:gd name="T7" fmla="*/ 337 h 337"/>
                  <a:gd name="T8" fmla="*/ 0 w 514"/>
                  <a:gd name="T9" fmla="*/ 4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337">
                    <a:moveTo>
                      <a:pt x="0" y="44"/>
                    </a:moveTo>
                    <a:lnTo>
                      <a:pt x="487" y="0"/>
                    </a:lnTo>
                    <a:lnTo>
                      <a:pt x="514" y="293"/>
                    </a:lnTo>
                    <a:lnTo>
                      <a:pt x="27" y="337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3" name="í$ľíde"/>
              <p:cNvSpPr/>
              <p:nvPr/>
            </p:nvSpPr>
            <p:spPr bwMode="auto">
              <a:xfrm>
                <a:off x="4339525" y="4199221"/>
                <a:ext cx="244002" cy="145140"/>
              </a:xfrm>
              <a:custGeom>
                <a:avLst/>
                <a:gdLst>
                  <a:gd name="T0" fmla="*/ 0 w 578"/>
                  <a:gd name="T1" fmla="*/ 50 h 343"/>
                  <a:gd name="T2" fmla="*/ 551 w 578"/>
                  <a:gd name="T3" fmla="*/ 0 h 343"/>
                  <a:gd name="T4" fmla="*/ 578 w 578"/>
                  <a:gd name="T5" fmla="*/ 294 h 343"/>
                  <a:gd name="T6" fmla="*/ 27 w 578"/>
                  <a:gd name="T7" fmla="*/ 343 h 343"/>
                  <a:gd name="T8" fmla="*/ 0 w 578"/>
                  <a:gd name="T9" fmla="*/ 5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8" h="343">
                    <a:moveTo>
                      <a:pt x="0" y="50"/>
                    </a:moveTo>
                    <a:lnTo>
                      <a:pt x="551" y="0"/>
                    </a:lnTo>
                    <a:lnTo>
                      <a:pt x="578" y="294"/>
                    </a:lnTo>
                    <a:lnTo>
                      <a:pt x="27" y="343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4" name="íṡľîḍé"/>
              <p:cNvSpPr/>
              <p:nvPr/>
            </p:nvSpPr>
            <p:spPr bwMode="auto">
              <a:xfrm>
                <a:off x="4606666" y="4245498"/>
                <a:ext cx="149347" cy="75725"/>
              </a:xfrm>
              <a:custGeom>
                <a:avLst/>
                <a:gdLst>
                  <a:gd name="T0" fmla="*/ 0 w 358"/>
                  <a:gd name="T1" fmla="*/ 31 h 177"/>
                  <a:gd name="T2" fmla="*/ 345 w 358"/>
                  <a:gd name="T3" fmla="*/ 0 h 177"/>
                  <a:gd name="T4" fmla="*/ 358 w 358"/>
                  <a:gd name="T5" fmla="*/ 146 h 177"/>
                  <a:gd name="T6" fmla="*/ 13 w 358"/>
                  <a:gd name="T7" fmla="*/ 177 h 177"/>
                  <a:gd name="T8" fmla="*/ 0 w 358"/>
                  <a:gd name="T9" fmla="*/ 3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77">
                    <a:moveTo>
                      <a:pt x="0" y="31"/>
                    </a:moveTo>
                    <a:lnTo>
                      <a:pt x="345" y="0"/>
                    </a:lnTo>
                    <a:lnTo>
                      <a:pt x="358" y="146"/>
                    </a:lnTo>
                    <a:lnTo>
                      <a:pt x="13" y="17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5" name="ïślíďé"/>
              <p:cNvSpPr/>
              <p:nvPr/>
            </p:nvSpPr>
            <p:spPr bwMode="auto">
              <a:xfrm>
                <a:off x="4781252" y="4230774"/>
                <a:ext cx="149347" cy="73622"/>
              </a:xfrm>
              <a:custGeom>
                <a:avLst/>
                <a:gdLst>
                  <a:gd name="T0" fmla="*/ 0 w 358"/>
                  <a:gd name="T1" fmla="*/ 31 h 177"/>
                  <a:gd name="T2" fmla="*/ 345 w 358"/>
                  <a:gd name="T3" fmla="*/ 0 h 177"/>
                  <a:gd name="T4" fmla="*/ 358 w 358"/>
                  <a:gd name="T5" fmla="*/ 147 h 177"/>
                  <a:gd name="T6" fmla="*/ 13 w 358"/>
                  <a:gd name="T7" fmla="*/ 177 h 177"/>
                  <a:gd name="T8" fmla="*/ 0 w 358"/>
                  <a:gd name="T9" fmla="*/ 3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77">
                    <a:moveTo>
                      <a:pt x="0" y="31"/>
                    </a:moveTo>
                    <a:lnTo>
                      <a:pt x="345" y="0"/>
                    </a:lnTo>
                    <a:lnTo>
                      <a:pt x="358" y="147"/>
                    </a:lnTo>
                    <a:lnTo>
                      <a:pt x="13" y="17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6" name="i$líde"/>
              <p:cNvSpPr/>
              <p:nvPr/>
            </p:nvSpPr>
            <p:spPr bwMode="auto">
              <a:xfrm>
                <a:off x="4960047" y="4213946"/>
                <a:ext cx="149347" cy="73622"/>
              </a:xfrm>
              <a:custGeom>
                <a:avLst/>
                <a:gdLst>
                  <a:gd name="T0" fmla="*/ 0 w 359"/>
                  <a:gd name="T1" fmla="*/ 30 h 177"/>
                  <a:gd name="T2" fmla="*/ 345 w 359"/>
                  <a:gd name="T3" fmla="*/ 0 h 177"/>
                  <a:gd name="T4" fmla="*/ 359 w 359"/>
                  <a:gd name="T5" fmla="*/ 146 h 177"/>
                  <a:gd name="T6" fmla="*/ 13 w 359"/>
                  <a:gd name="T7" fmla="*/ 177 h 177"/>
                  <a:gd name="T8" fmla="*/ 0 w 359"/>
                  <a:gd name="T9" fmla="*/ 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177">
                    <a:moveTo>
                      <a:pt x="0" y="30"/>
                    </a:moveTo>
                    <a:lnTo>
                      <a:pt x="345" y="0"/>
                    </a:lnTo>
                    <a:lnTo>
                      <a:pt x="359" y="146"/>
                    </a:lnTo>
                    <a:lnTo>
                      <a:pt x="13" y="177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7" name="ïṥḻiďè"/>
              <p:cNvSpPr/>
              <p:nvPr/>
            </p:nvSpPr>
            <p:spPr bwMode="auto">
              <a:xfrm>
                <a:off x="4772839" y="4152945"/>
                <a:ext cx="151449" cy="73622"/>
              </a:xfrm>
              <a:custGeom>
                <a:avLst/>
                <a:gdLst>
                  <a:gd name="T0" fmla="*/ 0 w 359"/>
                  <a:gd name="T1" fmla="*/ 31 h 178"/>
                  <a:gd name="T2" fmla="*/ 346 w 359"/>
                  <a:gd name="T3" fmla="*/ 0 h 178"/>
                  <a:gd name="T4" fmla="*/ 359 w 359"/>
                  <a:gd name="T5" fmla="*/ 147 h 178"/>
                  <a:gd name="T6" fmla="*/ 14 w 359"/>
                  <a:gd name="T7" fmla="*/ 178 h 178"/>
                  <a:gd name="T8" fmla="*/ 0 w 359"/>
                  <a:gd name="T9" fmla="*/ 3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178">
                    <a:moveTo>
                      <a:pt x="0" y="31"/>
                    </a:moveTo>
                    <a:lnTo>
                      <a:pt x="346" y="0"/>
                    </a:lnTo>
                    <a:lnTo>
                      <a:pt x="359" y="147"/>
                    </a:lnTo>
                    <a:lnTo>
                      <a:pt x="14" y="178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8" name="î$ḷïḑé"/>
              <p:cNvSpPr/>
              <p:nvPr/>
            </p:nvSpPr>
            <p:spPr bwMode="auto">
              <a:xfrm>
                <a:off x="3409794" y="4470569"/>
                <a:ext cx="837178" cy="660487"/>
              </a:xfrm>
              <a:custGeom>
                <a:avLst/>
                <a:gdLst>
                  <a:gd name="T0" fmla="*/ 1736 w 1990"/>
                  <a:gd name="T1" fmla="*/ 1 h 1573"/>
                  <a:gd name="T2" fmla="*/ 1764 w 1990"/>
                  <a:gd name="T3" fmla="*/ 1 h 1573"/>
                  <a:gd name="T4" fmla="*/ 1790 w 1990"/>
                  <a:gd name="T5" fmla="*/ 7 h 1573"/>
                  <a:gd name="T6" fmla="*/ 1814 w 1990"/>
                  <a:gd name="T7" fmla="*/ 17 h 1573"/>
                  <a:gd name="T8" fmla="*/ 1836 w 1990"/>
                  <a:gd name="T9" fmla="*/ 32 h 1573"/>
                  <a:gd name="T10" fmla="*/ 1854 w 1990"/>
                  <a:gd name="T11" fmla="*/ 52 h 1573"/>
                  <a:gd name="T12" fmla="*/ 1870 w 1990"/>
                  <a:gd name="T13" fmla="*/ 73 h 1573"/>
                  <a:gd name="T14" fmla="*/ 1880 w 1990"/>
                  <a:gd name="T15" fmla="*/ 98 h 1573"/>
                  <a:gd name="T16" fmla="*/ 1885 w 1990"/>
                  <a:gd name="T17" fmla="*/ 126 h 1573"/>
                  <a:gd name="T18" fmla="*/ 1990 w 1990"/>
                  <a:gd name="T19" fmla="*/ 1290 h 1573"/>
                  <a:gd name="T20" fmla="*/ 1986 w 1990"/>
                  <a:gd name="T21" fmla="*/ 1319 h 1573"/>
                  <a:gd name="T22" fmla="*/ 1979 w 1990"/>
                  <a:gd name="T23" fmla="*/ 1343 h 1573"/>
                  <a:gd name="T24" fmla="*/ 1966 w 1990"/>
                  <a:gd name="T25" fmla="*/ 1367 h 1573"/>
                  <a:gd name="T26" fmla="*/ 1948 w 1990"/>
                  <a:gd name="T27" fmla="*/ 1388 h 1573"/>
                  <a:gd name="T28" fmla="*/ 1928 w 1990"/>
                  <a:gd name="T29" fmla="*/ 1404 h 1573"/>
                  <a:gd name="T30" fmla="*/ 1904 w 1990"/>
                  <a:gd name="T31" fmla="*/ 1417 h 1573"/>
                  <a:gd name="T32" fmla="*/ 1878 w 1990"/>
                  <a:gd name="T33" fmla="*/ 1425 h 1573"/>
                  <a:gd name="T34" fmla="*/ 254 w 1990"/>
                  <a:gd name="T35" fmla="*/ 1573 h 1573"/>
                  <a:gd name="T36" fmla="*/ 226 w 1990"/>
                  <a:gd name="T37" fmla="*/ 1572 h 1573"/>
                  <a:gd name="T38" fmla="*/ 200 w 1990"/>
                  <a:gd name="T39" fmla="*/ 1566 h 1573"/>
                  <a:gd name="T40" fmla="*/ 175 w 1990"/>
                  <a:gd name="T41" fmla="*/ 1555 h 1573"/>
                  <a:gd name="T42" fmla="*/ 154 w 1990"/>
                  <a:gd name="T43" fmla="*/ 1540 h 1573"/>
                  <a:gd name="T44" fmla="*/ 135 w 1990"/>
                  <a:gd name="T45" fmla="*/ 1522 h 1573"/>
                  <a:gd name="T46" fmla="*/ 120 w 1990"/>
                  <a:gd name="T47" fmla="*/ 1499 h 1573"/>
                  <a:gd name="T48" fmla="*/ 110 w 1990"/>
                  <a:gd name="T49" fmla="*/ 1474 h 1573"/>
                  <a:gd name="T50" fmla="*/ 105 w 1990"/>
                  <a:gd name="T51" fmla="*/ 1447 h 1573"/>
                  <a:gd name="T52" fmla="*/ 0 w 1990"/>
                  <a:gd name="T53" fmla="*/ 282 h 1573"/>
                  <a:gd name="T54" fmla="*/ 3 w 1990"/>
                  <a:gd name="T55" fmla="*/ 255 h 1573"/>
                  <a:gd name="T56" fmla="*/ 12 w 1990"/>
                  <a:gd name="T57" fmla="*/ 229 h 1573"/>
                  <a:gd name="T58" fmla="*/ 24 w 1990"/>
                  <a:gd name="T59" fmla="*/ 206 h 1573"/>
                  <a:gd name="T60" fmla="*/ 41 w 1990"/>
                  <a:gd name="T61" fmla="*/ 186 h 1573"/>
                  <a:gd name="T62" fmla="*/ 62 w 1990"/>
                  <a:gd name="T63" fmla="*/ 170 h 1573"/>
                  <a:gd name="T64" fmla="*/ 85 w 1990"/>
                  <a:gd name="T65" fmla="*/ 157 h 1573"/>
                  <a:gd name="T66" fmla="*/ 111 w 1990"/>
                  <a:gd name="T67" fmla="*/ 148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90" h="1573">
                    <a:moveTo>
                      <a:pt x="125" y="147"/>
                    </a:moveTo>
                    <a:lnTo>
                      <a:pt x="1736" y="1"/>
                    </a:lnTo>
                    <a:lnTo>
                      <a:pt x="1750" y="0"/>
                    </a:lnTo>
                    <a:lnTo>
                      <a:pt x="1764" y="1"/>
                    </a:lnTo>
                    <a:lnTo>
                      <a:pt x="1777" y="3"/>
                    </a:lnTo>
                    <a:lnTo>
                      <a:pt x="1790" y="7"/>
                    </a:lnTo>
                    <a:lnTo>
                      <a:pt x="1803" y="12"/>
                    </a:lnTo>
                    <a:lnTo>
                      <a:pt x="1814" y="17"/>
                    </a:lnTo>
                    <a:lnTo>
                      <a:pt x="1825" y="25"/>
                    </a:lnTo>
                    <a:lnTo>
                      <a:pt x="1836" y="32"/>
                    </a:lnTo>
                    <a:lnTo>
                      <a:pt x="1846" y="41"/>
                    </a:lnTo>
                    <a:lnTo>
                      <a:pt x="1854" y="52"/>
                    </a:lnTo>
                    <a:lnTo>
                      <a:pt x="1863" y="63"/>
                    </a:lnTo>
                    <a:lnTo>
                      <a:pt x="1870" y="73"/>
                    </a:lnTo>
                    <a:lnTo>
                      <a:pt x="1875" y="85"/>
                    </a:lnTo>
                    <a:lnTo>
                      <a:pt x="1880" y="98"/>
                    </a:lnTo>
                    <a:lnTo>
                      <a:pt x="1884" y="112"/>
                    </a:lnTo>
                    <a:lnTo>
                      <a:pt x="1885" y="126"/>
                    </a:lnTo>
                    <a:lnTo>
                      <a:pt x="1990" y="1276"/>
                    </a:lnTo>
                    <a:lnTo>
                      <a:pt x="1990" y="1290"/>
                    </a:lnTo>
                    <a:lnTo>
                      <a:pt x="1988" y="1304"/>
                    </a:lnTo>
                    <a:lnTo>
                      <a:pt x="1986" y="1319"/>
                    </a:lnTo>
                    <a:lnTo>
                      <a:pt x="1983" y="1332"/>
                    </a:lnTo>
                    <a:lnTo>
                      <a:pt x="1979" y="1343"/>
                    </a:lnTo>
                    <a:lnTo>
                      <a:pt x="1972" y="1355"/>
                    </a:lnTo>
                    <a:lnTo>
                      <a:pt x="1966" y="1367"/>
                    </a:lnTo>
                    <a:lnTo>
                      <a:pt x="1957" y="1378"/>
                    </a:lnTo>
                    <a:lnTo>
                      <a:pt x="1948" y="1388"/>
                    </a:lnTo>
                    <a:lnTo>
                      <a:pt x="1939" y="1396"/>
                    </a:lnTo>
                    <a:lnTo>
                      <a:pt x="1928" y="1404"/>
                    </a:lnTo>
                    <a:lnTo>
                      <a:pt x="1917" y="1410"/>
                    </a:lnTo>
                    <a:lnTo>
                      <a:pt x="1904" y="1417"/>
                    </a:lnTo>
                    <a:lnTo>
                      <a:pt x="1891" y="1421"/>
                    </a:lnTo>
                    <a:lnTo>
                      <a:pt x="1878" y="1425"/>
                    </a:lnTo>
                    <a:lnTo>
                      <a:pt x="1864" y="1427"/>
                    </a:lnTo>
                    <a:lnTo>
                      <a:pt x="254" y="1573"/>
                    </a:lnTo>
                    <a:lnTo>
                      <a:pt x="240" y="1573"/>
                    </a:lnTo>
                    <a:lnTo>
                      <a:pt x="226" y="1572"/>
                    </a:lnTo>
                    <a:lnTo>
                      <a:pt x="213" y="1570"/>
                    </a:lnTo>
                    <a:lnTo>
                      <a:pt x="200" y="1566"/>
                    </a:lnTo>
                    <a:lnTo>
                      <a:pt x="187" y="1562"/>
                    </a:lnTo>
                    <a:lnTo>
                      <a:pt x="175" y="1555"/>
                    </a:lnTo>
                    <a:lnTo>
                      <a:pt x="164" y="1549"/>
                    </a:lnTo>
                    <a:lnTo>
                      <a:pt x="154" y="1540"/>
                    </a:lnTo>
                    <a:lnTo>
                      <a:pt x="144" y="1532"/>
                    </a:lnTo>
                    <a:lnTo>
                      <a:pt x="135" y="1522"/>
                    </a:lnTo>
                    <a:lnTo>
                      <a:pt x="128" y="1511"/>
                    </a:lnTo>
                    <a:lnTo>
                      <a:pt x="120" y="1499"/>
                    </a:lnTo>
                    <a:lnTo>
                      <a:pt x="115" y="1487"/>
                    </a:lnTo>
                    <a:lnTo>
                      <a:pt x="110" y="1474"/>
                    </a:lnTo>
                    <a:lnTo>
                      <a:pt x="107" y="1461"/>
                    </a:lnTo>
                    <a:lnTo>
                      <a:pt x="105" y="1447"/>
                    </a:lnTo>
                    <a:lnTo>
                      <a:pt x="1" y="296"/>
                    </a:lnTo>
                    <a:lnTo>
                      <a:pt x="0" y="282"/>
                    </a:lnTo>
                    <a:lnTo>
                      <a:pt x="1" y="268"/>
                    </a:lnTo>
                    <a:lnTo>
                      <a:pt x="3" y="255"/>
                    </a:lnTo>
                    <a:lnTo>
                      <a:pt x="7" y="242"/>
                    </a:lnTo>
                    <a:lnTo>
                      <a:pt x="12" y="229"/>
                    </a:lnTo>
                    <a:lnTo>
                      <a:pt x="17" y="217"/>
                    </a:lnTo>
                    <a:lnTo>
                      <a:pt x="24" y="206"/>
                    </a:lnTo>
                    <a:lnTo>
                      <a:pt x="33" y="196"/>
                    </a:lnTo>
                    <a:lnTo>
                      <a:pt x="41" y="186"/>
                    </a:lnTo>
                    <a:lnTo>
                      <a:pt x="51" y="177"/>
                    </a:lnTo>
                    <a:lnTo>
                      <a:pt x="62" y="170"/>
                    </a:lnTo>
                    <a:lnTo>
                      <a:pt x="74" y="162"/>
                    </a:lnTo>
                    <a:lnTo>
                      <a:pt x="85" y="157"/>
                    </a:lnTo>
                    <a:lnTo>
                      <a:pt x="98" y="152"/>
                    </a:lnTo>
                    <a:lnTo>
                      <a:pt x="111" y="148"/>
                    </a:lnTo>
                    <a:lnTo>
                      <a:pt x="125" y="147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9" name="ïs1ídê"/>
              <p:cNvSpPr/>
              <p:nvPr/>
            </p:nvSpPr>
            <p:spPr bwMode="auto">
              <a:xfrm>
                <a:off x="1905819" y="2318726"/>
                <a:ext cx="3420231" cy="1180043"/>
              </a:xfrm>
              <a:custGeom>
                <a:avLst/>
                <a:gdLst>
                  <a:gd name="T0" fmla="*/ 0 w 8132"/>
                  <a:gd name="T1" fmla="*/ 737 h 2806"/>
                  <a:gd name="T2" fmla="*/ 8132 w 8132"/>
                  <a:gd name="T3" fmla="*/ 0 h 2806"/>
                  <a:gd name="T4" fmla="*/ 7961 w 8132"/>
                  <a:gd name="T5" fmla="*/ 2138 h 2806"/>
                  <a:gd name="T6" fmla="*/ 582 w 8132"/>
                  <a:gd name="T7" fmla="*/ 2806 h 2806"/>
                  <a:gd name="T8" fmla="*/ 0 w 8132"/>
                  <a:gd name="T9" fmla="*/ 737 h 2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32" h="2806">
                    <a:moveTo>
                      <a:pt x="0" y="737"/>
                    </a:moveTo>
                    <a:lnTo>
                      <a:pt x="8132" y="0"/>
                    </a:lnTo>
                    <a:lnTo>
                      <a:pt x="7961" y="2138"/>
                    </a:lnTo>
                    <a:lnTo>
                      <a:pt x="582" y="2806"/>
                    </a:lnTo>
                    <a:lnTo>
                      <a:pt x="0" y="737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0" name="ïṧḻíḍê"/>
              <p:cNvSpPr/>
              <p:nvPr/>
            </p:nvSpPr>
            <p:spPr bwMode="auto">
              <a:xfrm>
                <a:off x="2038336" y="2358692"/>
                <a:ext cx="3161506" cy="1072766"/>
              </a:xfrm>
              <a:custGeom>
                <a:avLst/>
                <a:gdLst>
                  <a:gd name="T0" fmla="*/ 0 w 7517"/>
                  <a:gd name="T1" fmla="*/ 679 h 2549"/>
                  <a:gd name="T2" fmla="*/ 7517 w 7517"/>
                  <a:gd name="T3" fmla="*/ 0 h 2549"/>
                  <a:gd name="T4" fmla="*/ 7355 w 7517"/>
                  <a:gd name="T5" fmla="*/ 1932 h 2549"/>
                  <a:gd name="T6" fmla="*/ 534 w 7517"/>
                  <a:gd name="T7" fmla="*/ 2549 h 2549"/>
                  <a:gd name="T8" fmla="*/ 0 w 7517"/>
                  <a:gd name="T9" fmla="*/ 679 h 2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17" h="2549">
                    <a:moveTo>
                      <a:pt x="0" y="679"/>
                    </a:moveTo>
                    <a:lnTo>
                      <a:pt x="7517" y="0"/>
                    </a:lnTo>
                    <a:lnTo>
                      <a:pt x="7355" y="1932"/>
                    </a:lnTo>
                    <a:lnTo>
                      <a:pt x="534" y="2549"/>
                    </a:lnTo>
                    <a:lnTo>
                      <a:pt x="0" y="679"/>
                    </a:lnTo>
                    <a:close/>
                  </a:path>
                </a:pathLst>
              </a:custGeom>
              <a:solidFill>
                <a:srgbClr val="03C5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1" name="íṥ1îḋe"/>
              <p:cNvSpPr/>
              <p:nvPr/>
            </p:nvSpPr>
            <p:spPr bwMode="auto">
              <a:xfrm>
                <a:off x="1905819" y="2238794"/>
                <a:ext cx="3422335" cy="389141"/>
              </a:xfrm>
              <a:custGeom>
                <a:avLst/>
                <a:gdLst>
                  <a:gd name="T0" fmla="*/ 1 w 8139"/>
                  <a:gd name="T1" fmla="*/ 925 h 925"/>
                  <a:gd name="T2" fmla="*/ 0 w 8139"/>
                  <a:gd name="T3" fmla="*/ 916 h 925"/>
                  <a:gd name="T4" fmla="*/ 3 w 8139"/>
                  <a:gd name="T5" fmla="*/ 895 h 925"/>
                  <a:gd name="T6" fmla="*/ 4 w 8139"/>
                  <a:gd name="T7" fmla="*/ 879 h 925"/>
                  <a:gd name="T8" fmla="*/ 7 w 8139"/>
                  <a:gd name="T9" fmla="*/ 863 h 925"/>
                  <a:gd name="T10" fmla="*/ 11 w 8139"/>
                  <a:gd name="T11" fmla="*/ 845 h 925"/>
                  <a:gd name="T12" fmla="*/ 17 w 8139"/>
                  <a:gd name="T13" fmla="*/ 826 h 925"/>
                  <a:gd name="T14" fmla="*/ 25 w 8139"/>
                  <a:gd name="T15" fmla="*/ 807 h 925"/>
                  <a:gd name="T16" fmla="*/ 36 w 8139"/>
                  <a:gd name="T17" fmla="*/ 789 h 925"/>
                  <a:gd name="T18" fmla="*/ 41 w 8139"/>
                  <a:gd name="T19" fmla="*/ 779 h 925"/>
                  <a:gd name="T20" fmla="*/ 49 w 8139"/>
                  <a:gd name="T21" fmla="*/ 770 h 925"/>
                  <a:gd name="T22" fmla="*/ 57 w 8139"/>
                  <a:gd name="T23" fmla="*/ 762 h 925"/>
                  <a:gd name="T24" fmla="*/ 64 w 8139"/>
                  <a:gd name="T25" fmla="*/ 753 h 925"/>
                  <a:gd name="T26" fmla="*/ 74 w 8139"/>
                  <a:gd name="T27" fmla="*/ 745 h 925"/>
                  <a:gd name="T28" fmla="*/ 84 w 8139"/>
                  <a:gd name="T29" fmla="*/ 738 h 925"/>
                  <a:gd name="T30" fmla="*/ 94 w 8139"/>
                  <a:gd name="T31" fmla="*/ 731 h 925"/>
                  <a:gd name="T32" fmla="*/ 105 w 8139"/>
                  <a:gd name="T33" fmla="*/ 726 h 925"/>
                  <a:gd name="T34" fmla="*/ 118 w 8139"/>
                  <a:gd name="T35" fmla="*/ 720 h 925"/>
                  <a:gd name="T36" fmla="*/ 132 w 8139"/>
                  <a:gd name="T37" fmla="*/ 715 h 925"/>
                  <a:gd name="T38" fmla="*/ 146 w 8139"/>
                  <a:gd name="T39" fmla="*/ 712 h 925"/>
                  <a:gd name="T40" fmla="*/ 161 w 8139"/>
                  <a:gd name="T41" fmla="*/ 709 h 925"/>
                  <a:gd name="T42" fmla="*/ 278 w 8139"/>
                  <a:gd name="T43" fmla="*/ 697 h 925"/>
                  <a:gd name="T44" fmla="*/ 547 w 8139"/>
                  <a:gd name="T45" fmla="*/ 671 h 925"/>
                  <a:gd name="T46" fmla="*/ 948 w 8139"/>
                  <a:gd name="T47" fmla="*/ 634 h 925"/>
                  <a:gd name="T48" fmla="*/ 1458 w 8139"/>
                  <a:gd name="T49" fmla="*/ 587 h 925"/>
                  <a:gd name="T50" fmla="*/ 2055 w 8139"/>
                  <a:gd name="T51" fmla="*/ 533 h 925"/>
                  <a:gd name="T52" fmla="*/ 2716 w 8139"/>
                  <a:gd name="T53" fmla="*/ 473 h 925"/>
                  <a:gd name="T54" fmla="*/ 3419 w 8139"/>
                  <a:gd name="T55" fmla="*/ 410 h 925"/>
                  <a:gd name="T56" fmla="*/ 4142 w 8139"/>
                  <a:gd name="T57" fmla="*/ 345 h 925"/>
                  <a:gd name="T58" fmla="*/ 4864 w 8139"/>
                  <a:gd name="T59" fmla="*/ 280 h 925"/>
                  <a:gd name="T60" fmla="*/ 5561 w 8139"/>
                  <a:gd name="T61" fmla="*/ 217 h 925"/>
                  <a:gd name="T62" fmla="*/ 6213 w 8139"/>
                  <a:gd name="T63" fmla="*/ 159 h 925"/>
                  <a:gd name="T64" fmla="*/ 6795 w 8139"/>
                  <a:gd name="T65" fmla="*/ 107 h 925"/>
                  <a:gd name="T66" fmla="*/ 7287 w 8139"/>
                  <a:gd name="T67" fmla="*/ 63 h 925"/>
                  <a:gd name="T68" fmla="*/ 7665 w 8139"/>
                  <a:gd name="T69" fmla="*/ 29 h 925"/>
                  <a:gd name="T70" fmla="*/ 7909 w 8139"/>
                  <a:gd name="T71" fmla="*/ 8 h 925"/>
                  <a:gd name="T72" fmla="*/ 7995 w 8139"/>
                  <a:gd name="T73" fmla="*/ 0 h 925"/>
                  <a:gd name="T74" fmla="*/ 7998 w 8139"/>
                  <a:gd name="T75" fmla="*/ 0 h 925"/>
                  <a:gd name="T76" fmla="*/ 8008 w 8139"/>
                  <a:gd name="T77" fmla="*/ 1 h 925"/>
                  <a:gd name="T78" fmla="*/ 8022 w 8139"/>
                  <a:gd name="T79" fmla="*/ 3 h 925"/>
                  <a:gd name="T80" fmla="*/ 8038 w 8139"/>
                  <a:gd name="T81" fmla="*/ 10 h 925"/>
                  <a:gd name="T82" fmla="*/ 8048 w 8139"/>
                  <a:gd name="T83" fmla="*/ 14 h 925"/>
                  <a:gd name="T84" fmla="*/ 8058 w 8139"/>
                  <a:gd name="T85" fmla="*/ 19 h 925"/>
                  <a:gd name="T86" fmla="*/ 8067 w 8139"/>
                  <a:gd name="T87" fmla="*/ 26 h 925"/>
                  <a:gd name="T88" fmla="*/ 8077 w 8139"/>
                  <a:gd name="T89" fmla="*/ 35 h 925"/>
                  <a:gd name="T90" fmla="*/ 8087 w 8139"/>
                  <a:gd name="T91" fmla="*/ 44 h 925"/>
                  <a:gd name="T92" fmla="*/ 8095 w 8139"/>
                  <a:gd name="T93" fmla="*/ 56 h 925"/>
                  <a:gd name="T94" fmla="*/ 8104 w 8139"/>
                  <a:gd name="T95" fmla="*/ 70 h 925"/>
                  <a:gd name="T96" fmla="*/ 8113 w 8139"/>
                  <a:gd name="T97" fmla="*/ 87 h 925"/>
                  <a:gd name="T98" fmla="*/ 8120 w 8139"/>
                  <a:gd name="T99" fmla="*/ 103 h 925"/>
                  <a:gd name="T100" fmla="*/ 8126 w 8139"/>
                  <a:gd name="T101" fmla="*/ 117 h 925"/>
                  <a:gd name="T102" fmla="*/ 8130 w 8139"/>
                  <a:gd name="T103" fmla="*/ 130 h 925"/>
                  <a:gd name="T104" fmla="*/ 8133 w 8139"/>
                  <a:gd name="T105" fmla="*/ 141 h 925"/>
                  <a:gd name="T106" fmla="*/ 8137 w 8139"/>
                  <a:gd name="T107" fmla="*/ 159 h 925"/>
                  <a:gd name="T108" fmla="*/ 8139 w 8139"/>
                  <a:gd name="T109" fmla="*/ 172 h 925"/>
                  <a:gd name="T110" fmla="*/ 8137 w 8139"/>
                  <a:gd name="T111" fmla="*/ 181 h 925"/>
                  <a:gd name="T112" fmla="*/ 8136 w 8139"/>
                  <a:gd name="T113" fmla="*/ 185 h 925"/>
                  <a:gd name="T114" fmla="*/ 8134 w 8139"/>
                  <a:gd name="T115" fmla="*/ 188 h 925"/>
                  <a:gd name="T116" fmla="*/ 8133 w 8139"/>
                  <a:gd name="T117" fmla="*/ 188 h 925"/>
                  <a:gd name="T118" fmla="*/ 1 w 8139"/>
                  <a:gd name="T119" fmla="*/ 925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39" h="925">
                    <a:moveTo>
                      <a:pt x="1" y="925"/>
                    </a:moveTo>
                    <a:lnTo>
                      <a:pt x="0" y="916"/>
                    </a:lnTo>
                    <a:lnTo>
                      <a:pt x="3" y="895"/>
                    </a:lnTo>
                    <a:lnTo>
                      <a:pt x="4" y="879"/>
                    </a:lnTo>
                    <a:lnTo>
                      <a:pt x="7" y="863"/>
                    </a:lnTo>
                    <a:lnTo>
                      <a:pt x="11" y="845"/>
                    </a:lnTo>
                    <a:lnTo>
                      <a:pt x="17" y="826"/>
                    </a:lnTo>
                    <a:lnTo>
                      <a:pt x="25" y="807"/>
                    </a:lnTo>
                    <a:lnTo>
                      <a:pt x="36" y="789"/>
                    </a:lnTo>
                    <a:lnTo>
                      <a:pt x="41" y="779"/>
                    </a:lnTo>
                    <a:lnTo>
                      <a:pt x="49" y="770"/>
                    </a:lnTo>
                    <a:lnTo>
                      <a:pt x="57" y="762"/>
                    </a:lnTo>
                    <a:lnTo>
                      <a:pt x="64" y="753"/>
                    </a:lnTo>
                    <a:lnTo>
                      <a:pt x="74" y="745"/>
                    </a:lnTo>
                    <a:lnTo>
                      <a:pt x="84" y="738"/>
                    </a:lnTo>
                    <a:lnTo>
                      <a:pt x="94" y="731"/>
                    </a:lnTo>
                    <a:lnTo>
                      <a:pt x="105" y="726"/>
                    </a:lnTo>
                    <a:lnTo>
                      <a:pt x="118" y="720"/>
                    </a:lnTo>
                    <a:lnTo>
                      <a:pt x="132" y="715"/>
                    </a:lnTo>
                    <a:lnTo>
                      <a:pt x="146" y="712"/>
                    </a:lnTo>
                    <a:lnTo>
                      <a:pt x="161" y="709"/>
                    </a:lnTo>
                    <a:lnTo>
                      <a:pt x="278" y="697"/>
                    </a:lnTo>
                    <a:lnTo>
                      <a:pt x="547" y="671"/>
                    </a:lnTo>
                    <a:lnTo>
                      <a:pt x="948" y="634"/>
                    </a:lnTo>
                    <a:lnTo>
                      <a:pt x="1458" y="587"/>
                    </a:lnTo>
                    <a:lnTo>
                      <a:pt x="2055" y="533"/>
                    </a:lnTo>
                    <a:lnTo>
                      <a:pt x="2716" y="473"/>
                    </a:lnTo>
                    <a:lnTo>
                      <a:pt x="3419" y="410"/>
                    </a:lnTo>
                    <a:lnTo>
                      <a:pt x="4142" y="345"/>
                    </a:lnTo>
                    <a:lnTo>
                      <a:pt x="4864" y="280"/>
                    </a:lnTo>
                    <a:lnTo>
                      <a:pt x="5561" y="217"/>
                    </a:lnTo>
                    <a:lnTo>
                      <a:pt x="6213" y="159"/>
                    </a:lnTo>
                    <a:lnTo>
                      <a:pt x="6795" y="107"/>
                    </a:lnTo>
                    <a:lnTo>
                      <a:pt x="7287" y="63"/>
                    </a:lnTo>
                    <a:lnTo>
                      <a:pt x="7665" y="29"/>
                    </a:lnTo>
                    <a:lnTo>
                      <a:pt x="7909" y="8"/>
                    </a:lnTo>
                    <a:lnTo>
                      <a:pt x="7995" y="0"/>
                    </a:lnTo>
                    <a:lnTo>
                      <a:pt x="7998" y="0"/>
                    </a:lnTo>
                    <a:lnTo>
                      <a:pt x="8008" y="1"/>
                    </a:lnTo>
                    <a:lnTo>
                      <a:pt x="8022" y="3"/>
                    </a:lnTo>
                    <a:lnTo>
                      <a:pt x="8038" y="10"/>
                    </a:lnTo>
                    <a:lnTo>
                      <a:pt x="8048" y="14"/>
                    </a:lnTo>
                    <a:lnTo>
                      <a:pt x="8058" y="19"/>
                    </a:lnTo>
                    <a:lnTo>
                      <a:pt x="8067" y="26"/>
                    </a:lnTo>
                    <a:lnTo>
                      <a:pt x="8077" y="35"/>
                    </a:lnTo>
                    <a:lnTo>
                      <a:pt x="8087" y="44"/>
                    </a:lnTo>
                    <a:lnTo>
                      <a:pt x="8095" y="56"/>
                    </a:lnTo>
                    <a:lnTo>
                      <a:pt x="8104" y="70"/>
                    </a:lnTo>
                    <a:lnTo>
                      <a:pt x="8113" y="87"/>
                    </a:lnTo>
                    <a:lnTo>
                      <a:pt x="8120" y="103"/>
                    </a:lnTo>
                    <a:lnTo>
                      <a:pt x="8126" y="117"/>
                    </a:lnTo>
                    <a:lnTo>
                      <a:pt x="8130" y="130"/>
                    </a:lnTo>
                    <a:lnTo>
                      <a:pt x="8133" y="141"/>
                    </a:lnTo>
                    <a:lnTo>
                      <a:pt x="8137" y="159"/>
                    </a:lnTo>
                    <a:lnTo>
                      <a:pt x="8139" y="172"/>
                    </a:lnTo>
                    <a:lnTo>
                      <a:pt x="8137" y="181"/>
                    </a:lnTo>
                    <a:lnTo>
                      <a:pt x="8136" y="185"/>
                    </a:lnTo>
                    <a:lnTo>
                      <a:pt x="8134" y="188"/>
                    </a:lnTo>
                    <a:lnTo>
                      <a:pt x="8133" y="188"/>
                    </a:lnTo>
                    <a:lnTo>
                      <a:pt x="1" y="9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2" name="íş1iḑè"/>
              <p:cNvSpPr/>
              <p:nvPr/>
            </p:nvSpPr>
            <p:spPr bwMode="auto">
              <a:xfrm>
                <a:off x="1905819" y="2270347"/>
                <a:ext cx="3422335" cy="357589"/>
              </a:xfrm>
              <a:custGeom>
                <a:avLst/>
                <a:gdLst>
                  <a:gd name="T0" fmla="*/ 1 w 8139"/>
                  <a:gd name="T1" fmla="*/ 848 h 848"/>
                  <a:gd name="T2" fmla="*/ 0 w 8139"/>
                  <a:gd name="T3" fmla="*/ 837 h 848"/>
                  <a:gd name="T4" fmla="*/ 3 w 8139"/>
                  <a:gd name="T5" fmla="*/ 811 h 848"/>
                  <a:gd name="T6" fmla="*/ 6 w 8139"/>
                  <a:gd name="T7" fmla="*/ 793 h 848"/>
                  <a:gd name="T8" fmla="*/ 10 w 8139"/>
                  <a:gd name="T9" fmla="*/ 773 h 848"/>
                  <a:gd name="T10" fmla="*/ 16 w 8139"/>
                  <a:gd name="T11" fmla="*/ 753 h 848"/>
                  <a:gd name="T12" fmla="*/ 24 w 8139"/>
                  <a:gd name="T13" fmla="*/ 731 h 848"/>
                  <a:gd name="T14" fmla="*/ 8108 w 8139"/>
                  <a:gd name="T15" fmla="*/ 0 h 848"/>
                  <a:gd name="T16" fmla="*/ 8110 w 8139"/>
                  <a:gd name="T17" fmla="*/ 4 h 848"/>
                  <a:gd name="T18" fmla="*/ 8113 w 8139"/>
                  <a:gd name="T19" fmla="*/ 10 h 848"/>
                  <a:gd name="T20" fmla="*/ 8120 w 8139"/>
                  <a:gd name="T21" fmla="*/ 26 h 848"/>
                  <a:gd name="T22" fmla="*/ 8126 w 8139"/>
                  <a:gd name="T23" fmla="*/ 40 h 848"/>
                  <a:gd name="T24" fmla="*/ 8130 w 8139"/>
                  <a:gd name="T25" fmla="*/ 53 h 848"/>
                  <a:gd name="T26" fmla="*/ 8133 w 8139"/>
                  <a:gd name="T27" fmla="*/ 64 h 848"/>
                  <a:gd name="T28" fmla="*/ 8137 w 8139"/>
                  <a:gd name="T29" fmla="*/ 82 h 848"/>
                  <a:gd name="T30" fmla="*/ 8139 w 8139"/>
                  <a:gd name="T31" fmla="*/ 95 h 848"/>
                  <a:gd name="T32" fmla="*/ 8137 w 8139"/>
                  <a:gd name="T33" fmla="*/ 104 h 848"/>
                  <a:gd name="T34" fmla="*/ 8136 w 8139"/>
                  <a:gd name="T35" fmla="*/ 108 h 848"/>
                  <a:gd name="T36" fmla="*/ 8134 w 8139"/>
                  <a:gd name="T37" fmla="*/ 111 h 848"/>
                  <a:gd name="T38" fmla="*/ 8133 w 8139"/>
                  <a:gd name="T39" fmla="*/ 111 h 848"/>
                  <a:gd name="T40" fmla="*/ 1 w 8139"/>
                  <a:gd name="T41" fmla="*/ 848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39" h="848">
                    <a:moveTo>
                      <a:pt x="1" y="848"/>
                    </a:moveTo>
                    <a:lnTo>
                      <a:pt x="0" y="837"/>
                    </a:lnTo>
                    <a:lnTo>
                      <a:pt x="3" y="811"/>
                    </a:lnTo>
                    <a:lnTo>
                      <a:pt x="6" y="793"/>
                    </a:lnTo>
                    <a:lnTo>
                      <a:pt x="10" y="773"/>
                    </a:lnTo>
                    <a:lnTo>
                      <a:pt x="16" y="753"/>
                    </a:lnTo>
                    <a:lnTo>
                      <a:pt x="24" y="731"/>
                    </a:lnTo>
                    <a:lnTo>
                      <a:pt x="8108" y="0"/>
                    </a:lnTo>
                    <a:lnTo>
                      <a:pt x="8110" y="4"/>
                    </a:lnTo>
                    <a:lnTo>
                      <a:pt x="8113" y="10"/>
                    </a:lnTo>
                    <a:lnTo>
                      <a:pt x="8120" y="26"/>
                    </a:lnTo>
                    <a:lnTo>
                      <a:pt x="8126" y="40"/>
                    </a:lnTo>
                    <a:lnTo>
                      <a:pt x="8130" y="53"/>
                    </a:lnTo>
                    <a:lnTo>
                      <a:pt x="8133" y="64"/>
                    </a:lnTo>
                    <a:lnTo>
                      <a:pt x="8137" y="82"/>
                    </a:lnTo>
                    <a:lnTo>
                      <a:pt x="8139" y="95"/>
                    </a:lnTo>
                    <a:lnTo>
                      <a:pt x="8137" y="104"/>
                    </a:lnTo>
                    <a:lnTo>
                      <a:pt x="8136" y="108"/>
                    </a:lnTo>
                    <a:lnTo>
                      <a:pt x="8134" y="111"/>
                    </a:lnTo>
                    <a:lnTo>
                      <a:pt x="8133" y="111"/>
                    </a:lnTo>
                    <a:lnTo>
                      <a:pt x="1" y="848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3" name="íṩľidè"/>
              <p:cNvSpPr/>
              <p:nvPr/>
            </p:nvSpPr>
            <p:spPr bwMode="auto">
              <a:xfrm>
                <a:off x="2147716" y="3444079"/>
                <a:ext cx="347072" cy="94656"/>
              </a:xfrm>
              <a:custGeom>
                <a:avLst/>
                <a:gdLst>
                  <a:gd name="T0" fmla="*/ 0 w 821"/>
                  <a:gd name="T1" fmla="*/ 73 h 226"/>
                  <a:gd name="T2" fmla="*/ 814 w 821"/>
                  <a:gd name="T3" fmla="*/ 0 h 226"/>
                  <a:gd name="T4" fmla="*/ 821 w 821"/>
                  <a:gd name="T5" fmla="*/ 63 h 226"/>
                  <a:gd name="T6" fmla="*/ 192 w 821"/>
                  <a:gd name="T7" fmla="*/ 121 h 226"/>
                  <a:gd name="T8" fmla="*/ 179 w 821"/>
                  <a:gd name="T9" fmla="*/ 122 h 226"/>
                  <a:gd name="T10" fmla="*/ 165 w 821"/>
                  <a:gd name="T11" fmla="*/ 124 h 226"/>
                  <a:gd name="T12" fmla="*/ 152 w 821"/>
                  <a:gd name="T13" fmla="*/ 127 h 226"/>
                  <a:gd name="T14" fmla="*/ 138 w 821"/>
                  <a:gd name="T15" fmla="*/ 132 h 226"/>
                  <a:gd name="T16" fmla="*/ 126 w 821"/>
                  <a:gd name="T17" fmla="*/ 136 h 226"/>
                  <a:gd name="T18" fmla="*/ 113 w 821"/>
                  <a:gd name="T19" fmla="*/ 141 h 226"/>
                  <a:gd name="T20" fmla="*/ 101 w 821"/>
                  <a:gd name="T21" fmla="*/ 148 h 226"/>
                  <a:gd name="T22" fmla="*/ 89 w 821"/>
                  <a:gd name="T23" fmla="*/ 154 h 226"/>
                  <a:gd name="T24" fmla="*/ 78 w 821"/>
                  <a:gd name="T25" fmla="*/ 161 h 226"/>
                  <a:gd name="T26" fmla="*/ 68 w 821"/>
                  <a:gd name="T27" fmla="*/ 168 h 226"/>
                  <a:gd name="T28" fmla="*/ 57 w 821"/>
                  <a:gd name="T29" fmla="*/ 177 h 226"/>
                  <a:gd name="T30" fmla="*/ 47 w 821"/>
                  <a:gd name="T31" fmla="*/ 186 h 226"/>
                  <a:gd name="T32" fmla="*/ 38 w 821"/>
                  <a:gd name="T33" fmla="*/ 194 h 226"/>
                  <a:gd name="T34" fmla="*/ 30 w 821"/>
                  <a:gd name="T35" fmla="*/ 204 h 226"/>
                  <a:gd name="T36" fmla="*/ 21 w 821"/>
                  <a:gd name="T37" fmla="*/ 215 h 226"/>
                  <a:gd name="T38" fmla="*/ 14 w 821"/>
                  <a:gd name="T39" fmla="*/ 226 h 226"/>
                  <a:gd name="T40" fmla="*/ 0 w 821"/>
                  <a:gd name="T41" fmla="*/ 7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1" h="226">
                    <a:moveTo>
                      <a:pt x="0" y="73"/>
                    </a:moveTo>
                    <a:lnTo>
                      <a:pt x="814" y="0"/>
                    </a:lnTo>
                    <a:lnTo>
                      <a:pt x="821" y="63"/>
                    </a:lnTo>
                    <a:lnTo>
                      <a:pt x="192" y="121"/>
                    </a:lnTo>
                    <a:lnTo>
                      <a:pt x="179" y="122"/>
                    </a:lnTo>
                    <a:lnTo>
                      <a:pt x="165" y="124"/>
                    </a:lnTo>
                    <a:lnTo>
                      <a:pt x="152" y="127"/>
                    </a:lnTo>
                    <a:lnTo>
                      <a:pt x="138" y="132"/>
                    </a:lnTo>
                    <a:lnTo>
                      <a:pt x="126" y="136"/>
                    </a:lnTo>
                    <a:lnTo>
                      <a:pt x="113" y="141"/>
                    </a:lnTo>
                    <a:lnTo>
                      <a:pt x="101" y="148"/>
                    </a:lnTo>
                    <a:lnTo>
                      <a:pt x="89" y="154"/>
                    </a:lnTo>
                    <a:lnTo>
                      <a:pt x="78" y="161"/>
                    </a:lnTo>
                    <a:lnTo>
                      <a:pt x="68" y="168"/>
                    </a:lnTo>
                    <a:lnTo>
                      <a:pt x="57" y="177"/>
                    </a:lnTo>
                    <a:lnTo>
                      <a:pt x="47" y="186"/>
                    </a:lnTo>
                    <a:lnTo>
                      <a:pt x="38" y="194"/>
                    </a:lnTo>
                    <a:lnTo>
                      <a:pt x="30" y="204"/>
                    </a:lnTo>
                    <a:lnTo>
                      <a:pt x="21" y="215"/>
                    </a:lnTo>
                    <a:lnTo>
                      <a:pt x="14" y="22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4" name="ïSḷîḑê"/>
              <p:cNvSpPr/>
              <p:nvPr/>
            </p:nvSpPr>
            <p:spPr bwMode="auto">
              <a:xfrm>
                <a:off x="4917978" y="3193766"/>
                <a:ext cx="344968" cy="105173"/>
              </a:xfrm>
              <a:custGeom>
                <a:avLst/>
                <a:gdLst>
                  <a:gd name="T0" fmla="*/ 794 w 817"/>
                  <a:gd name="T1" fmla="*/ 0 h 246"/>
                  <a:gd name="T2" fmla="*/ 0 w 817"/>
                  <a:gd name="T3" fmla="*/ 71 h 246"/>
                  <a:gd name="T4" fmla="*/ 6 w 817"/>
                  <a:gd name="T5" fmla="*/ 136 h 246"/>
                  <a:gd name="T6" fmla="*/ 564 w 817"/>
                  <a:gd name="T7" fmla="*/ 85 h 246"/>
                  <a:gd name="T8" fmla="*/ 585 w 817"/>
                  <a:gd name="T9" fmla="*/ 84 h 246"/>
                  <a:gd name="T10" fmla="*/ 606 w 817"/>
                  <a:gd name="T11" fmla="*/ 85 h 246"/>
                  <a:gd name="T12" fmla="*/ 627 w 817"/>
                  <a:gd name="T13" fmla="*/ 87 h 246"/>
                  <a:gd name="T14" fmla="*/ 646 w 817"/>
                  <a:gd name="T15" fmla="*/ 92 h 246"/>
                  <a:gd name="T16" fmla="*/ 665 w 817"/>
                  <a:gd name="T17" fmla="*/ 97 h 246"/>
                  <a:gd name="T18" fmla="*/ 684 w 817"/>
                  <a:gd name="T19" fmla="*/ 105 h 246"/>
                  <a:gd name="T20" fmla="*/ 702 w 817"/>
                  <a:gd name="T21" fmla="*/ 113 h 246"/>
                  <a:gd name="T22" fmla="*/ 719 w 817"/>
                  <a:gd name="T23" fmla="*/ 124 h 246"/>
                  <a:gd name="T24" fmla="*/ 736 w 817"/>
                  <a:gd name="T25" fmla="*/ 135 h 246"/>
                  <a:gd name="T26" fmla="*/ 751 w 817"/>
                  <a:gd name="T27" fmla="*/ 148 h 246"/>
                  <a:gd name="T28" fmla="*/ 765 w 817"/>
                  <a:gd name="T29" fmla="*/ 162 h 246"/>
                  <a:gd name="T30" fmla="*/ 778 w 817"/>
                  <a:gd name="T31" fmla="*/ 177 h 246"/>
                  <a:gd name="T32" fmla="*/ 790 w 817"/>
                  <a:gd name="T33" fmla="*/ 193 h 246"/>
                  <a:gd name="T34" fmla="*/ 799 w 817"/>
                  <a:gd name="T35" fmla="*/ 210 h 246"/>
                  <a:gd name="T36" fmla="*/ 809 w 817"/>
                  <a:gd name="T37" fmla="*/ 228 h 246"/>
                  <a:gd name="T38" fmla="*/ 817 w 817"/>
                  <a:gd name="T39" fmla="*/ 246 h 246"/>
                  <a:gd name="T40" fmla="*/ 794 w 817"/>
                  <a:gd name="T4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7" h="246">
                    <a:moveTo>
                      <a:pt x="794" y="0"/>
                    </a:moveTo>
                    <a:lnTo>
                      <a:pt x="0" y="71"/>
                    </a:lnTo>
                    <a:lnTo>
                      <a:pt x="6" y="136"/>
                    </a:lnTo>
                    <a:lnTo>
                      <a:pt x="564" y="85"/>
                    </a:lnTo>
                    <a:lnTo>
                      <a:pt x="585" y="84"/>
                    </a:lnTo>
                    <a:lnTo>
                      <a:pt x="606" y="85"/>
                    </a:lnTo>
                    <a:lnTo>
                      <a:pt x="627" y="87"/>
                    </a:lnTo>
                    <a:lnTo>
                      <a:pt x="646" y="92"/>
                    </a:lnTo>
                    <a:lnTo>
                      <a:pt x="665" y="97"/>
                    </a:lnTo>
                    <a:lnTo>
                      <a:pt x="684" y="105"/>
                    </a:lnTo>
                    <a:lnTo>
                      <a:pt x="702" y="113"/>
                    </a:lnTo>
                    <a:lnTo>
                      <a:pt x="719" y="124"/>
                    </a:lnTo>
                    <a:lnTo>
                      <a:pt x="736" y="135"/>
                    </a:lnTo>
                    <a:lnTo>
                      <a:pt x="751" y="148"/>
                    </a:lnTo>
                    <a:lnTo>
                      <a:pt x="765" y="162"/>
                    </a:lnTo>
                    <a:lnTo>
                      <a:pt x="778" y="177"/>
                    </a:lnTo>
                    <a:lnTo>
                      <a:pt x="790" y="193"/>
                    </a:lnTo>
                    <a:lnTo>
                      <a:pt x="799" y="210"/>
                    </a:lnTo>
                    <a:lnTo>
                      <a:pt x="809" y="228"/>
                    </a:lnTo>
                    <a:lnTo>
                      <a:pt x="817" y="246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5" name="îṣlíḑè"/>
              <p:cNvSpPr/>
              <p:nvPr/>
            </p:nvSpPr>
            <p:spPr bwMode="auto">
              <a:xfrm>
                <a:off x="3531795" y="3549252"/>
                <a:ext cx="170381" cy="92552"/>
              </a:xfrm>
              <a:custGeom>
                <a:avLst/>
                <a:gdLst>
                  <a:gd name="T0" fmla="*/ 0 w 404"/>
                  <a:gd name="T1" fmla="*/ 35 h 221"/>
                  <a:gd name="T2" fmla="*/ 388 w 404"/>
                  <a:gd name="T3" fmla="*/ 0 h 221"/>
                  <a:gd name="T4" fmla="*/ 404 w 404"/>
                  <a:gd name="T5" fmla="*/ 187 h 221"/>
                  <a:gd name="T6" fmla="*/ 16 w 404"/>
                  <a:gd name="T7" fmla="*/ 221 h 221"/>
                  <a:gd name="T8" fmla="*/ 0 w 404"/>
                  <a:gd name="T9" fmla="*/ 3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1">
                    <a:moveTo>
                      <a:pt x="0" y="35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6" y="2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6" name="íṡ1iḓè"/>
              <p:cNvSpPr/>
              <p:nvPr/>
            </p:nvSpPr>
            <p:spPr bwMode="auto">
              <a:xfrm>
                <a:off x="3252035" y="3837426"/>
                <a:ext cx="174588" cy="136726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7" name="íşḻîḋé"/>
              <p:cNvSpPr/>
              <p:nvPr/>
            </p:nvSpPr>
            <p:spPr bwMode="auto">
              <a:xfrm>
                <a:off x="3998764" y="4077221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8" name="íṧļîďé"/>
              <p:cNvSpPr/>
              <p:nvPr/>
            </p:nvSpPr>
            <p:spPr bwMode="auto">
              <a:xfrm>
                <a:off x="4495181" y="3572390"/>
                <a:ext cx="174588" cy="136726"/>
              </a:xfrm>
              <a:custGeom>
                <a:avLst/>
                <a:gdLst>
                  <a:gd name="T0" fmla="*/ 0 w 414"/>
                  <a:gd name="T1" fmla="*/ 34 h 327"/>
                  <a:gd name="T2" fmla="*/ 388 w 414"/>
                  <a:gd name="T3" fmla="*/ 0 h 327"/>
                  <a:gd name="T4" fmla="*/ 414 w 414"/>
                  <a:gd name="T5" fmla="*/ 293 h 327"/>
                  <a:gd name="T6" fmla="*/ 26 w 414"/>
                  <a:gd name="T7" fmla="*/ 327 h 327"/>
                  <a:gd name="T8" fmla="*/ 0 w 414"/>
                  <a:gd name="T9" fmla="*/ 34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7">
                    <a:moveTo>
                      <a:pt x="0" y="34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7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îŝḷîḓè"/>
              <p:cNvSpPr/>
              <p:nvPr/>
            </p:nvSpPr>
            <p:spPr bwMode="auto">
              <a:xfrm>
                <a:off x="2490582" y="3225319"/>
                <a:ext cx="2429501" cy="246106"/>
              </a:xfrm>
              <a:custGeom>
                <a:avLst/>
                <a:gdLst>
                  <a:gd name="T0" fmla="*/ 0 w 5776"/>
                  <a:gd name="T1" fmla="*/ 523 h 589"/>
                  <a:gd name="T2" fmla="*/ 5770 w 5776"/>
                  <a:gd name="T3" fmla="*/ 0 h 589"/>
                  <a:gd name="T4" fmla="*/ 5776 w 5776"/>
                  <a:gd name="T5" fmla="*/ 67 h 589"/>
                  <a:gd name="T6" fmla="*/ 7 w 5776"/>
                  <a:gd name="T7" fmla="*/ 589 h 589"/>
                  <a:gd name="T8" fmla="*/ 0 w 5776"/>
                  <a:gd name="T9" fmla="*/ 523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6" h="589">
                    <a:moveTo>
                      <a:pt x="0" y="523"/>
                    </a:moveTo>
                    <a:lnTo>
                      <a:pt x="5770" y="0"/>
                    </a:lnTo>
                    <a:lnTo>
                      <a:pt x="5776" y="67"/>
                    </a:lnTo>
                    <a:lnTo>
                      <a:pt x="7" y="589"/>
                    </a:lnTo>
                    <a:lnTo>
                      <a:pt x="0" y="523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grpSp>
            <p:nvGrpSpPr>
              <p:cNvPr id="120" name="íšḷiḍe"/>
              <p:cNvGrpSpPr/>
              <p:nvPr/>
            </p:nvGrpSpPr>
            <p:grpSpPr>
              <a:xfrm>
                <a:off x="5387050" y="4500017"/>
                <a:ext cx="1613357" cy="1342010"/>
                <a:chOff x="5387050" y="4500017"/>
                <a:chExt cx="1613357" cy="1342010"/>
              </a:xfrm>
            </p:grpSpPr>
            <p:sp>
              <p:nvSpPr>
                <p:cNvPr id="121" name="iṣ1íḋé"/>
                <p:cNvSpPr/>
                <p:nvPr/>
              </p:nvSpPr>
              <p:spPr bwMode="auto">
                <a:xfrm>
                  <a:off x="5538499" y="4500017"/>
                  <a:ext cx="1110629" cy="746730"/>
                </a:xfrm>
                <a:custGeom>
                  <a:avLst/>
                  <a:gdLst>
                    <a:gd name="T0" fmla="*/ 2561 w 2640"/>
                    <a:gd name="T1" fmla="*/ 1093 h 1772"/>
                    <a:gd name="T2" fmla="*/ 2571 w 2640"/>
                    <a:gd name="T3" fmla="*/ 895 h 1772"/>
                    <a:gd name="T4" fmla="*/ 2454 w 2640"/>
                    <a:gd name="T5" fmla="*/ 770 h 1772"/>
                    <a:gd name="T6" fmla="*/ 2122 w 2640"/>
                    <a:gd name="T7" fmla="*/ 837 h 1772"/>
                    <a:gd name="T8" fmla="*/ 1699 w 2640"/>
                    <a:gd name="T9" fmla="*/ 1074 h 1772"/>
                    <a:gd name="T10" fmla="*/ 1334 w 2640"/>
                    <a:gd name="T11" fmla="*/ 1343 h 1772"/>
                    <a:gd name="T12" fmla="*/ 976 w 2640"/>
                    <a:gd name="T13" fmla="*/ 1630 h 1772"/>
                    <a:gd name="T14" fmla="*/ 768 w 2640"/>
                    <a:gd name="T15" fmla="*/ 1755 h 1772"/>
                    <a:gd name="T16" fmla="*/ 664 w 2640"/>
                    <a:gd name="T17" fmla="*/ 1770 h 1772"/>
                    <a:gd name="T18" fmla="*/ 602 w 2640"/>
                    <a:gd name="T19" fmla="*/ 1739 h 1772"/>
                    <a:gd name="T20" fmla="*/ 552 w 2640"/>
                    <a:gd name="T21" fmla="*/ 1639 h 1772"/>
                    <a:gd name="T22" fmla="*/ 535 w 2640"/>
                    <a:gd name="T23" fmla="*/ 1408 h 1772"/>
                    <a:gd name="T24" fmla="*/ 580 w 2640"/>
                    <a:gd name="T25" fmla="*/ 1190 h 1772"/>
                    <a:gd name="T26" fmla="*/ 681 w 2640"/>
                    <a:gd name="T27" fmla="*/ 1023 h 1772"/>
                    <a:gd name="T28" fmla="*/ 822 w 2640"/>
                    <a:gd name="T29" fmla="*/ 888 h 1772"/>
                    <a:gd name="T30" fmla="*/ 1165 w 2640"/>
                    <a:gd name="T31" fmla="*/ 646 h 1772"/>
                    <a:gd name="T32" fmla="*/ 1369 w 2640"/>
                    <a:gd name="T33" fmla="*/ 476 h 1772"/>
                    <a:gd name="T34" fmla="*/ 1546 w 2640"/>
                    <a:gd name="T35" fmla="*/ 266 h 1772"/>
                    <a:gd name="T36" fmla="*/ 1585 w 2640"/>
                    <a:gd name="T37" fmla="*/ 172 h 1772"/>
                    <a:gd name="T38" fmla="*/ 1572 w 2640"/>
                    <a:gd name="T39" fmla="*/ 103 h 1772"/>
                    <a:gd name="T40" fmla="*/ 1488 w 2640"/>
                    <a:gd name="T41" fmla="*/ 63 h 1772"/>
                    <a:gd name="T42" fmla="*/ 1292 w 2640"/>
                    <a:gd name="T43" fmla="*/ 64 h 1772"/>
                    <a:gd name="T44" fmla="*/ 982 w 2640"/>
                    <a:gd name="T45" fmla="*/ 140 h 1772"/>
                    <a:gd name="T46" fmla="*/ 681 w 2640"/>
                    <a:gd name="T47" fmla="*/ 273 h 1772"/>
                    <a:gd name="T48" fmla="*/ 420 w 2640"/>
                    <a:gd name="T49" fmla="*/ 380 h 1772"/>
                    <a:gd name="T50" fmla="*/ 217 w 2640"/>
                    <a:gd name="T51" fmla="*/ 428 h 1772"/>
                    <a:gd name="T52" fmla="*/ 0 w 2640"/>
                    <a:gd name="T53" fmla="*/ 430 h 1772"/>
                    <a:gd name="T54" fmla="*/ 192 w 2640"/>
                    <a:gd name="T55" fmla="*/ 376 h 1772"/>
                    <a:gd name="T56" fmla="*/ 377 w 2640"/>
                    <a:gd name="T57" fmla="*/ 337 h 1772"/>
                    <a:gd name="T58" fmla="*/ 618 w 2640"/>
                    <a:gd name="T59" fmla="*/ 243 h 1772"/>
                    <a:gd name="T60" fmla="*/ 918 w 2640"/>
                    <a:gd name="T61" fmla="*/ 104 h 1772"/>
                    <a:gd name="T62" fmla="*/ 1245 w 2640"/>
                    <a:gd name="T63" fmla="*/ 16 h 1772"/>
                    <a:gd name="T64" fmla="*/ 1479 w 2640"/>
                    <a:gd name="T65" fmla="*/ 6 h 1772"/>
                    <a:gd name="T66" fmla="*/ 1591 w 2640"/>
                    <a:gd name="T67" fmla="*/ 45 h 1772"/>
                    <a:gd name="T68" fmla="*/ 1631 w 2640"/>
                    <a:gd name="T69" fmla="*/ 91 h 1772"/>
                    <a:gd name="T70" fmla="*/ 1644 w 2640"/>
                    <a:gd name="T71" fmla="*/ 156 h 1772"/>
                    <a:gd name="T72" fmla="*/ 1620 w 2640"/>
                    <a:gd name="T73" fmla="*/ 245 h 1772"/>
                    <a:gd name="T74" fmla="*/ 1524 w 2640"/>
                    <a:gd name="T75" fmla="*/ 391 h 1772"/>
                    <a:gd name="T76" fmla="*/ 1319 w 2640"/>
                    <a:gd name="T77" fmla="*/ 595 h 1772"/>
                    <a:gd name="T78" fmla="*/ 1050 w 2640"/>
                    <a:gd name="T79" fmla="*/ 793 h 1772"/>
                    <a:gd name="T80" fmla="*/ 802 w 2640"/>
                    <a:gd name="T81" fmla="*/ 978 h 1772"/>
                    <a:gd name="T82" fmla="*/ 682 w 2640"/>
                    <a:gd name="T83" fmla="*/ 1116 h 1772"/>
                    <a:gd name="T84" fmla="*/ 607 w 2640"/>
                    <a:gd name="T85" fmla="*/ 1290 h 1772"/>
                    <a:gd name="T86" fmla="*/ 590 w 2640"/>
                    <a:gd name="T87" fmla="*/ 1518 h 1772"/>
                    <a:gd name="T88" fmla="*/ 617 w 2640"/>
                    <a:gd name="T89" fmla="*/ 1661 h 1772"/>
                    <a:gd name="T90" fmla="*/ 674 w 2640"/>
                    <a:gd name="T91" fmla="*/ 1715 h 1772"/>
                    <a:gd name="T92" fmla="*/ 756 w 2640"/>
                    <a:gd name="T93" fmla="*/ 1700 h 1772"/>
                    <a:gd name="T94" fmla="*/ 949 w 2640"/>
                    <a:gd name="T95" fmla="*/ 1580 h 1772"/>
                    <a:gd name="T96" fmla="*/ 1301 w 2640"/>
                    <a:gd name="T97" fmla="*/ 1299 h 1772"/>
                    <a:gd name="T98" fmla="*/ 1668 w 2640"/>
                    <a:gd name="T99" fmla="*/ 1027 h 1772"/>
                    <a:gd name="T100" fmla="*/ 2110 w 2640"/>
                    <a:gd name="T101" fmla="*/ 782 h 1772"/>
                    <a:gd name="T102" fmla="*/ 2498 w 2640"/>
                    <a:gd name="T103" fmla="*/ 704 h 1772"/>
                    <a:gd name="T104" fmla="*/ 2633 w 2640"/>
                    <a:gd name="T105" fmla="*/ 852 h 1772"/>
                    <a:gd name="T106" fmla="*/ 2622 w 2640"/>
                    <a:gd name="T107" fmla="*/ 1084 h 1772"/>
                    <a:gd name="T108" fmla="*/ 2509 w 2640"/>
                    <a:gd name="T109" fmla="*/ 1261 h 1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40" h="1772">
                      <a:moveTo>
                        <a:pt x="2509" y="1261"/>
                      </a:moveTo>
                      <a:lnTo>
                        <a:pt x="2512" y="1252"/>
                      </a:lnTo>
                      <a:lnTo>
                        <a:pt x="2522" y="1228"/>
                      </a:lnTo>
                      <a:lnTo>
                        <a:pt x="2534" y="1192"/>
                      </a:lnTo>
                      <a:lnTo>
                        <a:pt x="2548" y="1146"/>
                      </a:lnTo>
                      <a:lnTo>
                        <a:pt x="2555" y="1120"/>
                      </a:lnTo>
                      <a:lnTo>
                        <a:pt x="2561" y="1093"/>
                      </a:lnTo>
                      <a:lnTo>
                        <a:pt x="2566" y="1065"/>
                      </a:lnTo>
                      <a:lnTo>
                        <a:pt x="2572" y="1036"/>
                      </a:lnTo>
                      <a:lnTo>
                        <a:pt x="2575" y="1008"/>
                      </a:lnTo>
                      <a:lnTo>
                        <a:pt x="2577" y="978"/>
                      </a:lnTo>
                      <a:lnTo>
                        <a:pt x="2577" y="949"/>
                      </a:lnTo>
                      <a:lnTo>
                        <a:pt x="2575" y="922"/>
                      </a:lnTo>
                      <a:lnTo>
                        <a:pt x="2571" y="895"/>
                      </a:lnTo>
                      <a:lnTo>
                        <a:pt x="2564" y="870"/>
                      </a:lnTo>
                      <a:lnTo>
                        <a:pt x="2555" y="846"/>
                      </a:lnTo>
                      <a:lnTo>
                        <a:pt x="2542" y="826"/>
                      </a:lnTo>
                      <a:lnTo>
                        <a:pt x="2525" y="807"/>
                      </a:lnTo>
                      <a:lnTo>
                        <a:pt x="2506" y="791"/>
                      </a:lnTo>
                      <a:lnTo>
                        <a:pt x="2482" y="779"/>
                      </a:lnTo>
                      <a:lnTo>
                        <a:pt x="2454" y="770"/>
                      </a:lnTo>
                      <a:lnTo>
                        <a:pt x="2422" y="765"/>
                      </a:lnTo>
                      <a:lnTo>
                        <a:pt x="2385" y="764"/>
                      </a:lnTo>
                      <a:lnTo>
                        <a:pt x="2344" y="767"/>
                      </a:lnTo>
                      <a:lnTo>
                        <a:pt x="2296" y="777"/>
                      </a:lnTo>
                      <a:lnTo>
                        <a:pt x="2244" y="791"/>
                      </a:lnTo>
                      <a:lnTo>
                        <a:pt x="2186" y="811"/>
                      </a:lnTo>
                      <a:lnTo>
                        <a:pt x="2122" y="837"/>
                      </a:lnTo>
                      <a:lnTo>
                        <a:pt x="2052" y="869"/>
                      </a:lnTo>
                      <a:lnTo>
                        <a:pt x="1990" y="899"/>
                      </a:lnTo>
                      <a:lnTo>
                        <a:pt x="1930" y="932"/>
                      </a:lnTo>
                      <a:lnTo>
                        <a:pt x="1870" y="965"/>
                      </a:lnTo>
                      <a:lnTo>
                        <a:pt x="1812" y="1001"/>
                      </a:lnTo>
                      <a:lnTo>
                        <a:pt x="1755" y="1037"/>
                      </a:lnTo>
                      <a:lnTo>
                        <a:pt x="1699" y="1074"/>
                      </a:lnTo>
                      <a:lnTo>
                        <a:pt x="1642" y="1111"/>
                      </a:lnTo>
                      <a:lnTo>
                        <a:pt x="1588" y="1149"/>
                      </a:lnTo>
                      <a:lnTo>
                        <a:pt x="1535" y="1188"/>
                      </a:lnTo>
                      <a:lnTo>
                        <a:pt x="1484" y="1227"/>
                      </a:lnTo>
                      <a:lnTo>
                        <a:pt x="1433" y="1266"/>
                      </a:lnTo>
                      <a:lnTo>
                        <a:pt x="1383" y="1304"/>
                      </a:lnTo>
                      <a:lnTo>
                        <a:pt x="1334" y="1343"/>
                      </a:lnTo>
                      <a:lnTo>
                        <a:pt x="1288" y="1381"/>
                      </a:lnTo>
                      <a:lnTo>
                        <a:pt x="1243" y="1418"/>
                      </a:lnTo>
                      <a:lnTo>
                        <a:pt x="1197" y="1453"/>
                      </a:lnTo>
                      <a:lnTo>
                        <a:pt x="1119" y="1517"/>
                      </a:lnTo>
                      <a:lnTo>
                        <a:pt x="1045" y="1576"/>
                      </a:lnTo>
                      <a:lnTo>
                        <a:pt x="1009" y="1604"/>
                      </a:lnTo>
                      <a:lnTo>
                        <a:pt x="976" y="1630"/>
                      </a:lnTo>
                      <a:lnTo>
                        <a:pt x="942" y="1653"/>
                      </a:lnTo>
                      <a:lnTo>
                        <a:pt x="910" y="1675"/>
                      </a:lnTo>
                      <a:lnTo>
                        <a:pt x="880" y="1696"/>
                      </a:lnTo>
                      <a:lnTo>
                        <a:pt x="850" y="1714"/>
                      </a:lnTo>
                      <a:lnTo>
                        <a:pt x="822" y="1730"/>
                      </a:lnTo>
                      <a:lnTo>
                        <a:pt x="794" y="1743"/>
                      </a:lnTo>
                      <a:lnTo>
                        <a:pt x="768" y="1755"/>
                      </a:lnTo>
                      <a:lnTo>
                        <a:pt x="744" y="1764"/>
                      </a:lnTo>
                      <a:lnTo>
                        <a:pt x="733" y="1766"/>
                      </a:lnTo>
                      <a:lnTo>
                        <a:pt x="721" y="1769"/>
                      </a:lnTo>
                      <a:lnTo>
                        <a:pt x="710" y="1770"/>
                      </a:lnTo>
                      <a:lnTo>
                        <a:pt x="698" y="1771"/>
                      </a:lnTo>
                      <a:lnTo>
                        <a:pt x="681" y="1772"/>
                      </a:lnTo>
                      <a:lnTo>
                        <a:pt x="664" y="1770"/>
                      </a:lnTo>
                      <a:lnTo>
                        <a:pt x="649" y="1767"/>
                      </a:lnTo>
                      <a:lnTo>
                        <a:pt x="634" y="1762"/>
                      </a:lnTo>
                      <a:lnTo>
                        <a:pt x="628" y="1757"/>
                      </a:lnTo>
                      <a:lnTo>
                        <a:pt x="620" y="1754"/>
                      </a:lnTo>
                      <a:lnTo>
                        <a:pt x="614" y="1749"/>
                      </a:lnTo>
                      <a:lnTo>
                        <a:pt x="608" y="1744"/>
                      </a:lnTo>
                      <a:lnTo>
                        <a:pt x="602" y="1739"/>
                      </a:lnTo>
                      <a:lnTo>
                        <a:pt x="596" y="1732"/>
                      </a:lnTo>
                      <a:lnTo>
                        <a:pt x="591" y="1726"/>
                      </a:lnTo>
                      <a:lnTo>
                        <a:pt x="586" y="1718"/>
                      </a:lnTo>
                      <a:lnTo>
                        <a:pt x="576" y="1702"/>
                      </a:lnTo>
                      <a:lnTo>
                        <a:pt x="566" y="1684"/>
                      </a:lnTo>
                      <a:lnTo>
                        <a:pt x="559" y="1663"/>
                      </a:lnTo>
                      <a:lnTo>
                        <a:pt x="552" y="1639"/>
                      </a:lnTo>
                      <a:lnTo>
                        <a:pt x="547" y="1613"/>
                      </a:lnTo>
                      <a:lnTo>
                        <a:pt x="541" y="1585"/>
                      </a:lnTo>
                      <a:lnTo>
                        <a:pt x="538" y="1555"/>
                      </a:lnTo>
                      <a:lnTo>
                        <a:pt x="535" y="1521"/>
                      </a:lnTo>
                      <a:lnTo>
                        <a:pt x="534" y="1481"/>
                      </a:lnTo>
                      <a:lnTo>
                        <a:pt x="534" y="1444"/>
                      </a:lnTo>
                      <a:lnTo>
                        <a:pt x="535" y="1408"/>
                      </a:lnTo>
                      <a:lnTo>
                        <a:pt x="537" y="1373"/>
                      </a:lnTo>
                      <a:lnTo>
                        <a:pt x="541" y="1340"/>
                      </a:lnTo>
                      <a:lnTo>
                        <a:pt x="547" y="1307"/>
                      </a:lnTo>
                      <a:lnTo>
                        <a:pt x="553" y="1276"/>
                      </a:lnTo>
                      <a:lnTo>
                        <a:pt x="561" y="1247"/>
                      </a:lnTo>
                      <a:lnTo>
                        <a:pt x="569" y="1217"/>
                      </a:lnTo>
                      <a:lnTo>
                        <a:pt x="580" y="1190"/>
                      </a:lnTo>
                      <a:lnTo>
                        <a:pt x="591" y="1163"/>
                      </a:lnTo>
                      <a:lnTo>
                        <a:pt x="604" y="1139"/>
                      </a:lnTo>
                      <a:lnTo>
                        <a:pt x="617" y="1114"/>
                      </a:lnTo>
                      <a:lnTo>
                        <a:pt x="631" y="1090"/>
                      </a:lnTo>
                      <a:lnTo>
                        <a:pt x="647" y="1067"/>
                      </a:lnTo>
                      <a:lnTo>
                        <a:pt x="663" y="1044"/>
                      </a:lnTo>
                      <a:lnTo>
                        <a:pt x="681" y="1023"/>
                      </a:lnTo>
                      <a:lnTo>
                        <a:pt x="698" y="1002"/>
                      </a:lnTo>
                      <a:lnTo>
                        <a:pt x="717" y="982"/>
                      </a:lnTo>
                      <a:lnTo>
                        <a:pt x="737" y="962"/>
                      </a:lnTo>
                      <a:lnTo>
                        <a:pt x="757" y="943"/>
                      </a:lnTo>
                      <a:lnTo>
                        <a:pt x="778" y="924"/>
                      </a:lnTo>
                      <a:lnTo>
                        <a:pt x="800" y="906"/>
                      </a:lnTo>
                      <a:lnTo>
                        <a:pt x="822" y="888"/>
                      </a:lnTo>
                      <a:lnTo>
                        <a:pt x="869" y="852"/>
                      </a:lnTo>
                      <a:lnTo>
                        <a:pt x="917" y="817"/>
                      </a:lnTo>
                      <a:lnTo>
                        <a:pt x="967" y="783"/>
                      </a:lnTo>
                      <a:lnTo>
                        <a:pt x="1019" y="747"/>
                      </a:lnTo>
                      <a:lnTo>
                        <a:pt x="1076" y="708"/>
                      </a:lnTo>
                      <a:lnTo>
                        <a:pt x="1135" y="667"/>
                      </a:lnTo>
                      <a:lnTo>
                        <a:pt x="1165" y="646"/>
                      </a:lnTo>
                      <a:lnTo>
                        <a:pt x="1194" y="625"/>
                      </a:lnTo>
                      <a:lnTo>
                        <a:pt x="1223" y="602"/>
                      </a:lnTo>
                      <a:lnTo>
                        <a:pt x="1253" y="578"/>
                      </a:lnTo>
                      <a:lnTo>
                        <a:pt x="1283" y="554"/>
                      </a:lnTo>
                      <a:lnTo>
                        <a:pt x="1312" y="529"/>
                      </a:lnTo>
                      <a:lnTo>
                        <a:pt x="1341" y="504"/>
                      </a:lnTo>
                      <a:lnTo>
                        <a:pt x="1369" y="476"/>
                      </a:lnTo>
                      <a:lnTo>
                        <a:pt x="1398" y="448"/>
                      </a:lnTo>
                      <a:lnTo>
                        <a:pt x="1426" y="419"/>
                      </a:lnTo>
                      <a:lnTo>
                        <a:pt x="1453" y="389"/>
                      </a:lnTo>
                      <a:lnTo>
                        <a:pt x="1480" y="356"/>
                      </a:lnTo>
                      <a:lnTo>
                        <a:pt x="1506" y="324"/>
                      </a:lnTo>
                      <a:lnTo>
                        <a:pt x="1528" y="294"/>
                      </a:lnTo>
                      <a:lnTo>
                        <a:pt x="1546" y="266"/>
                      </a:lnTo>
                      <a:lnTo>
                        <a:pt x="1560" y="240"/>
                      </a:lnTo>
                      <a:lnTo>
                        <a:pt x="1567" y="228"/>
                      </a:lnTo>
                      <a:lnTo>
                        <a:pt x="1572" y="216"/>
                      </a:lnTo>
                      <a:lnTo>
                        <a:pt x="1577" y="204"/>
                      </a:lnTo>
                      <a:lnTo>
                        <a:pt x="1581" y="193"/>
                      </a:lnTo>
                      <a:lnTo>
                        <a:pt x="1583" y="182"/>
                      </a:lnTo>
                      <a:lnTo>
                        <a:pt x="1585" y="172"/>
                      </a:lnTo>
                      <a:lnTo>
                        <a:pt x="1587" y="163"/>
                      </a:lnTo>
                      <a:lnTo>
                        <a:pt x="1587" y="154"/>
                      </a:lnTo>
                      <a:lnTo>
                        <a:pt x="1587" y="142"/>
                      </a:lnTo>
                      <a:lnTo>
                        <a:pt x="1586" y="131"/>
                      </a:lnTo>
                      <a:lnTo>
                        <a:pt x="1583" y="122"/>
                      </a:lnTo>
                      <a:lnTo>
                        <a:pt x="1579" y="112"/>
                      </a:lnTo>
                      <a:lnTo>
                        <a:pt x="1572" y="103"/>
                      </a:lnTo>
                      <a:lnTo>
                        <a:pt x="1566" y="96"/>
                      </a:lnTo>
                      <a:lnTo>
                        <a:pt x="1557" y="89"/>
                      </a:lnTo>
                      <a:lnTo>
                        <a:pt x="1547" y="83"/>
                      </a:lnTo>
                      <a:lnTo>
                        <a:pt x="1534" y="76"/>
                      </a:lnTo>
                      <a:lnTo>
                        <a:pt x="1520" y="71"/>
                      </a:lnTo>
                      <a:lnTo>
                        <a:pt x="1504" y="66"/>
                      </a:lnTo>
                      <a:lnTo>
                        <a:pt x="1488" y="63"/>
                      </a:lnTo>
                      <a:lnTo>
                        <a:pt x="1470" y="60"/>
                      </a:lnTo>
                      <a:lnTo>
                        <a:pt x="1450" y="58"/>
                      </a:lnTo>
                      <a:lnTo>
                        <a:pt x="1430" y="57"/>
                      </a:lnTo>
                      <a:lnTo>
                        <a:pt x="1408" y="57"/>
                      </a:lnTo>
                      <a:lnTo>
                        <a:pt x="1371" y="57"/>
                      </a:lnTo>
                      <a:lnTo>
                        <a:pt x="1333" y="60"/>
                      </a:lnTo>
                      <a:lnTo>
                        <a:pt x="1292" y="64"/>
                      </a:lnTo>
                      <a:lnTo>
                        <a:pt x="1251" y="71"/>
                      </a:lnTo>
                      <a:lnTo>
                        <a:pt x="1208" y="78"/>
                      </a:lnTo>
                      <a:lnTo>
                        <a:pt x="1164" y="88"/>
                      </a:lnTo>
                      <a:lnTo>
                        <a:pt x="1119" y="99"/>
                      </a:lnTo>
                      <a:lnTo>
                        <a:pt x="1074" y="111"/>
                      </a:lnTo>
                      <a:lnTo>
                        <a:pt x="1029" y="125"/>
                      </a:lnTo>
                      <a:lnTo>
                        <a:pt x="982" y="140"/>
                      </a:lnTo>
                      <a:lnTo>
                        <a:pt x="937" y="156"/>
                      </a:lnTo>
                      <a:lnTo>
                        <a:pt x="893" y="174"/>
                      </a:lnTo>
                      <a:lnTo>
                        <a:pt x="848" y="192"/>
                      </a:lnTo>
                      <a:lnTo>
                        <a:pt x="805" y="210"/>
                      </a:lnTo>
                      <a:lnTo>
                        <a:pt x="763" y="231"/>
                      </a:lnTo>
                      <a:lnTo>
                        <a:pt x="723" y="251"/>
                      </a:lnTo>
                      <a:lnTo>
                        <a:pt x="681" y="273"/>
                      </a:lnTo>
                      <a:lnTo>
                        <a:pt x="641" y="293"/>
                      </a:lnTo>
                      <a:lnTo>
                        <a:pt x="601" y="311"/>
                      </a:lnTo>
                      <a:lnTo>
                        <a:pt x="563" y="328"/>
                      </a:lnTo>
                      <a:lnTo>
                        <a:pt x="525" y="343"/>
                      </a:lnTo>
                      <a:lnTo>
                        <a:pt x="489" y="357"/>
                      </a:lnTo>
                      <a:lnTo>
                        <a:pt x="454" y="369"/>
                      </a:lnTo>
                      <a:lnTo>
                        <a:pt x="420" y="380"/>
                      </a:lnTo>
                      <a:lnTo>
                        <a:pt x="388" y="391"/>
                      </a:lnTo>
                      <a:lnTo>
                        <a:pt x="357" y="400"/>
                      </a:lnTo>
                      <a:lnTo>
                        <a:pt x="326" y="407"/>
                      </a:lnTo>
                      <a:lnTo>
                        <a:pt x="297" y="414"/>
                      </a:lnTo>
                      <a:lnTo>
                        <a:pt x="269" y="419"/>
                      </a:lnTo>
                      <a:lnTo>
                        <a:pt x="242" y="423"/>
                      </a:lnTo>
                      <a:lnTo>
                        <a:pt x="217" y="428"/>
                      </a:lnTo>
                      <a:lnTo>
                        <a:pt x="193" y="431"/>
                      </a:lnTo>
                      <a:lnTo>
                        <a:pt x="149" y="435"/>
                      </a:lnTo>
                      <a:lnTo>
                        <a:pt x="110" y="438"/>
                      </a:lnTo>
                      <a:lnTo>
                        <a:pt x="78" y="438"/>
                      </a:lnTo>
                      <a:lnTo>
                        <a:pt x="50" y="436"/>
                      </a:lnTo>
                      <a:lnTo>
                        <a:pt x="13" y="432"/>
                      </a:lnTo>
                      <a:lnTo>
                        <a:pt x="0" y="430"/>
                      </a:lnTo>
                      <a:lnTo>
                        <a:pt x="11" y="376"/>
                      </a:lnTo>
                      <a:lnTo>
                        <a:pt x="23" y="378"/>
                      </a:lnTo>
                      <a:lnTo>
                        <a:pt x="58" y="381"/>
                      </a:lnTo>
                      <a:lnTo>
                        <a:pt x="83" y="382"/>
                      </a:lnTo>
                      <a:lnTo>
                        <a:pt x="114" y="382"/>
                      </a:lnTo>
                      <a:lnTo>
                        <a:pt x="151" y="380"/>
                      </a:lnTo>
                      <a:lnTo>
                        <a:pt x="192" y="376"/>
                      </a:lnTo>
                      <a:lnTo>
                        <a:pt x="215" y="373"/>
                      </a:lnTo>
                      <a:lnTo>
                        <a:pt x="239" y="369"/>
                      </a:lnTo>
                      <a:lnTo>
                        <a:pt x="264" y="364"/>
                      </a:lnTo>
                      <a:lnTo>
                        <a:pt x="291" y="359"/>
                      </a:lnTo>
                      <a:lnTo>
                        <a:pt x="318" y="352"/>
                      </a:lnTo>
                      <a:lnTo>
                        <a:pt x="347" y="344"/>
                      </a:lnTo>
                      <a:lnTo>
                        <a:pt x="377" y="337"/>
                      </a:lnTo>
                      <a:lnTo>
                        <a:pt x="407" y="327"/>
                      </a:lnTo>
                      <a:lnTo>
                        <a:pt x="440" y="316"/>
                      </a:lnTo>
                      <a:lnTo>
                        <a:pt x="473" y="304"/>
                      </a:lnTo>
                      <a:lnTo>
                        <a:pt x="508" y="290"/>
                      </a:lnTo>
                      <a:lnTo>
                        <a:pt x="543" y="276"/>
                      </a:lnTo>
                      <a:lnTo>
                        <a:pt x="580" y="260"/>
                      </a:lnTo>
                      <a:lnTo>
                        <a:pt x="618" y="243"/>
                      </a:lnTo>
                      <a:lnTo>
                        <a:pt x="657" y="223"/>
                      </a:lnTo>
                      <a:lnTo>
                        <a:pt x="697" y="203"/>
                      </a:lnTo>
                      <a:lnTo>
                        <a:pt x="738" y="181"/>
                      </a:lnTo>
                      <a:lnTo>
                        <a:pt x="782" y="161"/>
                      </a:lnTo>
                      <a:lnTo>
                        <a:pt x="827" y="141"/>
                      </a:lnTo>
                      <a:lnTo>
                        <a:pt x="872" y="122"/>
                      </a:lnTo>
                      <a:lnTo>
                        <a:pt x="918" y="104"/>
                      </a:lnTo>
                      <a:lnTo>
                        <a:pt x="966" y="87"/>
                      </a:lnTo>
                      <a:lnTo>
                        <a:pt x="1014" y="72"/>
                      </a:lnTo>
                      <a:lnTo>
                        <a:pt x="1060" y="58"/>
                      </a:lnTo>
                      <a:lnTo>
                        <a:pt x="1108" y="45"/>
                      </a:lnTo>
                      <a:lnTo>
                        <a:pt x="1154" y="34"/>
                      </a:lnTo>
                      <a:lnTo>
                        <a:pt x="1199" y="24"/>
                      </a:lnTo>
                      <a:lnTo>
                        <a:pt x="1245" y="16"/>
                      </a:lnTo>
                      <a:lnTo>
                        <a:pt x="1288" y="9"/>
                      </a:lnTo>
                      <a:lnTo>
                        <a:pt x="1330" y="5"/>
                      </a:lnTo>
                      <a:lnTo>
                        <a:pt x="1370" y="2"/>
                      </a:lnTo>
                      <a:lnTo>
                        <a:pt x="1408" y="0"/>
                      </a:lnTo>
                      <a:lnTo>
                        <a:pt x="1433" y="2"/>
                      </a:lnTo>
                      <a:lnTo>
                        <a:pt x="1457" y="3"/>
                      </a:lnTo>
                      <a:lnTo>
                        <a:pt x="1479" y="6"/>
                      </a:lnTo>
                      <a:lnTo>
                        <a:pt x="1501" y="9"/>
                      </a:lnTo>
                      <a:lnTo>
                        <a:pt x="1521" y="15"/>
                      </a:lnTo>
                      <a:lnTo>
                        <a:pt x="1541" y="20"/>
                      </a:lnTo>
                      <a:lnTo>
                        <a:pt x="1558" y="26"/>
                      </a:lnTo>
                      <a:lnTo>
                        <a:pt x="1574" y="35"/>
                      </a:lnTo>
                      <a:lnTo>
                        <a:pt x="1583" y="39"/>
                      </a:lnTo>
                      <a:lnTo>
                        <a:pt x="1591" y="45"/>
                      </a:lnTo>
                      <a:lnTo>
                        <a:pt x="1598" y="50"/>
                      </a:lnTo>
                      <a:lnTo>
                        <a:pt x="1605" y="57"/>
                      </a:lnTo>
                      <a:lnTo>
                        <a:pt x="1611" y="63"/>
                      </a:lnTo>
                      <a:lnTo>
                        <a:pt x="1617" y="70"/>
                      </a:lnTo>
                      <a:lnTo>
                        <a:pt x="1622" y="76"/>
                      </a:lnTo>
                      <a:lnTo>
                        <a:pt x="1627" y="84"/>
                      </a:lnTo>
                      <a:lnTo>
                        <a:pt x="1631" y="91"/>
                      </a:lnTo>
                      <a:lnTo>
                        <a:pt x="1635" y="100"/>
                      </a:lnTo>
                      <a:lnTo>
                        <a:pt x="1637" y="109"/>
                      </a:lnTo>
                      <a:lnTo>
                        <a:pt x="1640" y="117"/>
                      </a:lnTo>
                      <a:lnTo>
                        <a:pt x="1641" y="126"/>
                      </a:lnTo>
                      <a:lnTo>
                        <a:pt x="1642" y="136"/>
                      </a:lnTo>
                      <a:lnTo>
                        <a:pt x="1644" y="145"/>
                      </a:lnTo>
                      <a:lnTo>
                        <a:pt x="1644" y="156"/>
                      </a:lnTo>
                      <a:lnTo>
                        <a:pt x="1642" y="167"/>
                      </a:lnTo>
                      <a:lnTo>
                        <a:pt x="1640" y="179"/>
                      </a:lnTo>
                      <a:lnTo>
                        <a:pt x="1638" y="192"/>
                      </a:lnTo>
                      <a:lnTo>
                        <a:pt x="1635" y="204"/>
                      </a:lnTo>
                      <a:lnTo>
                        <a:pt x="1631" y="217"/>
                      </a:lnTo>
                      <a:lnTo>
                        <a:pt x="1625" y="231"/>
                      </a:lnTo>
                      <a:lnTo>
                        <a:pt x="1620" y="245"/>
                      </a:lnTo>
                      <a:lnTo>
                        <a:pt x="1612" y="259"/>
                      </a:lnTo>
                      <a:lnTo>
                        <a:pt x="1605" y="274"/>
                      </a:lnTo>
                      <a:lnTo>
                        <a:pt x="1596" y="289"/>
                      </a:lnTo>
                      <a:lnTo>
                        <a:pt x="1586" y="306"/>
                      </a:lnTo>
                      <a:lnTo>
                        <a:pt x="1575" y="322"/>
                      </a:lnTo>
                      <a:lnTo>
                        <a:pt x="1552" y="355"/>
                      </a:lnTo>
                      <a:lnTo>
                        <a:pt x="1524" y="391"/>
                      </a:lnTo>
                      <a:lnTo>
                        <a:pt x="1495" y="425"/>
                      </a:lnTo>
                      <a:lnTo>
                        <a:pt x="1466" y="456"/>
                      </a:lnTo>
                      <a:lnTo>
                        <a:pt x="1438" y="486"/>
                      </a:lnTo>
                      <a:lnTo>
                        <a:pt x="1409" y="515"/>
                      </a:lnTo>
                      <a:lnTo>
                        <a:pt x="1379" y="544"/>
                      </a:lnTo>
                      <a:lnTo>
                        <a:pt x="1350" y="570"/>
                      </a:lnTo>
                      <a:lnTo>
                        <a:pt x="1319" y="595"/>
                      </a:lnTo>
                      <a:lnTo>
                        <a:pt x="1289" y="620"/>
                      </a:lnTo>
                      <a:lnTo>
                        <a:pt x="1259" y="644"/>
                      </a:lnTo>
                      <a:lnTo>
                        <a:pt x="1229" y="667"/>
                      </a:lnTo>
                      <a:lnTo>
                        <a:pt x="1198" y="690"/>
                      </a:lnTo>
                      <a:lnTo>
                        <a:pt x="1168" y="711"/>
                      </a:lnTo>
                      <a:lnTo>
                        <a:pt x="1109" y="753"/>
                      </a:lnTo>
                      <a:lnTo>
                        <a:pt x="1050" y="793"/>
                      </a:lnTo>
                      <a:lnTo>
                        <a:pt x="1001" y="826"/>
                      </a:lnTo>
                      <a:lnTo>
                        <a:pt x="953" y="859"/>
                      </a:lnTo>
                      <a:lnTo>
                        <a:pt x="908" y="893"/>
                      </a:lnTo>
                      <a:lnTo>
                        <a:pt x="863" y="926"/>
                      </a:lnTo>
                      <a:lnTo>
                        <a:pt x="842" y="943"/>
                      </a:lnTo>
                      <a:lnTo>
                        <a:pt x="821" y="961"/>
                      </a:lnTo>
                      <a:lnTo>
                        <a:pt x="802" y="978"/>
                      </a:lnTo>
                      <a:lnTo>
                        <a:pt x="782" y="997"/>
                      </a:lnTo>
                      <a:lnTo>
                        <a:pt x="764" y="1015"/>
                      </a:lnTo>
                      <a:lnTo>
                        <a:pt x="746" y="1035"/>
                      </a:lnTo>
                      <a:lnTo>
                        <a:pt x="728" y="1054"/>
                      </a:lnTo>
                      <a:lnTo>
                        <a:pt x="712" y="1074"/>
                      </a:lnTo>
                      <a:lnTo>
                        <a:pt x="697" y="1095"/>
                      </a:lnTo>
                      <a:lnTo>
                        <a:pt x="682" y="1116"/>
                      </a:lnTo>
                      <a:lnTo>
                        <a:pt x="669" y="1139"/>
                      </a:lnTo>
                      <a:lnTo>
                        <a:pt x="656" y="1161"/>
                      </a:lnTo>
                      <a:lnTo>
                        <a:pt x="644" y="1185"/>
                      </a:lnTo>
                      <a:lnTo>
                        <a:pt x="633" y="1210"/>
                      </a:lnTo>
                      <a:lnTo>
                        <a:pt x="623" y="1236"/>
                      </a:lnTo>
                      <a:lnTo>
                        <a:pt x="615" y="1263"/>
                      </a:lnTo>
                      <a:lnTo>
                        <a:pt x="607" y="1290"/>
                      </a:lnTo>
                      <a:lnTo>
                        <a:pt x="602" y="1319"/>
                      </a:lnTo>
                      <a:lnTo>
                        <a:pt x="596" y="1349"/>
                      </a:lnTo>
                      <a:lnTo>
                        <a:pt x="592" y="1380"/>
                      </a:lnTo>
                      <a:lnTo>
                        <a:pt x="590" y="1412"/>
                      </a:lnTo>
                      <a:lnTo>
                        <a:pt x="589" y="1447"/>
                      </a:lnTo>
                      <a:lnTo>
                        <a:pt x="589" y="1481"/>
                      </a:lnTo>
                      <a:lnTo>
                        <a:pt x="590" y="1518"/>
                      </a:lnTo>
                      <a:lnTo>
                        <a:pt x="592" y="1544"/>
                      </a:lnTo>
                      <a:lnTo>
                        <a:pt x="595" y="1569"/>
                      </a:lnTo>
                      <a:lnTo>
                        <a:pt x="599" y="1591"/>
                      </a:lnTo>
                      <a:lnTo>
                        <a:pt x="602" y="1611"/>
                      </a:lnTo>
                      <a:lnTo>
                        <a:pt x="606" y="1630"/>
                      </a:lnTo>
                      <a:lnTo>
                        <a:pt x="612" y="1646"/>
                      </a:lnTo>
                      <a:lnTo>
                        <a:pt x="617" y="1661"/>
                      </a:lnTo>
                      <a:lnTo>
                        <a:pt x="623" y="1673"/>
                      </a:lnTo>
                      <a:lnTo>
                        <a:pt x="631" y="1685"/>
                      </a:lnTo>
                      <a:lnTo>
                        <a:pt x="639" y="1693"/>
                      </a:lnTo>
                      <a:lnTo>
                        <a:pt x="646" y="1701"/>
                      </a:lnTo>
                      <a:lnTo>
                        <a:pt x="655" y="1708"/>
                      </a:lnTo>
                      <a:lnTo>
                        <a:pt x="664" y="1712"/>
                      </a:lnTo>
                      <a:lnTo>
                        <a:pt x="674" y="1715"/>
                      </a:lnTo>
                      <a:lnTo>
                        <a:pt x="684" y="1716"/>
                      </a:lnTo>
                      <a:lnTo>
                        <a:pt x="695" y="1716"/>
                      </a:lnTo>
                      <a:lnTo>
                        <a:pt x="704" y="1715"/>
                      </a:lnTo>
                      <a:lnTo>
                        <a:pt x="714" y="1714"/>
                      </a:lnTo>
                      <a:lnTo>
                        <a:pt x="724" y="1712"/>
                      </a:lnTo>
                      <a:lnTo>
                        <a:pt x="735" y="1709"/>
                      </a:lnTo>
                      <a:lnTo>
                        <a:pt x="756" y="1700"/>
                      </a:lnTo>
                      <a:lnTo>
                        <a:pt x="780" y="1690"/>
                      </a:lnTo>
                      <a:lnTo>
                        <a:pt x="805" y="1677"/>
                      </a:lnTo>
                      <a:lnTo>
                        <a:pt x="831" y="1661"/>
                      </a:lnTo>
                      <a:lnTo>
                        <a:pt x="859" y="1644"/>
                      </a:lnTo>
                      <a:lnTo>
                        <a:pt x="887" y="1624"/>
                      </a:lnTo>
                      <a:lnTo>
                        <a:pt x="917" y="1603"/>
                      </a:lnTo>
                      <a:lnTo>
                        <a:pt x="949" y="1580"/>
                      </a:lnTo>
                      <a:lnTo>
                        <a:pt x="982" y="1555"/>
                      </a:lnTo>
                      <a:lnTo>
                        <a:pt x="1016" y="1529"/>
                      </a:lnTo>
                      <a:lnTo>
                        <a:pt x="1087" y="1472"/>
                      </a:lnTo>
                      <a:lnTo>
                        <a:pt x="1163" y="1410"/>
                      </a:lnTo>
                      <a:lnTo>
                        <a:pt x="1208" y="1374"/>
                      </a:lnTo>
                      <a:lnTo>
                        <a:pt x="1253" y="1336"/>
                      </a:lnTo>
                      <a:lnTo>
                        <a:pt x="1301" y="1299"/>
                      </a:lnTo>
                      <a:lnTo>
                        <a:pt x="1351" y="1260"/>
                      </a:lnTo>
                      <a:lnTo>
                        <a:pt x="1400" y="1221"/>
                      </a:lnTo>
                      <a:lnTo>
                        <a:pt x="1452" y="1182"/>
                      </a:lnTo>
                      <a:lnTo>
                        <a:pt x="1504" y="1143"/>
                      </a:lnTo>
                      <a:lnTo>
                        <a:pt x="1558" y="1104"/>
                      </a:lnTo>
                      <a:lnTo>
                        <a:pt x="1613" y="1065"/>
                      </a:lnTo>
                      <a:lnTo>
                        <a:pt x="1668" y="1027"/>
                      </a:lnTo>
                      <a:lnTo>
                        <a:pt x="1726" y="989"/>
                      </a:lnTo>
                      <a:lnTo>
                        <a:pt x="1784" y="952"/>
                      </a:lnTo>
                      <a:lnTo>
                        <a:pt x="1843" y="918"/>
                      </a:lnTo>
                      <a:lnTo>
                        <a:pt x="1904" y="883"/>
                      </a:lnTo>
                      <a:lnTo>
                        <a:pt x="1966" y="850"/>
                      </a:lnTo>
                      <a:lnTo>
                        <a:pt x="2027" y="819"/>
                      </a:lnTo>
                      <a:lnTo>
                        <a:pt x="2110" y="782"/>
                      </a:lnTo>
                      <a:lnTo>
                        <a:pt x="2185" y="751"/>
                      </a:lnTo>
                      <a:lnTo>
                        <a:pt x="2253" y="729"/>
                      </a:lnTo>
                      <a:lnTo>
                        <a:pt x="2314" y="711"/>
                      </a:lnTo>
                      <a:lnTo>
                        <a:pt x="2369" y="701"/>
                      </a:lnTo>
                      <a:lnTo>
                        <a:pt x="2417" y="697"/>
                      </a:lnTo>
                      <a:lnTo>
                        <a:pt x="2460" y="698"/>
                      </a:lnTo>
                      <a:lnTo>
                        <a:pt x="2498" y="704"/>
                      </a:lnTo>
                      <a:lnTo>
                        <a:pt x="2530" y="714"/>
                      </a:lnTo>
                      <a:lnTo>
                        <a:pt x="2558" y="730"/>
                      </a:lnTo>
                      <a:lnTo>
                        <a:pt x="2580" y="748"/>
                      </a:lnTo>
                      <a:lnTo>
                        <a:pt x="2599" y="770"/>
                      </a:lnTo>
                      <a:lnTo>
                        <a:pt x="2614" y="796"/>
                      </a:lnTo>
                      <a:lnTo>
                        <a:pt x="2626" y="823"/>
                      </a:lnTo>
                      <a:lnTo>
                        <a:pt x="2633" y="852"/>
                      </a:lnTo>
                      <a:lnTo>
                        <a:pt x="2638" y="883"/>
                      </a:lnTo>
                      <a:lnTo>
                        <a:pt x="2640" y="916"/>
                      </a:lnTo>
                      <a:lnTo>
                        <a:pt x="2640" y="949"/>
                      </a:lnTo>
                      <a:lnTo>
                        <a:pt x="2638" y="984"/>
                      </a:lnTo>
                      <a:lnTo>
                        <a:pt x="2633" y="1017"/>
                      </a:lnTo>
                      <a:lnTo>
                        <a:pt x="2628" y="1052"/>
                      </a:lnTo>
                      <a:lnTo>
                        <a:pt x="2622" y="1084"/>
                      </a:lnTo>
                      <a:lnTo>
                        <a:pt x="2614" y="1117"/>
                      </a:lnTo>
                      <a:lnTo>
                        <a:pt x="2606" y="1146"/>
                      </a:lnTo>
                      <a:lnTo>
                        <a:pt x="2590" y="1200"/>
                      </a:lnTo>
                      <a:lnTo>
                        <a:pt x="2575" y="1243"/>
                      </a:lnTo>
                      <a:lnTo>
                        <a:pt x="2564" y="1272"/>
                      </a:lnTo>
                      <a:lnTo>
                        <a:pt x="2560" y="1282"/>
                      </a:lnTo>
                      <a:lnTo>
                        <a:pt x="2509" y="1261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22" name="ïSľïďe"/>
                <p:cNvSpPr/>
                <p:nvPr/>
              </p:nvSpPr>
              <p:spPr bwMode="auto">
                <a:xfrm>
                  <a:off x="5387050" y="4622018"/>
                  <a:ext cx="159863" cy="98863"/>
                </a:xfrm>
                <a:custGeom>
                  <a:avLst/>
                  <a:gdLst>
                    <a:gd name="T0" fmla="*/ 281 w 378"/>
                    <a:gd name="T1" fmla="*/ 54 h 234"/>
                    <a:gd name="T2" fmla="*/ 378 w 378"/>
                    <a:gd name="T3" fmla="*/ 54 h 234"/>
                    <a:gd name="T4" fmla="*/ 378 w 378"/>
                    <a:gd name="T5" fmla="*/ 177 h 234"/>
                    <a:gd name="T6" fmla="*/ 281 w 378"/>
                    <a:gd name="T7" fmla="*/ 177 h 234"/>
                    <a:gd name="T8" fmla="*/ 281 w 378"/>
                    <a:gd name="T9" fmla="*/ 234 h 234"/>
                    <a:gd name="T10" fmla="*/ 0 w 378"/>
                    <a:gd name="T11" fmla="*/ 234 h 234"/>
                    <a:gd name="T12" fmla="*/ 0 w 378"/>
                    <a:gd name="T13" fmla="*/ 0 h 234"/>
                    <a:gd name="T14" fmla="*/ 281 w 378"/>
                    <a:gd name="T15" fmla="*/ 0 h 234"/>
                    <a:gd name="T16" fmla="*/ 281 w 378"/>
                    <a:gd name="T17" fmla="*/ 5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8" h="234">
                      <a:moveTo>
                        <a:pt x="281" y="54"/>
                      </a:moveTo>
                      <a:lnTo>
                        <a:pt x="378" y="54"/>
                      </a:lnTo>
                      <a:lnTo>
                        <a:pt x="378" y="177"/>
                      </a:lnTo>
                      <a:lnTo>
                        <a:pt x="281" y="177"/>
                      </a:lnTo>
                      <a:lnTo>
                        <a:pt x="281" y="234"/>
                      </a:lnTo>
                      <a:lnTo>
                        <a:pt x="0" y="234"/>
                      </a:ln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281" y="54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23" name="íśḷïďe"/>
                <p:cNvSpPr/>
                <p:nvPr/>
              </p:nvSpPr>
              <p:spPr bwMode="auto">
                <a:xfrm>
                  <a:off x="6289436" y="4897571"/>
                  <a:ext cx="710971" cy="944456"/>
                </a:xfrm>
                <a:custGeom>
                  <a:avLst/>
                  <a:gdLst>
                    <a:gd name="T0" fmla="*/ 275 w 1687"/>
                    <a:gd name="T1" fmla="*/ 103 h 2244"/>
                    <a:gd name="T2" fmla="*/ 195 w 1687"/>
                    <a:gd name="T3" fmla="*/ 143 h 2244"/>
                    <a:gd name="T4" fmla="*/ 151 w 1687"/>
                    <a:gd name="T5" fmla="*/ 177 h 2244"/>
                    <a:gd name="T6" fmla="*/ 110 w 1687"/>
                    <a:gd name="T7" fmla="*/ 223 h 2244"/>
                    <a:gd name="T8" fmla="*/ 76 w 1687"/>
                    <a:gd name="T9" fmla="*/ 280 h 2244"/>
                    <a:gd name="T10" fmla="*/ 47 w 1687"/>
                    <a:gd name="T11" fmla="*/ 350 h 2244"/>
                    <a:gd name="T12" fmla="*/ 23 w 1687"/>
                    <a:gd name="T13" fmla="*/ 450 h 2244"/>
                    <a:gd name="T14" fmla="*/ 3 w 1687"/>
                    <a:gd name="T15" fmla="*/ 617 h 2244"/>
                    <a:gd name="T16" fmla="*/ 1 w 1687"/>
                    <a:gd name="T17" fmla="*/ 804 h 2244"/>
                    <a:gd name="T18" fmla="*/ 16 w 1687"/>
                    <a:gd name="T19" fmla="*/ 1000 h 2244"/>
                    <a:gd name="T20" fmla="*/ 48 w 1687"/>
                    <a:gd name="T21" fmla="*/ 1203 h 2244"/>
                    <a:gd name="T22" fmla="*/ 96 w 1687"/>
                    <a:gd name="T23" fmla="*/ 1403 h 2244"/>
                    <a:gd name="T24" fmla="*/ 163 w 1687"/>
                    <a:gd name="T25" fmla="*/ 1594 h 2244"/>
                    <a:gd name="T26" fmla="*/ 248 w 1687"/>
                    <a:gd name="T27" fmla="*/ 1770 h 2244"/>
                    <a:gd name="T28" fmla="*/ 347 w 1687"/>
                    <a:gd name="T29" fmla="*/ 1917 h 2244"/>
                    <a:gd name="T30" fmla="*/ 438 w 1687"/>
                    <a:gd name="T31" fmla="*/ 2023 h 2244"/>
                    <a:gd name="T32" fmla="*/ 525 w 1687"/>
                    <a:gd name="T33" fmla="*/ 2104 h 2244"/>
                    <a:gd name="T34" fmla="*/ 605 w 1687"/>
                    <a:gd name="T35" fmla="*/ 2161 h 2244"/>
                    <a:gd name="T36" fmla="*/ 677 w 1687"/>
                    <a:gd name="T37" fmla="*/ 2201 h 2244"/>
                    <a:gd name="T38" fmla="*/ 752 w 1687"/>
                    <a:gd name="T39" fmla="*/ 2230 h 2244"/>
                    <a:gd name="T40" fmla="*/ 832 w 1687"/>
                    <a:gd name="T41" fmla="*/ 2244 h 2244"/>
                    <a:gd name="T42" fmla="*/ 888 w 1687"/>
                    <a:gd name="T43" fmla="*/ 2241 h 2244"/>
                    <a:gd name="T44" fmla="*/ 979 w 1687"/>
                    <a:gd name="T45" fmla="*/ 2215 h 2244"/>
                    <a:gd name="T46" fmla="*/ 1046 w 1687"/>
                    <a:gd name="T47" fmla="*/ 2184 h 2244"/>
                    <a:gd name="T48" fmla="*/ 1122 w 1687"/>
                    <a:gd name="T49" fmla="*/ 2135 h 2244"/>
                    <a:gd name="T50" fmla="*/ 1205 w 1687"/>
                    <a:gd name="T51" fmla="*/ 2066 h 2244"/>
                    <a:gd name="T52" fmla="*/ 1295 w 1687"/>
                    <a:gd name="T53" fmla="*/ 1973 h 2244"/>
                    <a:gd name="T54" fmla="*/ 1391 w 1687"/>
                    <a:gd name="T55" fmla="*/ 1849 h 2244"/>
                    <a:gd name="T56" fmla="*/ 1484 w 1687"/>
                    <a:gd name="T57" fmla="*/ 1684 h 2244"/>
                    <a:gd name="T58" fmla="*/ 1559 w 1687"/>
                    <a:gd name="T59" fmla="*/ 1500 h 2244"/>
                    <a:gd name="T60" fmla="*/ 1618 w 1687"/>
                    <a:gd name="T61" fmla="*/ 1304 h 2244"/>
                    <a:gd name="T62" fmla="*/ 1658 w 1687"/>
                    <a:gd name="T63" fmla="*/ 1102 h 2244"/>
                    <a:gd name="T64" fmla="*/ 1680 w 1687"/>
                    <a:gd name="T65" fmla="*/ 901 h 2244"/>
                    <a:gd name="T66" fmla="*/ 1687 w 1687"/>
                    <a:gd name="T67" fmla="*/ 708 h 2244"/>
                    <a:gd name="T68" fmla="*/ 1676 w 1687"/>
                    <a:gd name="T69" fmla="*/ 531 h 2244"/>
                    <a:gd name="T70" fmla="*/ 1652 w 1687"/>
                    <a:gd name="T71" fmla="*/ 390 h 2244"/>
                    <a:gd name="T72" fmla="*/ 1626 w 1687"/>
                    <a:gd name="T73" fmla="*/ 311 h 2244"/>
                    <a:gd name="T74" fmla="*/ 1593 w 1687"/>
                    <a:gd name="T75" fmla="*/ 246 h 2244"/>
                    <a:gd name="T76" fmla="*/ 1554 w 1687"/>
                    <a:gd name="T77" fmla="*/ 196 h 2244"/>
                    <a:gd name="T78" fmla="*/ 1511 w 1687"/>
                    <a:gd name="T79" fmla="*/ 154 h 2244"/>
                    <a:gd name="T80" fmla="*/ 1452 w 1687"/>
                    <a:gd name="T81" fmla="*/ 119 h 2244"/>
                    <a:gd name="T82" fmla="*/ 1361 w 1687"/>
                    <a:gd name="T83" fmla="*/ 87 h 2244"/>
                    <a:gd name="T84" fmla="*/ 1275 w 1687"/>
                    <a:gd name="T85" fmla="*/ 67 h 2244"/>
                    <a:gd name="T86" fmla="*/ 1071 w 1687"/>
                    <a:gd name="T87" fmla="*/ 23 h 2244"/>
                    <a:gd name="T88" fmla="*/ 894 w 1687"/>
                    <a:gd name="T89" fmla="*/ 2 h 2244"/>
                    <a:gd name="T90" fmla="*/ 713 w 1687"/>
                    <a:gd name="T91" fmla="*/ 5 h 2244"/>
                    <a:gd name="T92" fmla="*/ 550 w 1687"/>
                    <a:gd name="T93" fmla="*/ 29 h 2244"/>
                    <a:gd name="T94" fmla="*/ 379 w 1687"/>
                    <a:gd name="T95" fmla="*/ 72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87" h="2244">
                      <a:moveTo>
                        <a:pt x="340" y="85"/>
                      </a:moveTo>
                      <a:lnTo>
                        <a:pt x="319" y="90"/>
                      </a:lnTo>
                      <a:lnTo>
                        <a:pt x="297" y="95"/>
                      </a:lnTo>
                      <a:lnTo>
                        <a:pt x="275" y="103"/>
                      </a:lnTo>
                      <a:lnTo>
                        <a:pt x="252" y="111"/>
                      </a:lnTo>
                      <a:lnTo>
                        <a:pt x="229" y="122"/>
                      </a:lnTo>
                      <a:lnTo>
                        <a:pt x="206" y="135"/>
                      </a:lnTo>
                      <a:lnTo>
                        <a:pt x="195" y="143"/>
                      </a:lnTo>
                      <a:lnTo>
                        <a:pt x="184" y="150"/>
                      </a:lnTo>
                      <a:lnTo>
                        <a:pt x="173" y="159"/>
                      </a:lnTo>
                      <a:lnTo>
                        <a:pt x="162" y="167"/>
                      </a:lnTo>
                      <a:lnTo>
                        <a:pt x="151" y="177"/>
                      </a:lnTo>
                      <a:lnTo>
                        <a:pt x="141" y="188"/>
                      </a:lnTo>
                      <a:lnTo>
                        <a:pt x="131" y="199"/>
                      </a:lnTo>
                      <a:lnTo>
                        <a:pt x="120" y="211"/>
                      </a:lnTo>
                      <a:lnTo>
                        <a:pt x="110" y="223"/>
                      </a:lnTo>
                      <a:lnTo>
                        <a:pt x="102" y="236"/>
                      </a:lnTo>
                      <a:lnTo>
                        <a:pt x="92" y="250"/>
                      </a:lnTo>
                      <a:lnTo>
                        <a:pt x="83" y="265"/>
                      </a:lnTo>
                      <a:lnTo>
                        <a:pt x="76" y="280"/>
                      </a:lnTo>
                      <a:lnTo>
                        <a:pt x="67" y="296"/>
                      </a:lnTo>
                      <a:lnTo>
                        <a:pt x="60" y="314"/>
                      </a:lnTo>
                      <a:lnTo>
                        <a:pt x="53" y="331"/>
                      </a:lnTo>
                      <a:lnTo>
                        <a:pt x="47" y="350"/>
                      </a:lnTo>
                      <a:lnTo>
                        <a:pt x="40" y="370"/>
                      </a:lnTo>
                      <a:lnTo>
                        <a:pt x="35" y="390"/>
                      </a:lnTo>
                      <a:lnTo>
                        <a:pt x="30" y="412"/>
                      </a:lnTo>
                      <a:lnTo>
                        <a:pt x="23" y="450"/>
                      </a:lnTo>
                      <a:lnTo>
                        <a:pt x="16" y="490"/>
                      </a:lnTo>
                      <a:lnTo>
                        <a:pt x="11" y="531"/>
                      </a:lnTo>
                      <a:lnTo>
                        <a:pt x="7" y="573"/>
                      </a:lnTo>
                      <a:lnTo>
                        <a:pt x="3" y="617"/>
                      </a:lnTo>
                      <a:lnTo>
                        <a:pt x="1" y="662"/>
                      </a:lnTo>
                      <a:lnTo>
                        <a:pt x="0" y="708"/>
                      </a:lnTo>
                      <a:lnTo>
                        <a:pt x="0" y="755"/>
                      </a:lnTo>
                      <a:lnTo>
                        <a:pt x="1" y="804"/>
                      </a:lnTo>
                      <a:lnTo>
                        <a:pt x="3" y="852"/>
                      </a:lnTo>
                      <a:lnTo>
                        <a:pt x="7" y="901"/>
                      </a:lnTo>
                      <a:lnTo>
                        <a:pt x="11" y="951"/>
                      </a:lnTo>
                      <a:lnTo>
                        <a:pt x="16" y="1000"/>
                      </a:lnTo>
                      <a:lnTo>
                        <a:pt x="22" y="1051"/>
                      </a:lnTo>
                      <a:lnTo>
                        <a:pt x="29" y="1102"/>
                      </a:lnTo>
                      <a:lnTo>
                        <a:pt x="38" y="1153"/>
                      </a:lnTo>
                      <a:lnTo>
                        <a:pt x="48" y="1203"/>
                      </a:lnTo>
                      <a:lnTo>
                        <a:pt x="58" y="1254"/>
                      </a:lnTo>
                      <a:lnTo>
                        <a:pt x="70" y="1304"/>
                      </a:lnTo>
                      <a:lnTo>
                        <a:pt x="83" y="1354"/>
                      </a:lnTo>
                      <a:lnTo>
                        <a:pt x="96" y="1403"/>
                      </a:lnTo>
                      <a:lnTo>
                        <a:pt x="111" y="1453"/>
                      </a:lnTo>
                      <a:lnTo>
                        <a:pt x="128" y="1500"/>
                      </a:lnTo>
                      <a:lnTo>
                        <a:pt x="145" y="1548"/>
                      </a:lnTo>
                      <a:lnTo>
                        <a:pt x="163" y="1594"/>
                      </a:lnTo>
                      <a:lnTo>
                        <a:pt x="183" y="1640"/>
                      </a:lnTo>
                      <a:lnTo>
                        <a:pt x="203" y="1684"/>
                      </a:lnTo>
                      <a:lnTo>
                        <a:pt x="225" y="1727"/>
                      </a:lnTo>
                      <a:lnTo>
                        <a:pt x="248" y="1770"/>
                      </a:lnTo>
                      <a:lnTo>
                        <a:pt x="272" y="1810"/>
                      </a:lnTo>
                      <a:lnTo>
                        <a:pt x="297" y="1849"/>
                      </a:lnTo>
                      <a:lnTo>
                        <a:pt x="323" y="1885"/>
                      </a:lnTo>
                      <a:lnTo>
                        <a:pt x="347" y="1917"/>
                      </a:lnTo>
                      <a:lnTo>
                        <a:pt x="370" y="1946"/>
                      </a:lnTo>
                      <a:lnTo>
                        <a:pt x="393" y="1973"/>
                      </a:lnTo>
                      <a:lnTo>
                        <a:pt x="416" y="1999"/>
                      </a:lnTo>
                      <a:lnTo>
                        <a:pt x="438" y="2023"/>
                      </a:lnTo>
                      <a:lnTo>
                        <a:pt x="460" y="2045"/>
                      </a:lnTo>
                      <a:lnTo>
                        <a:pt x="482" y="2066"/>
                      </a:lnTo>
                      <a:lnTo>
                        <a:pt x="504" y="2085"/>
                      </a:lnTo>
                      <a:lnTo>
                        <a:pt x="525" y="2104"/>
                      </a:lnTo>
                      <a:lnTo>
                        <a:pt x="546" y="2120"/>
                      </a:lnTo>
                      <a:lnTo>
                        <a:pt x="565" y="2135"/>
                      </a:lnTo>
                      <a:lnTo>
                        <a:pt x="586" y="2149"/>
                      </a:lnTo>
                      <a:lnTo>
                        <a:pt x="605" y="2161"/>
                      </a:lnTo>
                      <a:lnTo>
                        <a:pt x="624" y="2173"/>
                      </a:lnTo>
                      <a:lnTo>
                        <a:pt x="642" y="2184"/>
                      </a:lnTo>
                      <a:lnTo>
                        <a:pt x="659" y="2193"/>
                      </a:lnTo>
                      <a:lnTo>
                        <a:pt x="677" y="2201"/>
                      </a:lnTo>
                      <a:lnTo>
                        <a:pt x="693" y="2209"/>
                      </a:lnTo>
                      <a:lnTo>
                        <a:pt x="709" y="2215"/>
                      </a:lnTo>
                      <a:lnTo>
                        <a:pt x="724" y="2221"/>
                      </a:lnTo>
                      <a:lnTo>
                        <a:pt x="752" y="2230"/>
                      </a:lnTo>
                      <a:lnTo>
                        <a:pt x="777" y="2237"/>
                      </a:lnTo>
                      <a:lnTo>
                        <a:pt x="799" y="2241"/>
                      </a:lnTo>
                      <a:lnTo>
                        <a:pt x="817" y="2243"/>
                      </a:lnTo>
                      <a:lnTo>
                        <a:pt x="832" y="2244"/>
                      </a:lnTo>
                      <a:lnTo>
                        <a:pt x="844" y="2244"/>
                      </a:lnTo>
                      <a:lnTo>
                        <a:pt x="855" y="2244"/>
                      </a:lnTo>
                      <a:lnTo>
                        <a:pt x="870" y="2243"/>
                      </a:lnTo>
                      <a:lnTo>
                        <a:pt x="888" y="2241"/>
                      </a:lnTo>
                      <a:lnTo>
                        <a:pt x="910" y="2237"/>
                      </a:lnTo>
                      <a:lnTo>
                        <a:pt x="936" y="2230"/>
                      </a:lnTo>
                      <a:lnTo>
                        <a:pt x="964" y="2221"/>
                      </a:lnTo>
                      <a:lnTo>
                        <a:pt x="979" y="2215"/>
                      </a:lnTo>
                      <a:lnTo>
                        <a:pt x="994" y="2209"/>
                      </a:lnTo>
                      <a:lnTo>
                        <a:pt x="1010" y="2201"/>
                      </a:lnTo>
                      <a:lnTo>
                        <a:pt x="1028" y="2193"/>
                      </a:lnTo>
                      <a:lnTo>
                        <a:pt x="1046" y="2184"/>
                      </a:lnTo>
                      <a:lnTo>
                        <a:pt x="1063" y="2173"/>
                      </a:lnTo>
                      <a:lnTo>
                        <a:pt x="1083" y="2161"/>
                      </a:lnTo>
                      <a:lnTo>
                        <a:pt x="1102" y="2149"/>
                      </a:lnTo>
                      <a:lnTo>
                        <a:pt x="1122" y="2135"/>
                      </a:lnTo>
                      <a:lnTo>
                        <a:pt x="1142" y="2120"/>
                      </a:lnTo>
                      <a:lnTo>
                        <a:pt x="1163" y="2104"/>
                      </a:lnTo>
                      <a:lnTo>
                        <a:pt x="1183" y="2085"/>
                      </a:lnTo>
                      <a:lnTo>
                        <a:pt x="1205" y="2066"/>
                      </a:lnTo>
                      <a:lnTo>
                        <a:pt x="1227" y="2045"/>
                      </a:lnTo>
                      <a:lnTo>
                        <a:pt x="1249" y="2023"/>
                      </a:lnTo>
                      <a:lnTo>
                        <a:pt x="1272" y="1999"/>
                      </a:lnTo>
                      <a:lnTo>
                        <a:pt x="1295" y="1973"/>
                      </a:lnTo>
                      <a:lnTo>
                        <a:pt x="1317" y="1946"/>
                      </a:lnTo>
                      <a:lnTo>
                        <a:pt x="1341" y="1917"/>
                      </a:lnTo>
                      <a:lnTo>
                        <a:pt x="1364" y="1885"/>
                      </a:lnTo>
                      <a:lnTo>
                        <a:pt x="1391" y="1849"/>
                      </a:lnTo>
                      <a:lnTo>
                        <a:pt x="1416" y="1810"/>
                      </a:lnTo>
                      <a:lnTo>
                        <a:pt x="1439" y="1770"/>
                      </a:lnTo>
                      <a:lnTo>
                        <a:pt x="1462" y="1727"/>
                      </a:lnTo>
                      <a:lnTo>
                        <a:pt x="1484" y="1684"/>
                      </a:lnTo>
                      <a:lnTo>
                        <a:pt x="1504" y="1640"/>
                      </a:lnTo>
                      <a:lnTo>
                        <a:pt x="1524" y="1594"/>
                      </a:lnTo>
                      <a:lnTo>
                        <a:pt x="1542" y="1548"/>
                      </a:lnTo>
                      <a:lnTo>
                        <a:pt x="1559" y="1500"/>
                      </a:lnTo>
                      <a:lnTo>
                        <a:pt x="1576" y="1453"/>
                      </a:lnTo>
                      <a:lnTo>
                        <a:pt x="1591" y="1403"/>
                      </a:lnTo>
                      <a:lnTo>
                        <a:pt x="1605" y="1354"/>
                      </a:lnTo>
                      <a:lnTo>
                        <a:pt x="1618" y="1304"/>
                      </a:lnTo>
                      <a:lnTo>
                        <a:pt x="1630" y="1254"/>
                      </a:lnTo>
                      <a:lnTo>
                        <a:pt x="1639" y="1203"/>
                      </a:lnTo>
                      <a:lnTo>
                        <a:pt x="1649" y="1153"/>
                      </a:lnTo>
                      <a:lnTo>
                        <a:pt x="1658" y="1102"/>
                      </a:lnTo>
                      <a:lnTo>
                        <a:pt x="1665" y="1051"/>
                      </a:lnTo>
                      <a:lnTo>
                        <a:pt x="1672" y="1000"/>
                      </a:lnTo>
                      <a:lnTo>
                        <a:pt x="1677" y="951"/>
                      </a:lnTo>
                      <a:lnTo>
                        <a:pt x="1680" y="901"/>
                      </a:lnTo>
                      <a:lnTo>
                        <a:pt x="1684" y="852"/>
                      </a:lnTo>
                      <a:lnTo>
                        <a:pt x="1686" y="804"/>
                      </a:lnTo>
                      <a:lnTo>
                        <a:pt x="1687" y="755"/>
                      </a:lnTo>
                      <a:lnTo>
                        <a:pt x="1687" y="708"/>
                      </a:lnTo>
                      <a:lnTo>
                        <a:pt x="1686" y="662"/>
                      </a:lnTo>
                      <a:lnTo>
                        <a:pt x="1684" y="617"/>
                      </a:lnTo>
                      <a:lnTo>
                        <a:pt x="1680" y="573"/>
                      </a:lnTo>
                      <a:lnTo>
                        <a:pt x="1676" y="531"/>
                      </a:lnTo>
                      <a:lnTo>
                        <a:pt x="1671" y="490"/>
                      </a:lnTo>
                      <a:lnTo>
                        <a:pt x="1664" y="450"/>
                      </a:lnTo>
                      <a:lnTo>
                        <a:pt x="1658" y="412"/>
                      </a:lnTo>
                      <a:lnTo>
                        <a:pt x="1652" y="390"/>
                      </a:lnTo>
                      <a:lnTo>
                        <a:pt x="1647" y="369"/>
                      </a:lnTo>
                      <a:lnTo>
                        <a:pt x="1640" y="349"/>
                      </a:lnTo>
                      <a:lnTo>
                        <a:pt x="1634" y="330"/>
                      </a:lnTo>
                      <a:lnTo>
                        <a:pt x="1626" y="311"/>
                      </a:lnTo>
                      <a:lnTo>
                        <a:pt x="1619" y="294"/>
                      </a:lnTo>
                      <a:lnTo>
                        <a:pt x="1610" y="277"/>
                      </a:lnTo>
                      <a:lnTo>
                        <a:pt x="1603" y="262"/>
                      </a:lnTo>
                      <a:lnTo>
                        <a:pt x="1593" y="246"/>
                      </a:lnTo>
                      <a:lnTo>
                        <a:pt x="1584" y="232"/>
                      </a:lnTo>
                      <a:lnTo>
                        <a:pt x="1575" y="219"/>
                      </a:lnTo>
                      <a:lnTo>
                        <a:pt x="1564" y="206"/>
                      </a:lnTo>
                      <a:lnTo>
                        <a:pt x="1554" y="196"/>
                      </a:lnTo>
                      <a:lnTo>
                        <a:pt x="1543" y="184"/>
                      </a:lnTo>
                      <a:lnTo>
                        <a:pt x="1532" y="174"/>
                      </a:lnTo>
                      <a:lnTo>
                        <a:pt x="1522" y="164"/>
                      </a:lnTo>
                      <a:lnTo>
                        <a:pt x="1511" y="154"/>
                      </a:lnTo>
                      <a:lnTo>
                        <a:pt x="1499" y="147"/>
                      </a:lnTo>
                      <a:lnTo>
                        <a:pt x="1487" y="139"/>
                      </a:lnTo>
                      <a:lnTo>
                        <a:pt x="1476" y="132"/>
                      </a:lnTo>
                      <a:lnTo>
                        <a:pt x="1452" y="119"/>
                      </a:lnTo>
                      <a:lnTo>
                        <a:pt x="1429" y="108"/>
                      </a:lnTo>
                      <a:lnTo>
                        <a:pt x="1406" y="99"/>
                      </a:lnTo>
                      <a:lnTo>
                        <a:pt x="1382" y="93"/>
                      </a:lnTo>
                      <a:lnTo>
                        <a:pt x="1361" y="87"/>
                      </a:lnTo>
                      <a:lnTo>
                        <a:pt x="1338" y="83"/>
                      </a:lnTo>
                      <a:lnTo>
                        <a:pt x="1338" y="83"/>
                      </a:lnTo>
                      <a:lnTo>
                        <a:pt x="1316" y="78"/>
                      </a:lnTo>
                      <a:lnTo>
                        <a:pt x="1275" y="67"/>
                      </a:lnTo>
                      <a:lnTo>
                        <a:pt x="1219" y="53"/>
                      </a:lnTo>
                      <a:lnTo>
                        <a:pt x="1150" y="38"/>
                      </a:lnTo>
                      <a:lnTo>
                        <a:pt x="1111" y="30"/>
                      </a:lnTo>
                      <a:lnTo>
                        <a:pt x="1071" y="23"/>
                      </a:lnTo>
                      <a:lnTo>
                        <a:pt x="1028" y="16"/>
                      </a:lnTo>
                      <a:lnTo>
                        <a:pt x="985" y="10"/>
                      </a:lnTo>
                      <a:lnTo>
                        <a:pt x="939" y="5"/>
                      </a:lnTo>
                      <a:lnTo>
                        <a:pt x="894" y="2"/>
                      </a:lnTo>
                      <a:lnTo>
                        <a:pt x="848" y="0"/>
                      </a:lnTo>
                      <a:lnTo>
                        <a:pt x="803" y="0"/>
                      </a:lnTo>
                      <a:lnTo>
                        <a:pt x="758" y="2"/>
                      </a:lnTo>
                      <a:lnTo>
                        <a:pt x="713" y="5"/>
                      </a:lnTo>
                      <a:lnTo>
                        <a:pt x="670" y="10"/>
                      </a:lnTo>
                      <a:lnTo>
                        <a:pt x="628" y="15"/>
                      </a:lnTo>
                      <a:lnTo>
                        <a:pt x="588" y="21"/>
                      </a:lnTo>
                      <a:lnTo>
                        <a:pt x="550" y="29"/>
                      </a:lnTo>
                      <a:lnTo>
                        <a:pt x="514" y="37"/>
                      </a:lnTo>
                      <a:lnTo>
                        <a:pt x="481" y="44"/>
                      </a:lnTo>
                      <a:lnTo>
                        <a:pt x="423" y="59"/>
                      </a:lnTo>
                      <a:lnTo>
                        <a:pt x="379" y="72"/>
                      </a:lnTo>
                      <a:lnTo>
                        <a:pt x="351" y="81"/>
                      </a:lnTo>
                      <a:lnTo>
                        <a:pt x="340" y="85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24" name="ísḷiḋé"/>
                <p:cNvSpPr/>
                <p:nvPr/>
              </p:nvSpPr>
              <p:spPr bwMode="auto">
                <a:xfrm>
                  <a:off x="6333608" y="4897571"/>
                  <a:ext cx="624729" cy="944456"/>
                </a:xfrm>
                <a:custGeom>
                  <a:avLst/>
                  <a:gdLst>
                    <a:gd name="T0" fmla="*/ 241 w 1484"/>
                    <a:gd name="T1" fmla="*/ 103 h 2244"/>
                    <a:gd name="T2" fmla="*/ 161 w 1484"/>
                    <a:gd name="T3" fmla="*/ 150 h 2244"/>
                    <a:gd name="T4" fmla="*/ 113 w 1484"/>
                    <a:gd name="T5" fmla="*/ 199 h 2244"/>
                    <a:gd name="T6" fmla="*/ 80 w 1484"/>
                    <a:gd name="T7" fmla="*/ 250 h 2244"/>
                    <a:gd name="T8" fmla="*/ 52 w 1484"/>
                    <a:gd name="T9" fmla="*/ 314 h 2244"/>
                    <a:gd name="T10" fmla="*/ 30 w 1484"/>
                    <a:gd name="T11" fmla="*/ 390 h 2244"/>
                    <a:gd name="T12" fmla="*/ 8 w 1484"/>
                    <a:gd name="T13" fmla="*/ 531 h 2244"/>
                    <a:gd name="T14" fmla="*/ 0 w 1484"/>
                    <a:gd name="T15" fmla="*/ 708 h 2244"/>
                    <a:gd name="T16" fmla="*/ 5 w 1484"/>
                    <a:gd name="T17" fmla="*/ 901 h 2244"/>
                    <a:gd name="T18" fmla="*/ 25 w 1484"/>
                    <a:gd name="T19" fmla="*/ 1102 h 2244"/>
                    <a:gd name="T20" fmla="*/ 60 w 1484"/>
                    <a:gd name="T21" fmla="*/ 1304 h 2244"/>
                    <a:gd name="T22" fmla="*/ 111 w 1484"/>
                    <a:gd name="T23" fmla="*/ 1500 h 2244"/>
                    <a:gd name="T24" fmla="*/ 178 w 1484"/>
                    <a:gd name="T25" fmla="*/ 1684 h 2244"/>
                    <a:gd name="T26" fmla="*/ 260 w 1484"/>
                    <a:gd name="T27" fmla="*/ 1849 h 2244"/>
                    <a:gd name="T28" fmla="*/ 344 w 1484"/>
                    <a:gd name="T29" fmla="*/ 1973 h 2244"/>
                    <a:gd name="T30" fmla="*/ 423 w 1484"/>
                    <a:gd name="T31" fmla="*/ 2066 h 2244"/>
                    <a:gd name="T32" fmla="*/ 497 w 1484"/>
                    <a:gd name="T33" fmla="*/ 2135 h 2244"/>
                    <a:gd name="T34" fmla="*/ 564 w 1484"/>
                    <a:gd name="T35" fmla="*/ 2184 h 2244"/>
                    <a:gd name="T36" fmla="*/ 623 w 1484"/>
                    <a:gd name="T37" fmla="*/ 2215 h 2244"/>
                    <a:gd name="T38" fmla="*/ 702 w 1484"/>
                    <a:gd name="T39" fmla="*/ 2241 h 2244"/>
                    <a:gd name="T40" fmla="*/ 752 w 1484"/>
                    <a:gd name="T41" fmla="*/ 2244 h 2244"/>
                    <a:gd name="T42" fmla="*/ 822 w 1484"/>
                    <a:gd name="T43" fmla="*/ 2230 h 2244"/>
                    <a:gd name="T44" fmla="*/ 889 w 1484"/>
                    <a:gd name="T45" fmla="*/ 2201 h 2244"/>
                    <a:gd name="T46" fmla="*/ 952 w 1484"/>
                    <a:gd name="T47" fmla="*/ 2161 h 2244"/>
                    <a:gd name="T48" fmla="*/ 1022 w 1484"/>
                    <a:gd name="T49" fmla="*/ 2104 h 2244"/>
                    <a:gd name="T50" fmla="*/ 1099 w 1484"/>
                    <a:gd name="T51" fmla="*/ 2023 h 2244"/>
                    <a:gd name="T52" fmla="*/ 1180 w 1484"/>
                    <a:gd name="T53" fmla="*/ 1917 h 2244"/>
                    <a:gd name="T54" fmla="*/ 1266 w 1484"/>
                    <a:gd name="T55" fmla="*/ 1770 h 2244"/>
                    <a:gd name="T56" fmla="*/ 1341 w 1484"/>
                    <a:gd name="T57" fmla="*/ 1594 h 2244"/>
                    <a:gd name="T58" fmla="*/ 1399 w 1484"/>
                    <a:gd name="T59" fmla="*/ 1403 h 2244"/>
                    <a:gd name="T60" fmla="*/ 1442 w 1484"/>
                    <a:gd name="T61" fmla="*/ 1203 h 2244"/>
                    <a:gd name="T62" fmla="*/ 1470 w 1484"/>
                    <a:gd name="T63" fmla="*/ 1000 h 2244"/>
                    <a:gd name="T64" fmla="*/ 1483 w 1484"/>
                    <a:gd name="T65" fmla="*/ 804 h 2244"/>
                    <a:gd name="T66" fmla="*/ 1481 w 1484"/>
                    <a:gd name="T67" fmla="*/ 617 h 2244"/>
                    <a:gd name="T68" fmla="*/ 1465 w 1484"/>
                    <a:gd name="T69" fmla="*/ 450 h 2244"/>
                    <a:gd name="T70" fmla="*/ 1443 w 1484"/>
                    <a:gd name="T71" fmla="*/ 349 h 2244"/>
                    <a:gd name="T72" fmla="*/ 1417 w 1484"/>
                    <a:gd name="T73" fmla="*/ 277 h 2244"/>
                    <a:gd name="T74" fmla="*/ 1385 w 1484"/>
                    <a:gd name="T75" fmla="*/ 219 h 2244"/>
                    <a:gd name="T76" fmla="*/ 1348 w 1484"/>
                    <a:gd name="T77" fmla="*/ 174 h 2244"/>
                    <a:gd name="T78" fmla="*/ 1308 w 1484"/>
                    <a:gd name="T79" fmla="*/ 139 h 2244"/>
                    <a:gd name="T80" fmla="*/ 1237 w 1484"/>
                    <a:gd name="T81" fmla="*/ 99 h 2244"/>
                    <a:gd name="T82" fmla="*/ 1178 w 1484"/>
                    <a:gd name="T83" fmla="*/ 83 h 2244"/>
                    <a:gd name="T84" fmla="*/ 1011 w 1484"/>
                    <a:gd name="T85" fmla="*/ 38 h 2244"/>
                    <a:gd name="T86" fmla="*/ 865 w 1484"/>
                    <a:gd name="T87" fmla="*/ 10 h 2244"/>
                    <a:gd name="T88" fmla="*/ 705 w 1484"/>
                    <a:gd name="T89" fmla="*/ 0 h 2244"/>
                    <a:gd name="T90" fmla="*/ 552 w 1484"/>
                    <a:gd name="T91" fmla="*/ 15 h 2244"/>
                    <a:gd name="T92" fmla="*/ 422 w 1484"/>
                    <a:gd name="T93" fmla="*/ 44 h 2244"/>
                    <a:gd name="T94" fmla="*/ 299 w 1484"/>
                    <a:gd name="T95" fmla="*/ 85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84" h="2244">
                      <a:moveTo>
                        <a:pt x="299" y="85"/>
                      </a:moveTo>
                      <a:lnTo>
                        <a:pt x="281" y="90"/>
                      </a:lnTo>
                      <a:lnTo>
                        <a:pt x="260" y="95"/>
                      </a:lnTo>
                      <a:lnTo>
                        <a:pt x="241" y="103"/>
                      </a:lnTo>
                      <a:lnTo>
                        <a:pt x="220" y="111"/>
                      </a:lnTo>
                      <a:lnTo>
                        <a:pt x="201" y="122"/>
                      </a:lnTo>
                      <a:lnTo>
                        <a:pt x="180" y="135"/>
                      </a:lnTo>
                      <a:lnTo>
                        <a:pt x="161" y="150"/>
                      </a:lnTo>
                      <a:lnTo>
                        <a:pt x="141" y="167"/>
                      </a:lnTo>
                      <a:lnTo>
                        <a:pt x="132" y="177"/>
                      </a:lnTo>
                      <a:lnTo>
                        <a:pt x="123" y="188"/>
                      </a:lnTo>
                      <a:lnTo>
                        <a:pt x="113" y="199"/>
                      </a:lnTo>
                      <a:lnTo>
                        <a:pt x="104" y="211"/>
                      </a:lnTo>
                      <a:lnTo>
                        <a:pt x="96" y="223"/>
                      </a:lnTo>
                      <a:lnTo>
                        <a:pt x="88" y="236"/>
                      </a:lnTo>
                      <a:lnTo>
                        <a:pt x="80" y="250"/>
                      </a:lnTo>
                      <a:lnTo>
                        <a:pt x="72" y="265"/>
                      </a:lnTo>
                      <a:lnTo>
                        <a:pt x="66" y="280"/>
                      </a:lnTo>
                      <a:lnTo>
                        <a:pt x="58" y="296"/>
                      </a:lnTo>
                      <a:lnTo>
                        <a:pt x="52" y="314"/>
                      </a:lnTo>
                      <a:lnTo>
                        <a:pt x="45" y="331"/>
                      </a:lnTo>
                      <a:lnTo>
                        <a:pt x="40" y="350"/>
                      </a:lnTo>
                      <a:lnTo>
                        <a:pt x="34" y="370"/>
                      </a:lnTo>
                      <a:lnTo>
                        <a:pt x="30" y="390"/>
                      </a:lnTo>
                      <a:lnTo>
                        <a:pt x="26" y="412"/>
                      </a:lnTo>
                      <a:lnTo>
                        <a:pt x="19" y="450"/>
                      </a:lnTo>
                      <a:lnTo>
                        <a:pt x="14" y="490"/>
                      </a:lnTo>
                      <a:lnTo>
                        <a:pt x="8" y="531"/>
                      </a:lnTo>
                      <a:lnTo>
                        <a:pt x="5" y="573"/>
                      </a:lnTo>
                      <a:lnTo>
                        <a:pt x="2" y="617"/>
                      </a:lnTo>
                      <a:lnTo>
                        <a:pt x="0" y="662"/>
                      </a:lnTo>
                      <a:lnTo>
                        <a:pt x="0" y="708"/>
                      </a:lnTo>
                      <a:lnTo>
                        <a:pt x="0" y="755"/>
                      </a:lnTo>
                      <a:lnTo>
                        <a:pt x="0" y="804"/>
                      </a:lnTo>
                      <a:lnTo>
                        <a:pt x="2" y="852"/>
                      </a:lnTo>
                      <a:lnTo>
                        <a:pt x="5" y="901"/>
                      </a:lnTo>
                      <a:lnTo>
                        <a:pt x="8" y="951"/>
                      </a:lnTo>
                      <a:lnTo>
                        <a:pt x="13" y="1000"/>
                      </a:lnTo>
                      <a:lnTo>
                        <a:pt x="18" y="1051"/>
                      </a:lnTo>
                      <a:lnTo>
                        <a:pt x="25" y="1102"/>
                      </a:lnTo>
                      <a:lnTo>
                        <a:pt x="32" y="1153"/>
                      </a:lnTo>
                      <a:lnTo>
                        <a:pt x="41" y="1203"/>
                      </a:lnTo>
                      <a:lnTo>
                        <a:pt x="50" y="1254"/>
                      </a:lnTo>
                      <a:lnTo>
                        <a:pt x="60" y="1304"/>
                      </a:lnTo>
                      <a:lnTo>
                        <a:pt x="72" y="1354"/>
                      </a:lnTo>
                      <a:lnTo>
                        <a:pt x="84" y="1403"/>
                      </a:lnTo>
                      <a:lnTo>
                        <a:pt x="97" y="1453"/>
                      </a:lnTo>
                      <a:lnTo>
                        <a:pt x="111" y="1500"/>
                      </a:lnTo>
                      <a:lnTo>
                        <a:pt x="126" y="1548"/>
                      </a:lnTo>
                      <a:lnTo>
                        <a:pt x="142" y="1594"/>
                      </a:lnTo>
                      <a:lnTo>
                        <a:pt x="160" y="1640"/>
                      </a:lnTo>
                      <a:lnTo>
                        <a:pt x="178" y="1684"/>
                      </a:lnTo>
                      <a:lnTo>
                        <a:pt x="197" y="1727"/>
                      </a:lnTo>
                      <a:lnTo>
                        <a:pt x="217" y="1770"/>
                      </a:lnTo>
                      <a:lnTo>
                        <a:pt x="238" y="1810"/>
                      </a:lnTo>
                      <a:lnTo>
                        <a:pt x="260" y="1849"/>
                      </a:lnTo>
                      <a:lnTo>
                        <a:pt x="284" y="1885"/>
                      </a:lnTo>
                      <a:lnTo>
                        <a:pt x="304" y="1917"/>
                      </a:lnTo>
                      <a:lnTo>
                        <a:pt x="325" y="1946"/>
                      </a:lnTo>
                      <a:lnTo>
                        <a:pt x="344" y="1973"/>
                      </a:lnTo>
                      <a:lnTo>
                        <a:pt x="365" y="1999"/>
                      </a:lnTo>
                      <a:lnTo>
                        <a:pt x="384" y="2023"/>
                      </a:lnTo>
                      <a:lnTo>
                        <a:pt x="404" y="2045"/>
                      </a:lnTo>
                      <a:lnTo>
                        <a:pt x="423" y="2066"/>
                      </a:lnTo>
                      <a:lnTo>
                        <a:pt x="443" y="2085"/>
                      </a:lnTo>
                      <a:lnTo>
                        <a:pt x="461" y="2104"/>
                      </a:lnTo>
                      <a:lnTo>
                        <a:pt x="479" y="2120"/>
                      </a:lnTo>
                      <a:lnTo>
                        <a:pt x="497" y="2135"/>
                      </a:lnTo>
                      <a:lnTo>
                        <a:pt x="514" y="2149"/>
                      </a:lnTo>
                      <a:lnTo>
                        <a:pt x="531" y="2161"/>
                      </a:lnTo>
                      <a:lnTo>
                        <a:pt x="548" y="2173"/>
                      </a:lnTo>
                      <a:lnTo>
                        <a:pt x="564" y="2184"/>
                      </a:lnTo>
                      <a:lnTo>
                        <a:pt x="579" y="2193"/>
                      </a:lnTo>
                      <a:lnTo>
                        <a:pt x="594" y="2201"/>
                      </a:lnTo>
                      <a:lnTo>
                        <a:pt x="609" y="2209"/>
                      </a:lnTo>
                      <a:lnTo>
                        <a:pt x="623" y="2215"/>
                      </a:lnTo>
                      <a:lnTo>
                        <a:pt x="636" y="2221"/>
                      </a:lnTo>
                      <a:lnTo>
                        <a:pt x="661" y="2230"/>
                      </a:lnTo>
                      <a:lnTo>
                        <a:pt x="683" y="2237"/>
                      </a:lnTo>
                      <a:lnTo>
                        <a:pt x="702" y="2241"/>
                      </a:lnTo>
                      <a:lnTo>
                        <a:pt x="718" y="2243"/>
                      </a:lnTo>
                      <a:lnTo>
                        <a:pt x="732" y="2244"/>
                      </a:lnTo>
                      <a:lnTo>
                        <a:pt x="742" y="2244"/>
                      </a:lnTo>
                      <a:lnTo>
                        <a:pt x="752" y="2244"/>
                      </a:lnTo>
                      <a:lnTo>
                        <a:pt x="765" y="2243"/>
                      </a:lnTo>
                      <a:lnTo>
                        <a:pt x="781" y="2241"/>
                      </a:lnTo>
                      <a:lnTo>
                        <a:pt x="800" y="2237"/>
                      </a:lnTo>
                      <a:lnTo>
                        <a:pt x="822" y="2230"/>
                      </a:lnTo>
                      <a:lnTo>
                        <a:pt x="847" y="2221"/>
                      </a:lnTo>
                      <a:lnTo>
                        <a:pt x="861" y="2215"/>
                      </a:lnTo>
                      <a:lnTo>
                        <a:pt x="875" y="2209"/>
                      </a:lnTo>
                      <a:lnTo>
                        <a:pt x="889" y="2201"/>
                      </a:lnTo>
                      <a:lnTo>
                        <a:pt x="904" y="2193"/>
                      </a:lnTo>
                      <a:lnTo>
                        <a:pt x="919" y="2184"/>
                      </a:lnTo>
                      <a:lnTo>
                        <a:pt x="935" y="2173"/>
                      </a:lnTo>
                      <a:lnTo>
                        <a:pt x="952" y="2161"/>
                      </a:lnTo>
                      <a:lnTo>
                        <a:pt x="969" y="2149"/>
                      </a:lnTo>
                      <a:lnTo>
                        <a:pt x="986" y="2135"/>
                      </a:lnTo>
                      <a:lnTo>
                        <a:pt x="1005" y="2120"/>
                      </a:lnTo>
                      <a:lnTo>
                        <a:pt x="1022" y="2104"/>
                      </a:lnTo>
                      <a:lnTo>
                        <a:pt x="1041" y="2085"/>
                      </a:lnTo>
                      <a:lnTo>
                        <a:pt x="1060" y="2066"/>
                      </a:lnTo>
                      <a:lnTo>
                        <a:pt x="1079" y="2045"/>
                      </a:lnTo>
                      <a:lnTo>
                        <a:pt x="1099" y="2023"/>
                      </a:lnTo>
                      <a:lnTo>
                        <a:pt x="1118" y="1999"/>
                      </a:lnTo>
                      <a:lnTo>
                        <a:pt x="1139" y="1973"/>
                      </a:lnTo>
                      <a:lnTo>
                        <a:pt x="1159" y="1946"/>
                      </a:lnTo>
                      <a:lnTo>
                        <a:pt x="1180" y="1917"/>
                      </a:lnTo>
                      <a:lnTo>
                        <a:pt x="1200" y="1885"/>
                      </a:lnTo>
                      <a:lnTo>
                        <a:pt x="1223" y="1849"/>
                      </a:lnTo>
                      <a:lnTo>
                        <a:pt x="1246" y="1810"/>
                      </a:lnTo>
                      <a:lnTo>
                        <a:pt x="1266" y="1770"/>
                      </a:lnTo>
                      <a:lnTo>
                        <a:pt x="1287" y="1727"/>
                      </a:lnTo>
                      <a:lnTo>
                        <a:pt x="1305" y="1684"/>
                      </a:lnTo>
                      <a:lnTo>
                        <a:pt x="1323" y="1640"/>
                      </a:lnTo>
                      <a:lnTo>
                        <a:pt x="1341" y="1594"/>
                      </a:lnTo>
                      <a:lnTo>
                        <a:pt x="1357" y="1548"/>
                      </a:lnTo>
                      <a:lnTo>
                        <a:pt x="1372" y="1500"/>
                      </a:lnTo>
                      <a:lnTo>
                        <a:pt x="1386" y="1453"/>
                      </a:lnTo>
                      <a:lnTo>
                        <a:pt x="1399" y="1403"/>
                      </a:lnTo>
                      <a:lnTo>
                        <a:pt x="1412" y="1354"/>
                      </a:lnTo>
                      <a:lnTo>
                        <a:pt x="1423" y="1304"/>
                      </a:lnTo>
                      <a:lnTo>
                        <a:pt x="1434" y="1254"/>
                      </a:lnTo>
                      <a:lnTo>
                        <a:pt x="1442" y="1203"/>
                      </a:lnTo>
                      <a:lnTo>
                        <a:pt x="1451" y="1153"/>
                      </a:lnTo>
                      <a:lnTo>
                        <a:pt x="1459" y="1102"/>
                      </a:lnTo>
                      <a:lnTo>
                        <a:pt x="1465" y="1051"/>
                      </a:lnTo>
                      <a:lnTo>
                        <a:pt x="1470" y="1000"/>
                      </a:lnTo>
                      <a:lnTo>
                        <a:pt x="1475" y="951"/>
                      </a:lnTo>
                      <a:lnTo>
                        <a:pt x="1479" y="901"/>
                      </a:lnTo>
                      <a:lnTo>
                        <a:pt x="1481" y="852"/>
                      </a:lnTo>
                      <a:lnTo>
                        <a:pt x="1483" y="804"/>
                      </a:lnTo>
                      <a:lnTo>
                        <a:pt x="1484" y="755"/>
                      </a:lnTo>
                      <a:lnTo>
                        <a:pt x="1484" y="708"/>
                      </a:lnTo>
                      <a:lnTo>
                        <a:pt x="1483" y="662"/>
                      </a:lnTo>
                      <a:lnTo>
                        <a:pt x="1481" y="617"/>
                      </a:lnTo>
                      <a:lnTo>
                        <a:pt x="1478" y="573"/>
                      </a:lnTo>
                      <a:lnTo>
                        <a:pt x="1475" y="531"/>
                      </a:lnTo>
                      <a:lnTo>
                        <a:pt x="1470" y="490"/>
                      </a:lnTo>
                      <a:lnTo>
                        <a:pt x="1465" y="450"/>
                      </a:lnTo>
                      <a:lnTo>
                        <a:pt x="1459" y="412"/>
                      </a:lnTo>
                      <a:lnTo>
                        <a:pt x="1454" y="390"/>
                      </a:lnTo>
                      <a:lnTo>
                        <a:pt x="1449" y="369"/>
                      </a:lnTo>
                      <a:lnTo>
                        <a:pt x="1443" y="349"/>
                      </a:lnTo>
                      <a:lnTo>
                        <a:pt x="1437" y="330"/>
                      </a:lnTo>
                      <a:lnTo>
                        <a:pt x="1430" y="311"/>
                      </a:lnTo>
                      <a:lnTo>
                        <a:pt x="1424" y="294"/>
                      </a:lnTo>
                      <a:lnTo>
                        <a:pt x="1417" y="277"/>
                      </a:lnTo>
                      <a:lnTo>
                        <a:pt x="1410" y="262"/>
                      </a:lnTo>
                      <a:lnTo>
                        <a:pt x="1401" y="246"/>
                      </a:lnTo>
                      <a:lnTo>
                        <a:pt x="1394" y="232"/>
                      </a:lnTo>
                      <a:lnTo>
                        <a:pt x="1385" y="219"/>
                      </a:lnTo>
                      <a:lnTo>
                        <a:pt x="1376" y="206"/>
                      </a:lnTo>
                      <a:lnTo>
                        <a:pt x="1367" y="196"/>
                      </a:lnTo>
                      <a:lnTo>
                        <a:pt x="1358" y="184"/>
                      </a:lnTo>
                      <a:lnTo>
                        <a:pt x="1348" y="174"/>
                      </a:lnTo>
                      <a:lnTo>
                        <a:pt x="1339" y="164"/>
                      </a:lnTo>
                      <a:lnTo>
                        <a:pt x="1329" y="154"/>
                      </a:lnTo>
                      <a:lnTo>
                        <a:pt x="1319" y="147"/>
                      </a:lnTo>
                      <a:lnTo>
                        <a:pt x="1308" y="139"/>
                      </a:lnTo>
                      <a:lnTo>
                        <a:pt x="1299" y="132"/>
                      </a:lnTo>
                      <a:lnTo>
                        <a:pt x="1278" y="119"/>
                      </a:lnTo>
                      <a:lnTo>
                        <a:pt x="1258" y="108"/>
                      </a:lnTo>
                      <a:lnTo>
                        <a:pt x="1237" y="99"/>
                      </a:lnTo>
                      <a:lnTo>
                        <a:pt x="1216" y="93"/>
                      </a:lnTo>
                      <a:lnTo>
                        <a:pt x="1196" y="87"/>
                      </a:lnTo>
                      <a:lnTo>
                        <a:pt x="1178" y="83"/>
                      </a:lnTo>
                      <a:lnTo>
                        <a:pt x="1178" y="83"/>
                      </a:lnTo>
                      <a:lnTo>
                        <a:pt x="1158" y="78"/>
                      </a:lnTo>
                      <a:lnTo>
                        <a:pt x="1122" y="67"/>
                      </a:lnTo>
                      <a:lnTo>
                        <a:pt x="1073" y="53"/>
                      </a:lnTo>
                      <a:lnTo>
                        <a:pt x="1011" y="38"/>
                      </a:lnTo>
                      <a:lnTo>
                        <a:pt x="978" y="30"/>
                      </a:lnTo>
                      <a:lnTo>
                        <a:pt x="942" y="23"/>
                      </a:lnTo>
                      <a:lnTo>
                        <a:pt x="904" y="16"/>
                      </a:lnTo>
                      <a:lnTo>
                        <a:pt x="865" y="10"/>
                      </a:lnTo>
                      <a:lnTo>
                        <a:pt x="826" y="5"/>
                      </a:lnTo>
                      <a:lnTo>
                        <a:pt x="786" y="2"/>
                      </a:lnTo>
                      <a:lnTo>
                        <a:pt x="745" y="0"/>
                      </a:lnTo>
                      <a:lnTo>
                        <a:pt x="705" y="0"/>
                      </a:lnTo>
                      <a:lnTo>
                        <a:pt x="665" y="2"/>
                      </a:lnTo>
                      <a:lnTo>
                        <a:pt x="626" y="5"/>
                      </a:lnTo>
                      <a:lnTo>
                        <a:pt x="589" y="10"/>
                      </a:lnTo>
                      <a:lnTo>
                        <a:pt x="552" y="15"/>
                      </a:lnTo>
                      <a:lnTo>
                        <a:pt x="516" y="21"/>
                      </a:lnTo>
                      <a:lnTo>
                        <a:pt x="483" y="29"/>
                      </a:lnTo>
                      <a:lnTo>
                        <a:pt x="451" y="37"/>
                      </a:lnTo>
                      <a:lnTo>
                        <a:pt x="422" y="44"/>
                      </a:lnTo>
                      <a:lnTo>
                        <a:pt x="371" y="59"/>
                      </a:lnTo>
                      <a:lnTo>
                        <a:pt x="333" y="72"/>
                      </a:lnTo>
                      <a:lnTo>
                        <a:pt x="308" y="81"/>
                      </a:lnTo>
                      <a:lnTo>
                        <a:pt x="299" y="85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25" name="işḷîďê"/>
                <p:cNvSpPr/>
                <p:nvPr/>
              </p:nvSpPr>
              <p:spPr bwMode="auto">
                <a:xfrm>
                  <a:off x="6642818" y="4897571"/>
                  <a:ext cx="10518" cy="448038"/>
                </a:xfrm>
                <a:prstGeom prst="rect">
                  <a:avLst/>
                </a:pr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26" name="íṣļïďe"/>
                <p:cNvSpPr/>
                <p:nvPr/>
              </p:nvSpPr>
              <p:spPr bwMode="auto">
                <a:xfrm>
                  <a:off x="6594438" y="4966986"/>
                  <a:ext cx="105173" cy="225071"/>
                </a:xfrm>
                <a:custGeom>
                  <a:avLst/>
                  <a:gdLst>
                    <a:gd name="T0" fmla="*/ 135 w 251"/>
                    <a:gd name="T1" fmla="*/ 0 h 535"/>
                    <a:gd name="T2" fmla="*/ 159 w 251"/>
                    <a:gd name="T3" fmla="*/ 3 h 535"/>
                    <a:gd name="T4" fmla="*/ 181 w 251"/>
                    <a:gd name="T5" fmla="*/ 9 h 535"/>
                    <a:gd name="T6" fmla="*/ 200 w 251"/>
                    <a:gd name="T7" fmla="*/ 20 h 535"/>
                    <a:gd name="T8" fmla="*/ 217 w 251"/>
                    <a:gd name="T9" fmla="*/ 34 h 535"/>
                    <a:gd name="T10" fmla="*/ 231 w 251"/>
                    <a:gd name="T11" fmla="*/ 51 h 535"/>
                    <a:gd name="T12" fmla="*/ 242 w 251"/>
                    <a:gd name="T13" fmla="*/ 72 h 535"/>
                    <a:gd name="T14" fmla="*/ 249 w 251"/>
                    <a:gd name="T15" fmla="*/ 93 h 535"/>
                    <a:gd name="T16" fmla="*/ 251 w 251"/>
                    <a:gd name="T17" fmla="*/ 116 h 535"/>
                    <a:gd name="T18" fmla="*/ 251 w 251"/>
                    <a:gd name="T19" fmla="*/ 431 h 535"/>
                    <a:gd name="T20" fmla="*/ 245 w 251"/>
                    <a:gd name="T21" fmla="*/ 454 h 535"/>
                    <a:gd name="T22" fmla="*/ 237 w 251"/>
                    <a:gd name="T23" fmla="*/ 474 h 535"/>
                    <a:gd name="T24" fmla="*/ 225 w 251"/>
                    <a:gd name="T25" fmla="*/ 493 h 535"/>
                    <a:gd name="T26" fmla="*/ 209 w 251"/>
                    <a:gd name="T27" fmla="*/ 508 h 535"/>
                    <a:gd name="T28" fmla="*/ 190 w 251"/>
                    <a:gd name="T29" fmla="*/ 521 h 535"/>
                    <a:gd name="T30" fmla="*/ 170 w 251"/>
                    <a:gd name="T31" fmla="*/ 529 h 535"/>
                    <a:gd name="T32" fmla="*/ 147 w 251"/>
                    <a:gd name="T33" fmla="*/ 535 h 535"/>
                    <a:gd name="T34" fmla="*/ 116 w 251"/>
                    <a:gd name="T35" fmla="*/ 535 h 535"/>
                    <a:gd name="T36" fmla="*/ 93 w 251"/>
                    <a:gd name="T37" fmla="*/ 533 h 535"/>
                    <a:gd name="T38" fmla="*/ 70 w 251"/>
                    <a:gd name="T39" fmla="*/ 526 h 535"/>
                    <a:gd name="T40" fmla="*/ 51 w 251"/>
                    <a:gd name="T41" fmla="*/ 515 h 535"/>
                    <a:gd name="T42" fmla="*/ 34 w 251"/>
                    <a:gd name="T43" fmla="*/ 501 h 535"/>
                    <a:gd name="T44" fmla="*/ 19 w 251"/>
                    <a:gd name="T45" fmla="*/ 484 h 535"/>
                    <a:gd name="T46" fmla="*/ 9 w 251"/>
                    <a:gd name="T47" fmla="*/ 463 h 535"/>
                    <a:gd name="T48" fmla="*/ 2 w 251"/>
                    <a:gd name="T49" fmla="*/ 442 h 535"/>
                    <a:gd name="T50" fmla="*/ 0 w 251"/>
                    <a:gd name="T51" fmla="*/ 419 h 535"/>
                    <a:gd name="T52" fmla="*/ 0 w 251"/>
                    <a:gd name="T53" fmla="*/ 104 h 535"/>
                    <a:gd name="T54" fmla="*/ 5 w 251"/>
                    <a:gd name="T55" fmla="*/ 82 h 535"/>
                    <a:gd name="T56" fmla="*/ 14 w 251"/>
                    <a:gd name="T57" fmla="*/ 61 h 535"/>
                    <a:gd name="T58" fmla="*/ 26 w 251"/>
                    <a:gd name="T59" fmla="*/ 43 h 535"/>
                    <a:gd name="T60" fmla="*/ 42 w 251"/>
                    <a:gd name="T61" fmla="*/ 27 h 535"/>
                    <a:gd name="T62" fmla="*/ 61 w 251"/>
                    <a:gd name="T63" fmla="*/ 14 h 535"/>
                    <a:gd name="T64" fmla="*/ 81 w 251"/>
                    <a:gd name="T65" fmla="*/ 6 h 535"/>
                    <a:gd name="T66" fmla="*/ 104 w 251"/>
                    <a:gd name="T67" fmla="*/ 1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51" h="535">
                      <a:moveTo>
                        <a:pt x="116" y="0"/>
                      </a:moveTo>
                      <a:lnTo>
                        <a:pt x="135" y="0"/>
                      </a:lnTo>
                      <a:lnTo>
                        <a:pt x="147" y="1"/>
                      </a:lnTo>
                      <a:lnTo>
                        <a:pt x="159" y="3"/>
                      </a:lnTo>
                      <a:lnTo>
                        <a:pt x="170" y="6"/>
                      </a:lnTo>
                      <a:lnTo>
                        <a:pt x="181" y="9"/>
                      </a:lnTo>
                      <a:lnTo>
                        <a:pt x="190" y="14"/>
                      </a:lnTo>
                      <a:lnTo>
                        <a:pt x="200" y="20"/>
                      </a:lnTo>
                      <a:lnTo>
                        <a:pt x="209" y="27"/>
                      </a:lnTo>
                      <a:lnTo>
                        <a:pt x="217" y="34"/>
                      </a:lnTo>
                      <a:lnTo>
                        <a:pt x="225" y="43"/>
                      </a:lnTo>
                      <a:lnTo>
                        <a:pt x="231" y="51"/>
                      </a:lnTo>
                      <a:lnTo>
                        <a:pt x="237" y="61"/>
                      </a:lnTo>
                      <a:lnTo>
                        <a:pt x="242" y="72"/>
                      </a:lnTo>
                      <a:lnTo>
                        <a:pt x="245" y="82"/>
                      </a:lnTo>
                      <a:lnTo>
                        <a:pt x="249" y="93"/>
                      </a:lnTo>
                      <a:lnTo>
                        <a:pt x="251" y="104"/>
                      </a:lnTo>
                      <a:lnTo>
                        <a:pt x="251" y="116"/>
                      </a:lnTo>
                      <a:lnTo>
                        <a:pt x="251" y="419"/>
                      </a:lnTo>
                      <a:lnTo>
                        <a:pt x="251" y="431"/>
                      </a:lnTo>
                      <a:lnTo>
                        <a:pt x="249" y="442"/>
                      </a:lnTo>
                      <a:lnTo>
                        <a:pt x="245" y="454"/>
                      </a:lnTo>
                      <a:lnTo>
                        <a:pt x="242" y="463"/>
                      </a:lnTo>
                      <a:lnTo>
                        <a:pt x="237" y="474"/>
                      </a:lnTo>
                      <a:lnTo>
                        <a:pt x="231" y="484"/>
                      </a:lnTo>
                      <a:lnTo>
                        <a:pt x="225" y="493"/>
                      </a:lnTo>
                      <a:lnTo>
                        <a:pt x="217" y="501"/>
                      </a:lnTo>
                      <a:lnTo>
                        <a:pt x="209" y="508"/>
                      </a:lnTo>
                      <a:lnTo>
                        <a:pt x="200" y="515"/>
                      </a:lnTo>
                      <a:lnTo>
                        <a:pt x="190" y="521"/>
                      </a:lnTo>
                      <a:lnTo>
                        <a:pt x="181" y="526"/>
                      </a:lnTo>
                      <a:lnTo>
                        <a:pt x="170" y="529"/>
                      </a:lnTo>
                      <a:lnTo>
                        <a:pt x="159" y="533"/>
                      </a:lnTo>
                      <a:lnTo>
                        <a:pt x="147" y="535"/>
                      </a:lnTo>
                      <a:lnTo>
                        <a:pt x="135" y="535"/>
                      </a:lnTo>
                      <a:lnTo>
                        <a:pt x="116" y="535"/>
                      </a:lnTo>
                      <a:lnTo>
                        <a:pt x="104" y="535"/>
                      </a:lnTo>
                      <a:lnTo>
                        <a:pt x="93" y="533"/>
                      </a:lnTo>
                      <a:lnTo>
                        <a:pt x="81" y="529"/>
                      </a:lnTo>
                      <a:lnTo>
                        <a:pt x="70" y="526"/>
                      </a:lnTo>
                      <a:lnTo>
                        <a:pt x="61" y="521"/>
                      </a:lnTo>
                      <a:lnTo>
                        <a:pt x="51" y="515"/>
                      </a:lnTo>
                      <a:lnTo>
                        <a:pt x="42" y="508"/>
                      </a:lnTo>
                      <a:lnTo>
                        <a:pt x="34" y="501"/>
                      </a:lnTo>
                      <a:lnTo>
                        <a:pt x="26" y="493"/>
                      </a:lnTo>
                      <a:lnTo>
                        <a:pt x="19" y="484"/>
                      </a:lnTo>
                      <a:lnTo>
                        <a:pt x="14" y="474"/>
                      </a:lnTo>
                      <a:lnTo>
                        <a:pt x="9" y="463"/>
                      </a:lnTo>
                      <a:lnTo>
                        <a:pt x="5" y="454"/>
                      </a:lnTo>
                      <a:lnTo>
                        <a:pt x="2" y="442"/>
                      </a:lnTo>
                      <a:lnTo>
                        <a:pt x="0" y="431"/>
                      </a:lnTo>
                      <a:lnTo>
                        <a:pt x="0" y="419"/>
                      </a:lnTo>
                      <a:lnTo>
                        <a:pt x="0" y="116"/>
                      </a:lnTo>
                      <a:lnTo>
                        <a:pt x="0" y="104"/>
                      </a:lnTo>
                      <a:lnTo>
                        <a:pt x="2" y="93"/>
                      </a:lnTo>
                      <a:lnTo>
                        <a:pt x="5" y="82"/>
                      </a:lnTo>
                      <a:lnTo>
                        <a:pt x="9" y="72"/>
                      </a:lnTo>
                      <a:lnTo>
                        <a:pt x="14" y="61"/>
                      </a:lnTo>
                      <a:lnTo>
                        <a:pt x="19" y="51"/>
                      </a:lnTo>
                      <a:lnTo>
                        <a:pt x="26" y="43"/>
                      </a:lnTo>
                      <a:lnTo>
                        <a:pt x="34" y="34"/>
                      </a:lnTo>
                      <a:lnTo>
                        <a:pt x="42" y="27"/>
                      </a:lnTo>
                      <a:lnTo>
                        <a:pt x="51" y="20"/>
                      </a:lnTo>
                      <a:lnTo>
                        <a:pt x="61" y="14"/>
                      </a:lnTo>
                      <a:lnTo>
                        <a:pt x="70" y="9"/>
                      </a:lnTo>
                      <a:lnTo>
                        <a:pt x="81" y="6"/>
                      </a:lnTo>
                      <a:lnTo>
                        <a:pt x="93" y="3"/>
                      </a:lnTo>
                      <a:lnTo>
                        <a:pt x="104" y="1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27" name="íSḷíďè"/>
                <p:cNvSpPr/>
                <p:nvPr/>
              </p:nvSpPr>
              <p:spPr bwMode="auto">
                <a:xfrm>
                  <a:off x="6615472" y="4996435"/>
                  <a:ext cx="63104" cy="168277"/>
                </a:xfrm>
                <a:custGeom>
                  <a:avLst/>
                  <a:gdLst>
                    <a:gd name="T0" fmla="*/ 80 w 149"/>
                    <a:gd name="T1" fmla="*/ 0 h 403"/>
                    <a:gd name="T2" fmla="*/ 94 w 149"/>
                    <a:gd name="T3" fmla="*/ 1 h 403"/>
                    <a:gd name="T4" fmla="*/ 107 w 149"/>
                    <a:gd name="T5" fmla="*/ 6 h 403"/>
                    <a:gd name="T6" fmla="*/ 119 w 149"/>
                    <a:gd name="T7" fmla="*/ 12 h 403"/>
                    <a:gd name="T8" fmla="*/ 128 w 149"/>
                    <a:gd name="T9" fmla="*/ 20 h 403"/>
                    <a:gd name="T10" fmla="*/ 137 w 149"/>
                    <a:gd name="T11" fmla="*/ 31 h 403"/>
                    <a:gd name="T12" fmla="*/ 144 w 149"/>
                    <a:gd name="T13" fmla="*/ 43 h 403"/>
                    <a:gd name="T14" fmla="*/ 147 w 149"/>
                    <a:gd name="T15" fmla="*/ 56 h 403"/>
                    <a:gd name="T16" fmla="*/ 149 w 149"/>
                    <a:gd name="T17" fmla="*/ 69 h 403"/>
                    <a:gd name="T18" fmla="*/ 148 w 149"/>
                    <a:gd name="T19" fmla="*/ 341 h 403"/>
                    <a:gd name="T20" fmla="*/ 146 w 149"/>
                    <a:gd name="T21" fmla="*/ 355 h 403"/>
                    <a:gd name="T22" fmla="*/ 140 w 149"/>
                    <a:gd name="T23" fmla="*/ 367 h 403"/>
                    <a:gd name="T24" fmla="*/ 133 w 149"/>
                    <a:gd name="T25" fmla="*/ 378 h 403"/>
                    <a:gd name="T26" fmla="*/ 124 w 149"/>
                    <a:gd name="T27" fmla="*/ 388 h 403"/>
                    <a:gd name="T28" fmla="*/ 112 w 149"/>
                    <a:gd name="T29" fmla="*/ 395 h 403"/>
                    <a:gd name="T30" fmla="*/ 100 w 149"/>
                    <a:gd name="T31" fmla="*/ 400 h 403"/>
                    <a:gd name="T32" fmla="*/ 87 w 149"/>
                    <a:gd name="T33" fmla="*/ 403 h 403"/>
                    <a:gd name="T34" fmla="*/ 69 w 149"/>
                    <a:gd name="T35" fmla="*/ 403 h 403"/>
                    <a:gd name="T36" fmla="*/ 55 w 149"/>
                    <a:gd name="T37" fmla="*/ 402 h 403"/>
                    <a:gd name="T38" fmla="*/ 42 w 149"/>
                    <a:gd name="T39" fmla="*/ 397 h 403"/>
                    <a:gd name="T40" fmla="*/ 30 w 149"/>
                    <a:gd name="T41" fmla="*/ 391 h 403"/>
                    <a:gd name="T42" fmla="*/ 20 w 149"/>
                    <a:gd name="T43" fmla="*/ 383 h 403"/>
                    <a:gd name="T44" fmla="*/ 12 w 149"/>
                    <a:gd name="T45" fmla="*/ 373 h 403"/>
                    <a:gd name="T46" fmla="*/ 5 w 149"/>
                    <a:gd name="T47" fmla="*/ 361 h 403"/>
                    <a:gd name="T48" fmla="*/ 2 w 149"/>
                    <a:gd name="T49" fmla="*/ 349 h 403"/>
                    <a:gd name="T50" fmla="*/ 0 w 149"/>
                    <a:gd name="T51" fmla="*/ 335 h 403"/>
                    <a:gd name="T52" fmla="*/ 1 w 149"/>
                    <a:gd name="T53" fmla="*/ 62 h 403"/>
                    <a:gd name="T54" fmla="*/ 3 w 149"/>
                    <a:gd name="T55" fmla="*/ 48 h 403"/>
                    <a:gd name="T56" fmla="*/ 8 w 149"/>
                    <a:gd name="T57" fmla="*/ 36 h 403"/>
                    <a:gd name="T58" fmla="*/ 16 w 149"/>
                    <a:gd name="T59" fmla="*/ 25 h 403"/>
                    <a:gd name="T60" fmla="*/ 25 w 149"/>
                    <a:gd name="T61" fmla="*/ 16 h 403"/>
                    <a:gd name="T62" fmla="*/ 37 w 149"/>
                    <a:gd name="T63" fmla="*/ 9 h 403"/>
                    <a:gd name="T64" fmla="*/ 48 w 149"/>
                    <a:gd name="T65" fmla="*/ 4 h 403"/>
                    <a:gd name="T66" fmla="*/ 61 w 149"/>
                    <a:gd name="T67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9" h="403">
                      <a:moveTo>
                        <a:pt x="69" y="0"/>
                      </a:moveTo>
                      <a:lnTo>
                        <a:pt x="80" y="0"/>
                      </a:lnTo>
                      <a:lnTo>
                        <a:pt x="87" y="0"/>
                      </a:lnTo>
                      <a:lnTo>
                        <a:pt x="94" y="1"/>
                      </a:lnTo>
                      <a:lnTo>
                        <a:pt x="100" y="4"/>
                      </a:lnTo>
                      <a:lnTo>
                        <a:pt x="107" y="6"/>
                      </a:lnTo>
                      <a:lnTo>
                        <a:pt x="112" y="9"/>
                      </a:lnTo>
                      <a:lnTo>
                        <a:pt x="119" y="12"/>
                      </a:lnTo>
                      <a:lnTo>
                        <a:pt x="124" y="16"/>
                      </a:lnTo>
                      <a:lnTo>
                        <a:pt x="128" y="20"/>
                      </a:lnTo>
                      <a:lnTo>
                        <a:pt x="133" y="25"/>
                      </a:lnTo>
                      <a:lnTo>
                        <a:pt x="137" y="31"/>
                      </a:lnTo>
                      <a:lnTo>
                        <a:pt x="140" y="36"/>
                      </a:lnTo>
                      <a:lnTo>
                        <a:pt x="144" y="43"/>
                      </a:lnTo>
                      <a:lnTo>
                        <a:pt x="146" y="48"/>
                      </a:lnTo>
                      <a:lnTo>
                        <a:pt x="147" y="56"/>
                      </a:lnTo>
                      <a:lnTo>
                        <a:pt x="148" y="62"/>
                      </a:lnTo>
                      <a:lnTo>
                        <a:pt x="149" y="69"/>
                      </a:lnTo>
                      <a:lnTo>
                        <a:pt x="149" y="335"/>
                      </a:lnTo>
                      <a:lnTo>
                        <a:pt x="148" y="341"/>
                      </a:lnTo>
                      <a:lnTo>
                        <a:pt x="147" y="349"/>
                      </a:lnTo>
                      <a:lnTo>
                        <a:pt x="146" y="355"/>
                      </a:lnTo>
                      <a:lnTo>
                        <a:pt x="144" y="361"/>
                      </a:lnTo>
                      <a:lnTo>
                        <a:pt x="140" y="367"/>
                      </a:lnTo>
                      <a:lnTo>
                        <a:pt x="137" y="373"/>
                      </a:lnTo>
                      <a:lnTo>
                        <a:pt x="133" y="378"/>
                      </a:lnTo>
                      <a:lnTo>
                        <a:pt x="128" y="383"/>
                      </a:lnTo>
                      <a:lnTo>
                        <a:pt x="124" y="388"/>
                      </a:lnTo>
                      <a:lnTo>
                        <a:pt x="119" y="391"/>
                      </a:lnTo>
                      <a:lnTo>
                        <a:pt x="112" y="395"/>
                      </a:lnTo>
                      <a:lnTo>
                        <a:pt x="107" y="397"/>
                      </a:lnTo>
                      <a:lnTo>
                        <a:pt x="100" y="400"/>
                      </a:lnTo>
                      <a:lnTo>
                        <a:pt x="94" y="402"/>
                      </a:lnTo>
                      <a:lnTo>
                        <a:pt x="87" y="403"/>
                      </a:lnTo>
                      <a:lnTo>
                        <a:pt x="80" y="403"/>
                      </a:lnTo>
                      <a:lnTo>
                        <a:pt x="69" y="403"/>
                      </a:lnTo>
                      <a:lnTo>
                        <a:pt x="61" y="403"/>
                      </a:lnTo>
                      <a:lnTo>
                        <a:pt x="55" y="402"/>
                      </a:lnTo>
                      <a:lnTo>
                        <a:pt x="48" y="400"/>
                      </a:lnTo>
                      <a:lnTo>
                        <a:pt x="42" y="397"/>
                      </a:lnTo>
                      <a:lnTo>
                        <a:pt x="37" y="395"/>
                      </a:lnTo>
                      <a:lnTo>
                        <a:pt x="30" y="391"/>
                      </a:lnTo>
                      <a:lnTo>
                        <a:pt x="25" y="388"/>
                      </a:lnTo>
                      <a:lnTo>
                        <a:pt x="20" y="383"/>
                      </a:lnTo>
                      <a:lnTo>
                        <a:pt x="16" y="378"/>
                      </a:lnTo>
                      <a:lnTo>
                        <a:pt x="12" y="373"/>
                      </a:lnTo>
                      <a:lnTo>
                        <a:pt x="8" y="367"/>
                      </a:lnTo>
                      <a:lnTo>
                        <a:pt x="5" y="361"/>
                      </a:lnTo>
                      <a:lnTo>
                        <a:pt x="3" y="355"/>
                      </a:lnTo>
                      <a:lnTo>
                        <a:pt x="2" y="349"/>
                      </a:lnTo>
                      <a:lnTo>
                        <a:pt x="1" y="341"/>
                      </a:lnTo>
                      <a:lnTo>
                        <a:pt x="0" y="335"/>
                      </a:lnTo>
                      <a:lnTo>
                        <a:pt x="0" y="69"/>
                      </a:lnTo>
                      <a:lnTo>
                        <a:pt x="1" y="62"/>
                      </a:lnTo>
                      <a:lnTo>
                        <a:pt x="2" y="56"/>
                      </a:lnTo>
                      <a:lnTo>
                        <a:pt x="3" y="48"/>
                      </a:lnTo>
                      <a:lnTo>
                        <a:pt x="5" y="43"/>
                      </a:lnTo>
                      <a:lnTo>
                        <a:pt x="8" y="36"/>
                      </a:lnTo>
                      <a:lnTo>
                        <a:pt x="12" y="31"/>
                      </a:lnTo>
                      <a:lnTo>
                        <a:pt x="16" y="25"/>
                      </a:lnTo>
                      <a:lnTo>
                        <a:pt x="20" y="20"/>
                      </a:lnTo>
                      <a:lnTo>
                        <a:pt x="25" y="16"/>
                      </a:lnTo>
                      <a:lnTo>
                        <a:pt x="30" y="12"/>
                      </a:lnTo>
                      <a:lnTo>
                        <a:pt x="37" y="9"/>
                      </a:lnTo>
                      <a:lnTo>
                        <a:pt x="42" y="6"/>
                      </a:lnTo>
                      <a:lnTo>
                        <a:pt x="48" y="4"/>
                      </a:lnTo>
                      <a:lnTo>
                        <a:pt x="55" y="1"/>
                      </a:lnTo>
                      <a:lnTo>
                        <a:pt x="61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5757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grpSp>
          <p:nvGrpSpPr>
            <p:cNvPr id="20" name="íślïďe"/>
            <p:cNvGrpSpPr/>
            <p:nvPr/>
          </p:nvGrpSpPr>
          <p:grpSpPr>
            <a:xfrm>
              <a:off x="3506028" y="3385864"/>
              <a:ext cx="5248337" cy="3472136"/>
              <a:chOff x="1251818" y="4037255"/>
              <a:chExt cx="4263720" cy="2820745"/>
            </a:xfrm>
          </p:grpSpPr>
          <p:grpSp>
            <p:nvGrpSpPr>
              <p:cNvPr id="24" name="î$ḷíďè"/>
              <p:cNvGrpSpPr/>
              <p:nvPr/>
            </p:nvGrpSpPr>
            <p:grpSpPr>
              <a:xfrm>
                <a:off x="1251818" y="4344361"/>
                <a:ext cx="1689082" cy="2513639"/>
                <a:chOff x="1463787" y="4344361"/>
                <a:chExt cx="1689082" cy="2513639"/>
              </a:xfrm>
            </p:grpSpPr>
            <p:sp>
              <p:nvSpPr>
                <p:cNvPr id="30" name="iṣḻíḋé"/>
                <p:cNvSpPr/>
                <p:nvPr/>
              </p:nvSpPr>
              <p:spPr bwMode="auto">
                <a:xfrm>
                  <a:off x="1463787" y="5778923"/>
                  <a:ext cx="1085387" cy="1079077"/>
                </a:xfrm>
                <a:custGeom>
                  <a:avLst/>
                  <a:gdLst>
                    <a:gd name="T0" fmla="*/ 0 w 2579"/>
                    <a:gd name="T1" fmla="*/ 2565 h 2565"/>
                    <a:gd name="T2" fmla="*/ 910 w 2579"/>
                    <a:gd name="T3" fmla="*/ 0 h 2565"/>
                    <a:gd name="T4" fmla="*/ 2579 w 2579"/>
                    <a:gd name="T5" fmla="*/ 550 h 2565"/>
                    <a:gd name="T6" fmla="*/ 1869 w 2579"/>
                    <a:gd name="T7" fmla="*/ 2565 h 2565"/>
                    <a:gd name="T8" fmla="*/ 0 w 2579"/>
                    <a:gd name="T9" fmla="*/ 2565 h 2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9" h="2565">
                      <a:moveTo>
                        <a:pt x="0" y="2565"/>
                      </a:moveTo>
                      <a:lnTo>
                        <a:pt x="910" y="0"/>
                      </a:lnTo>
                      <a:lnTo>
                        <a:pt x="2579" y="550"/>
                      </a:lnTo>
                      <a:lnTo>
                        <a:pt x="1869" y="2565"/>
                      </a:lnTo>
                      <a:lnTo>
                        <a:pt x="0" y="2565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1" name="ïṣḷïḍé"/>
                <p:cNvSpPr/>
                <p:nvPr/>
              </p:nvSpPr>
              <p:spPr bwMode="auto">
                <a:xfrm>
                  <a:off x="1848721" y="5894613"/>
                  <a:ext cx="700454" cy="963386"/>
                </a:xfrm>
                <a:custGeom>
                  <a:avLst/>
                  <a:gdLst>
                    <a:gd name="T0" fmla="*/ 830 w 1664"/>
                    <a:gd name="T1" fmla="*/ 0 h 2290"/>
                    <a:gd name="T2" fmla="*/ 1664 w 1664"/>
                    <a:gd name="T3" fmla="*/ 275 h 2290"/>
                    <a:gd name="T4" fmla="*/ 954 w 1664"/>
                    <a:gd name="T5" fmla="*/ 2290 h 2290"/>
                    <a:gd name="T6" fmla="*/ 0 w 1664"/>
                    <a:gd name="T7" fmla="*/ 2290 h 2290"/>
                    <a:gd name="T8" fmla="*/ 830 w 1664"/>
                    <a:gd name="T9" fmla="*/ 0 h 2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4" h="2290">
                      <a:moveTo>
                        <a:pt x="830" y="0"/>
                      </a:moveTo>
                      <a:lnTo>
                        <a:pt x="1664" y="275"/>
                      </a:lnTo>
                      <a:lnTo>
                        <a:pt x="954" y="2290"/>
                      </a:lnTo>
                      <a:lnTo>
                        <a:pt x="0" y="2290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2" name="îsľíde"/>
                <p:cNvSpPr/>
                <p:nvPr/>
              </p:nvSpPr>
              <p:spPr bwMode="auto">
                <a:xfrm>
                  <a:off x="1886584" y="5637990"/>
                  <a:ext cx="652074" cy="351279"/>
                </a:xfrm>
                <a:custGeom>
                  <a:avLst/>
                  <a:gdLst>
                    <a:gd name="T0" fmla="*/ 0 w 1551"/>
                    <a:gd name="T1" fmla="*/ 367 h 839"/>
                    <a:gd name="T2" fmla="*/ 161 w 1551"/>
                    <a:gd name="T3" fmla="*/ 0 h 839"/>
                    <a:gd name="T4" fmla="*/ 1551 w 1551"/>
                    <a:gd name="T5" fmla="*/ 482 h 839"/>
                    <a:gd name="T6" fmla="*/ 1434 w 1551"/>
                    <a:gd name="T7" fmla="*/ 839 h 839"/>
                    <a:gd name="T8" fmla="*/ 0 w 1551"/>
                    <a:gd name="T9" fmla="*/ 367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1" h="839">
                      <a:moveTo>
                        <a:pt x="0" y="367"/>
                      </a:moveTo>
                      <a:lnTo>
                        <a:pt x="161" y="0"/>
                      </a:lnTo>
                      <a:lnTo>
                        <a:pt x="1551" y="482"/>
                      </a:lnTo>
                      <a:lnTo>
                        <a:pt x="1434" y="839"/>
                      </a:lnTo>
                      <a:lnTo>
                        <a:pt x="0" y="367"/>
                      </a:lnTo>
                      <a:close/>
                    </a:path>
                  </a:pathLst>
                </a:custGeom>
                <a:solidFill>
                  <a:srgbClr val="FF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3" name="ï$lîḍè"/>
                <p:cNvSpPr/>
                <p:nvPr/>
              </p:nvSpPr>
              <p:spPr bwMode="auto">
                <a:xfrm>
                  <a:off x="1983343" y="4344361"/>
                  <a:ext cx="1169526" cy="1468217"/>
                </a:xfrm>
                <a:custGeom>
                  <a:avLst/>
                  <a:gdLst>
                    <a:gd name="T0" fmla="*/ 132 w 2782"/>
                    <a:gd name="T1" fmla="*/ 2599 h 3489"/>
                    <a:gd name="T2" fmla="*/ 60 w 2782"/>
                    <a:gd name="T3" fmla="*/ 2494 h 3489"/>
                    <a:gd name="T4" fmla="*/ 15 w 2782"/>
                    <a:gd name="T5" fmla="*/ 2277 h 3489"/>
                    <a:gd name="T6" fmla="*/ 43 w 2782"/>
                    <a:gd name="T7" fmla="*/ 1911 h 3489"/>
                    <a:gd name="T8" fmla="*/ 151 w 2782"/>
                    <a:gd name="T9" fmla="*/ 1374 h 3489"/>
                    <a:gd name="T10" fmla="*/ 249 w 2782"/>
                    <a:gd name="T11" fmla="*/ 816 h 3489"/>
                    <a:gd name="T12" fmla="*/ 317 w 2782"/>
                    <a:gd name="T13" fmla="*/ 643 h 3489"/>
                    <a:gd name="T14" fmla="*/ 431 w 2782"/>
                    <a:gd name="T15" fmla="*/ 585 h 3489"/>
                    <a:gd name="T16" fmla="*/ 549 w 2782"/>
                    <a:gd name="T17" fmla="*/ 596 h 3489"/>
                    <a:gd name="T18" fmla="*/ 616 w 2782"/>
                    <a:gd name="T19" fmla="*/ 630 h 3489"/>
                    <a:gd name="T20" fmla="*/ 650 w 2782"/>
                    <a:gd name="T21" fmla="*/ 692 h 3489"/>
                    <a:gd name="T22" fmla="*/ 656 w 2782"/>
                    <a:gd name="T23" fmla="*/ 911 h 3489"/>
                    <a:gd name="T24" fmla="*/ 632 w 2782"/>
                    <a:gd name="T25" fmla="*/ 1179 h 3489"/>
                    <a:gd name="T26" fmla="*/ 743 w 2782"/>
                    <a:gd name="T27" fmla="*/ 788 h 3489"/>
                    <a:gd name="T28" fmla="*/ 848 w 2782"/>
                    <a:gd name="T29" fmla="*/ 544 h 3489"/>
                    <a:gd name="T30" fmla="*/ 973 w 2782"/>
                    <a:gd name="T31" fmla="*/ 405 h 3489"/>
                    <a:gd name="T32" fmla="*/ 1097 w 2782"/>
                    <a:gd name="T33" fmla="*/ 414 h 3489"/>
                    <a:gd name="T34" fmla="*/ 1178 w 2782"/>
                    <a:gd name="T35" fmla="*/ 459 h 3489"/>
                    <a:gd name="T36" fmla="*/ 1214 w 2782"/>
                    <a:gd name="T37" fmla="*/ 540 h 3489"/>
                    <a:gd name="T38" fmla="*/ 1210 w 2782"/>
                    <a:gd name="T39" fmla="*/ 663 h 3489"/>
                    <a:gd name="T40" fmla="*/ 1102 w 2782"/>
                    <a:gd name="T41" fmla="*/ 1052 h 3489"/>
                    <a:gd name="T42" fmla="*/ 1088 w 2782"/>
                    <a:gd name="T43" fmla="*/ 1145 h 3489"/>
                    <a:gd name="T44" fmla="*/ 1263 w 2782"/>
                    <a:gd name="T45" fmla="*/ 739 h 3489"/>
                    <a:gd name="T46" fmla="*/ 1398 w 2782"/>
                    <a:gd name="T47" fmla="*/ 510 h 3489"/>
                    <a:gd name="T48" fmla="*/ 1528 w 2782"/>
                    <a:gd name="T49" fmla="*/ 409 h 3489"/>
                    <a:gd name="T50" fmla="*/ 1630 w 2782"/>
                    <a:gd name="T51" fmla="*/ 449 h 3489"/>
                    <a:gd name="T52" fmla="*/ 1700 w 2782"/>
                    <a:gd name="T53" fmla="*/ 523 h 3489"/>
                    <a:gd name="T54" fmla="*/ 1727 w 2782"/>
                    <a:gd name="T55" fmla="*/ 635 h 3489"/>
                    <a:gd name="T56" fmla="*/ 1706 w 2782"/>
                    <a:gd name="T57" fmla="*/ 792 h 3489"/>
                    <a:gd name="T58" fmla="*/ 1574 w 2782"/>
                    <a:gd name="T59" fmla="*/ 1145 h 3489"/>
                    <a:gd name="T60" fmla="*/ 1486 w 2782"/>
                    <a:gd name="T61" fmla="*/ 1369 h 3489"/>
                    <a:gd name="T62" fmla="*/ 1538 w 2782"/>
                    <a:gd name="T63" fmla="*/ 1349 h 3489"/>
                    <a:gd name="T64" fmla="*/ 1613 w 2782"/>
                    <a:gd name="T65" fmla="*/ 1270 h 3489"/>
                    <a:gd name="T66" fmla="*/ 1717 w 2782"/>
                    <a:gd name="T67" fmla="*/ 1093 h 3489"/>
                    <a:gd name="T68" fmla="*/ 1860 w 2782"/>
                    <a:gd name="T69" fmla="*/ 727 h 3489"/>
                    <a:gd name="T70" fmla="*/ 2019 w 2782"/>
                    <a:gd name="T71" fmla="*/ 249 h 3489"/>
                    <a:gd name="T72" fmla="*/ 2102 w 2782"/>
                    <a:gd name="T73" fmla="*/ 86 h 3489"/>
                    <a:gd name="T74" fmla="*/ 2204 w 2782"/>
                    <a:gd name="T75" fmla="*/ 8 h 3489"/>
                    <a:gd name="T76" fmla="*/ 2343 w 2782"/>
                    <a:gd name="T77" fmla="*/ 12 h 3489"/>
                    <a:gd name="T78" fmla="*/ 2444 w 2782"/>
                    <a:gd name="T79" fmla="*/ 70 h 3489"/>
                    <a:gd name="T80" fmla="*/ 2488 w 2782"/>
                    <a:gd name="T81" fmla="*/ 184 h 3489"/>
                    <a:gd name="T82" fmla="*/ 2469 w 2782"/>
                    <a:gd name="T83" fmla="*/ 366 h 3489"/>
                    <a:gd name="T84" fmla="*/ 2381 w 2782"/>
                    <a:gd name="T85" fmla="*/ 627 h 3489"/>
                    <a:gd name="T86" fmla="*/ 2109 w 2782"/>
                    <a:gd name="T87" fmla="*/ 1244 h 3489"/>
                    <a:gd name="T88" fmla="*/ 1858 w 2782"/>
                    <a:gd name="T89" fmla="*/ 1800 h 3489"/>
                    <a:gd name="T90" fmla="*/ 1757 w 2782"/>
                    <a:gd name="T91" fmla="*/ 2094 h 3489"/>
                    <a:gd name="T92" fmla="*/ 1794 w 2782"/>
                    <a:gd name="T93" fmla="*/ 2109 h 3489"/>
                    <a:gd name="T94" fmla="*/ 2120 w 2782"/>
                    <a:gd name="T95" fmla="*/ 1860 h 3489"/>
                    <a:gd name="T96" fmla="*/ 2348 w 2782"/>
                    <a:gd name="T97" fmla="*/ 1728 h 3489"/>
                    <a:gd name="T98" fmla="*/ 2530 w 2782"/>
                    <a:gd name="T99" fmla="*/ 1687 h 3489"/>
                    <a:gd name="T100" fmla="*/ 2657 w 2782"/>
                    <a:gd name="T101" fmla="*/ 1731 h 3489"/>
                    <a:gd name="T102" fmla="*/ 2748 w 2782"/>
                    <a:gd name="T103" fmla="*/ 1803 h 3489"/>
                    <a:gd name="T104" fmla="*/ 2782 w 2782"/>
                    <a:gd name="T105" fmla="*/ 1892 h 3489"/>
                    <a:gd name="T106" fmla="*/ 2740 w 2782"/>
                    <a:gd name="T107" fmla="*/ 1992 h 3489"/>
                    <a:gd name="T108" fmla="*/ 2512 w 2782"/>
                    <a:gd name="T109" fmla="*/ 2173 h 3489"/>
                    <a:gd name="T110" fmla="*/ 2002 w 2782"/>
                    <a:gd name="T111" fmla="*/ 2611 h 3489"/>
                    <a:gd name="T112" fmla="*/ 1717 w 2782"/>
                    <a:gd name="T113" fmla="*/ 2903 h 3489"/>
                    <a:gd name="T114" fmla="*/ 1620 w 2782"/>
                    <a:gd name="T115" fmla="*/ 3001 h 3489"/>
                    <a:gd name="T116" fmla="*/ 1469 w 2782"/>
                    <a:gd name="T117" fmla="*/ 3074 h 3489"/>
                    <a:gd name="T118" fmla="*/ 1241 w 2782"/>
                    <a:gd name="T119" fmla="*/ 3127 h 3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82" h="3489">
                      <a:moveTo>
                        <a:pt x="0" y="3096"/>
                      </a:moveTo>
                      <a:lnTo>
                        <a:pt x="183" y="2631"/>
                      </a:lnTo>
                      <a:lnTo>
                        <a:pt x="180" y="2630"/>
                      </a:lnTo>
                      <a:lnTo>
                        <a:pt x="172" y="2626"/>
                      </a:lnTo>
                      <a:lnTo>
                        <a:pt x="158" y="2618"/>
                      </a:lnTo>
                      <a:lnTo>
                        <a:pt x="141" y="2606"/>
                      </a:lnTo>
                      <a:lnTo>
                        <a:pt x="132" y="2599"/>
                      </a:lnTo>
                      <a:lnTo>
                        <a:pt x="122" y="2589"/>
                      </a:lnTo>
                      <a:lnTo>
                        <a:pt x="111" y="2578"/>
                      </a:lnTo>
                      <a:lnTo>
                        <a:pt x="100" y="2565"/>
                      </a:lnTo>
                      <a:lnTo>
                        <a:pt x="91" y="2550"/>
                      </a:lnTo>
                      <a:lnTo>
                        <a:pt x="80" y="2534"/>
                      </a:lnTo>
                      <a:lnTo>
                        <a:pt x="70" y="2514"/>
                      </a:lnTo>
                      <a:lnTo>
                        <a:pt x="60" y="2494"/>
                      </a:lnTo>
                      <a:lnTo>
                        <a:pt x="51" y="2471"/>
                      </a:lnTo>
                      <a:lnTo>
                        <a:pt x="42" y="2445"/>
                      </a:lnTo>
                      <a:lnTo>
                        <a:pt x="34" y="2417"/>
                      </a:lnTo>
                      <a:lnTo>
                        <a:pt x="28" y="2387"/>
                      </a:lnTo>
                      <a:lnTo>
                        <a:pt x="22" y="2353"/>
                      </a:lnTo>
                      <a:lnTo>
                        <a:pt x="18" y="2318"/>
                      </a:lnTo>
                      <a:lnTo>
                        <a:pt x="15" y="2277"/>
                      </a:lnTo>
                      <a:lnTo>
                        <a:pt x="13" y="2235"/>
                      </a:lnTo>
                      <a:lnTo>
                        <a:pt x="13" y="2190"/>
                      </a:lnTo>
                      <a:lnTo>
                        <a:pt x="15" y="2141"/>
                      </a:lnTo>
                      <a:lnTo>
                        <a:pt x="18" y="2089"/>
                      </a:lnTo>
                      <a:lnTo>
                        <a:pt x="25" y="2034"/>
                      </a:lnTo>
                      <a:lnTo>
                        <a:pt x="32" y="1975"/>
                      </a:lnTo>
                      <a:lnTo>
                        <a:pt x="43" y="1911"/>
                      </a:lnTo>
                      <a:lnTo>
                        <a:pt x="55" y="1844"/>
                      </a:lnTo>
                      <a:lnTo>
                        <a:pt x="71" y="1773"/>
                      </a:lnTo>
                      <a:lnTo>
                        <a:pt x="87" y="1701"/>
                      </a:lnTo>
                      <a:lnTo>
                        <a:pt x="101" y="1632"/>
                      </a:lnTo>
                      <a:lnTo>
                        <a:pt x="115" y="1564"/>
                      </a:lnTo>
                      <a:lnTo>
                        <a:pt x="128" y="1499"/>
                      </a:lnTo>
                      <a:lnTo>
                        <a:pt x="151" y="1374"/>
                      </a:lnTo>
                      <a:lnTo>
                        <a:pt x="171" y="1258"/>
                      </a:lnTo>
                      <a:lnTo>
                        <a:pt x="189" y="1152"/>
                      </a:lnTo>
                      <a:lnTo>
                        <a:pt x="204" y="1055"/>
                      </a:lnTo>
                      <a:lnTo>
                        <a:pt x="219" y="966"/>
                      </a:lnTo>
                      <a:lnTo>
                        <a:pt x="234" y="886"/>
                      </a:lnTo>
                      <a:lnTo>
                        <a:pt x="242" y="851"/>
                      </a:lnTo>
                      <a:lnTo>
                        <a:pt x="249" y="816"/>
                      </a:lnTo>
                      <a:lnTo>
                        <a:pt x="258" y="785"/>
                      </a:lnTo>
                      <a:lnTo>
                        <a:pt x="267" y="754"/>
                      </a:lnTo>
                      <a:lnTo>
                        <a:pt x="275" y="727"/>
                      </a:lnTo>
                      <a:lnTo>
                        <a:pt x="285" y="702"/>
                      </a:lnTo>
                      <a:lnTo>
                        <a:pt x="295" y="681"/>
                      </a:lnTo>
                      <a:lnTo>
                        <a:pt x="306" y="660"/>
                      </a:lnTo>
                      <a:lnTo>
                        <a:pt x="317" y="643"/>
                      </a:lnTo>
                      <a:lnTo>
                        <a:pt x="330" y="627"/>
                      </a:lnTo>
                      <a:lnTo>
                        <a:pt x="344" y="614"/>
                      </a:lnTo>
                      <a:lnTo>
                        <a:pt x="359" y="603"/>
                      </a:lnTo>
                      <a:lnTo>
                        <a:pt x="375" y="595"/>
                      </a:lnTo>
                      <a:lnTo>
                        <a:pt x="392" y="589"/>
                      </a:lnTo>
                      <a:lnTo>
                        <a:pt x="411" y="586"/>
                      </a:lnTo>
                      <a:lnTo>
                        <a:pt x="431" y="585"/>
                      </a:lnTo>
                      <a:lnTo>
                        <a:pt x="451" y="585"/>
                      </a:lnTo>
                      <a:lnTo>
                        <a:pt x="471" y="586"/>
                      </a:lnTo>
                      <a:lnTo>
                        <a:pt x="488" y="587"/>
                      </a:lnTo>
                      <a:lnTo>
                        <a:pt x="504" y="589"/>
                      </a:lnTo>
                      <a:lnTo>
                        <a:pt x="521" y="591"/>
                      </a:lnTo>
                      <a:lnTo>
                        <a:pt x="535" y="593"/>
                      </a:lnTo>
                      <a:lnTo>
                        <a:pt x="549" y="596"/>
                      </a:lnTo>
                      <a:lnTo>
                        <a:pt x="561" y="600"/>
                      </a:lnTo>
                      <a:lnTo>
                        <a:pt x="573" y="604"/>
                      </a:lnTo>
                      <a:lnTo>
                        <a:pt x="582" y="608"/>
                      </a:lnTo>
                      <a:lnTo>
                        <a:pt x="592" y="613"/>
                      </a:lnTo>
                      <a:lnTo>
                        <a:pt x="601" y="618"/>
                      </a:lnTo>
                      <a:lnTo>
                        <a:pt x="609" y="623"/>
                      </a:lnTo>
                      <a:lnTo>
                        <a:pt x="616" y="630"/>
                      </a:lnTo>
                      <a:lnTo>
                        <a:pt x="622" y="636"/>
                      </a:lnTo>
                      <a:lnTo>
                        <a:pt x="629" y="643"/>
                      </a:lnTo>
                      <a:lnTo>
                        <a:pt x="633" y="651"/>
                      </a:lnTo>
                      <a:lnTo>
                        <a:pt x="638" y="658"/>
                      </a:lnTo>
                      <a:lnTo>
                        <a:pt x="642" y="666"/>
                      </a:lnTo>
                      <a:lnTo>
                        <a:pt x="645" y="673"/>
                      </a:lnTo>
                      <a:lnTo>
                        <a:pt x="650" y="692"/>
                      </a:lnTo>
                      <a:lnTo>
                        <a:pt x="655" y="710"/>
                      </a:lnTo>
                      <a:lnTo>
                        <a:pt x="657" y="729"/>
                      </a:lnTo>
                      <a:lnTo>
                        <a:pt x="659" y="751"/>
                      </a:lnTo>
                      <a:lnTo>
                        <a:pt x="659" y="774"/>
                      </a:lnTo>
                      <a:lnTo>
                        <a:pt x="660" y="797"/>
                      </a:lnTo>
                      <a:lnTo>
                        <a:pt x="659" y="850"/>
                      </a:lnTo>
                      <a:lnTo>
                        <a:pt x="656" y="911"/>
                      </a:lnTo>
                      <a:lnTo>
                        <a:pt x="651" y="977"/>
                      </a:lnTo>
                      <a:lnTo>
                        <a:pt x="645" y="1040"/>
                      </a:lnTo>
                      <a:lnTo>
                        <a:pt x="640" y="1098"/>
                      </a:lnTo>
                      <a:lnTo>
                        <a:pt x="634" y="1145"/>
                      </a:lnTo>
                      <a:lnTo>
                        <a:pt x="631" y="1177"/>
                      </a:lnTo>
                      <a:lnTo>
                        <a:pt x="630" y="1189"/>
                      </a:lnTo>
                      <a:lnTo>
                        <a:pt x="632" y="1179"/>
                      </a:lnTo>
                      <a:lnTo>
                        <a:pt x="637" y="1155"/>
                      </a:lnTo>
                      <a:lnTo>
                        <a:pt x="647" y="1115"/>
                      </a:lnTo>
                      <a:lnTo>
                        <a:pt x="660" y="1063"/>
                      </a:lnTo>
                      <a:lnTo>
                        <a:pt x="676" y="1002"/>
                      </a:lnTo>
                      <a:lnTo>
                        <a:pt x="696" y="935"/>
                      </a:lnTo>
                      <a:lnTo>
                        <a:pt x="718" y="863"/>
                      </a:lnTo>
                      <a:lnTo>
                        <a:pt x="743" y="788"/>
                      </a:lnTo>
                      <a:lnTo>
                        <a:pt x="757" y="750"/>
                      </a:lnTo>
                      <a:lnTo>
                        <a:pt x="770" y="713"/>
                      </a:lnTo>
                      <a:lnTo>
                        <a:pt x="785" y="678"/>
                      </a:lnTo>
                      <a:lnTo>
                        <a:pt x="801" y="642"/>
                      </a:lnTo>
                      <a:lnTo>
                        <a:pt x="816" y="607"/>
                      </a:lnTo>
                      <a:lnTo>
                        <a:pt x="832" y="575"/>
                      </a:lnTo>
                      <a:lnTo>
                        <a:pt x="848" y="544"/>
                      </a:lnTo>
                      <a:lnTo>
                        <a:pt x="865" y="515"/>
                      </a:lnTo>
                      <a:lnTo>
                        <a:pt x="883" y="489"/>
                      </a:lnTo>
                      <a:lnTo>
                        <a:pt x="900" y="466"/>
                      </a:lnTo>
                      <a:lnTo>
                        <a:pt x="917" y="445"/>
                      </a:lnTo>
                      <a:lnTo>
                        <a:pt x="936" y="429"/>
                      </a:lnTo>
                      <a:lnTo>
                        <a:pt x="954" y="415"/>
                      </a:lnTo>
                      <a:lnTo>
                        <a:pt x="973" y="405"/>
                      </a:lnTo>
                      <a:lnTo>
                        <a:pt x="992" y="400"/>
                      </a:lnTo>
                      <a:lnTo>
                        <a:pt x="1011" y="400"/>
                      </a:lnTo>
                      <a:lnTo>
                        <a:pt x="1030" y="401"/>
                      </a:lnTo>
                      <a:lnTo>
                        <a:pt x="1048" y="403"/>
                      </a:lnTo>
                      <a:lnTo>
                        <a:pt x="1065" y="406"/>
                      </a:lnTo>
                      <a:lnTo>
                        <a:pt x="1081" y="409"/>
                      </a:lnTo>
                      <a:lnTo>
                        <a:pt x="1097" y="414"/>
                      </a:lnTo>
                      <a:lnTo>
                        <a:pt x="1111" y="418"/>
                      </a:lnTo>
                      <a:lnTo>
                        <a:pt x="1124" y="423"/>
                      </a:lnTo>
                      <a:lnTo>
                        <a:pt x="1137" y="429"/>
                      </a:lnTo>
                      <a:lnTo>
                        <a:pt x="1147" y="435"/>
                      </a:lnTo>
                      <a:lnTo>
                        <a:pt x="1158" y="443"/>
                      </a:lnTo>
                      <a:lnTo>
                        <a:pt x="1168" y="450"/>
                      </a:lnTo>
                      <a:lnTo>
                        <a:pt x="1178" y="459"/>
                      </a:lnTo>
                      <a:lnTo>
                        <a:pt x="1185" y="469"/>
                      </a:lnTo>
                      <a:lnTo>
                        <a:pt x="1193" y="479"/>
                      </a:lnTo>
                      <a:lnTo>
                        <a:pt x="1198" y="489"/>
                      </a:lnTo>
                      <a:lnTo>
                        <a:pt x="1204" y="501"/>
                      </a:lnTo>
                      <a:lnTo>
                        <a:pt x="1208" y="513"/>
                      </a:lnTo>
                      <a:lnTo>
                        <a:pt x="1212" y="526"/>
                      </a:lnTo>
                      <a:lnTo>
                        <a:pt x="1214" y="540"/>
                      </a:lnTo>
                      <a:lnTo>
                        <a:pt x="1217" y="555"/>
                      </a:lnTo>
                      <a:lnTo>
                        <a:pt x="1218" y="572"/>
                      </a:lnTo>
                      <a:lnTo>
                        <a:pt x="1218" y="588"/>
                      </a:lnTo>
                      <a:lnTo>
                        <a:pt x="1218" y="605"/>
                      </a:lnTo>
                      <a:lnTo>
                        <a:pt x="1215" y="623"/>
                      </a:lnTo>
                      <a:lnTo>
                        <a:pt x="1213" y="643"/>
                      </a:lnTo>
                      <a:lnTo>
                        <a:pt x="1210" y="663"/>
                      </a:lnTo>
                      <a:lnTo>
                        <a:pt x="1206" y="685"/>
                      </a:lnTo>
                      <a:lnTo>
                        <a:pt x="1201" y="707"/>
                      </a:lnTo>
                      <a:lnTo>
                        <a:pt x="1188" y="754"/>
                      </a:lnTo>
                      <a:lnTo>
                        <a:pt x="1173" y="806"/>
                      </a:lnTo>
                      <a:lnTo>
                        <a:pt x="1143" y="906"/>
                      </a:lnTo>
                      <a:lnTo>
                        <a:pt x="1119" y="987"/>
                      </a:lnTo>
                      <a:lnTo>
                        <a:pt x="1102" y="1052"/>
                      </a:lnTo>
                      <a:lnTo>
                        <a:pt x="1090" y="1102"/>
                      </a:lnTo>
                      <a:lnTo>
                        <a:pt x="1081" y="1138"/>
                      </a:lnTo>
                      <a:lnTo>
                        <a:pt x="1077" y="1162"/>
                      </a:lnTo>
                      <a:lnTo>
                        <a:pt x="1075" y="1176"/>
                      </a:lnTo>
                      <a:lnTo>
                        <a:pt x="1075" y="1181"/>
                      </a:lnTo>
                      <a:lnTo>
                        <a:pt x="1078" y="1171"/>
                      </a:lnTo>
                      <a:lnTo>
                        <a:pt x="1088" y="1145"/>
                      </a:lnTo>
                      <a:lnTo>
                        <a:pt x="1103" y="1105"/>
                      </a:lnTo>
                      <a:lnTo>
                        <a:pt x="1124" y="1053"/>
                      </a:lnTo>
                      <a:lnTo>
                        <a:pt x="1150" y="991"/>
                      </a:lnTo>
                      <a:lnTo>
                        <a:pt x="1178" y="923"/>
                      </a:lnTo>
                      <a:lnTo>
                        <a:pt x="1210" y="851"/>
                      </a:lnTo>
                      <a:lnTo>
                        <a:pt x="1245" y="777"/>
                      </a:lnTo>
                      <a:lnTo>
                        <a:pt x="1263" y="739"/>
                      </a:lnTo>
                      <a:lnTo>
                        <a:pt x="1281" y="702"/>
                      </a:lnTo>
                      <a:lnTo>
                        <a:pt x="1301" y="667"/>
                      </a:lnTo>
                      <a:lnTo>
                        <a:pt x="1320" y="632"/>
                      </a:lnTo>
                      <a:lnTo>
                        <a:pt x="1340" y="599"/>
                      </a:lnTo>
                      <a:lnTo>
                        <a:pt x="1359" y="567"/>
                      </a:lnTo>
                      <a:lnTo>
                        <a:pt x="1379" y="537"/>
                      </a:lnTo>
                      <a:lnTo>
                        <a:pt x="1398" y="510"/>
                      </a:lnTo>
                      <a:lnTo>
                        <a:pt x="1418" y="485"/>
                      </a:lnTo>
                      <a:lnTo>
                        <a:pt x="1437" y="463"/>
                      </a:lnTo>
                      <a:lnTo>
                        <a:pt x="1455" y="445"/>
                      </a:lnTo>
                      <a:lnTo>
                        <a:pt x="1475" y="430"/>
                      </a:lnTo>
                      <a:lnTo>
                        <a:pt x="1493" y="418"/>
                      </a:lnTo>
                      <a:lnTo>
                        <a:pt x="1510" y="411"/>
                      </a:lnTo>
                      <a:lnTo>
                        <a:pt x="1528" y="409"/>
                      </a:lnTo>
                      <a:lnTo>
                        <a:pt x="1544" y="411"/>
                      </a:lnTo>
                      <a:lnTo>
                        <a:pt x="1560" y="416"/>
                      </a:lnTo>
                      <a:lnTo>
                        <a:pt x="1575" y="421"/>
                      </a:lnTo>
                      <a:lnTo>
                        <a:pt x="1590" y="428"/>
                      </a:lnTo>
                      <a:lnTo>
                        <a:pt x="1605" y="434"/>
                      </a:lnTo>
                      <a:lnTo>
                        <a:pt x="1617" y="442"/>
                      </a:lnTo>
                      <a:lnTo>
                        <a:pt x="1630" y="449"/>
                      </a:lnTo>
                      <a:lnTo>
                        <a:pt x="1642" y="458"/>
                      </a:lnTo>
                      <a:lnTo>
                        <a:pt x="1654" y="467"/>
                      </a:lnTo>
                      <a:lnTo>
                        <a:pt x="1665" y="476"/>
                      </a:lnTo>
                      <a:lnTo>
                        <a:pt x="1675" y="487"/>
                      </a:lnTo>
                      <a:lnTo>
                        <a:pt x="1683" y="499"/>
                      </a:lnTo>
                      <a:lnTo>
                        <a:pt x="1692" y="511"/>
                      </a:lnTo>
                      <a:lnTo>
                        <a:pt x="1700" y="523"/>
                      </a:lnTo>
                      <a:lnTo>
                        <a:pt x="1706" y="537"/>
                      </a:lnTo>
                      <a:lnTo>
                        <a:pt x="1711" y="551"/>
                      </a:lnTo>
                      <a:lnTo>
                        <a:pt x="1717" y="566"/>
                      </a:lnTo>
                      <a:lnTo>
                        <a:pt x="1720" y="582"/>
                      </a:lnTo>
                      <a:lnTo>
                        <a:pt x="1723" y="599"/>
                      </a:lnTo>
                      <a:lnTo>
                        <a:pt x="1726" y="617"/>
                      </a:lnTo>
                      <a:lnTo>
                        <a:pt x="1727" y="635"/>
                      </a:lnTo>
                      <a:lnTo>
                        <a:pt x="1727" y="655"/>
                      </a:lnTo>
                      <a:lnTo>
                        <a:pt x="1727" y="675"/>
                      </a:lnTo>
                      <a:lnTo>
                        <a:pt x="1724" y="696"/>
                      </a:lnTo>
                      <a:lnTo>
                        <a:pt x="1721" y="719"/>
                      </a:lnTo>
                      <a:lnTo>
                        <a:pt x="1718" y="742"/>
                      </a:lnTo>
                      <a:lnTo>
                        <a:pt x="1713" y="766"/>
                      </a:lnTo>
                      <a:lnTo>
                        <a:pt x="1706" y="792"/>
                      </a:lnTo>
                      <a:lnTo>
                        <a:pt x="1699" y="818"/>
                      </a:lnTo>
                      <a:lnTo>
                        <a:pt x="1691" y="846"/>
                      </a:lnTo>
                      <a:lnTo>
                        <a:pt x="1681" y="874"/>
                      </a:lnTo>
                      <a:lnTo>
                        <a:pt x="1670" y="905"/>
                      </a:lnTo>
                      <a:lnTo>
                        <a:pt x="1659" y="936"/>
                      </a:lnTo>
                      <a:lnTo>
                        <a:pt x="1612" y="1051"/>
                      </a:lnTo>
                      <a:lnTo>
                        <a:pt x="1574" y="1145"/>
                      </a:lnTo>
                      <a:lnTo>
                        <a:pt x="1544" y="1221"/>
                      </a:lnTo>
                      <a:lnTo>
                        <a:pt x="1520" y="1278"/>
                      </a:lnTo>
                      <a:lnTo>
                        <a:pt x="1503" y="1320"/>
                      </a:lnTo>
                      <a:lnTo>
                        <a:pt x="1492" y="1348"/>
                      </a:lnTo>
                      <a:lnTo>
                        <a:pt x="1486" y="1363"/>
                      </a:lnTo>
                      <a:lnTo>
                        <a:pt x="1483" y="1369"/>
                      </a:lnTo>
                      <a:lnTo>
                        <a:pt x="1486" y="1369"/>
                      </a:lnTo>
                      <a:lnTo>
                        <a:pt x="1490" y="1369"/>
                      </a:lnTo>
                      <a:lnTo>
                        <a:pt x="1498" y="1368"/>
                      </a:lnTo>
                      <a:lnTo>
                        <a:pt x="1508" y="1364"/>
                      </a:lnTo>
                      <a:lnTo>
                        <a:pt x="1515" y="1362"/>
                      </a:lnTo>
                      <a:lnTo>
                        <a:pt x="1521" y="1359"/>
                      </a:lnTo>
                      <a:lnTo>
                        <a:pt x="1529" y="1355"/>
                      </a:lnTo>
                      <a:lnTo>
                        <a:pt x="1538" y="1349"/>
                      </a:lnTo>
                      <a:lnTo>
                        <a:pt x="1547" y="1343"/>
                      </a:lnTo>
                      <a:lnTo>
                        <a:pt x="1556" y="1334"/>
                      </a:lnTo>
                      <a:lnTo>
                        <a:pt x="1567" y="1324"/>
                      </a:lnTo>
                      <a:lnTo>
                        <a:pt x="1577" y="1314"/>
                      </a:lnTo>
                      <a:lnTo>
                        <a:pt x="1589" y="1302"/>
                      </a:lnTo>
                      <a:lnTo>
                        <a:pt x="1601" y="1287"/>
                      </a:lnTo>
                      <a:lnTo>
                        <a:pt x="1613" y="1270"/>
                      </a:lnTo>
                      <a:lnTo>
                        <a:pt x="1627" y="1252"/>
                      </a:lnTo>
                      <a:lnTo>
                        <a:pt x="1640" y="1231"/>
                      </a:lnTo>
                      <a:lnTo>
                        <a:pt x="1655" y="1209"/>
                      </a:lnTo>
                      <a:lnTo>
                        <a:pt x="1669" y="1184"/>
                      </a:lnTo>
                      <a:lnTo>
                        <a:pt x="1684" y="1156"/>
                      </a:lnTo>
                      <a:lnTo>
                        <a:pt x="1701" y="1125"/>
                      </a:lnTo>
                      <a:lnTo>
                        <a:pt x="1717" y="1093"/>
                      </a:lnTo>
                      <a:lnTo>
                        <a:pt x="1733" y="1057"/>
                      </a:lnTo>
                      <a:lnTo>
                        <a:pt x="1750" y="1018"/>
                      </a:lnTo>
                      <a:lnTo>
                        <a:pt x="1768" y="976"/>
                      </a:lnTo>
                      <a:lnTo>
                        <a:pt x="1786" y="931"/>
                      </a:lnTo>
                      <a:lnTo>
                        <a:pt x="1804" y="883"/>
                      </a:lnTo>
                      <a:lnTo>
                        <a:pt x="1823" y="831"/>
                      </a:lnTo>
                      <a:lnTo>
                        <a:pt x="1860" y="727"/>
                      </a:lnTo>
                      <a:lnTo>
                        <a:pt x="1892" y="630"/>
                      </a:lnTo>
                      <a:lnTo>
                        <a:pt x="1921" y="540"/>
                      </a:lnTo>
                      <a:lnTo>
                        <a:pt x="1948" y="457"/>
                      </a:lnTo>
                      <a:lnTo>
                        <a:pt x="1973" y="380"/>
                      </a:lnTo>
                      <a:lnTo>
                        <a:pt x="1997" y="311"/>
                      </a:lnTo>
                      <a:lnTo>
                        <a:pt x="2009" y="279"/>
                      </a:lnTo>
                      <a:lnTo>
                        <a:pt x="2019" y="249"/>
                      </a:lnTo>
                      <a:lnTo>
                        <a:pt x="2031" y="220"/>
                      </a:lnTo>
                      <a:lnTo>
                        <a:pt x="2042" y="193"/>
                      </a:lnTo>
                      <a:lnTo>
                        <a:pt x="2054" y="168"/>
                      </a:lnTo>
                      <a:lnTo>
                        <a:pt x="2065" y="145"/>
                      </a:lnTo>
                      <a:lnTo>
                        <a:pt x="2077" y="124"/>
                      </a:lnTo>
                      <a:lnTo>
                        <a:pt x="2089" y="103"/>
                      </a:lnTo>
                      <a:lnTo>
                        <a:pt x="2102" y="86"/>
                      </a:lnTo>
                      <a:lnTo>
                        <a:pt x="2115" y="69"/>
                      </a:lnTo>
                      <a:lnTo>
                        <a:pt x="2128" y="54"/>
                      </a:lnTo>
                      <a:lnTo>
                        <a:pt x="2142" y="41"/>
                      </a:lnTo>
                      <a:lnTo>
                        <a:pt x="2157" y="31"/>
                      </a:lnTo>
                      <a:lnTo>
                        <a:pt x="2172" y="21"/>
                      </a:lnTo>
                      <a:lnTo>
                        <a:pt x="2188" y="13"/>
                      </a:lnTo>
                      <a:lnTo>
                        <a:pt x="2204" y="8"/>
                      </a:lnTo>
                      <a:lnTo>
                        <a:pt x="2223" y="4"/>
                      </a:lnTo>
                      <a:lnTo>
                        <a:pt x="2241" y="1"/>
                      </a:lnTo>
                      <a:lnTo>
                        <a:pt x="2262" y="0"/>
                      </a:lnTo>
                      <a:lnTo>
                        <a:pt x="2282" y="3"/>
                      </a:lnTo>
                      <a:lnTo>
                        <a:pt x="2304" y="5"/>
                      </a:lnTo>
                      <a:lnTo>
                        <a:pt x="2323" y="8"/>
                      </a:lnTo>
                      <a:lnTo>
                        <a:pt x="2343" y="12"/>
                      </a:lnTo>
                      <a:lnTo>
                        <a:pt x="2360" y="18"/>
                      </a:lnTo>
                      <a:lnTo>
                        <a:pt x="2377" y="24"/>
                      </a:lnTo>
                      <a:lnTo>
                        <a:pt x="2392" y="31"/>
                      </a:lnTo>
                      <a:lnTo>
                        <a:pt x="2407" y="39"/>
                      </a:lnTo>
                      <a:lnTo>
                        <a:pt x="2420" y="48"/>
                      </a:lnTo>
                      <a:lnTo>
                        <a:pt x="2433" y="59"/>
                      </a:lnTo>
                      <a:lnTo>
                        <a:pt x="2444" y="70"/>
                      </a:lnTo>
                      <a:lnTo>
                        <a:pt x="2454" y="83"/>
                      </a:lnTo>
                      <a:lnTo>
                        <a:pt x="2464" y="97"/>
                      </a:lnTo>
                      <a:lnTo>
                        <a:pt x="2471" y="111"/>
                      </a:lnTo>
                      <a:lnTo>
                        <a:pt x="2477" y="127"/>
                      </a:lnTo>
                      <a:lnTo>
                        <a:pt x="2482" y="145"/>
                      </a:lnTo>
                      <a:lnTo>
                        <a:pt x="2486" y="164"/>
                      </a:lnTo>
                      <a:lnTo>
                        <a:pt x="2488" y="184"/>
                      </a:lnTo>
                      <a:lnTo>
                        <a:pt x="2490" y="205"/>
                      </a:lnTo>
                      <a:lnTo>
                        <a:pt x="2490" y="229"/>
                      </a:lnTo>
                      <a:lnTo>
                        <a:pt x="2488" y="252"/>
                      </a:lnTo>
                      <a:lnTo>
                        <a:pt x="2485" y="278"/>
                      </a:lnTo>
                      <a:lnTo>
                        <a:pt x="2482" y="307"/>
                      </a:lnTo>
                      <a:lnTo>
                        <a:pt x="2477" y="335"/>
                      </a:lnTo>
                      <a:lnTo>
                        <a:pt x="2469" y="366"/>
                      </a:lnTo>
                      <a:lnTo>
                        <a:pt x="2461" y="397"/>
                      </a:lnTo>
                      <a:lnTo>
                        <a:pt x="2452" y="432"/>
                      </a:lnTo>
                      <a:lnTo>
                        <a:pt x="2441" y="467"/>
                      </a:lnTo>
                      <a:lnTo>
                        <a:pt x="2428" y="504"/>
                      </a:lnTo>
                      <a:lnTo>
                        <a:pt x="2414" y="543"/>
                      </a:lnTo>
                      <a:lnTo>
                        <a:pt x="2399" y="585"/>
                      </a:lnTo>
                      <a:lnTo>
                        <a:pt x="2381" y="627"/>
                      </a:lnTo>
                      <a:lnTo>
                        <a:pt x="2363" y="671"/>
                      </a:lnTo>
                      <a:lnTo>
                        <a:pt x="2323" y="764"/>
                      </a:lnTo>
                      <a:lnTo>
                        <a:pt x="2282" y="858"/>
                      </a:lnTo>
                      <a:lnTo>
                        <a:pt x="2240" y="954"/>
                      </a:lnTo>
                      <a:lnTo>
                        <a:pt x="2196" y="1052"/>
                      </a:lnTo>
                      <a:lnTo>
                        <a:pt x="2152" y="1149"/>
                      </a:lnTo>
                      <a:lnTo>
                        <a:pt x="2109" y="1244"/>
                      </a:lnTo>
                      <a:lnTo>
                        <a:pt x="2067" y="1337"/>
                      </a:lnTo>
                      <a:lnTo>
                        <a:pt x="2026" y="1428"/>
                      </a:lnTo>
                      <a:lnTo>
                        <a:pt x="1986" y="1514"/>
                      </a:lnTo>
                      <a:lnTo>
                        <a:pt x="1949" y="1596"/>
                      </a:lnTo>
                      <a:lnTo>
                        <a:pt x="1916" y="1671"/>
                      </a:lnTo>
                      <a:lnTo>
                        <a:pt x="1884" y="1740"/>
                      </a:lnTo>
                      <a:lnTo>
                        <a:pt x="1858" y="1800"/>
                      </a:lnTo>
                      <a:lnTo>
                        <a:pt x="1836" y="1852"/>
                      </a:lnTo>
                      <a:lnTo>
                        <a:pt x="1820" y="1896"/>
                      </a:lnTo>
                      <a:lnTo>
                        <a:pt x="1808" y="1927"/>
                      </a:lnTo>
                      <a:lnTo>
                        <a:pt x="1793" y="1978"/>
                      </a:lnTo>
                      <a:lnTo>
                        <a:pt x="1778" y="2022"/>
                      </a:lnTo>
                      <a:lnTo>
                        <a:pt x="1767" y="2061"/>
                      </a:lnTo>
                      <a:lnTo>
                        <a:pt x="1757" y="2094"/>
                      </a:lnTo>
                      <a:lnTo>
                        <a:pt x="1749" y="2121"/>
                      </a:lnTo>
                      <a:lnTo>
                        <a:pt x="1744" y="2139"/>
                      </a:lnTo>
                      <a:lnTo>
                        <a:pt x="1741" y="2151"/>
                      </a:lnTo>
                      <a:lnTo>
                        <a:pt x="1740" y="2155"/>
                      </a:lnTo>
                      <a:lnTo>
                        <a:pt x="1746" y="2150"/>
                      </a:lnTo>
                      <a:lnTo>
                        <a:pt x="1764" y="2134"/>
                      </a:lnTo>
                      <a:lnTo>
                        <a:pt x="1794" y="2109"/>
                      </a:lnTo>
                      <a:lnTo>
                        <a:pt x="1833" y="2076"/>
                      </a:lnTo>
                      <a:lnTo>
                        <a:pt x="1880" y="2038"/>
                      </a:lnTo>
                      <a:lnTo>
                        <a:pt x="1933" y="1996"/>
                      </a:lnTo>
                      <a:lnTo>
                        <a:pt x="1992" y="1952"/>
                      </a:lnTo>
                      <a:lnTo>
                        <a:pt x="2055" y="1905"/>
                      </a:lnTo>
                      <a:lnTo>
                        <a:pt x="2088" y="1883"/>
                      </a:lnTo>
                      <a:lnTo>
                        <a:pt x="2120" y="1860"/>
                      </a:lnTo>
                      <a:lnTo>
                        <a:pt x="2153" y="1838"/>
                      </a:lnTo>
                      <a:lnTo>
                        <a:pt x="2186" y="1817"/>
                      </a:lnTo>
                      <a:lnTo>
                        <a:pt x="2219" y="1797"/>
                      </a:lnTo>
                      <a:lnTo>
                        <a:pt x="2252" y="1778"/>
                      </a:lnTo>
                      <a:lnTo>
                        <a:pt x="2284" y="1759"/>
                      </a:lnTo>
                      <a:lnTo>
                        <a:pt x="2317" y="1743"/>
                      </a:lnTo>
                      <a:lnTo>
                        <a:pt x="2348" y="1728"/>
                      </a:lnTo>
                      <a:lnTo>
                        <a:pt x="2378" y="1715"/>
                      </a:lnTo>
                      <a:lnTo>
                        <a:pt x="2407" y="1704"/>
                      </a:lnTo>
                      <a:lnTo>
                        <a:pt x="2434" y="1696"/>
                      </a:lnTo>
                      <a:lnTo>
                        <a:pt x="2461" y="1689"/>
                      </a:lnTo>
                      <a:lnTo>
                        <a:pt x="2485" y="1686"/>
                      </a:lnTo>
                      <a:lnTo>
                        <a:pt x="2509" y="1685"/>
                      </a:lnTo>
                      <a:lnTo>
                        <a:pt x="2530" y="1687"/>
                      </a:lnTo>
                      <a:lnTo>
                        <a:pt x="2549" y="1691"/>
                      </a:lnTo>
                      <a:lnTo>
                        <a:pt x="2568" y="1697"/>
                      </a:lnTo>
                      <a:lnTo>
                        <a:pt x="2588" y="1702"/>
                      </a:lnTo>
                      <a:lnTo>
                        <a:pt x="2606" y="1708"/>
                      </a:lnTo>
                      <a:lnTo>
                        <a:pt x="2624" y="1715"/>
                      </a:lnTo>
                      <a:lnTo>
                        <a:pt x="2641" y="1723"/>
                      </a:lnTo>
                      <a:lnTo>
                        <a:pt x="2657" y="1731"/>
                      </a:lnTo>
                      <a:lnTo>
                        <a:pt x="2673" y="1740"/>
                      </a:lnTo>
                      <a:lnTo>
                        <a:pt x="2687" y="1749"/>
                      </a:lnTo>
                      <a:lnTo>
                        <a:pt x="2701" y="1758"/>
                      </a:lnTo>
                      <a:lnTo>
                        <a:pt x="2714" y="1769"/>
                      </a:lnTo>
                      <a:lnTo>
                        <a:pt x="2727" y="1780"/>
                      </a:lnTo>
                      <a:lnTo>
                        <a:pt x="2738" y="1791"/>
                      </a:lnTo>
                      <a:lnTo>
                        <a:pt x="2748" y="1803"/>
                      </a:lnTo>
                      <a:lnTo>
                        <a:pt x="2756" y="1814"/>
                      </a:lnTo>
                      <a:lnTo>
                        <a:pt x="2764" y="1826"/>
                      </a:lnTo>
                      <a:lnTo>
                        <a:pt x="2771" y="1839"/>
                      </a:lnTo>
                      <a:lnTo>
                        <a:pt x="2776" y="1852"/>
                      </a:lnTo>
                      <a:lnTo>
                        <a:pt x="2779" y="1865"/>
                      </a:lnTo>
                      <a:lnTo>
                        <a:pt x="2781" y="1879"/>
                      </a:lnTo>
                      <a:lnTo>
                        <a:pt x="2782" y="1892"/>
                      </a:lnTo>
                      <a:lnTo>
                        <a:pt x="2781" y="1906"/>
                      </a:lnTo>
                      <a:lnTo>
                        <a:pt x="2779" y="1921"/>
                      </a:lnTo>
                      <a:lnTo>
                        <a:pt x="2775" y="1935"/>
                      </a:lnTo>
                      <a:lnTo>
                        <a:pt x="2768" y="1949"/>
                      </a:lnTo>
                      <a:lnTo>
                        <a:pt x="2761" y="1964"/>
                      </a:lnTo>
                      <a:lnTo>
                        <a:pt x="2751" y="1978"/>
                      </a:lnTo>
                      <a:lnTo>
                        <a:pt x="2740" y="1992"/>
                      </a:lnTo>
                      <a:lnTo>
                        <a:pt x="2726" y="2007"/>
                      </a:lnTo>
                      <a:lnTo>
                        <a:pt x="2711" y="2021"/>
                      </a:lnTo>
                      <a:lnTo>
                        <a:pt x="2694" y="2036"/>
                      </a:lnTo>
                      <a:lnTo>
                        <a:pt x="2674" y="2050"/>
                      </a:lnTo>
                      <a:lnTo>
                        <a:pt x="2628" y="2083"/>
                      </a:lnTo>
                      <a:lnTo>
                        <a:pt x="2574" y="2125"/>
                      </a:lnTo>
                      <a:lnTo>
                        <a:pt x="2512" y="2173"/>
                      </a:lnTo>
                      <a:lnTo>
                        <a:pt x="2445" y="2227"/>
                      </a:lnTo>
                      <a:lnTo>
                        <a:pt x="2374" y="2285"/>
                      </a:lnTo>
                      <a:lnTo>
                        <a:pt x="2299" y="2348"/>
                      </a:lnTo>
                      <a:lnTo>
                        <a:pt x="2224" y="2413"/>
                      </a:lnTo>
                      <a:lnTo>
                        <a:pt x="2148" y="2479"/>
                      </a:lnTo>
                      <a:lnTo>
                        <a:pt x="2073" y="2545"/>
                      </a:lnTo>
                      <a:lnTo>
                        <a:pt x="2002" y="2611"/>
                      </a:lnTo>
                      <a:lnTo>
                        <a:pt x="1934" y="2673"/>
                      </a:lnTo>
                      <a:lnTo>
                        <a:pt x="1873" y="2734"/>
                      </a:lnTo>
                      <a:lnTo>
                        <a:pt x="1816" y="2789"/>
                      </a:lnTo>
                      <a:lnTo>
                        <a:pt x="1770" y="2840"/>
                      </a:lnTo>
                      <a:lnTo>
                        <a:pt x="1749" y="2863"/>
                      </a:lnTo>
                      <a:lnTo>
                        <a:pt x="1731" y="2883"/>
                      </a:lnTo>
                      <a:lnTo>
                        <a:pt x="1717" y="2903"/>
                      </a:lnTo>
                      <a:lnTo>
                        <a:pt x="1704" y="2919"/>
                      </a:lnTo>
                      <a:lnTo>
                        <a:pt x="1693" y="2935"/>
                      </a:lnTo>
                      <a:lnTo>
                        <a:pt x="1680" y="2949"/>
                      </a:lnTo>
                      <a:lnTo>
                        <a:pt x="1667" y="2963"/>
                      </a:lnTo>
                      <a:lnTo>
                        <a:pt x="1652" y="2977"/>
                      </a:lnTo>
                      <a:lnTo>
                        <a:pt x="1636" y="2989"/>
                      </a:lnTo>
                      <a:lnTo>
                        <a:pt x="1620" y="3001"/>
                      </a:lnTo>
                      <a:lnTo>
                        <a:pt x="1602" y="3013"/>
                      </a:lnTo>
                      <a:lnTo>
                        <a:pt x="1584" y="3023"/>
                      </a:lnTo>
                      <a:lnTo>
                        <a:pt x="1566" y="3034"/>
                      </a:lnTo>
                      <a:lnTo>
                        <a:pt x="1547" y="3042"/>
                      </a:lnTo>
                      <a:lnTo>
                        <a:pt x="1528" y="3051"/>
                      </a:lnTo>
                      <a:lnTo>
                        <a:pt x="1508" y="3060"/>
                      </a:lnTo>
                      <a:lnTo>
                        <a:pt x="1469" y="3074"/>
                      </a:lnTo>
                      <a:lnTo>
                        <a:pt x="1431" y="3087"/>
                      </a:lnTo>
                      <a:lnTo>
                        <a:pt x="1394" y="3097"/>
                      </a:lnTo>
                      <a:lnTo>
                        <a:pt x="1358" y="3106"/>
                      </a:lnTo>
                      <a:lnTo>
                        <a:pt x="1326" y="3113"/>
                      </a:lnTo>
                      <a:lnTo>
                        <a:pt x="1298" y="3118"/>
                      </a:lnTo>
                      <a:lnTo>
                        <a:pt x="1257" y="3125"/>
                      </a:lnTo>
                      <a:lnTo>
                        <a:pt x="1241" y="3127"/>
                      </a:lnTo>
                      <a:lnTo>
                        <a:pt x="1131" y="3489"/>
                      </a:lnTo>
                      <a:lnTo>
                        <a:pt x="0" y="3096"/>
                      </a:lnTo>
                      <a:lnTo>
                        <a:pt x="0" y="3096"/>
                      </a:lnTo>
                      <a:close/>
                    </a:path>
                  </a:pathLst>
                </a:custGeom>
                <a:solidFill>
                  <a:srgbClr val="FFBD8B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</p:grpSp>
          <p:grpSp>
            <p:nvGrpSpPr>
              <p:cNvPr id="25" name="î$ļíḋè"/>
              <p:cNvGrpSpPr/>
              <p:nvPr/>
            </p:nvGrpSpPr>
            <p:grpSpPr>
              <a:xfrm>
                <a:off x="3771767" y="4037255"/>
                <a:ext cx="1743771" cy="2820744"/>
                <a:chOff x="3983736" y="4037255"/>
                <a:chExt cx="1743771" cy="2820744"/>
              </a:xfrm>
            </p:grpSpPr>
            <p:sp>
              <p:nvSpPr>
                <p:cNvPr id="26" name="îṥľîḍê"/>
                <p:cNvSpPr/>
                <p:nvPr/>
              </p:nvSpPr>
              <p:spPr bwMode="auto">
                <a:xfrm>
                  <a:off x="4587430" y="5595921"/>
                  <a:ext cx="1140077" cy="1262078"/>
                </a:xfrm>
                <a:custGeom>
                  <a:avLst/>
                  <a:gdLst>
                    <a:gd name="T0" fmla="*/ 812 w 2713"/>
                    <a:gd name="T1" fmla="*/ 2998 h 2998"/>
                    <a:gd name="T2" fmla="*/ 0 w 2713"/>
                    <a:gd name="T3" fmla="*/ 599 h 2998"/>
                    <a:gd name="T4" fmla="*/ 1680 w 2713"/>
                    <a:gd name="T5" fmla="*/ 0 h 2998"/>
                    <a:gd name="T6" fmla="*/ 2713 w 2713"/>
                    <a:gd name="T7" fmla="*/ 2998 h 2998"/>
                    <a:gd name="T8" fmla="*/ 812 w 2713"/>
                    <a:gd name="T9" fmla="*/ 2998 h 2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3" h="2998">
                      <a:moveTo>
                        <a:pt x="812" y="2998"/>
                      </a:moveTo>
                      <a:lnTo>
                        <a:pt x="0" y="599"/>
                      </a:lnTo>
                      <a:lnTo>
                        <a:pt x="1680" y="0"/>
                      </a:lnTo>
                      <a:lnTo>
                        <a:pt x="2713" y="2998"/>
                      </a:lnTo>
                      <a:lnTo>
                        <a:pt x="812" y="2998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7" name="išlíḓé"/>
                <p:cNvSpPr/>
                <p:nvPr/>
              </p:nvSpPr>
              <p:spPr bwMode="auto">
                <a:xfrm>
                  <a:off x="4940812" y="5595921"/>
                  <a:ext cx="786695" cy="1262078"/>
                </a:xfrm>
                <a:custGeom>
                  <a:avLst/>
                  <a:gdLst>
                    <a:gd name="T0" fmla="*/ 0 w 1874"/>
                    <a:gd name="T1" fmla="*/ 300 h 2998"/>
                    <a:gd name="T2" fmla="*/ 841 w 1874"/>
                    <a:gd name="T3" fmla="*/ 0 h 2998"/>
                    <a:gd name="T4" fmla="*/ 1874 w 1874"/>
                    <a:gd name="T5" fmla="*/ 2998 h 2998"/>
                    <a:gd name="T6" fmla="*/ 986 w 1874"/>
                    <a:gd name="T7" fmla="*/ 2998 h 2998"/>
                    <a:gd name="T8" fmla="*/ 0 w 1874"/>
                    <a:gd name="T9" fmla="*/ 300 h 2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4" h="2998">
                      <a:moveTo>
                        <a:pt x="0" y="300"/>
                      </a:moveTo>
                      <a:lnTo>
                        <a:pt x="841" y="0"/>
                      </a:lnTo>
                      <a:lnTo>
                        <a:pt x="1874" y="2998"/>
                      </a:lnTo>
                      <a:lnTo>
                        <a:pt x="986" y="2998"/>
                      </a:lnTo>
                      <a:lnTo>
                        <a:pt x="0" y="30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8" name="ïṧḷïḓe"/>
                <p:cNvSpPr/>
                <p:nvPr/>
              </p:nvSpPr>
              <p:spPr bwMode="auto">
                <a:xfrm>
                  <a:off x="4581119" y="5448678"/>
                  <a:ext cx="654178" cy="380727"/>
                </a:xfrm>
                <a:custGeom>
                  <a:avLst/>
                  <a:gdLst>
                    <a:gd name="T0" fmla="*/ 146 w 1554"/>
                    <a:gd name="T1" fmla="*/ 904 h 904"/>
                    <a:gd name="T2" fmla="*/ 0 w 1554"/>
                    <a:gd name="T3" fmla="*/ 485 h 904"/>
                    <a:gd name="T4" fmla="*/ 1410 w 1554"/>
                    <a:gd name="T5" fmla="*/ 0 h 904"/>
                    <a:gd name="T6" fmla="*/ 1554 w 1554"/>
                    <a:gd name="T7" fmla="*/ 403 h 904"/>
                    <a:gd name="T8" fmla="*/ 146 w 1554"/>
                    <a:gd name="T9" fmla="*/ 904 h 9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4" h="904">
                      <a:moveTo>
                        <a:pt x="146" y="904"/>
                      </a:moveTo>
                      <a:lnTo>
                        <a:pt x="0" y="485"/>
                      </a:lnTo>
                      <a:lnTo>
                        <a:pt x="1410" y="0"/>
                      </a:lnTo>
                      <a:lnTo>
                        <a:pt x="1554" y="403"/>
                      </a:lnTo>
                      <a:lnTo>
                        <a:pt x="146" y="904"/>
                      </a:lnTo>
                      <a:close/>
                    </a:path>
                  </a:pathLst>
                </a:custGeom>
                <a:solidFill>
                  <a:srgbClr val="FF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9" name="iŝlidê"/>
                <p:cNvSpPr/>
                <p:nvPr/>
              </p:nvSpPr>
              <p:spPr bwMode="auto">
                <a:xfrm>
                  <a:off x="3983736" y="4037255"/>
                  <a:ext cx="1129560" cy="1596529"/>
                </a:xfrm>
                <a:custGeom>
                  <a:avLst/>
                  <a:gdLst>
                    <a:gd name="T0" fmla="*/ 1412 w 2688"/>
                    <a:gd name="T1" fmla="*/ 3458 h 3793"/>
                    <a:gd name="T2" fmla="*/ 1277 w 2688"/>
                    <a:gd name="T3" fmla="*/ 3410 h 3793"/>
                    <a:gd name="T4" fmla="*/ 1090 w 2688"/>
                    <a:gd name="T5" fmla="*/ 3290 h 3793"/>
                    <a:gd name="T6" fmla="*/ 834 w 2688"/>
                    <a:gd name="T7" fmla="*/ 3059 h 3793"/>
                    <a:gd name="T8" fmla="*/ 540 w 2688"/>
                    <a:gd name="T9" fmla="*/ 2792 h 3793"/>
                    <a:gd name="T10" fmla="*/ 151 w 2688"/>
                    <a:gd name="T11" fmla="*/ 2476 h 3793"/>
                    <a:gd name="T12" fmla="*/ 17 w 2688"/>
                    <a:gd name="T13" fmla="*/ 2321 h 3793"/>
                    <a:gd name="T14" fmla="*/ 22 w 2688"/>
                    <a:gd name="T15" fmla="*/ 2184 h 3793"/>
                    <a:gd name="T16" fmla="*/ 119 w 2688"/>
                    <a:gd name="T17" fmla="*/ 2092 h 3793"/>
                    <a:gd name="T18" fmla="*/ 230 w 2688"/>
                    <a:gd name="T19" fmla="*/ 2065 h 3793"/>
                    <a:gd name="T20" fmla="*/ 347 w 2688"/>
                    <a:gd name="T21" fmla="*/ 2089 h 3793"/>
                    <a:gd name="T22" fmla="*/ 533 w 2688"/>
                    <a:gd name="T23" fmla="*/ 2192 h 3793"/>
                    <a:gd name="T24" fmla="*/ 976 w 2688"/>
                    <a:gd name="T25" fmla="*/ 2526 h 3793"/>
                    <a:gd name="T26" fmla="*/ 891 w 2688"/>
                    <a:gd name="T27" fmla="*/ 2254 h 3793"/>
                    <a:gd name="T28" fmla="*/ 623 w 2688"/>
                    <a:gd name="T29" fmla="*/ 1546 h 3793"/>
                    <a:gd name="T30" fmla="*/ 380 w 2688"/>
                    <a:gd name="T31" fmla="*/ 993 h 3793"/>
                    <a:gd name="T32" fmla="*/ 285 w 2688"/>
                    <a:gd name="T33" fmla="*/ 714 h 3793"/>
                    <a:gd name="T34" fmla="*/ 251 w 2688"/>
                    <a:gd name="T35" fmla="*/ 490 h 3793"/>
                    <a:gd name="T36" fmla="*/ 298 w 2688"/>
                    <a:gd name="T37" fmla="*/ 350 h 3793"/>
                    <a:gd name="T38" fmla="*/ 443 w 2688"/>
                    <a:gd name="T39" fmla="*/ 332 h 3793"/>
                    <a:gd name="T40" fmla="*/ 658 w 2688"/>
                    <a:gd name="T41" fmla="*/ 590 h 3793"/>
                    <a:gd name="T42" fmla="*/ 888 w 2688"/>
                    <a:gd name="T43" fmla="*/ 1025 h 3793"/>
                    <a:gd name="T44" fmla="*/ 1185 w 2688"/>
                    <a:gd name="T45" fmla="*/ 1717 h 3793"/>
                    <a:gd name="T46" fmla="*/ 1114 w 2688"/>
                    <a:gd name="T47" fmla="*/ 1457 h 3793"/>
                    <a:gd name="T48" fmla="*/ 922 w 2688"/>
                    <a:gd name="T49" fmla="*/ 736 h 3793"/>
                    <a:gd name="T50" fmla="*/ 813 w 2688"/>
                    <a:gd name="T51" fmla="*/ 245 h 3793"/>
                    <a:gd name="T52" fmla="*/ 827 w 2688"/>
                    <a:gd name="T53" fmla="*/ 64 h 3793"/>
                    <a:gd name="T54" fmla="*/ 899 w 2688"/>
                    <a:gd name="T55" fmla="*/ 1 h 3793"/>
                    <a:gd name="T56" fmla="*/ 999 w 2688"/>
                    <a:gd name="T57" fmla="*/ 21 h 3793"/>
                    <a:gd name="T58" fmla="*/ 1096 w 2688"/>
                    <a:gd name="T59" fmla="*/ 82 h 3793"/>
                    <a:gd name="T60" fmla="*/ 1209 w 2688"/>
                    <a:gd name="T61" fmla="*/ 297 h 3793"/>
                    <a:gd name="T62" fmla="*/ 1388 w 2688"/>
                    <a:gd name="T63" fmla="*/ 823 h 3793"/>
                    <a:gd name="T64" fmla="*/ 1579 w 2688"/>
                    <a:gd name="T65" fmla="*/ 1469 h 3793"/>
                    <a:gd name="T66" fmla="*/ 1483 w 2688"/>
                    <a:gd name="T67" fmla="*/ 1001 h 3793"/>
                    <a:gd name="T68" fmla="*/ 1413 w 2688"/>
                    <a:gd name="T69" fmla="*/ 514 h 3793"/>
                    <a:gd name="T70" fmla="*/ 1417 w 2688"/>
                    <a:gd name="T71" fmla="*/ 123 h 3793"/>
                    <a:gd name="T72" fmla="*/ 1558 w 2688"/>
                    <a:gd name="T73" fmla="*/ 26 h 3793"/>
                    <a:gd name="T74" fmla="*/ 1738 w 2688"/>
                    <a:gd name="T75" fmla="*/ 273 h 3793"/>
                    <a:gd name="T76" fmla="*/ 1878 w 2688"/>
                    <a:gd name="T77" fmla="*/ 700 h 3793"/>
                    <a:gd name="T78" fmla="*/ 1990 w 2688"/>
                    <a:gd name="T79" fmla="*/ 1246 h 3793"/>
                    <a:gd name="T80" fmla="*/ 2037 w 2688"/>
                    <a:gd name="T81" fmla="*/ 1456 h 3793"/>
                    <a:gd name="T82" fmla="*/ 2083 w 2688"/>
                    <a:gd name="T83" fmla="*/ 1387 h 3793"/>
                    <a:gd name="T84" fmla="*/ 2099 w 2688"/>
                    <a:gd name="T85" fmla="*/ 1263 h 3793"/>
                    <a:gd name="T86" fmla="*/ 2070 w 2688"/>
                    <a:gd name="T87" fmla="*/ 1048 h 3793"/>
                    <a:gd name="T88" fmla="*/ 2021 w 2688"/>
                    <a:gd name="T89" fmla="*/ 743 h 3793"/>
                    <a:gd name="T90" fmla="*/ 2066 w 2688"/>
                    <a:gd name="T91" fmla="*/ 470 h 3793"/>
                    <a:gd name="T92" fmla="*/ 2175 w 2688"/>
                    <a:gd name="T93" fmla="*/ 352 h 3793"/>
                    <a:gd name="T94" fmla="*/ 2311 w 2688"/>
                    <a:gd name="T95" fmla="*/ 514 h 3793"/>
                    <a:gd name="T96" fmla="*/ 2456 w 2688"/>
                    <a:gd name="T97" fmla="*/ 1170 h 3793"/>
                    <a:gd name="T98" fmla="*/ 2634 w 2688"/>
                    <a:gd name="T99" fmla="*/ 2115 h 3793"/>
                    <a:gd name="T100" fmla="*/ 2685 w 2688"/>
                    <a:gd name="T101" fmla="*/ 2445 h 3793"/>
                    <a:gd name="T102" fmla="*/ 2678 w 2688"/>
                    <a:gd name="T103" fmla="*/ 2643 h 3793"/>
                    <a:gd name="T104" fmla="*/ 2623 w 2688"/>
                    <a:gd name="T105" fmla="*/ 2860 h 3793"/>
                    <a:gd name="T106" fmla="*/ 2542 w 2688"/>
                    <a:gd name="T107" fmla="*/ 2996 h 3793"/>
                    <a:gd name="T108" fmla="*/ 2571 w 2688"/>
                    <a:gd name="T109" fmla="*/ 3205 h 3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88" h="3793">
                      <a:moveTo>
                        <a:pt x="1559" y="3793"/>
                      </a:moveTo>
                      <a:lnTo>
                        <a:pt x="1469" y="3459"/>
                      </a:lnTo>
                      <a:lnTo>
                        <a:pt x="1467" y="3460"/>
                      </a:lnTo>
                      <a:lnTo>
                        <a:pt x="1459" y="3460"/>
                      </a:lnTo>
                      <a:lnTo>
                        <a:pt x="1449" y="3461"/>
                      </a:lnTo>
                      <a:lnTo>
                        <a:pt x="1432" y="3460"/>
                      </a:lnTo>
                      <a:lnTo>
                        <a:pt x="1412" y="3458"/>
                      </a:lnTo>
                      <a:lnTo>
                        <a:pt x="1386" y="3452"/>
                      </a:lnTo>
                      <a:lnTo>
                        <a:pt x="1371" y="3448"/>
                      </a:lnTo>
                      <a:lnTo>
                        <a:pt x="1355" y="3442"/>
                      </a:lnTo>
                      <a:lnTo>
                        <a:pt x="1337" y="3437"/>
                      </a:lnTo>
                      <a:lnTo>
                        <a:pt x="1319" y="3429"/>
                      </a:lnTo>
                      <a:lnTo>
                        <a:pt x="1298" y="3421"/>
                      </a:lnTo>
                      <a:lnTo>
                        <a:pt x="1277" y="3410"/>
                      </a:lnTo>
                      <a:lnTo>
                        <a:pt x="1254" y="3398"/>
                      </a:lnTo>
                      <a:lnTo>
                        <a:pt x="1230" y="3385"/>
                      </a:lnTo>
                      <a:lnTo>
                        <a:pt x="1206" y="3370"/>
                      </a:lnTo>
                      <a:lnTo>
                        <a:pt x="1178" y="3353"/>
                      </a:lnTo>
                      <a:lnTo>
                        <a:pt x="1150" y="3334"/>
                      </a:lnTo>
                      <a:lnTo>
                        <a:pt x="1121" y="3313"/>
                      </a:lnTo>
                      <a:lnTo>
                        <a:pt x="1090" y="3290"/>
                      </a:lnTo>
                      <a:lnTo>
                        <a:pt x="1057" y="3265"/>
                      </a:lnTo>
                      <a:lnTo>
                        <a:pt x="1024" y="3237"/>
                      </a:lnTo>
                      <a:lnTo>
                        <a:pt x="988" y="3207"/>
                      </a:lnTo>
                      <a:lnTo>
                        <a:pt x="953" y="3174"/>
                      </a:lnTo>
                      <a:lnTo>
                        <a:pt x="914" y="3138"/>
                      </a:lnTo>
                      <a:lnTo>
                        <a:pt x="875" y="3101"/>
                      </a:lnTo>
                      <a:lnTo>
                        <a:pt x="834" y="3059"/>
                      </a:lnTo>
                      <a:lnTo>
                        <a:pt x="792" y="3017"/>
                      </a:lnTo>
                      <a:lnTo>
                        <a:pt x="749" y="2976"/>
                      </a:lnTo>
                      <a:lnTo>
                        <a:pt x="707" y="2937"/>
                      </a:lnTo>
                      <a:lnTo>
                        <a:pt x="664" y="2899"/>
                      </a:lnTo>
                      <a:lnTo>
                        <a:pt x="623" y="2863"/>
                      </a:lnTo>
                      <a:lnTo>
                        <a:pt x="581" y="2827"/>
                      </a:lnTo>
                      <a:lnTo>
                        <a:pt x="540" y="2792"/>
                      </a:lnTo>
                      <a:lnTo>
                        <a:pt x="499" y="2759"/>
                      </a:lnTo>
                      <a:lnTo>
                        <a:pt x="420" y="2695"/>
                      </a:lnTo>
                      <a:lnTo>
                        <a:pt x="344" y="2635"/>
                      </a:lnTo>
                      <a:lnTo>
                        <a:pt x="274" y="2579"/>
                      </a:lnTo>
                      <a:lnTo>
                        <a:pt x="209" y="2526"/>
                      </a:lnTo>
                      <a:lnTo>
                        <a:pt x="179" y="2500"/>
                      </a:lnTo>
                      <a:lnTo>
                        <a:pt x="151" y="2476"/>
                      </a:lnTo>
                      <a:lnTo>
                        <a:pt x="125" y="2451"/>
                      </a:lnTo>
                      <a:lnTo>
                        <a:pt x="101" y="2429"/>
                      </a:lnTo>
                      <a:lnTo>
                        <a:pt x="79" y="2406"/>
                      </a:lnTo>
                      <a:lnTo>
                        <a:pt x="60" y="2383"/>
                      </a:lnTo>
                      <a:lnTo>
                        <a:pt x="43" y="2362"/>
                      </a:lnTo>
                      <a:lnTo>
                        <a:pt x="29" y="2341"/>
                      </a:lnTo>
                      <a:lnTo>
                        <a:pt x="17" y="2321"/>
                      </a:lnTo>
                      <a:lnTo>
                        <a:pt x="8" y="2300"/>
                      </a:lnTo>
                      <a:lnTo>
                        <a:pt x="2" y="2281"/>
                      </a:lnTo>
                      <a:lnTo>
                        <a:pt x="0" y="2260"/>
                      </a:lnTo>
                      <a:lnTo>
                        <a:pt x="0" y="2242"/>
                      </a:lnTo>
                      <a:lnTo>
                        <a:pt x="4" y="2222"/>
                      </a:lnTo>
                      <a:lnTo>
                        <a:pt x="11" y="2203"/>
                      </a:lnTo>
                      <a:lnTo>
                        <a:pt x="22" y="2184"/>
                      </a:lnTo>
                      <a:lnTo>
                        <a:pt x="35" y="2167"/>
                      </a:lnTo>
                      <a:lnTo>
                        <a:pt x="48" y="2151"/>
                      </a:lnTo>
                      <a:lnTo>
                        <a:pt x="62" y="2136"/>
                      </a:lnTo>
                      <a:lnTo>
                        <a:pt x="76" y="2123"/>
                      </a:lnTo>
                      <a:lnTo>
                        <a:pt x="90" y="2111"/>
                      </a:lnTo>
                      <a:lnTo>
                        <a:pt x="104" y="2101"/>
                      </a:lnTo>
                      <a:lnTo>
                        <a:pt x="119" y="2092"/>
                      </a:lnTo>
                      <a:lnTo>
                        <a:pt x="135" y="2085"/>
                      </a:lnTo>
                      <a:lnTo>
                        <a:pt x="150" y="2078"/>
                      </a:lnTo>
                      <a:lnTo>
                        <a:pt x="166" y="2074"/>
                      </a:lnTo>
                      <a:lnTo>
                        <a:pt x="181" y="2070"/>
                      </a:lnTo>
                      <a:lnTo>
                        <a:pt x="197" y="2067"/>
                      </a:lnTo>
                      <a:lnTo>
                        <a:pt x="213" y="2066"/>
                      </a:lnTo>
                      <a:lnTo>
                        <a:pt x="230" y="2065"/>
                      </a:lnTo>
                      <a:lnTo>
                        <a:pt x="246" y="2066"/>
                      </a:lnTo>
                      <a:lnTo>
                        <a:pt x="263" y="2069"/>
                      </a:lnTo>
                      <a:lnTo>
                        <a:pt x="279" y="2071"/>
                      </a:lnTo>
                      <a:lnTo>
                        <a:pt x="297" y="2074"/>
                      </a:lnTo>
                      <a:lnTo>
                        <a:pt x="313" y="2078"/>
                      </a:lnTo>
                      <a:lnTo>
                        <a:pt x="330" y="2084"/>
                      </a:lnTo>
                      <a:lnTo>
                        <a:pt x="347" y="2089"/>
                      </a:lnTo>
                      <a:lnTo>
                        <a:pt x="364" y="2097"/>
                      </a:lnTo>
                      <a:lnTo>
                        <a:pt x="381" y="2103"/>
                      </a:lnTo>
                      <a:lnTo>
                        <a:pt x="398" y="2112"/>
                      </a:lnTo>
                      <a:lnTo>
                        <a:pt x="433" y="2129"/>
                      </a:lnTo>
                      <a:lnTo>
                        <a:pt x="466" y="2149"/>
                      </a:lnTo>
                      <a:lnTo>
                        <a:pt x="500" y="2169"/>
                      </a:lnTo>
                      <a:lnTo>
                        <a:pt x="533" y="2192"/>
                      </a:lnTo>
                      <a:lnTo>
                        <a:pt x="604" y="2242"/>
                      </a:lnTo>
                      <a:lnTo>
                        <a:pt x="678" y="2297"/>
                      </a:lnTo>
                      <a:lnTo>
                        <a:pt x="755" y="2354"/>
                      </a:lnTo>
                      <a:lnTo>
                        <a:pt x="827" y="2409"/>
                      </a:lnTo>
                      <a:lnTo>
                        <a:pt x="891" y="2459"/>
                      </a:lnTo>
                      <a:lnTo>
                        <a:pt x="942" y="2499"/>
                      </a:lnTo>
                      <a:lnTo>
                        <a:pt x="976" y="2526"/>
                      </a:lnTo>
                      <a:lnTo>
                        <a:pt x="988" y="2536"/>
                      </a:lnTo>
                      <a:lnTo>
                        <a:pt x="986" y="2527"/>
                      </a:lnTo>
                      <a:lnTo>
                        <a:pt x="976" y="2500"/>
                      </a:lnTo>
                      <a:lnTo>
                        <a:pt x="962" y="2458"/>
                      </a:lnTo>
                      <a:lnTo>
                        <a:pt x="943" y="2402"/>
                      </a:lnTo>
                      <a:lnTo>
                        <a:pt x="919" y="2334"/>
                      </a:lnTo>
                      <a:lnTo>
                        <a:pt x="891" y="2254"/>
                      </a:lnTo>
                      <a:lnTo>
                        <a:pt x="860" y="2166"/>
                      </a:lnTo>
                      <a:lnTo>
                        <a:pt x="825" y="2071"/>
                      </a:lnTo>
                      <a:lnTo>
                        <a:pt x="788" y="1970"/>
                      </a:lnTo>
                      <a:lnTo>
                        <a:pt x="749" y="1865"/>
                      </a:lnTo>
                      <a:lnTo>
                        <a:pt x="708" y="1759"/>
                      </a:lnTo>
                      <a:lnTo>
                        <a:pt x="666" y="1652"/>
                      </a:lnTo>
                      <a:lnTo>
                        <a:pt x="623" y="1546"/>
                      </a:lnTo>
                      <a:lnTo>
                        <a:pt x="580" y="1443"/>
                      </a:lnTo>
                      <a:lnTo>
                        <a:pt x="537" y="1345"/>
                      </a:lnTo>
                      <a:lnTo>
                        <a:pt x="494" y="1253"/>
                      </a:lnTo>
                      <a:lnTo>
                        <a:pt x="453" y="1165"/>
                      </a:lnTo>
                      <a:lnTo>
                        <a:pt x="416" y="1079"/>
                      </a:lnTo>
                      <a:lnTo>
                        <a:pt x="397" y="1035"/>
                      </a:lnTo>
                      <a:lnTo>
                        <a:pt x="380" y="993"/>
                      </a:lnTo>
                      <a:lnTo>
                        <a:pt x="364" y="951"/>
                      </a:lnTo>
                      <a:lnTo>
                        <a:pt x="347" y="909"/>
                      </a:lnTo>
                      <a:lnTo>
                        <a:pt x="333" y="869"/>
                      </a:lnTo>
                      <a:lnTo>
                        <a:pt x="319" y="829"/>
                      </a:lnTo>
                      <a:lnTo>
                        <a:pt x="306" y="790"/>
                      </a:lnTo>
                      <a:lnTo>
                        <a:pt x="296" y="751"/>
                      </a:lnTo>
                      <a:lnTo>
                        <a:pt x="285" y="714"/>
                      </a:lnTo>
                      <a:lnTo>
                        <a:pt x="276" y="678"/>
                      </a:lnTo>
                      <a:lnTo>
                        <a:pt x="269" y="644"/>
                      </a:lnTo>
                      <a:lnTo>
                        <a:pt x="262" y="610"/>
                      </a:lnTo>
                      <a:lnTo>
                        <a:pt x="257" y="578"/>
                      </a:lnTo>
                      <a:lnTo>
                        <a:pt x="253" y="546"/>
                      </a:lnTo>
                      <a:lnTo>
                        <a:pt x="251" y="517"/>
                      </a:lnTo>
                      <a:lnTo>
                        <a:pt x="251" y="490"/>
                      </a:lnTo>
                      <a:lnTo>
                        <a:pt x="252" y="464"/>
                      </a:lnTo>
                      <a:lnTo>
                        <a:pt x="256" y="440"/>
                      </a:lnTo>
                      <a:lnTo>
                        <a:pt x="260" y="418"/>
                      </a:lnTo>
                      <a:lnTo>
                        <a:pt x="266" y="398"/>
                      </a:lnTo>
                      <a:lnTo>
                        <a:pt x="275" y="380"/>
                      </a:lnTo>
                      <a:lnTo>
                        <a:pt x="286" y="364"/>
                      </a:lnTo>
                      <a:lnTo>
                        <a:pt x="298" y="350"/>
                      </a:lnTo>
                      <a:lnTo>
                        <a:pt x="312" y="339"/>
                      </a:lnTo>
                      <a:lnTo>
                        <a:pt x="328" y="329"/>
                      </a:lnTo>
                      <a:lnTo>
                        <a:pt x="347" y="323"/>
                      </a:lnTo>
                      <a:lnTo>
                        <a:pt x="368" y="318"/>
                      </a:lnTo>
                      <a:lnTo>
                        <a:pt x="391" y="317"/>
                      </a:lnTo>
                      <a:lnTo>
                        <a:pt x="416" y="320"/>
                      </a:lnTo>
                      <a:lnTo>
                        <a:pt x="443" y="332"/>
                      </a:lnTo>
                      <a:lnTo>
                        <a:pt x="471" y="352"/>
                      </a:lnTo>
                      <a:lnTo>
                        <a:pt x="499" y="378"/>
                      </a:lnTo>
                      <a:lnTo>
                        <a:pt x="529" y="409"/>
                      </a:lnTo>
                      <a:lnTo>
                        <a:pt x="560" y="447"/>
                      </a:lnTo>
                      <a:lnTo>
                        <a:pt x="592" y="490"/>
                      </a:lnTo>
                      <a:lnTo>
                        <a:pt x="624" y="538"/>
                      </a:lnTo>
                      <a:lnTo>
                        <a:pt x="658" y="590"/>
                      </a:lnTo>
                      <a:lnTo>
                        <a:pt x="691" y="645"/>
                      </a:lnTo>
                      <a:lnTo>
                        <a:pt x="724" y="703"/>
                      </a:lnTo>
                      <a:lnTo>
                        <a:pt x="757" y="764"/>
                      </a:lnTo>
                      <a:lnTo>
                        <a:pt x="791" y="828"/>
                      </a:lnTo>
                      <a:lnTo>
                        <a:pt x="823" y="893"/>
                      </a:lnTo>
                      <a:lnTo>
                        <a:pt x="855" y="959"/>
                      </a:lnTo>
                      <a:lnTo>
                        <a:pt x="888" y="1025"/>
                      </a:lnTo>
                      <a:lnTo>
                        <a:pt x="948" y="1157"/>
                      </a:lnTo>
                      <a:lnTo>
                        <a:pt x="1006" y="1284"/>
                      </a:lnTo>
                      <a:lnTo>
                        <a:pt x="1057" y="1404"/>
                      </a:lnTo>
                      <a:lnTo>
                        <a:pt x="1102" y="1511"/>
                      </a:lnTo>
                      <a:lnTo>
                        <a:pt x="1140" y="1602"/>
                      </a:lnTo>
                      <a:lnTo>
                        <a:pt x="1167" y="1673"/>
                      </a:lnTo>
                      <a:lnTo>
                        <a:pt x="1185" y="1717"/>
                      </a:lnTo>
                      <a:lnTo>
                        <a:pt x="1190" y="1733"/>
                      </a:lnTo>
                      <a:lnTo>
                        <a:pt x="1188" y="1725"/>
                      </a:lnTo>
                      <a:lnTo>
                        <a:pt x="1181" y="1699"/>
                      </a:lnTo>
                      <a:lnTo>
                        <a:pt x="1170" y="1657"/>
                      </a:lnTo>
                      <a:lnTo>
                        <a:pt x="1154" y="1602"/>
                      </a:lnTo>
                      <a:lnTo>
                        <a:pt x="1135" y="1535"/>
                      </a:lnTo>
                      <a:lnTo>
                        <a:pt x="1114" y="1457"/>
                      </a:lnTo>
                      <a:lnTo>
                        <a:pt x="1090" y="1370"/>
                      </a:lnTo>
                      <a:lnTo>
                        <a:pt x="1064" y="1274"/>
                      </a:lnTo>
                      <a:lnTo>
                        <a:pt x="1037" y="1174"/>
                      </a:lnTo>
                      <a:lnTo>
                        <a:pt x="1009" y="1068"/>
                      </a:lnTo>
                      <a:lnTo>
                        <a:pt x="980" y="959"/>
                      </a:lnTo>
                      <a:lnTo>
                        <a:pt x="950" y="847"/>
                      </a:lnTo>
                      <a:lnTo>
                        <a:pt x="922" y="736"/>
                      </a:lnTo>
                      <a:lnTo>
                        <a:pt x="894" y="627"/>
                      </a:lnTo>
                      <a:lnTo>
                        <a:pt x="868" y="519"/>
                      </a:lnTo>
                      <a:lnTo>
                        <a:pt x="843" y="417"/>
                      </a:lnTo>
                      <a:lnTo>
                        <a:pt x="834" y="368"/>
                      </a:lnTo>
                      <a:lnTo>
                        <a:pt x="825" y="324"/>
                      </a:lnTo>
                      <a:lnTo>
                        <a:pt x="819" y="283"/>
                      </a:lnTo>
                      <a:lnTo>
                        <a:pt x="813" y="245"/>
                      </a:lnTo>
                      <a:lnTo>
                        <a:pt x="811" y="210"/>
                      </a:lnTo>
                      <a:lnTo>
                        <a:pt x="810" y="179"/>
                      </a:lnTo>
                      <a:lnTo>
                        <a:pt x="810" y="149"/>
                      </a:lnTo>
                      <a:lnTo>
                        <a:pt x="812" y="125"/>
                      </a:lnTo>
                      <a:lnTo>
                        <a:pt x="816" y="102"/>
                      </a:lnTo>
                      <a:lnTo>
                        <a:pt x="821" y="81"/>
                      </a:lnTo>
                      <a:lnTo>
                        <a:pt x="827" y="64"/>
                      </a:lnTo>
                      <a:lnTo>
                        <a:pt x="835" y="48"/>
                      </a:lnTo>
                      <a:lnTo>
                        <a:pt x="843" y="35"/>
                      </a:lnTo>
                      <a:lnTo>
                        <a:pt x="853" y="25"/>
                      </a:lnTo>
                      <a:lnTo>
                        <a:pt x="863" y="16"/>
                      </a:lnTo>
                      <a:lnTo>
                        <a:pt x="875" y="9"/>
                      </a:lnTo>
                      <a:lnTo>
                        <a:pt x="887" y="4"/>
                      </a:lnTo>
                      <a:lnTo>
                        <a:pt x="899" y="1"/>
                      </a:lnTo>
                      <a:lnTo>
                        <a:pt x="913" y="0"/>
                      </a:lnTo>
                      <a:lnTo>
                        <a:pt x="926" y="0"/>
                      </a:lnTo>
                      <a:lnTo>
                        <a:pt x="941" y="2"/>
                      </a:lnTo>
                      <a:lnTo>
                        <a:pt x="955" y="4"/>
                      </a:lnTo>
                      <a:lnTo>
                        <a:pt x="969" y="9"/>
                      </a:lnTo>
                      <a:lnTo>
                        <a:pt x="984" y="14"/>
                      </a:lnTo>
                      <a:lnTo>
                        <a:pt x="999" y="21"/>
                      </a:lnTo>
                      <a:lnTo>
                        <a:pt x="1013" y="27"/>
                      </a:lnTo>
                      <a:lnTo>
                        <a:pt x="1028" y="36"/>
                      </a:lnTo>
                      <a:lnTo>
                        <a:pt x="1042" y="43"/>
                      </a:lnTo>
                      <a:lnTo>
                        <a:pt x="1056" y="53"/>
                      </a:lnTo>
                      <a:lnTo>
                        <a:pt x="1070" y="63"/>
                      </a:lnTo>
                      <a:lnTo>
                        <a:pt x="1083" y="73"/>
                      </a:lnTo>
                      <a:lnTo>
                        <a:pt x="1096" y="82"/>
                      </a:lnTo>
                      <a:lnTo>
                        <a:pt x="1109" y="95"/>
                      </a:lnTo>
                      <a:lnTo>
                        <a:pt x="1123" y="116"/>
                      </a:lnTo>
                      <a:lnTo>
                        <a:pt x="1139" y="142"/>
                      </a:lnTo>
                      <a:lnTo>
                        <a:pt x="1155" y="173"/>
                      </a:lnTo>
                      <a:lnTo>
                        <a:pt x="1172" y="210"/>
                      </a:lnTo>
                      <a:lnTo>
                        <a:pt x="1189" y="251"/>
                      </a:lnTo>
                      <a:lnTo>
                        <a:pt x="1209" y="297"/>
                      </a:lnTo>
                      <a:lnTo>
                        <a:pt x="1227" y="346"/>
                      </a:lnTo>
                      <a:lnTo>
                        <a:pt x="1247" y="399"/>
                      </a:lnTo>
                      <a:lnTo>
                        <a:pt x="1267" y="455"/>
                      </a:lnTo>
                      <a:lnTo>
                        <a:pt x="1288" y="513"/>
                      </a:lnTo>
                      <a:lnTo>
                        <a:pt x="1308" y="572"/>
                      </a:lnTo>
                      <a:lnTo>
                        <a:pt x="1348" y="697"/>
                      </a:lnTo>
                      <a:lnTo>
                        <a:pt x="1388" y="823"/>
                      </a:lnTo>
                      <a:lnTo>
                        <a:pt x="1427" y="949"/>
                      </a:lnTo>
                      <a:lnTo>
                        <a:pt x="1464" y="1069"/>
                      </a:lnTo>
                      <a:lnTo>
                        <a:pt x="1496" y="1180"/>
                      </a:lnTo>
                      <a:lnTo>
                        <a:pt x="1525" y="1280"/>
                      </a:lnTo>
                      <a:lnTo>
                        <a:pt x="1549" y="1364"/>
                      </a:lnTo>
                      <a:lnTo>
                        <a:pt x="1568" y="1428"/>
                      </a:lnTo>
                      <a:lnTo>
                        <a:pt x="1579" y="1469"/>
                      </a:lnTo>
                      <a:lnTo>
                        <a:pt x="1583" y="1484"/>
                      </a:lnTo>
                      <a:lnTo>
                        <a:pt x="1579" y="1467"/>
                      </a:lnTo>
                      <a:lnTo>
                        <a:pt x="1568" y="1418"/>
                      </a:lnTo>
                      <a:lnTo>
                        <a:pt x="1551" y="1343"/>
                      </a:lnTo>
                      <a:lnTo>
                        <a:pt x="1531" y="1244"/>
                      </a:lnTo>
                      <a:lnTo>
                        <a:pt x="1507" y="1128"/>
                      </a:lnTo>
                      <a:lnTo>
                        <a:pt x="1483" y="1001"/>
                      </a:lnTo>
                      <a:lnTo>
                        <a:pt x="1471" y="933"/>
                      </a:lnTo>
                      <a:lnTo>
                        <a:pt x="1459" y="863"/>
                      </a:lnTo>
                      <a:lnTo>
                        <a:pt x="1449" y="793"/>
                      </a:lnTo>
                      <a:lnTo>
                        <a:pt x="1438" y="723"/>
                      </a:lnTo>
                      <a:lnTo>
                        <a:pt x="1428" y="652"/>
                      </a:lnTo>
                      <a:lnTo>
                        <a:pt x="1421" y="582"/>
                      </a:lnTo>
                      <a:lnTo>
                        <a:pt x="1413" y="514"/>
                      </a:lnTo>
                      <a:lnTo>
                        <a:pt x="1408" y="448"/>
                      </a:lnTo>
                      <a:lnTo>
                        <a:pt x="1403" y="384"/>
                      </a:lnTo>
                      <a:lnTo>
                        <a:pt x="1402" y="324"/>
                      </a:lnTo>
                      <a:lnTo>
                        <a:pt x="1402" y="267"/>
                      </a:lnTo>
                      <a:lnTo>
                        <a:pt x="1404" y="214"/>
                      </a:lnTo>
                      <a:lnTo>
                        <a:pt x="1410" y="167"/>
                      </a:lnTo>
                      <a:lnTo>
                        <a:pt x="1417" y="123"/>
                      </a:lnTo>
                      <a:lnTo>
                        <a:pt x="1427" y="88"/>
                      </a:lnTo>
                      <a:lnTo>
                        <a:pt x="1441" y="58"/>
                      </a:lnTo>
                      <a:lnTo>
                        <a:pt x="1457" y="35"/>
                      </a:lnTo>
                      <a:lnTo>
                        <a:pt x="1477" y="20"/>
                      </a:lnTo>
                      <a:lnTo>
                        <a:pt x="1501" y="13"/>
                      </a:lnTo>
                      <a:lnTo>
                        <a:pt x="1529" y="15"/>
                      </a:lnTo>
                      <a:lnTo>
                        <a:pt x="1558" y="26"/>
                      </a:lnTo>
                      <a:lnTo>
                        <a:pt x="1586" y="43"/>
                      </a:lnTo>
                      <a:lnTo>
                        <a:pt x="1613" y="68"/>
                      </a:lnTo>
                      <a:lnTo>
                        <a:pt x="1640" y="99"/>
                      </a:lnTo>
                      <a:lnTo>
                        <a:pt x="1666" y="134"/>
                      </a:lnTo>
                      <a:lnTo>
                        <a:pt x="1691" y="176"/>
                      </a:lnTo>
                      <a:lnTo>
                        <a:pt x="1714" y="222"/>
                      </a:lnTo>
                      <a:lnTo>
                        <a:pt x="1738" y="273"/>
                      </a:lnTo>
                      <a:lnTo>
                        <a:pt x="1761" y="326"/>
                      </a:lnTo>
                      <a:lnTo>
                        <a:pt x="1783" y="383"/>
                      </a:lnTo>
                      <a:lnTo>
                        <a:pt x="1803" y="443"/>
                      </a:lnTo>
                      <a:lnTo>
                        <a:pt x="1823" y="505"/>
                      </a:lnTo>
                      <a:lnTo>
                        <a:pt x="1842" y="569"/>
                      </a:lnTo>
                      <a:lnTo>
                        <a:pt x="1860" y="634"/>
                      </a:lnTo>
                      <a:lnTo>
                        <a:pt x="1878" y="700"/>
                      </a:lnTo>
                      <a:lnTo>
                        <a:pt x="1894" y="766"/>
                      </a:lnTo>
                      <a:lnTo>
                        <a:pt x="1909" y="832"/>
                      </a:lnTo>
                      <a:lnTo>
                        <a:pt x="1923" y="897"/>
                      </a:lnTo>
                      <a:lnTo>
                        <a:pt x="1937" y="961"/>
                      </a:lnTo>
                      <a:lnTo>
                        <a:pt x="1950" y="1024"/>
                      </a:lnTo>
                      <a:lnTo>
                        <a:pt x="1972" y="1141"/>
                      </a:lnTo>
                      <a:lnTo>
                        <a:pt x="1990" y="1246"/>
                      </a:lnTo>
                      <a:lnTo>
                        <a:pt x="2004" y="1335"/>
                      </a:lnTo>
                      <a:lnTo>
                        <a:pt x="2015" y="1403"/>
                      </a:lnTo>
                      <a:lnTo>
                        <a:pt x="2021" y="1446"/>
                      </a:lnTo>
                      <a:lnTo>
                        <a:pt x="2024" y="1462"/>
                      </a:lnTo>
                      <a:lnTo>
                        <a:pt x="2025" y="1462"/>
                      </a:lnTo>
                      <a:lnTo>
                        <a:pt x="2030" y="1459"/>
                      </a:lnTo>
                      <a:lnTo>
                        <a:pt x="2037" y="1456"/>
                      </a:lnTo>
                      <a:lnTo>
                        <a:pt x="2045" y="1450"/>
                      </a:lnTo>
                      <a:lnTo>
                        <a:pt x="2055" y="1440"/>
                      </a:lnTo>
                      <a:lnTo>
                        <a:pt x="2065" y="1427"/>
                      </a:lnTo>
                      <a:lnTo>
                        <a:pt x="2069" y="1418"/>
                      </a:lnTo>
                      <a:lnTo>
                        <a:pt x="2074" y="1410"/>
                      </a:lnTo>
                      <a:lnTo>
                        <a:pt x="2079" y="1399"/>
                      </a:lnTo>
                      <a:lnTo>
                        <a:pt x="2083" y="1387"/>
                      </a:lnTo>
                      <a:lnTo>
                        <a:pt x="2087" y="1374"/>
                      </a:lnTo>
                      <a:lnTo>
                        <a:pt x="2091" y="1360"/>
                      </a:lnTo>
                      <a:lnTo>
                        <a:pt x="2094" y="1344"/>
                      </a:lnTo>
                      <a:lnTo>
                        <a:pt x="2096" y="1326"/>
                      </a:lnTo>
                      <a:lnTo>
                        <a:pt x="2098" y="1307"/>
                      </a:lnTo>
                      <a:lnTo>
                        <a:pt x="2099" y="1285"/>
                      </a:lnTo>
                      <a:lnTo>
                        <a:pt x="2099" y="1263"/>
                      </a:lnTo>
                      <a:lnTo>
                        <a:pt x="2098" y="1239"/>
                      </a:lnTo>
                      <a:lnTo>
                        <a:pt x="2096" y="1212"/>
                      </a:lnTo>
                      <a:lnTo>
                        <a:pt x="2094" y="1184"/>
                      </a:lnTo>
                      <a:lnTo>
                        <a:pt x="2089" y="1153"/>
                      </a:lnTo>
                      <a:lnTo>
                        <a:pt x="2084" y="1120"/>
                      </a:lnTo>
                      <a:lnTo>
                        <a:pt x="2078" y="1085"/>
                      </a:lnTo>
                      <a:lnTo>
                        <a:pt x="2070" y="1048"/>
                      </a:lnTo>
                      <a:lnTo>
                        <a:pt x="2060" y="1008"/>
                      </a:lnTo>
                      <a:lnTo>
                        <a:pt x="2049" y="966"/>
                      </a:lnTo>
                      <a:lnTo>
                        <a:pt x="2040" y="923"/>
                      </a:lnTo>
                      <a:lnTo>
                        <a:pt x="2031" y="879"/>
                      </a:lnTo>
                      <a:lnTo>
                        <a:pt x="2026" y="833"/>
                      </a:lnTo>
                      <a:lnTo>
                        <a:pt x="2022" y="788"/>
                      </a:lnTo>
                      <a:lnTo>
                        <a:pt x="2021" y="743"/>
                      </a:lnTo>
                      <a:lnTo>
                        <a:pt x="2022" y="699"/>
                      </a:lnTo>
                      <a:lnTo>
                        <a:pt x="2026" y="657"/>
                      </a:lnTo>
                      <a:lnTo>
                        <a:pt x="2030" y="615"/>
                      </a:lnTo>
                      <a:lnTo>
                        <a:pt x="2037" y="575"/>
                      </a:lnTo>
                      <a:lnTo>
                        <a:pt x="2045" y="538"/>
                      </a:lnTo>
                      <a:lnTo>
                        <a:pt x="2055" y="502"/>
                      </a:lnTo>
                      <a:lnTo>
                        <a:pt x="2066" y="470"/>
                      </a:lnTo>
                      <a:lnTo>
                        <a:pt x="2079" y="440"/>
                      </a:lnTo>
                      <a:lnTo>
                        <a:pt x="2092" y="414"/>
                      </a:lnTo>
                      <a:lnTo>
                        <a:pt x="2107" y="393"/>
                      </a:lnTo>
                      <a:lnTo>
                        <a:pt x="2123" y="376"/>
                      </a:lnTo>
                      <a:lnTo>
                        <a:pt x="2139" y="363"/>
                      </a:lnTo>
                      <a:lnTo>
                        <a:pt x="2156" y="355"/>
                      </a:lnTo>
                      <a:lnTo>
                        <a:pt x="2175" y="352"/>
                      </a:lnTo>
                      <a:lnTo>
                        <a:pt x="2193" y="355"/>
                      </a:lnTo>
                      <a:lnTo>
                        <a:pt x="2213" y="365"/>
                      </a:lnTo>
                      <a:lnTo>
                        <a:pt x="2232" y="380"/>
                      </a:lnTo>
                      <a:lnTo>
                        <a:pt x="2252" y="403"/>
                      </a:lnTo>
                      <a:lnTo>
                        <a:pt x="2271" y="432"/>
                      </a:lnTo>
                      <a:lnTo>
                        <a:pt x="2292" y="470"/>
                      </a:lnTo>
                      <a:lnTo>
                        <a:pt x="2311" y="514"/>
                      </a:lnTo>
                      <a:lnTo>
                        <a:pt x="2330" y="567"/>
                      </a:lnTo>
                      <a:lnTo>
                        <a:pt x="2350" y="630"/>
                      </a:lnTo>
                      <a:lnTo>
                        <a:pt x="2369" y="700"/>
                      </a:lnTo>
                      <a:lnTo>
                        <a:pt x="2388" y="780"/>
                      </a:lnTo>
                      <a:lnTo>
                        <a:pt x="2406" y="870"/>
                      </a:lnTo>
                      <a:lnTo>
                        <a:pt x="2423" y="969"/>
                      </a:lnTo>
                      <a:lnTo>
                        <a:pt x="2456" y="1170"/>
                      </a:lnTo>
                      <a:lnTo>
                        <a:pt x="2487" y="1350"/>
                      </a:lnTo>
                      <a:lnTo>
                        <a:pt x="2517" y="1514"/>
                      </a:lnTo>
                      <a:lnTo>
                        <a:pt x="2544" y="1662"/>
                      </a:lnTo>
                      <a:lnTo>
                        <a:pt x="2570" y="1794"/>
                      </a:lnTo>
                      <a:lnTo>
                        <a:pt x="2594" y="1913"/>
                      </a:lnTo>
                      <a:lnTo>
                        <a:pt x="2616" y="2019"/>
                      </a:lnTo>
                      <a:lnTo>
                        <a:pt x="2634" y="2115"/>
                      </a:lnTo>
                      <a:lnTo>
                        <a:pt x="2651" y="2200"/>
                      </a:lnTo>
                      <a:lnTo>
                        <a:pt x="2664" y="2278"/>
                      </a:lnTo>
                      <a:lnTo>
                        <a:pt x="2670" y="2315"/>
                      </a:lnTo>
                      <a:lnTo>
                        <a:pt x="2675" y="2349"/>
                      </a:lnTo>
                      <a:lnTo>
                        <a:pt x="2679" y="2382"/>
                      </a:lnTo>
                      <a:lnTo>
                        <a:pt x="2683" y="2415"/>
                      </a:lnTo>
                      <a:lnTo>
                        <a:pt x="2685" y="2445"/>
                      </a:lnTo>
                      <a:lnTo>
                        <a:pt x="2687" y="2475"/>
                      </a:lnTo>
                      <a:lnTo>
                        <a:pt x="2688" y="2503"/>
                      </a:lnTo>
                      <a:lnTo>
                        <a:pt x="2688" y="2533"/>
                      </a:lnTo>
                      <a:lnTo>
                        <a:pt x="2687" y="2561"/>
                      </a:lnTo>
                      <a:lnTo>
                        <a:pt x="2685" y="2588"/>
                      </a:lnTo>
                      <a:lnTo>
                        <a:pt x="2683" y="2616"/>
                      </a:lnTo>
                      <a:lnTo>
                        <a:pt x="2678" y="2643"/>
                      </a:lnTo>
                      <a:lnTo>
                        <a:pt x="2674" y="2670"/>
                      </a:lnTo>
                      <a:lnTo>
                        <a:pt x="2670" y="2696"/>
                      </a:lnTo>
                      <a:lnTo>
                        <a:pt x="2664" y="2721"/>
                      </a:lnTo>
                      <a:lnTo>
                        <a:pt x="2660" y="2745"/>
                      </a:lnTo>
                      <a:lnTo>
                        <a:pt x="2648" y="2787"/>
                      </a:lnTo>
                      <a:lnTo>
                        <a:pt x="2636" y="2826"/>
                      </a:lnTo>
                      <a:lnTo>
                        <a:pt x="2623" y="2860"/>
                      </a:lnTo>
                      <a:lnTo>
                        <a:pt x="2610" y="2890"/>
                      </a:lnTo>
                      <a:lnTo>
                        <a:pt x="2597" y="2917"/>
                      </a:lnTo>
                      <a:lnTo>
                        <a:pt x="2585" y="2938"/>
                      </a:lnTo>
                      <a:lnTo>
                        <a:pt x="2574" y="2958"/>
                      </a:lnTo>
                      <a:lnTo>
                        <a:pt x="2562" y="2973"/>
                      </a:lnTo>
                      <a:lnTo>
                        <a:pt x="2551" y="2986"/>
                      </a:lnTo>
                      <a:lnTo>
                        <a:pt x="2542" y="2996"/>
                      </a:lnTo>
                      <a:lnTo>
                        <a:pt x="2529" y="3009"/>
                      </a:lnTo>
                      <a:lnTo>
                        <a:pt x="2524" y="3012"/>
                      </a:lnTo>
                      <a:lnTo>
                        <a:pt x="2527" y="3022"/>
                      </a:lnTo>
                      <a:lnTo>
                        <a:pt x="2534" y="3048"/>
                      </a:lnTo>
                      <a:lnTo>
                        <a:pt x="2543" y="3089"/>
                      </a:lnTo>
                      <a:lnTo>
                        <a:pt x="2556" y="3143"/>
                      </a:lnTo>
                      <a:lnTo>
                        <a:pt x="2571" y="3205"/>
                      </a:lnTo>
                      <a:lnTo>
                        <a:pt x="2589" y="3275"/>
                      </a:lnTo>
                      <a:lnTo>
                        <a:pt x="2607" y="3349"/>
                      </a:lnTo>
                      <a:lnTo>
                        <a:pt x="2627" y="3425"/>
                      </a:lnTo>
                      <a:lnTo>
                        <a:pt x="1559" y="3793"/>
                      </a:lnTo>
                      <a:lnTo>
                        <a:pt x="1559" y="3793"/>
                      </a:lnTo>
                      <a:close/>
                    </a:path>
                  </a:pathLst>
                </a:custGeom>
                <a:solidFill>
                  <a:srgbClr val="FFBD8B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grpSp>
          <p:nvGrpSpPr>
            <p:cNvPr id="21" name="ïšļîďê"/>
            <p:cNvGrpSpPr/>
            <p:nvPr/>
          </p:nvGrpSpPr>
          <p:grpSpPr>
            <a:xfrm>
              <a:off x="2194814" y="3929599"/>
              <a:ext cx="1502816" cy="1843865"/>
              <a:chOff x="166254" y="4184498"/>
              <a:chExt cx="1436666" cy="1762702"/>
            </a:xfrm>
          </p:grpSpPr>
          <p:sp>
            <p:nvSpPr>
              <p:cNvPr id="22" name="îsḻîḑé"/>
              <p:cNvSpPr/>
              <p:nvPr/>
            </p:nvSpPr>
            <p:spPr bwMode="auto">
              <a:xfrm>
                <a:off x="220944" y="4184498"/>
                <a:ext cx="1381976" cy="1762702"/>
              </a:xfrm>
              <a:custGeom>
                <a:avLst/>
                <a:gdLst>
                  <a:gd name="T0" fmla="*/ 17 w 3283"/>
                  <a:gd name="T1" fmla="*/ 411 h 4187"/>
                  <a:gd name="T2" fmla="*/ 2685 w 3283"/>
                  <a:gd name="T3" fmla="*/ 0 h 4187"/>
                  <a:gd name="T4" fmla="*/ 2689 w 3283"/>
                  <a:gd name="T5" fmla="*/ 0 h 4187"/>
                  <a:gd name="T6" fmla="*/ 2694 w 3283"/>
                  <a:gd name="T7" fmla="*/ 1 h 4187"/>
                  <a:gd name="T8" fmla="*/ 2697 w 3283"/>
                  <a:gd name="T9" fmla="*/ 2 h 4187"/>
                  <a:gd name="T10" fmla="*/ 2700 w 3283"/>
                  <a:gd name="T11" fmla="*/ 4 h 4187"/>
                  <a:gd name="T12" fmla="*/ 2703 w 3283"/>
                  <a:gd name="T13" fmla="*/ 6 h 4187"/>
                  <a:gd name="T14" fmla="*/ 2706 w 3283"/>
                  <a:gd name="T15" fmla="*/ 9 h 4187"/>
                  <a:gd name="T16" fmla="*/ 2708 w 3283"/>
                  <a:gd name="T17" fmla="*/ 13 h 4187"/>
                  <a:gd name="T18" fmla="*/ 2709 w 3283"/>
                  <a:gd name="T19" fmla="*/ 17 h 4187"/>
                  <a:gd name="T20" fmla="*/ 3283 w 3283"/>
                  <a:gd name="T21" fmla="*/ 3752 h 4187"/>
                  <a:gd name="T22" fmla="*/ 3283 w 3283"/>
                  <a:gd name="T23" fmla="*/ 3757 h 4187"/>
                  <a:gd name="T24" fmla="*/ 3282 w 3283"/>
                  <a:gd name="T25" fmla="*/ 3761 h 4187"/>
                  <a:gd name="T26" fmla="*/ 3281 w 3283"/>
                  <a:gd name="T27" fmla="*/ 3764 h 4187"/>
                  <a:gd name="T28" fmla="*/ 3278 w 3283"/>
                  <a:gd name="T29" fmla="*/ 3767 h 4187"/>
                  <a:gd name="T30" fmla="*/ 3276 w 3283"/>
                  <a:gd name="T31" fmla="*/ 3771 h 4187"/>
                  <a:gd name="T32" fmla="*/ 3273 w 3283"/>
                  <a:gd name="T33" fmla="*/ 3773 h 4187"/>
                  <a:gd name="T34" fmla="*/ 3270 w 3283"/>
                  <a:gd name="T35" fmla="*/ 3775 h 4187"/>
                  <a:gd name="T36" fmla="*/ 3265 w 3283"/>
                  <a:gd name="T37" fmla="*/ 3776 h 4187"/>
                  <a:gd name="T38" fmla="*/ 596 w 3283"/>
                  <a:gd name="T39" fmla="*/ 4186 h 4187"/>
                  <a:gd name="T40" fmla="*/ 592 w 3283"/>
                  <a:gd name="T41" fmla="*/ 4187 h 4187"/>
                  <a:gd name="T42" fmla="*/ 589 w 3283"/>
                  <a:gd name="T43" fmla="*/ 4186 h 4187"/>
                  <a:gd name="T44" fmla="*/ 584 w 3283"/>
                  <a:gd name="T45" fmla="*/ 4185 h 4187"/>
                  <a:gd name="T46" fmla="*/ 581 w 3283"/>
                  <a:gd name="T47" fmla="*/ 4183 h 4187"/>
                  <a:gd name="T48" fmla="*/ 579 w 3283"/>
                  <a:gd name="T49" fmla="*/ 4181 h 4187"/>
                  <a:gd name="T50" fmla="*/ 576 w 3283"/>
                  <a:gd name="T51" fmla="*/ 4177 h 4187"/>
                  <a:gd name="T52" fmla="*/ 575 w 3283"/>
                  <a:gd name="T53" fmla="*/ 4173 h 4187"/>
                  <a:gd name="T54" fmla="*/ 574 w 3283"/>
                  <a:gd name="T55" fmla="*/ 4170 h 4187"/>
                  <a:gd name="T56" fmla="*/ 0 w 3283"/>
                  <a:gd name="T57" fmla="*/ 433 h 4187"/>
                  <a:gd name="T58" fmla="*/ 0 w 3283"/>
                  <a:gd name="T59" fmla="*/ 430 h 4187"/>
                  <a:gd name="T60" fmla="*/ 0 w 3283"/>
                  <a:gd name="T61" fmla="*/ 426 h 4187"/>
                  <a:gd name="T62" fmla="*/ 2 w 3283"/>
                  <a:gd name="T63" fmla="*/ 422 h 4187"/>
                  <a:gd name="T64" fmla="*/ 3 w 3283"/>
                  <a:gd name="T65" fmla="*/ 418 h 4187"/>
                  <a:gd name="T66" fmla="*/ 6 w 3283"/>
                  <a:gd name="T67" fmla="*/ 416 h 4187"/>
                  <a:gd name="T68" fmla="*/ 9 w 3283"/>
                  <a:gd name="T69" fmla="*/ 413 h 4187"/>
                  <a:gd name="T70" fmla="*/ 13 w 3283"/>
                  <a:gd name="T71" fmla="*/ 412 h 4187"/>
                  <a:gd name="T72" fmla="*/ 17 w 3283"/>
                  <a:gd name="T73" fmla="*/ 411 h 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3" h="4187">
                    <a:moveTo>
                      <a:pt x="17" y="411"/>
                    </a:moveTo>
                    <a:lnTo>
                      <a:pt x="2685" y="0"/>
                    </a:lnTo>
                    <a:lnTo>
                      <a:pt x="2689" y="0"/>
                    </a:lnTo>
                    <a:lnTo>
                      <a:pt x="2694" y="1"/>
                    </a:lnTo>
                    <a:lnTo>
                      <a:pt x="2697" y="2"/>
                    </a:lnTo>
                    <a:lnTo>
                      <a:pt x="2700" y="4"/>
                    </a:lnTo>
                    <a:lnTo>
                      <a:pt x="2703" y="6"/>
                    </a:lnTo>
                    <a:lnTo>
                      <a:pt x="2706" y="9"/>
                    </a:lnTo>
                    <a:lnTo>
                      <a:pt x="2708" y="13"/>
                    </a:lnTo>
                    <a:lnTo>
                      <a:pt x="2709" y="17"/>
                    </a:lnTo>
                    <a:lnTo>
                      <a:pt x="3283" y="3752"/>
                    </a:lnTo>
                    <a:lnTo>
                      <a:pt x="3283" y="3757"/>
                    </a:lnTo>
                    <a:lnTo>
                      <a:pt x="3282" y="3761"/>
                    </a:lnTo>
                    <a:lnTo>
                      <a:pt x="3281" y="3764"/>
                    </a:lnTo>
                    <a:lnTo>
                      <a:pt x="3278" y="3767"/>
                    </a:lnTo>
                    <a:lnTo>
                      <a:pt x="3276" y="3771"/>
                    </a:lnTo>
                    <a:lnTo>
                      <a:pt x="3273" y="3773"/>
                    </a:lnTo>
                    <a:lnTo>
                      <a:pt x="3270" y="3775"/>
                    </a:lnTo>
                    <a:lnTo>
                      <a:pt x="3265" y="3776"/>
                    </a:lnTo>
                    <a:lnTo>
                      <a:pt x="596" y="4186"/>
                    </a:lnTo>
                    <a:lnTo>
                      <a:pt x="592" y="4187"/>
                    </a:lnTo>
                    <a:lnTo>
                      <a:pt x="589" y="4186"/>
                    </a:lnTo>
                    <a:lnTo>
                      <a:pt x="584" y="4185"/>
                    </a:lnTo>
                    <a:lnTo>
                      <a:pt x="581" y="4183"/>
                    </a:lnTo>
                    <a:lnTo>
                      <a:pt x="579" y="4181"/>
                    </a:lnTo>
                    <a:lnTo>
                      <a:pt x="576" y="4177"/>
                    </a:lnTo>
                    <a:lnTo>
                      <a:pt x="575" y="4173"/>
                    </a:lnTo>
                    <a:lnTo>
                      <a:pt x="574" y="4170"/>
                    </a:lnTo>
                    <a:lnTo>
                      <a:pt x="0" y="433"/>
                    </a:lnTo>
                    <a:lnTo>
                      <a:pt x="0" y="430"/>
                    </a:lnTo>
                    <a:lnTo>
                      <a:pt x="0" y="426"/>
                    </a:lnTo>
                    <a:lnTo>
                      <a:pt x="2" y="422"/>
                    </a:lnTo>
                    <a:lnTo>
                      <a:pt x="3" y="418"/>
                    </a:lnTo>
                    <a:lnTo>
                      <a:pt x="6" y="416"/>
                    </a:lnTo>
                    <a:lnTo>
                      <a:pt x="9" y="413"/>
                    </a:lnTo>
                    <a:lnTo>
                      <a:pt x="13" y="412"/>
                    </a:lnTo>
                    <a:lnTo>
                      <a:pt x="17" y="411"/>
                    </a:lnTo>
                    <a:close/>
                  </a:path>
                </a:pathLst>
              </a:custGeom>
              <a:solidFill>
                <a:srgbClr val="F0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" name="iṣlîďé"/>
              <p:cNvSpPr/>
              <p:nvPr/>
            </p:nvSpPr>
            <p:spPr bwMode="auto">
              <a:xfrm>
                <a:off x="166254" y="4443223"/>
                <a:ext cx="351279" cy="1421941"/>
              </a:xfrm>
              <a:custGeom>
                <a:avLst/>
                <a:gdLst>
                  <a:gd name="T0" fmla="*/ 324 w 835"/>
                  <a:gd name="T1" fmla="*/ 27 h 3383"/>
                  <a:gd name="T2" fmla="*/ 341 w 835"/>
                  <a:gd name="T3" fmla="*/ 112 h 3383"/>
                  <a:gd name="T4" fmla="*/ 97 w 835"/>
                  <a:gd name="T5" fmla="*/ 195 h 3383"/>
                  <a:gd name="T6" fmla="*/ 13 w 835"/>
                  <a:gd name="T7" fmla="*/ 156 h 3383"/>
                  <a:gd name="T8" fmla="*/ 12 w 835"/>
                  <a:gd name="T9" fmla="*/ 68 h 3383"/>
                  <a:gd name="T10" fmla="*/ 748 w 835"/>
                  <a:gd name="T11" fmla="*/ 3188 h 3383"/>
                  <a:gd name="T12" fmla="*/ 827 w 835"/>
                  <a:gd name="T13" fmla="*/ 3234 h 3383"/>
                  <a:gd name="T14" fmla="*/ 819 w 835"/>
                  <a:gd name="T15" fmla="*/ 3321 h 3383"/>
                  <a:gd name="T16" fmla="*/ 561 w 835"/>
                  <a:gd name="T17" fmla="*/ 3383 h 3383"/>
                  <a:gd name="T18" fmla="*/ 492 w 835"/>
                  <a:gd name="T19" fmla="*/ 3320 h 3383"/>
                  <a:gd name="T20" fmla="*/ 517 w 835"/>
                  <a:gd name="T21" fmla="*/ 3237 h 3383"/>
                  <a:gd name="T22" fmla="*/ 723 w 835"/>
                  <a:gd name="T23" fmla="*/ 2870 h 3383"/>
                  <a:gd name="T24" fmla="*/ 786 w 835"/>
                  <a:gd name="T25" fmla="*/ 2939 h 3383"/>
                  <a:gd name="T26" fmla="*/ 753 w 835"/>
                  <a:gd name="T27" fmla="*/ 3019 h 3383"/>
                  <a:gd name="T28" fmla="*/ 488 w 835"/>
                  <a:gd name="T29" fmla="*/ 3056 h 3383"/>
                  <a:gd name="T30" fmla="*/ 441 w 835"/>
                  <a:gd name="T31" fmla="*/ 2983 h 3383"/>
                  <a:gd name="T32" fmla="*/ 487 w 835"/>
                  <a:gd name="T33" fmla="*/ 2903 h 3383"/>
                  <a:gd name="T34" fmla="*/ 696 w 835"/>
                  <a:gd name="T35" fmla="*/ 2561 h 3383"/>
                  <a:gd name="T36" fmla="*/ 737 w 835"/>
                  <a:gd name="T37" fmla="*/ 2637 h 3383"/>
                  <a:gd name="T38" fmla="*/ 683 w 835"/>
                  <a:gd name="T39" fmla="*/ 2712 h 3383"/>
                  <a:gd name="T40" fmla="*/ 419 w 835"/>
                  <a:gd name="T41" fmla="*/ 2723 h 3383"/>
                  <a:gd name="T42" fmla="*/ 394 w 835"/>
                  <a:gd name="T43" fmla="*/ 2639 h 3383"/>
                  <a:gd name="T44" fmla="*/ 463 w 835"/>
                  <a:gd name="T45" fmla="*/ 2577 h 3383"/>
                  <a:gd name="T46" fmla="*/ 667 w 835"/>
                  <a:gd name="T47" fmla="*/ 2262 h 3383"/>
                  <a:gd name="T48" fmla="*/ 684 w 835"/>
                  <a:gd name="T49" fmla="*/ 2347 h 3383"/>
                  <a:gd name="T50" fmla="*/ 440 w 835"/>
                  <a:gd name="T51" fmla="*/ 2430 h 3383"/>
                  <a:gd name="T52" fmla="*/ 356 w 835"/>
                  <a:gd name="T53" fmla="*/ 2391 h 3383"/>
                  <a:gd name="T54" fmla="*/ 356 w 835"/>
                  <a:gd name="T55" fmla="*/ 2303 h 3383"/>
                  <a:gd name="T56" fmla="*/ 552 w 835"/>
                  <a:gd name="T57" fmla="*/ 1916 h 3383"/>
                  <a:gd name="T58" fmla="*/ 632 w 835"/>
                  <a:gd name="T59" fmla="*/ 1962 h 3383"/>
                  <a:gd name="T60" fmla="*/ 624 w 835"/>
                  <a:gd name="T61" fmla="*/ 2050 h 3383"/>
                  <a:gd name="T62" fmla="*/ 366 w 835"/>
                  <a:gd name="T63" fmla="*/ 2110 h 3383"/>
                  <a:gd name="T64" fmla="*/ 297 w 835"/>
                  <a:gd name="T65" fmla="*/ 2048 h 3383"/>
                  <a:gd name="T66" fmla="*/ 321 w 835"/>
                  <a:gd name="T67" fmla="*/ 1966 h 3383"/>
                  <a:gd name="T68" fmla="*/ 527 w 835"/>
                  <a:gd name="T69" fmla="*/ 1599 h 3383"/>
                  <a:gd name="T70" fmla="*/ 590 w 835"/>
                  <a:gd name="T71" fmla="*/ 1667 h 3383"/>
                  <a:gd name="T72" fmla="*/ 558 w 835"/>
                  <a:gd name="T73" fmla="*/ 1747 h 3383"/>
                  <a:gd name="T74" fmla="*/ 294 w 835"/>
                  <a:gd name="T75" fmla="*/ 1784 h 3383"/>
                  <a:gd name="T76" fmla="*/ 245 w 835"/>
                  <a:gd name="T77" fmla="*/ 1712 h 3383"/>
                  <a:gd name="T78" fmla="*/ 293 w 835"/>
                  <a:gd name="T79" fmla="*/ 1632 h 3383"/>
                  <a:gd name="T80" fmla="*/ 501 w 835"/>
                  <a:gd name="T81" fmla="*/ 1288 h 3383"/>
                  <a:gd name="T82" fmla="*/ 542 w 835"/>
                  <a:gd name="T83" fmla="*/ 1365 h 3383"/>
                  <a:gd name="T84" fmla="*/ 487 w 835"/>
                  <a:gd name="T85" fmla="*/ 1440 h 3383"/>
                  <a:gd name="T86" fmla="*/ 224 w 835"/>
                  <a:gd name="T87" fmla="*/ 1451 h 3383"/>
                  <a:gd name="T88" fmla="*/ 199 w 835"/>
                  <a:gd name="T89" fmla="*/ 1367 h 3383"/>
                  <a:gd name="T90" fmla="*/ 267 w 835"/>
                  <a:gd name="T91" fmla="*/ 1305 h 3383"/>
                  <a:gd name="T92" fmla="*/ 471 w 835"/>
                  <a:gd name="T93" fmla="*/ 985 h 3383"/>
                  <a:gd name="T94" fmla="*/ 488 w 835"/>
                  <a:gd name="T95" fmla="*/ 1071 h 3383"/>
                  <a:gd name="T96" fmla="*/ 244 w 835"/>
                  <a:gd name="T97" fmla="*/ 1153 h 3383"/>
                  <a:gd name="T98" fmla="*/ 160 w 835"/>
                  <a:gd name="T99" fmla="*/ 1114 h 3383"/>
                  <a:gd name="T100" fmla="*/ 159 w 835"/>
                  <a:gd name="T101" fmla="*/ 1027 h 3383"/>
                  <a:gd name="T102" fmla="*/ 356 w 835"/>
                  <a:gd name="T103" fmla="*/ 639 h 3383"/>
                  <a:gd name="T104" fmla="*/ 435 w 835"/>
                  <a:gd name="T105" fmla="*/ 686 h 3383"/>
                  <a:gd name="T106" fmla="*/ 428 w 835"/>
                  <a:gd name="T107" fmla="*/ 772 h 3383"/>
                  <a:gd name="T108" fmla="*/ 170 w 835"/>
                  <a:gd name="T109" fmla="*/ 834 h 3383"/>
                  <a:gd name="T110" fmla="*/ 100 w 835"/>
                  <a:gd name="T111" fmla="*/ 771 h 3383"/>
                  <a:gd name="T112" fmla="*/ 125 w 835"/>
                  <a:gd name="T113" fmla="*/ 689 h 3383"/>
                  <a:gd name="T114" fmla="*/ 332 w 835"/>
                  <a:gd name="T115" fmla="*/ 322 h 3383"/>
                  <a:gd name="T116" fmla="*/ 394 w 835"/>
                  <a:gd name="T117" fmla="*/ 390 h 3383"/>
                  <a:gd name="T118" fmla="*/ 362 w 835"/>
                  <a:gd name="T119" fmla="*/ 471 h 3383"/>
                  <a:gd name="T120" fmla="*/ 97 w 835"/>
                  <a:gd name="T121" fmla="*/ 507 h 3383"/>
                  <a:gd name="T122" fmla="*/ 49 w 835"/>
                  <a:gd name="T123" fmla="*/ 435 h 3383"/>
                  <a:gd name="T124" fmla="*/ 96 w 835"/>
                  <a:gd name="T125" fmla="*/ 356 h 3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5" h="3383">
                    <a:moveTo>
                      <a:pt x="71" y="28"/>
                    </a:moveTo>
                    <a:lnTo>
                      <a:pt x="250" y="1"/>
                    </a:lnTo>
                    <a:lnTo>
                      <a:pt x="258" y="0"/>
                    </a:lnTo>
                    <a:lnTo>
                      <a:pt x="266" y="0"/>
                    </a:lnTo>
                    <a:lnTo>
                      <a:pt x="274" y="1"/>
                    </a:lnTo>
                    <a:lnTo>
                      <a:pt x="283" y="2"/>
                    </a:lnTo>
                    <a:lnTo>
                      <a:pt x="291" y="5"/>
                    </a:lnTo>
                    <a:lnTo>
                      <a:pt x="298" y="8"/>
                    </a:lnTo>
                    <a:lnTo>
                      <a:pt x="305" y="12"/>
                    </a:lnTo>
                    <a:lnTo>
                      <a:pt x="312" y="16"/>
                    </a:lnTo>
                    <a:lnTo>
                      <a:pt x="318" y="22"/>
                    </a:lnTo>
                    <a:lnTo>
                      <a:pt x="324" y="27"/>
                    </a:lnTo>
                    <a:lnTo>
                      <a:pt x="330" y="33"/>
                    </a:lnTo>
                    <a:lnTo>
                      <a:pt x="334" y="40"/>
                    </a:lnTo>
                    <a:lnTo>
                      <a:pt x="338" y="48"/>
                    </a:lnTo>
                    <a:lnTo>
                      <a:pt x="341" y="55"/>
                    </a:lnTo>
                    <a:lnTo>
                      <a:pt x="344" y="63"/>
                    </a:lnTo>
                    <a:lnTo>
                      <a:pt x="345" y="71"/>
                    </a:lnTo>
                    <a:lnTo>
                      <a:pt x="345" y="71"/>
                    </a:lnTo>
                    <a:lnTo>
                      <a:pt x="346" y="80"/>
                    </a:lnTo>
                    <a:lnTo>
                      <a:pt x="346" y="89"/>
                    </a:lnTo>
                    <a:lnTo>
                      <a:pt x="346" y="96"/>
                    </a:lnTo>
                    <a:lnTo>
                      <a:pt x="344" y="105"/>
                    </a:lnTo>
                    <a:lnTo>
                      <a:pt x="341" y="112"/>
                    </a:lnTo>
                    <a:lnTo>
                      <a:pt x="338" y="120"/>
                    </a:lnTo>
                    <a:lnTo>
                      <a:pt x="334" y="128"/>
                    </a:lnTo>
                    <a:lnTo>
                      <a:pt x="330" y="134"/>
                    </a:lnTo>
                    <a:lnTo>
                      <a:pt x="325" y="141"/>
                    </a:lnTo>
                    <a:lnTo>
                      <a:pt x="319" y="146"/>
                    </a:lnTo>
                    <a:lnTo>
                      <a:pt x="313" y="151"/>
                    </a:lnTo>
                    <a:lnTo>
                      <a:pt x="306" y="156"/>
                    </a:lnTo>
                    <a:lnTo>
                      <a:pt x="299" y="160"/>
                    </a:lnTo>
                    <a:lnTo>
                      <a:pt x="292" y="163"/>
                    </a:lnTo>
                    <a:lnTo>
                      <a:pt x="283" y="165"/>
                    </a:lnTo>
                    <a:lnTo>
                      <a:pt x="274" y="168"/>
                    </a:lnTo>
                    <a:lnTo>
                      <a:pt x="97" y="195"/>
                    </a:lnTo>
                    <a:lnTo>
                      <a:pt x="89" y="196"/>
                    </a:lnTo>
                    <a:lnTo>
                      <a:pt x="80" y="196"/>
                    </a:lnTo>
                    <a:lnTo>
                      <a:pt x="71" y="195"/>
                    </a:lnTo>
                    <a:lnTo>
                      <a:pt x="64" y="194"/>
                    </a:lnTo>
                    <a:lnTo>
                      <a:pt x="56" y="190"/>
                    </a:lnTo>
                    <a:lnTo>
                      <a:pt x="49" y="188"/>
                    </a:lnTo>
                    <a:lnTo>
                      <a:pt x="41" y="184"/>
                    </a:lnTo>
                    <a:lnTo>
                      <a:pt x="35" y="180"/>
                    </a:lnTo>
                    <a:lnTo>
                      <a:pt x="28" y="174"/>
                    </a:lnTo>
                    <a:lnTo>
                      <a:pt x="23" y="169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9" y="148"/>
                    </a:lnTo>
                    <a:lnTo>
                      <a:pt x="5" y="141"/>
                    </a:lnTo>
                    <a:lnTo>
                      <a:pt x="3" y="133"/>
                    </a:lnTo>
                    <a:lnTo>
                      <a:pt x="1" y="124"/>
                    </a:lnTo>
                    <a:lnTo>
                      <a:pt x="1" y="124"/>
                    </a:lnTo>
                    <a:lnTo>
                      <a:pt x="0" y="116"/>
                    </a:lnTo>
                    <a:lnTo>
                      <a:pt x="0" y="107"/>
                    </a:lnTo>
                    <a:lnTo>
                      <a:pt x="1" y="99"/>
                    </a:lnTo>
                    <a:lnTo>
                      <a:pt x="2" y="91"/>
                    </a:lnTo>
                    <a:lnTo>
                      <a:pt x="5" y="83"/>
                    </a:lnTo>
                    <a:lnTo>
                      <a:pt x="8" y="76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22" y="55"/>
                    </a:lnTo>
                    <a:lnTo>
                      <a:pt x="27" y="50"/>
                    </a:lnTo>
                    <a:lnTo>
                      <a:pt x="33" y="44"/>
                    </a:lnTo>
                    <a:lnTo>
                      <a:pt x="40" y="40"/>
                    </a:lnTo>
                    <a:lnTo>
                      <a:pt x="48" y="36"/>
                    </a:lnTo>
                    <a:lnTo>
                      <a:pt x="55" y="32"/>
                    </a:lnTo>
                    <a:lnTo>
                      <a:pt x="63" y="30"/>
                    </a:lnTo>
                    <a:lnTo>
                      <a:pt x="71" y="28"/>
                    </a:lnTo>
                    <a:close/>
                    <a:moveTo>
                      <a:pt x="561" y="3216"/>
                    </a:moveTo>
                    <a:lnTo>
                      <a:pt x="739" y="3188"/>
                    </a:lnTo>
                    <a:lnTo>
                      <a:pt x="748" y="3188"/>
                    </a:lnTo>
                    <a:lnTo>
                      <a:pt x="755" y="3188"/>
                    </a:lnTo>
                    <a:lnTo>
                      <a:pt x="764" y="3188"/>
                    </a:lnTo>
                    <a:lnTo>
                      <a:pt x="772" y="3190"/>
                    </a:lnTo>
                    <a:lnTo>
                      <a:pt x="780" y="3192"/>
                    </a:lnTo>
                    <a:lnTo>
                      <a:pt x="788" y="3196"/>
                    </a:lnTo>
                    <a:lnTo>
                      <a:pt x="794" y="3199"/>
                    </a:lnTo>
                    <a:lnTo>
                      <a:pt x="801" y="3204"/>
                    </a:lnTo>
                    <a:lnTo>
                      <a:pt x="807" y="3208"/>
                    </a:lnTo>
                    <a:lnTo>
                      <a:pt x="814" y="3215"/>
                    </a:lnTo>
                    <a:lnTo>
                      <a:pt x="818" y="3220"/>
                    </a:lnTo>
                    <a:lnTo>
                      <a:pt x="823" y="3228"/>
                    </a:lnTo>
                    <a:lnTo>
                      <a:pt x="827" y="3234"/>
                    </a:lnTo>
                    <a:lnTo>
                      <a:pt x="830" y="3242"/>
                    </a:lnTo>
                    <a:lnTo>
                      <a:pt x="833" y="3251"/>
                    </a:lnTo>
                    <a:lnTo>
                      <a:pt x="834" y="3258"/>
                    </a:lnTo>
                    <a:lnTo>
                      <a:pt x="834" y="3258"/>
                    </a:lnTo>
                    <a:lnTo>
                      <a:pt x="835" y="3267"/>
                    </a:lnTo>
                    <a:lnTo>
                      <a:pt x="835" y="3276"/>
                    </a:lnTo>
                    <a:lnTo>
                      <a:pt x="834" y="3284"/>
                    </a:lnTo>
                    <a:lnTo>
                      <a:pt x="833" y="3292"/>
                    </a:lnTo>
                    <a:lnTo>
                      <a:pt x="831" y="3299"/>
                    </a:lnTo>
                    <a:lnTo>
                      <a:pt x="828" y="3307"/>
                    </a:lnTo>
                    <a:lnTo>
                      <a:pt x="823" y="3315"/>
                    </a:lnTo>
                    <a:lnTo>
                      <a:pt x="819" y="3321"/>
                    </a:lnTo>
                    <a:lnTo>
                      <a:pt x="814" y="3327"/>
                    </a:lnTo>
                    <a:lnTo>
                      <a:pt x="808" y="3333"/>
                    </a:lnTo>
                    <a:lnTo>
                      <a:pt x="802" y="3338"/>
                    </a:lnTo>
                    <a:lnTo>
                      <a:pt x="795" y="3344"/>
                    </a:lnTo>
                    <a:lnTo>
                      <a:pt x="789" y="3347"/>
                    </a:lnTo>
                    <a:lnTo>
                      <a:pt x="781" y="3350"/>
                    </a:lnTo>
                    <a:lnTo>
                      <a:pt x="773" y="3353"/>
                    </a:lnTo>
                    <a:lnTo>
                      <a:pt x="764" y="3355"/>
                    </a:lnTo>
                    <a:lnTo>
                      <a:pt x="587" y="3383"/>
                    </a:lnTo>
                    <a:lnTo>
                      <a:pt x="578" y="3383"/>
                    </a:lnTo>
                    <a:lnTo>
                      <a:pt x="569" y="3383"/>
                    </a:lnTo>
                    <a:lnTo>
                      <a:pt x="561" y="3383"/>
                    </a:lnTo>
                    <a:lnTo>
                      <a:pt x="553" y="3380"/>
                    </a:lnTo>
                    <a:lnTo>
                      <a:pt x="546" y="3378"/>
                    </a:lnTo>
                    <a:lnTo>
                      <a:pt x="538" y="3375"/>
                    </a:lnTo>
                    <a:lnTo>
                      <a:pt x="531" y="3371"/>
                    </a:lnTo>
                    <a:lnTo>
                      <a:pt x="524" y="3366"/>
                    </a:lnTo>
                    <a:lnTo>
                      <a:pt x="518" y="3362"/>
                    </a:lnTo>
                    <a:lnTo>
                      <a:pt x="512" y="3356"/>
                    </a:lnTo>
                    <a:lnTo>
                      <a:pt x="507" y="3350"/>
                    </a:lnTo>
                    <a:lnTo>
                      <a:pt x="502" y="3343"/>
                    </a:lnTo>
                    <a:lnTo>
                      <a:pt x="498" y="3336"/>
                    </a:lnTo>
                    <a:lnTo>
                      <a:pt x="495" y="3329"/>
                    </a:lnTo>
                    <a:lnTo>
                      <a:pt x="492" y="3320"/>
                    </a:lnTo>
                    <a:lnTo>
                      <a:pt x="491" y="3311"/>
                    </a:lnTo>
                    <a:lnTo>
                      <a:pt x="491" y="3311"/>
                    </a:lnTo>
                    <a:lnTo>
                      <a:pt x="490" y="3304"/>
                    </a:lnTo>
                    <a:lnTo>
                      <a:pt x="490" y="3295"/>
                    </a:lnTo>
                    <a:lnTo>
                      <a:pt x="491" y="3286"/>
                    </a:lnTo>
                    <a:lnTo>
                      <a:pt x="492" y="3279"/>
                    </a:lnTo>
                    <a:lnTo>
                      <a:pt x="495" y="3270"/>
                    </a:lnTo>
                    <a:lnTo>
                      <a:pt x="497" y="3263"/>
                    </a:lnTo>
                    <a:lnTo>
                      <a:pt x="501" y="3256"/>
                    </a:lnTo>
                    <a:lnTo>
                      <a:pt x="506" y="3250"/>
                    </a:lnTo>
                    <a:lnTo>
                      <a:pt x="511" y="3243"/>
                    </a:lnTo>
                    <a:lnTo>
                      <a:pt x="517" y="3237"/>
                    </a:lnTo>
                    <a:lnTo>
                      <a:pt x="523" y="3232"/>
                    </a:lnTo>
                    <a:lnTo>
                      <a:pt x="530" y="3227"/>
                    </a:lnTo>
                    <a:lnTo>
                      <a:pt x="537" y="3224"/>
                    </a:lnTo>
                    <a:lnTo>
                      <a:pt x="545" y="3220"/>
                    </a:lnTo>
                    <a:lnTo>
                      <a:pt x="552" y="3217"/>
                    </a:lnTo>
                    <a:lnTo>
                      <a:pt x="561" y="3216"/>
                    </a:lnTo>
                    <a:close/>
                    <a:moveTo>
                      <a:pt x="512" y="2896"/>
                    </a:moveTo>
                    <a:lnTo>
                      <a:pt x="689" y="2869"/>
                    </a:lnTo>
                    <a:lnTo>
                      <a:pt x="698" y="2868"/>
                    </a:lnTo>
                    <a:lnTo>
                      <a:pt x="707" y="2868"/>
                    </a:lnTo>
                    <a:lnTo>
                      <a:pt x="715" y="2869"/>
                    </a:lnTo>
                    <a:lnTo>
                      <a:pt x="723" y="2870"/>
                    </a:lnTo>
                    <a:lnTo>
                      <a:pt x="731" y="2873"/>
                    </a:lnTo>
                    <a:lnTo>
                      <a:pt x="738" y="2876"/>
                    </a:lnTo>
                    <a:lnTo>
                      <a:pt x="746" y="2880"/>
                    </a:lnTo>
                    <a:lnTo>
                      <a:pt x="752" y="2884"/>
                    </a:lnTo>
                    <a:lnTo>
                      <a:pt x="759" y="2889"/>
                    </a:lnTo>
                    <a:lnTo>
                      <a:pt x="764" y="2895"/>
                    </a:lnTo>
                    <a:lnTo>
                      <a:pt x="769" y="2901"/>
                    </a:lnTo>
                    <a:lnTo>
                      <a:pt x="774" y="2908"/>
                    </a:lnTo>
                    <a:lnTo>
                      <a:pt x="778" y="2915"/>
                    </a:lnTo>
                    <a:lnTo>
                      <a:pt x="781" y="2923"/>
                    </a:lnTo>
                    <a:lnTo>
                      <a:pt x="783" y="2930"/>
                    </a:lnTo>
                    <a:lnTo>
                      <a:pt x="786" y="2939"/>
                    </a:lnTo>
                    <a:lnTo>
                      <a:pt x="786" y="2939"/>
                    </a:lnTo>
                    <a:lnTo>
                      <a:pt x="787" y="2948"/>
                    </a:lnTo>
                    <a:lnTo>
                      <a:pt x="787" y="2956"/>
                    </a:lnTo>
                    <a:lnTo>
                      <a:pt x="786" y="2965"/>
                    </a:lnTo>
                    <a:lnTo>
                      <a:pt x="785" y="2973"/>
                    </a:lnTo>
                    <a:lnTo>
                      <a:pt x="781" y="2980"/>
                    </a:lnTo>
                    <a:lnTo>
                      <a:pt x="778" y="2988"/>
                    </a:lnTo>
                    <a:lnTo>
                      <a:pt x="775" y="2995"/>
                    </a:lnTo>
                    <a:lnTo>
                      <a:pt x="770" y="3002"/>
                    </a:lnTo>
                    <a:lnTo>
                      <a:pt x="765" y="3008"/>
                    </a:lnTo>
                    <a:lnTo>
                      <a:pt x="760" y="3014"/>
                    </a:lnTo>
                    <a:lnTo>
                      <a:pt x="753" y="3019"/>
                    </a:lnTo>
                    <a:lnTo>
                      <a:pt x="747" y="3024"/>
                    </a:lnTo>
                    <a:lnTo>
                      <a:pt x="739" y="3028"/>
                    </a:lnTo>
                    <a:lnTo>
                      <a:pt x="732" y="3031"/>
                    </a:lnTo>
                    <a:lnTo>
                      <a:pt x="724" y="3033"/>
                    </a:lnTo>
                    <a:lnTo>
                      <a:pt x="715" y="3035"/>
                    </a:lnTo>
                    <a:lnTo>
                      <a:pt x="537" y="3062"/>
                    </a:lnTo>
                    <a:lnTo>
                      <a:pt x="528" y="3064"/>
                    </a:lnTo>
                    <a:lnTo>
                      <a:pt x="521" y="3064"/>
                    </a:lnTo>
                    <a:lnTo>
                      <a:pt x="512" y="3062"/>
                    </a:lnTo>
                    <a:lnTo>
                      <a:pt x="504" y="3061"/>
                    </a:lnTo>
                    <a:lnTo>
                      <a:pt x="496" y="3059"/>
                    </a:lnTo>
                    <a:lnTo>
                      <a:pt x="488" y="3056"/>
                    </a:lnTo>
                    <a:lnTo>
                      <a:pt x="482" y="3052"/>
                    </a:lnTo>
                    <a:lnTo>
                      <a:pt x="474" y="3047"/>
                    </a:lnTo>
                    <a:lnTo>
                      <a:pt x="469" y="3042"/>
                    </a:lnTo>
                    <a:lnTo>
                      <a:pt x="463" y="3036"/>
                    </a:lnTo>
                    <a:lnTo>
                      <a:pt x="457" y="3030"/>
                    </a:lnTo>
                    <a:lnTo>
                      <a:pt x="453" y="3024"/>
                    </a:lnTo>
                    <a:lnTo>
                      <a:pt x="448" y="3016"/>
                    </a:lnTo>
                    <a:lnTo>
                      <a:pt x="445" y="3008"/>
                    </a:lnTo>
                    <a:lnTo>
                      <a:pt x="443" y="3001"/>
                    </a:lnTo>
                    <a:lnTo>
                      <a:pt x="441" y="2992"/>
                    </a:lnTo>
                    <a:lnTo>
                      <a:pt x="441" y="2992"/>
                    </a:lnTo>
                    <a:lnTo>
                      <a:pt x="441" y="2983"/>
                    </a:lnTo>
                    <a:lnTo>
                      <a:pt x="441" y="2975"/>
                    </a:lnTo>
                    <a:lnTo>
                      <a:pt x="441" y="2967"/>
                    </a:lnTo>
                    <a:lnTo>
                      <a:pt x="443" y="2959"/>
                    </a:lnTo>
                    <a:lnTo>
                      <a:pt x="445" y="2951"/>
                    </a:lnTo>
                    <a:lnTo>
                      <a:pt x="448" y="2943"/>
                    </a:lnTo>
                    <a:lnTo>
                      <a:pt x="453" y="2937"/>
                    </a:lnTo>
                    <a:lnTo>
                      <a:pt x="457" y="2929"/>
                    </a:lnTo>
                    <a:lnTo>
                      <a:pt x="461" y="2923"/>
                    </a:lnTo>
                    <a:lnTo>
                      <a:pt x="468" y="2917"/>
                    </a:lnTo>
                    <a:lnTo>
                      <a:pt x="473" y="2912"/>
                    </a:lnTo>
                    <a:lnTo>
                      <a:pt x="481" y="2908"/>
                    </a:lnTo>
                    <a:lnTo>
                      <a:pt x="487" y="2903"/>
                    </a:lnTo>
                    <a:lnTo>
                      <a:pt x="495" y="2900"/>
                    </a:lnTo>
                    <a:lnTo>
                      <a:pt x="504" y="2898"/>
                    </a:lnTo>
                    <a:lnTo>
                      <a:pt x="512" y="2896"/>
                    </a:lnTo>
                    <a:close/>
                    <a:moveTo>
                      <a:pt x="463" y="2577"/>
                    </a:moveTo>
                    <a:lnTo>
                      <a:pt x="641" y="2550"/>
                    </a:lnTo>
                    <a:lnTo>
                      <a:pt x="649" y="2549"/>
                    </a:lnTo>
                    <a:lnTo>
                      <a:pt x="658" y="2549"/>
                    </a:lnTo>
                    <a:lnTo>
                      <a:pt x="666" y="2550"/>
                    </a:lnTo>
                    <a:lnTo>
                      <a:pt x="674" y="2551"/>
                    </a:lnTo>
                    <a:lnTo>
                      <a:pt x="682" y="2553"/>
                    </a:lnTo>
                    <a:lnTo>
                      <a:pt x="689" y="2556"/>
                    </a:lnTo>
                    <a:lnTo>
                      <a:pt x="696" y="2561"/>
                    </a:lnTo>
                    <a:lnTo>
                      <a:pt x="703" y="2565"/>
                    </a:lnTo>
                    <a:lnTo>
                      <a:pt x="709" y="2570"/>
                    </a:lnTo>
                    <a:lnTo>
                      <a:pt x="715" y="2576"/>
                    </a:lnTo>
                    <a:lnTo>
                      <a:pt x="721" y="2582"/>
                    </a:lnTo>
                    <a:lnTo>
                      <a:pt x="725" y="2589"/>
                    </a:lnTo>
                    <a:lnTo>
                      <a:pt x="729" y="2596"/>
                    </a:lnTo>
                    <a:lnTo>
                      <a:pt x="733" y="2604"/>
                    </a:lnTo>
                    <a:lnTo>
                      <a:pt x="735" y="2611"/>
                    </a:lnTo>
                    <a:lnTo>
                      <a:pt x="737" y="2620"/>
                    </a:lnTo>
                    <a:lnTo>
                      <a:pt x="737" y="2620"/>
                    </a:lnTo>
                    <a:lnTo>
                      <a:pt x="737" y="2629"/>
                    </a:lnTo>
                    <a:lnTo>
                      <a:pt x="737" y="2637"/>
                    </a:lnTo>
                    <a:lnTo>
                      <a:pt x="737" y="2645"/>
                    </a:lnTo>
                    <a:lnTo>
                      <a:pt x="735" y="2654"/>
                    </a:lnTo>
                    <a:lnTo>
                      <a:pt x="733" y="2661"/>
                    </a:lnTo>
                    <a:lnTo>
                      <a:pt x="729" y="2669"/>
                    </a:lnTo>
                    <a:lnTo>
                      <a:pt x="726" y="2675"/>
                    </a:lnTo>
                    <a:lnTo>
                      <a:pt x="721" y="2683"/>
                    </a:lnTo>
                    <a:lnTo>
                      <a:pt x="716" y="2688"/>
                    </a:lnTo>
                    <a:lnTo>
                      <a:pt x="710" y="2695"/>
                    </a:lnTo>
                    <a:lnTo>
                      <a:pt x="705" y="2700"/>
                    </a:lnTo>
                    <a:lnTo>
                      <a:pt x="697" y="2704"/>
                    </a:lnTo>
                    <a:lnTo>
                      <a:pt x="691" y="2709"/>
                    </a:lnTo>
                    <a:lnTo>
                      <a:pt x="683" y="2712"/>
                    </a:lnTo>
                    <a:lnTo>
                      <a:pt x="674" y="2714"/>
                    </a:lnTo>
                    <a:lnTo>
                      <a:pt x="667" y="2716"/>
                    </a:lnTo>
                    <a:lnTo>
                      <a:pt x="488" y="2743"/>
                    </a:lnTo>
                    <a:lnTo>
                      <a:pt x="480" y="2744"/>
                    </a:lnTo>
                    <a:lnTo>
                      <a:pt x="471" y="2744"/>
                    </a:lnTo>
                    <a:lnTo>
                      <a:pt x="463" y="2743"/>
                    </a:lnTo>
                    <a:lnTo>
                      <a:pt x="455" y="2741"/>
                    </a:lnTo>
                    <a:lnTo>
                      <a:pt x="447" y="2739"/>
                    </a:lnTo>
                    <a:lnTo>
                      <a:pt x="440" y="2736"/>
                    </a:lnTo>
                    <a:lnTo>
                      <a:pt x="432" y="2733"/>
                    </a:lnTo>
                    <a:lnTo>
                      <a:pt x="426" y="2728"/>
                    </a:lnTo>
                    <a:lnTo>
                      <a:pt x="419" y="2723"/>
                    </a:lnTo>
                    <a:lnTo>
                      <a:pt x="414" y="2717"/>
                    </a:lnTo>
                    <a:lnTo>
                      <a:pt x="408" y="2711"/>
                    </a:lnTo>
                    <a:lnTo>
                      <a:pt x="404" y="2704"/>
                    </a:lnTo>
                    <a:lnTo>
                      <a:pt x="400" y="2697"/>
                    </a:lnTo>
                    <a:lnTo>
                      <a:pt x="397" y="2689"/>
                    </a:lnTo>
                    <a:lnTo>
                      <a:pt x="394" y="2682"/>
                    </a:lnTo>
                    <a:lnTo>
                      <a:pt x="392" y="2673"/>
                    </a:lnTo>
                    <a:lnTo>
                      <a:pt x="392" y="2673"/>
                    </a:lnTo>
                    <a:lnTo>
                      <a:pt x="391" y="2664"/>
                    </a:lnTo>
                    <a:lnTo>
                      <a:pt x="391" y="2656"/>
                    </a:lnTo>
                    <a:lnTo>
                      <a:pt x="392" y="2647"/>
                    </a:lnTo>
                    <a:lnTo>
                      <a:pt x="394" y="2639"/>
                    </a:lnTo>
                    <a:lnTo>
                      <a:pt x="397" y="2632"/>
                    </a:lnTo>
                    <a:lnTo>
                      <a:pt x="400" y="2624"/>
                    </a:lnTo>
                    <a:lnTo>
                      <a:pt x="403" y="2617"/>
                    </a:lnTo>
                    <a:lnTo>
                      <a:pt x="407" y="2610"/>
                    </a:lnTo>
                    <a:lnTo>
                      <a:pt x="413" y="2604"/>
                    </a:lnTo>
                    <a:lnTo>
                      <a:pt x="418" y="2598"/>
                    </a:lnTo>
                    <a:lnTo>
                      <a:pt x="425" y="2593"/>
                    </a:lnTo>
                    <a:lnTo>
                      <a:pt x="431" y="2589"/>
                    </a:lnTo>
                    <a:lnTo>
                      <a:pt x="439" y="2584"/>
                    </a:lnTo>
                    <a:lnTo>
                      <a:pt x="446" y="2581"/>
                    </a:lnTo>
                    <a:lnTo>
                      <a:pt x="454" y="2579"/>
                    </a:lnTo>
                    <a:lnTo>
                      <a:pt x="463" y="2577"/>
                    </a:lnTo>
                    <a:close/>
                    <a:moveTo>
                      <a:pt x="415" y="2263"/>
                    </a:moveTo>
                    <a:lnTo>
                      <a:pt x="592" y="2236"/>
                    </a:lnTo>
                    <a:lnTo>
                      <a:pt x="601" y="2235"/>
                    </a:lnTo>
                    <a:lnTo>
                      <a:pt x="609" y="2235"/>
                    </a:lnTo>
                    <a:lnTo>
                      <a:pt x="618" y="2236"/>
                    </a:lnTo>
                    <a:lnTo>
                      <a:pt x="626" y="2237"/>
                    </a:lnTo>
                    <a:lnTo>
                      <a:pt x="633" y="2240"/>
                    </a:lnTo>
                    <a:lnTo>
                      <a:pt x="641" y="2244"/>
                    </a:lnTo>
                    <a:lnTo>
                      <a:pt x="648" y="2247"/>
                    </a:lnTo>
                    <a:lnTo>
                      <a:pt x="655" y="2251"/>
                    </a:lnTo>
                    <a:lnTo>
                      <a:pt x="661" y="2257"/>
                    </a:lnTo>
                    <a:lnTo>
                      <a:pt x="667" y="2262"/>
                    </a:lnTo>
                    <a:lnTo>
                      <a:pt x="672" y="2268"/>
                    </a:lnTo>
                    <a:lnTo>
                      <a:pt x="676" y="2275"/>
                    </a:lnTo>
                    <a:lnTo>
                      <a:pt x="681" y="2282"/>
                    </a:lnTo>
                    <a:lnTo>
                      <a:pt x="684" y="2290"/>
                    </a:lnTo>
                    <a:lnTo>
                      <a:pt x="686" y="2298"/>
                    </a:lnTo>
                    <a:lnTo>
                      <a:pt x="688" y="2306"/>
                    </a:lnTo>
                    <a:lnTo>
                      <a:pt x="688" y="2306"/>
                    </a:lnTo>
                    <a:lnTo>
                      <a:pt x="689" y="2315"/>
                    </a:lnTo>
                    <a:lnTo>
                      <a:pt x="689" y="2324"/>
                    </a:lnTo>
                    <a:lnTo>
                      <a:pt x="688" y="2331"/>
                    </a:lnTo>
                    <a:lnTo>
                      <a:pt x="687" y="2340"/>
                    </a:lnTo>
                    <a:lnTo>
                      <a:pt x="684" y="2347"/>
                    </a:lnTo>
                    <a:lnTo>
                      <a:pt x="681" y="2355"/>
                    </a:lnTo>
                    <a:lnTo>
                      <a:pt x="678" y="2363"/>
                    </a:lnTo>
                    <a:lnTo>
                      <a:pt x="673" y="2369"/>
                    </a:lnTo>
                    <a:lnTo>
                      <a:pt x="668" y="2376"/>
                    </a:lnTo>
                    <a:lnTo>
                      <a:pt x="662" y="2381"/>
                    </a:lnTo>
                    <a:lnTo>
                      <a:pt x="656" y="2386"/>
                    </a:lnTo>
                    <a:lnTo>
                      <a:pt x="649" y="2391"/>
                    </a:lnTo>
                    <a:lnTo>
                      <a:pt x="642" y="2395"/>
                    </a:lnTo>
                    <a:lnTo>
                      <a:pt x="634" y="2398"/>
                    </a:lnTo>
                    <a:lnTo>
                      <a:pt x="627" y="2400"/>
                    </a:lnTo>
                    <a:lnTo>
                      <a:pt x="618" y="2403"/>
                    </a:lnTo>
                    <a:lnTo>
                      <a:pt x="440" y="2430"/>
                    </a:lnTo>
                    <a:lnTo>
                      <a:pt x="431" y="2431"/>
                    </a:lnTo>
                    <a:lnTo>
                      <a:pt x="424" y="2431"/>
                    </a:lnTo>
                    <a:lnTo>
                      <a:pt x="415" y="2430"/>
                    </a:lnTo>
                    <a:lnTo>
                      <a:pt x="406" y="2429"/>
                    </a:lnTo>
                    <a:lnTo>
                      <a:pt x="399" y="2425"/>
                    </a:lnTo>
                    <a:lnTo>
                      <a:pt x="391" y="2423"/>
                    </a:lnTo>
                    <a:lnTo>
                      <a:pt x="385" y="2419"/>
                    </a:lnTo>
                    <a:lnTo>
                      <a:pt x="377" y="2414"/>
                    </a:lnTo>
                    <a:lnTo>
                      <a:pt x="372" y="2409"/>
                    </a:lnTo>
                    <a:lnTo>
                      <a:pt x="365" y="2404"/>
                    </a:lnTo>
                    <a:lnTo>
                      <a:pt x="360" y="2397"/>
                    </a:lnTo>
                    <a:lnTo>
                      <a:pt x="356" y="2391"/>
                    </a:lnTo>
                    <a:lnTo>
                      <a:pt x="351" y="2383"/>
                    </a:lnTo>
                    <a:lnTo>
                      <a:pt x="348" y="2376"/>
                    </a:lnTo>
                    <a:lnTo>
                      <a:pt x="346" y="2368"/>
                    </a:lnTo>
                    <a:lnTo>
                      <a:pt x="345" y="2359"/>
                    </a:lnTo>
                    <a:lnTo>
                      <a:pt x="345" y="2359"/>
                    </a:lnTo>
                    <a:lnTo>
                      <a:pt x="344" y="2351"/>
                    </a:lnTo>
                    <a:lnTo>
                      <a:pt x="344" y="2342"/>
                    </a:lnTo>
                    <a:lnTo>
                      <a:pt x="344" y="2334"/>
                    </a:lnTo>
                    <a:lnTo>
                      <a:pt x="346" y="2326"/>
                    </a:lnTo>
                    <a:lnTo>
                      <a:pt x="348" y="2318"/>
                    </a:lnTo>
                    <a:lnTo>
                      <a:pt x="351" y="2311"/>
                    </a:lnTo>
                    <a:lnTo>
                      <a:pt x="356" y="2303"/>
                    </a:lnTo>
                    <a:lnTo>
                      <a:pt x="360" y="2297"/>
                    </a:lnTo>
                    <a:lnTo>
                      <a:pt x="364" y="2290"/>
                    </a:lnTo>
                    <a:lnTo>
                      <a:pt x="371" y="2285"/>
                    </a:lnTo>
                    <a:lnTo>
                      <a:pt x="376" y="2279"/>
                    </a:lnTo>
                    <a:lnTo>
                      <a:pt x="384" y="2275"/>
                    </a:lnTo>
                    <a:lnTo>
                      <a:pt x="390" y="2271"/>
                    </a:lnTo>
                    <a:lnTo>
                      <a:pt x="398" y="2267"/>
                    </a:lnTo>
                    <a:lnTo>
                      <a:pt x="406" y="2265"/>
                    </a:lnTo>
                    <a:lnTo>
                      <a:pt x="415" y="2263"/>
                    </a:lnTo>
                    <a:close/>
                    <a:moveTo>
                      <a:pt x="365" y="1944"/>
                    </a:moveTo>
                    <a:lnTo>
                      <a:pt x="544" y="1917"/>
                    </a:lnTo>
                    <a:lnTo>
                      <a:pt x="552" y="1916"/>
                    </a:lnTo>
                    <a:lnTo>
                      <a:pt x="561" y="1916"/>
                    </a:lnTo>
                    <a:lnTo>
                      <a:pt x="568" y="1917"/>
                    </a:lnTo>
                    <a:lnTo>
                      <a:pt x="577" y="1918"/>
                    </a:lnTo>
                    <a:lnTo>
                      <a:pt x="585" y="1920"/>
                    </a:lnTo>
                    <a:lnTo>
                      <a:pt x="592" y="1923"/>
                    </a:lnTo>
                    <a:lnTo>
                      <a:pt x="599" y="1928"/>
                    </a:lnTo>
                    <a:lnTo>
                      <a:pt x="606" y="1932"/>
                    </a:lnTo>
                    <a:lnTo>
                      <a:pt x="613" y="1937"/>
                    </a:lnTo>
                    <a:lnTo>
                      <a:pt x="618" y="1943"/>
                    </a:lnTo>
                    <a:lnTo>
                      <a:pt x="624" y="1949"/>
                    </a:lnTo>
                    <a:lnTo>
                      <a:pt x="628" y="1956"/>
                    </a:lnTo>
                    <a:lnTo>
                      <a:pt x="632" y="1962"/>
                    </a:lnTo>
                    <a:lnTo>
                      <a:pt x="635" y="1971"/>
                    </a:lnTo>
                    <a:lnTo>
                      <a:pt x="638" y="1979"/>
                    </a:lnTo>
                    <a:lnTo>
                      <a:pt x="640" y="1987"/>
                    </a:lnTo>
                    <a:lnTo>
                      <a:pt x="640" y="1987"/>
                    </a:lnTo>
                    <a:lnTo>
                      <a:pt x="640" y="1996"/>
                    </a:lnTo>
                    <a:lnTo>
                      <a:pt x="640" y="2003"/>
                    </a:lnTo>
                    <a:lnTo>
                      <a:pt x="640" y="2012"/>
                    </a:lnTo>
                    <a:lnTo>
                      <a:pt x="638" y="2021"/>
                    </a:lnTo>
                    <a:lnTo>
                      <a:pt x="635" y="2028"/>
                    </a:lnTo>
                    <a:lnTo>
                      <a:pt x="632" y="2036"/>
                    </a:lnTo>
                    <a:lnTo>
                      <a:pt x="629" y="2042"/>
                    </a:lnTo>
                    <a:lnTo>
                      <a:pt x="624" y="2050"/>
                    </a:lnTo>
                    <a:lnTo>
                      <a:pt x="619" y="2055"/>
                    </a:lnTo>
                    <a:lnTo>
                      <a:pt x="613" y="2062"/>
                    </a:lnTo>
                    <a:lnTo>
                      <a:pt x="607" y="2067"/>
                    </a:lnTo>
                    <a:lnTo>
                      <a:pt x="601" y="2072"/>
                    </a:lnTo>
                    <a:lnTo>
                      <a:pt x="593" y="2076"/>
                    </a:lnTo>
                    <a:lnTo>
                      <a:pt x="586" y="2079"/>
                    </a:lnTo>
                    <a:lnTo>
                      <a:pt x="577" y="2081"/>
                    </a:lnTo>
                    <a:lnTo>
                      <a:pt x="569" y="2083"/>
                    </a:lnTo>
                    <a:lnTo>
                      <a:pt x="391" y="2110"/>
                    </a:lnTo>
                    <a:lnTo>
                      <a:pt x="383" y="2112"/>
                    </a:lnTo>
                    <a:lnTo>
                      <a:pt x="374" y="2112"/>
                    </a:lnTo>
                    <a:lnTo>
                      <a:pt x="366" y="2110"/>
                    </a:lnTo>
                    <a:lnTo>
                      <a:pt x="358" y="2108"/>
                    </a:lnTo>
                    <a:lnTo>
                      <a:pt x="350" y="2106"/>
                    </a:lnTo>
                    <a:lnTo>
                      <a:pt x="343" y="2103"/>
                    </a:lnTo>
                    <a:lnTo>
                      <a:pt x="335" y="2100"/>
                    </a:lnTo>
                    <a:lnTo>
                      <a:pt x="329" y="2095"/>
                    </a:lnTo>
                    <a:lnTo>
                      <a:pt x="322" y="2090"/>
                    </a:lnTo>
                    <a:lnTo>
                      <a:pt x="317" y="2085"/>
                    </a:lnTo>
                    <a:lnTo>
                      <a:pt x="311" y="2078"/>
                    </a:lnTo>
                    <a:lnTo>
                      <a:pt x="307" y="2072"/>
                    </a:lnTo>
                    <a:lnTo>
                      <a:pt x="303" y="2064"/>
                    </a:lnTo>
                    <a:lnTo>
                      <a:pt x="299" y="2056"/>
                    </a:lnTo>
                    <a:lnTo>
                      <a:pt x="297" y="2048"/>
                    </a:lnTo>
                    <a:lnTo>
                      <a:pt x="295" y="2040"/>
                    </a:lnTo>
                    <a:lnTo>
                      <a:pt x="295" y="2040"/>
                    </a:lnTo>
                    <a:lnTo>
                      <a:pt x="294" y="2032"/>
                    </a:lnTo>
                    <a:lnTo>
                      <a:pt x="294" y="2023"/>
                    </a:lnTo>
                    <a:lnTo>
                      <a:pt x="295" y="2014"/>
                    </a:lnTo>
                    <a:lnTo>
                      <a:pt x="297" y="2007"/>
                    </a:lnTo>
                    <a:lnTo>
                      <a:pt x="299" y="1999"/>
                    </a:lnTo>
                    <a:lnTo>
                      <a:pt x="303" y="1991"/>
                    </a:lnTo>
                    <a:lnTo>
                      <a:pt x="306" y="1984"/>
                    </a:lnTo>
                    <a:lnTo>
                      <a:pt x="310" y="1977"/>
                    </a:lnTo>
                    <a:lnTo>
                      <a:pt x="316" y="1971"/>
                    </a:lnTo>
                    <a:lnTo>
                      <a:pt x="321" y="1966"/>
                    </a:lnTo>
                    <a:lnTo>
                      <a:pt x="327" y="1960"/>
                    </a:lnTo>
                    <a:lnTo>
                      <a:pt x="334" y="1956"/>
                    </a:lnTo>
                    <a:lnTo>
                      <a:pt x="341" y="1951"/>
                    </a:lnTo>
                    <a:lnTo>
                      <a:pt x="349" y="1948"/>
                    </a:lnTo>
                    <a:lnTo>
                      <a:pt x="357" y="1946"/>
                    </a:lnTo>
                    <a:lnTo>
                      <a:pt x="365" y="1944"/>
                    </a:lnTo>
                    <a:close/>
                    <a:moveTo>
                      <a:pt x="317" y="1625"/>
                    </a:moveTo>
                    <a:lnTo>
                      <a:pt x="495" y="1597"/>
                    </a:lnTo>
                    <a:lnTo>
                      <a:pt x="502" y="1596"/>
                    </a:lnTo>
                    <a:lnTo>
                      <a:pt x="511" y="1596"/>
                    </a:lnTo>
                    <a:lnTo>
                      <a:pt x="520" y="1597"/>
                    </a:lnTo>
                    <a:lnTo>
                      <a:pt x="527" y="1599"/>
                    </a:lnTo>
                    <a:lnTo>
                      <a:pt x="536" y="1601"/>
                    </a:lnTo>
                    <a:lnTo>
                      <a:pt x="542" y="1604"/>
                    </a:lnTo>
                    <a:lnTo>
                      <a:pt x="550" y="1607"/>
                    </a:lnTo>
                    <a:lnTo>
                      <a:pt x="557" y="1613"/>
                    </a:lnTo>
                    <a:lnTo>
                      <a:pt x="563" y="1617"/>
                    </a:lnTo>
                    <a:lnTo>
                      <a:pt x="568" y="1624"/>
                    </a:lnTo>
                    <a:lnTo>
                      <a:pt x="574" y="1629"/>
                    </a:lnTo>
                    <a:lnTo>
                      <a:pt x="579" y="1636"/>
                    </a:lnTo>
                    <a:lnTo>
                      <a:pt x="582" y="1643"/>
                    </a:lnTo>
                    <a:lnTo>
                      <a:pt x="586" y="1651"/>
                    </a:lnTo>
                    <a:lnTo>
                      <a:pt x="589" y="1659"/>
                    </a:lnTo>
                    <a:lnTo>
                      <a:pt x="590" y="1667"/>
                    </a:lnTo>
                    <a:lnTo>
                      <a:pt x="590" y="1667"/>
                    </a:lnTo>
                    <a:lnTo>
                      <a:pt x="591" y="1676"/>
                    </a:lnTo>
                    <a:lnTo>
                      <a:pt x="591" y="1684"/>
                    </a:lnTo>
                    <a:lnTo>
                      <a:pt x="590" y="1693"/>
                    </a:lnTo>
                    <a:lnTo>
                      <a:pt x="589" y="1700"/>
                    </a:lnTo>
                    <a:lnTo>
                      <a:pt x="587" y="1708"/>
                    </a:lnTo>
                    <a:lnTo>
                      <a:pt x="584" y="1716"/>
                    </a:lnTo>
                    <a:lnTo>
                      <a:pt x="579" y="1723"/>
                    </a:lnTo>
                    <a:lnTo>
                      <a:pt x="575" y="1730"/>
                    </a:lnTo>
                    <a:lnTo>
                      <a:pt x="569" y="1736"/>
                    </a:lnTo>
                    <a:lnTo>
                      <a:pt x="564" y="1742"/>
                    </a:lnTo>
                    <a:lnTo>
                      <a:pt x="558" y="1747"/>
                    </a:lnTo>
                    <a:lnTo>
                      <a:pt x="551" y="1752"/>
                    </a:lnTo>
                    <a:lnTo>
                      <a:pt x="544" y="1756"/>
                    </a:lnTo>
                    <a:lnTo>
                      <a:pt x="536" y="1759"/>
                    </a:lnTo>
                    <a:lnTo>
                      <a:pt x="528" y="1762"/>
                    </a:lnTo>
                    <a:lnTo>
                      <a:pt x="520" y="1763"/>
                    </a:lnTo>
                    <a:lnTo>
                      <a:pt x="341" y="1791"/>
                    </a:lnTo>
                    <a:lnTo>
                      <a:pt x="334" y="1791"/>
                    </a:lnTo>
                    <a:lnTo>
                      <a:pt x="325" y="1791"/>
                    </a:lnTo>
                    <a:lnTo>
                      <a:pt x="317" y="1791"/>
                    </a:lnTo>
                    <a:lnTo>
                      <a:pt x="309" y="1789"/>
                    </a:lnTo>
                    <a:lnTo>
                      <a:pt x="300" y="1787"/>
                    </a:lnTo>
                    <a:lnTo>
                      <a:pt x="294" y="1784"/>
                    </a:lnTo>
                    <a:lnTo>
                      <a:pt x="286" y="1779"/>
                    </a:lnTo>
                    <a:lnTo>
                      <a:pt x="280" y="1775"/>
                    </a:lnTo>
                    <a:lnTo>
                      <a:pt x="273" y="1771"/>
                    </a:lnTo>
                    <a:lnTo>
                      <a:pt x="267" y="1764"/>
                    </a:lnTo>
                    <a:lnTo>
                      <a:pt x="263" y="1759"/>
                    </a:lnTo>
                    <a:lnTo>
                      <a:pt x="257" y="1751"/>
                    </a:lnTo>
                    <a:lnTo>
                      <a:pt x="254" y="1745"/>
                    </a:lnTo>
                    <a:lnTo>
                      <a:pt x="251" y="1737"/>
                    </a:lnTo>
                    <a:lnTo>
                      <a:pt x="247" y="1729"/>
                    </a:lnTo>
                    <a:lnTo>
                      <a:pt x="246" y="1720"/>
                    </a:lnTo>
                    <a:lnTo>
                      <a:pt x="246" y="1720"/>
                    </a:lnTo>
                    <a:lnTo>
                      <a:pt x="245" y="1712"/>
                    </a:lnTo>
                    <a:lnTo>
                      <a:pt x="245" y="1704"/>
                    </a:lnTo>
                    <a:lnTo>
                      <a:pt x="246" y="1695"/>
                    </a:lnTo>
                    <a:lnTo>
                      <a:pt x="247" y="1688"/>
                    </a:lnTo>
                    <a:lnTo>
                      <a:pt x="250" y="1679"/>
                    </a:lnTo>
                    <a:lnTo>
                      <a:pt x="253" y="1671"/>
                    </a:lnTo>
                    <a:lnTo>
                      <a:pt x="257" y="1665"/>
                    </a:lnTo>
                    <a:lnTo>
                      <a:pt x="262" y="1658"/>
                    </a:lnTo>
                    <a:lnTo>
                      <a:pt x="267" y="1652"/>
                    </a:lnTo>
                    <a:lnTo>
                      <a:pt x="272" y="1645"/>
                    </a:lnTo>
                    <a:lnTo>
                      <a:pt x="279" y="1641"/>
                    </a:lnTo>
                    <a:lnTo>
                      <a:pt x="285" y="1636"/>
                    </a:lnTo>
                    <a:lnTo>
                      <a:pt x="293" y="1632"/>
                    </a:lnTo>
                    <a:lnTo>
                      <a:pt x="300" y="1629"/>
                    </a:lnTo>
                    <a:lnTo>
                      <a:pt x="308" y="1626"/>
                    </a:lnTo>
                    <a:lnTo>
                      <a:pt x="317" y="1625"/>
                    </a:lnTo>
                    <a:close/>
                    <a:moveTo>
                      <a:pt x="267" y="1305"/>
                    </a:moveTo>
                    <a:lnTo>
                      <a:pt x="445" y="1278"/>
                    </a:lnTo>
                    <a:lnTo>
                      <a:pt x="454" y="1276"/>
                    </a:lnTo>
                    <a:lnTo>
                      <a:pt x="463" y="1276"/>
                    </a:lnTo>
                    <a:lnTo>
                      <a:pt x="470" y="1278"/>
                    </a:lnTo>
                    <a:lnTo>
                      <a:pt x="479" y="1279"/>
                    </a:lnTo>
                    <a:lnTo>
                      <a:pt x="486" y="1282"/>
                    </a:lnTo>
                    <a:lnTo>
                      <a:pt x="494" y="1285"/>
                    </a:lnTo>
                    <a:lnTo>
                      <a:pt x="501" y="1288"/>
                    </a:lnTo>
                    <a:lnTo>
                      <a:pt x="508" y="1293"/>
                    </a:lnTo>
                    <a:lnTo>
                      <a:pt x="514" y="1298"/>
                    </a:lnTo>
                    <a:lnTo>
                      <a:pt x="520" y="1303"/>
                    </a:lnTo>
                    <a:lnTo>
                      <a:pt x="525" y="1310"/>
                    </a:lnTo>
                    <a:lnTo>
                      <a:pt x="530" y="1316"/>
                    </a:lnTo>
                    <a:lnTo>
                      <a:pt x="534" y="1324"/>
                    </a:lnTo>
                    <a:lnTo>
                      <a:pt x="537" y="1332"/>
                    </a:lnTo>
                    <a:lnTo>
                      <a:pt x="539" y="1339"/>
                    </a:lnTo>
                    <a:lnTo>
                      <a:pt x="541" y="1348"/>
                    </a:lnTo>
                    <a:lnTo>
                      <a:pt x="541" y="1348"/>
                    </a:lnTo>
                    <a:lnTo>
                      <a:pt x="542" y="1356"/>
                    </a:lnTo>
                    <a:lnTo>
                      <a:pt x="542" y="1365"/>
                    </a:lnTo>
                    <a:lnTo>
                      <a:pt x="541" y="1373"/>
                    </a:lnTo>
                    <a:lnTo>
                      <a:pt x="539" y="1381"/>
                    </a:lnTo>
                    <a:lnTo>
                      <a:pt x="537" y="1389"/>
                    </a:lnTo>
                    <a:lnTo>
                      <a:pt x="534" y="1397"/>
                    </a:lnTo>
                    <a:lnTo>
                      <a:pt x="531" y="1404"/>
                    </a:lnTo>
                    <a:lnTo>
                      <a:pt x="526" y="1411"/>
                    </a:lnTo>
                    <a:lnTo>
                      <a:pt x="521" y="1417"/>
                    </a:lnTo>
                    <a:lnTo>
                      <a:pt x="515" y="1422"/>
                    </a:lnTo>
                    <a:lnTo>
                      <a:pt x="509" y="1428"/>
                    </a:lnTo>
                    <a:lnTo>
                      <a:pt x="502" y="1432"/>
                    </a:lnTo>
                    <a:lnTo>
                      <a:pt x="495" y="1437"/>
                    </a:lnTo>
                    <a:lnTo>
                      <a:pt x="487" y="1440"/>
                    </a:lnTo>
                    <a:lnTo>
                      <a:pt x="480" y="1442"/>
                    </a:lnTo>
                    <a:lnTo>
                      <a:pt x="471" y="1444"/>
                    </a:lnTo>
                    <a:lnTo>
                      <a:pt x="293" y="1471"/>
                    </a:lnTo>
                    <a:lnTo>
                      <a:pt x="284" y="1472"/>
                    </a:lnTo>
                    <a:lnTo>
                      <a:pt x="276" y="1472"/>
                    </a:lnTo>
                    <a:lnTo>
                      <a:pt x="268" y="1471"/>
                    </a:lnTo>
                    <a:lnTo>
                      <a:pt x="259" y="1470"/>
                    </a:lnTo>
                    <a:lnTo>
                      <a:pt x="252" y="1468"/>
                    </a:lnTo>
                    <a:lnTo>
                      <a:pt x="244" y="1465"/>
                    </a:lnTo>
                    <a:lnTo>
                      <a:pt x="238" y="1460"/>
                    </a:lnTo>
                    <a:lnTo>
                      <a:pt x="230" y="1456"/>
                    </a:lnTo>
                    <a:lnTo>
                      <a:pt x="224" y="1451"/>
                    </a:lnTo>
                    <a:lnTo>
                      <a:pt x="218" y="1445"/>
                    </a:lnTo>
                    <a:lnTo>
                      <a:pt x="213" y="1439"/>
                    </a:lnTo>
                    <a:lnTo>
                      <a:pt x="209" y="1432"/>
                    </a:lnTo>
                    <a:lnTo>
                      <a:pt x="204" y="1425"/>
                    </a:lnTo>
                    <a:lnTo>
                      <a:pt x="201" y="1417"/>
                    </a:lnTo>
                    <a:lnTo>
                      <a:pt x="199" y="1409"/>
                    </a:lnTo>
                    <a:lnTo>
                      <a:pt x="197" y="1401"/>
                    </a:lnTo>
                    <a:lnTo>
                      <a:pt x="197" y="1401"/>
                    </a:lnTo>
                    <a:lnTo>
                      <a:pt x="197" y="1392"/>
                    </a:lnTo>
                    <a:lnTo>
                      <a:pt x="197" y="1384"/>
                    </a:lnTo>
                    <a:lnTo>
                      <a:pt x="197" y="1376"/>
                    </a:lnTo>
                    <a:lnTo>
                      <a:pt x="199" y="1367"/>
                    </a:lnTo>
                    <a:lnTo>
                      <a:pt x="201" y="1360"/>
                    </a:lnTo>
                    <a:lnTo>
                      <a:pt x="204" y="1352"/>
                    </a:lnTo>
                    <a:lnTo>
                      <a:pt x="207" y="1346"/>
                    </a:lnTo>
                    <a:lnTo>
                      <a:pt x="213" y="1338"/>
                    </a:lnTo>
                    <a:lnTo>
                      <a:pt x="217" y="1332"/>
                    </a:lnTo>
                    <a:lnTo>
                      <a:pt x="224" y="1326"/>
                    </a:lnTo>
                    <a:lnTo>
                      <a:pt x="229" y="1321"/>
                    </a:lnTo>
                    <a:lnTo>
                      <a:pt x="236" y="1316"/>
                    </a:lnTo>
                    <a:lnTo>
                      <a:pt x="243" y="1312"/>
                    </a:lnTo>
                    <a:lnTo>
                      <a:pt x="251" y="1309"/>
                    </a:lnTo>
                    <a:lnTo>
                      <a:pt x="259" y="1307"/>
                    </a:lnTo>
                    <a:lnTo>
                      <a:pt x="267" y="1305"/>
                    </a:lnTo>
                    <a:close/>
                    <a:moveTo>
                      <a:pt x="218" y="987"/>
                    </a:moveTo>
                    <a:lnTo>
                      <a:pt x="397" y="959"/>
                    </a:lnTo>
                    <a:lnTo>
                      <a:pt x="405" y="958"/>
                    </a:lnTo>
                    <a:lnTo>
                      <a:pt x="414" y="958"/>
                    </a:lnTo>
                    <a:lnTo>
                      <a:pt x="421" y="959"/>
                    </a:lnTo>
                    <a:lnTo>
                      <a:pt x="430" y="961"/>
                    </a:lnTo>
                    <a:lnTo>
                      <a:pt x="438" y="964"/>
                    </a:lnTo>
                    <a:lnTo>
                      <a:pt x="445" y="966"/>
                    </a:lnTo>
                    <a:lnTo>
                      <a:pt x="452" y="970"/>
                    </a:lnTo>
                    <a:lnTo>
                      <a:pt x="459" y="975"/>
                    </a:lnTo>
                    <a:lnTo>
                      <a:pt x="466" y="980"/>
                    </a:lnTo>
                    <a:lnTo>
                      <a:pt x="471" y="985"/>
                    </a:lnTo>
                    <a:lnTo>
                      <a:pt x="477" y="992"/>
                    </a:lnTo>
                    <a:lnTo>
                      <a:pt x="481" y="998"/>
                    </a:lnTo>
                    <a:lnTo>
                      <a:pt x="485" y="1006"/>
                    </a:lnTo>
                    <a:lnTo>
                      <a:pt x="488" y="1014"/>
                    </a:lnTo>
                    <a:lnTo>
                      <a:pt x="491" y="1021"/>
                    </a:lnTo>
                    <a:lnTo>
                      <a:pt x="493" y="1030"/>
                    </a:lnTo>
                    <a:lnTo>
                      <a:pt x="493" y="1030"/>
                    </a:lnTo>
                    <a:lnTo>
                      <a:pt x="493" y="1038"/>
                    </a:lnTo>
                    <a:lnTo>
                      <a:pt x="493" y="1047"/>
                    </a:lnTo>
                    <a:lnTo>
                      <a:pt x="493" y="1055"/>
                    </a:lnTo>
                    <a:lnTo>
                      <a:pt x="491" y="1063"/>
                    </a:lnTo>
                    <a:lnTo>
                      <a:pt x="488" y="1071"/>
                    </a:lnTo>
                    <a:lnTo>
                      <a:pt x="485" y="1078"/>
                    </a:lnTo>
                    <a:lnTo>
                      <a:pt x="482" y="1086"/>
                    </a:lnTo>
                    <a:lnTo>
                      <a:pt x="477" y="1093"/>
                    </a:lnTo>
                    <a:lnTo>
                      <a:pt x="472" y="1099"/>
                    </a:lnTo>
                    <a:lnTo>
                      <a:pt x="466" y="1104"/>
                    </a:lnTo>
                    <a:lnTo>
                      <a:pt x="460" y="1110"/>
                    </a:lnTo>
                    <a:lnTo>
                      <a:pt x="453" y="1114"/>
                    </a:lnTo>
                    <a:lnTo>
                      <a:pt x="446" y="1119"/>
                    </a:lnTo>
                    <a:lnTo>
                      <a:pt x="439" y="1122"/>
                    </a:lnTo>
                    <a:lnTo>
                      <a:pt x="430" y="1124"/>
                    </a:lnTo>
                    <a:lnTo>
                      <a:pt x="423" y="1126"/>
                    </a:lnTo>
                    <a:lnTo>
                      <a:pt x="244" y="1153"/>
                    </a:lnTo>
                    <a:lnTo>
                      <a:pt x="236" y="1154"/>
                    </a:lnTo>
                    <a:lnTo>
                      <a:pt x="227" y="1154"/>
                    </a:lnTo>
                    <a:lnTo>
                      <a:pt x="219" y="1153"/>
                    </a:lnTo>
                    <a:lnTo>
                      <a:pt x="211" y="1152"/>
                    </a:lnTo>
                    <a:lnTo>
                      <a:pt x="203" y="1149"/>
                    </a:lnTo>
                    <a:lnTo>
                      <a:pt x="196" y="1146"/>
                    </a:lnTo>
                    <a:lnTo>
                      <a:pt x="188" y="1142"/>
                    </a:lnTo>
                    <a:lnTo>
                      <a:pt x="182" y="1138"/>
                    </a:lnTo>
                    <a:lnTo>
                      <a:pt x="175" y="1133"/>
                    </a:lnTo>
                    <a:lnTo>
                      <a:pt x="170" y="1127"/>
                    </a:lnTo>
                    <a:lnTo>
                      <a:pt x="164" y="1121"/>
                    </a:lnTo>
                    <a:lnTo>
                      <a:pt x="160" y="1114"/>
                    </a:lnTo>
                    <a:lnTo>
                      <a:pt x="156" y="1107"/>
                    </a:lnTo>
                    <a:lnTo>
                      <a:pt x="152" y="1099"/>
                    </a:lnTo>
                    <a:lnTo>
                      <a:pt x="150" y="1091"/>
                    </a:lnTo>
                    <a:lnTo>
                      <a:pt x="148" y="1083"/>
                    </a:lnTo>
                    <a:lnTo>
                      <a:pt x="148" y="1083"/>
                    </a:lnTo>
                    <a:lnTo>
                      <a:pt x="147" y="1074"/>
                    </a:lnTo>
                    <a:lnTo>
                      <a:pt x="147" y="1065"/>
                    </a:lnTo>
                    <a:lnTo>
                      <a:pt x="148" y="1058"/>
                    </a:lnTo>
                    <a:lnTo>
                      <a:pt x="150" y="1049"/>
                    </a:lnTo>
                    <a:lnTo>
                      <a:pt x="152" y="1042"/>
                    </a:lnTo>
                    <a:lnTo>
                      <a:pt x="156" y="1034"/>
                    </a:lnTo>
                    <a:lnTo>
                      <a:pt x="159" y="1027"/>
                    </a:lnTo>
                    <a:lnTo>
                      <a:pt x="163" y="1020"/>
                    </a:lnTo>
                    <a:lnTo>
                      <a:pt x="169" y="1014"/>
                    </a:lnTo>
                    <a:lnTo>
                      <a:pt x="174" y="1008"/>
                    </a:lnTo>
                    <a:lnTo>
                      <a:pt x="180" y="1003"/>
                    </a:lnTo>
                    <a:lnTo>
                      <a:pt x="187" y="998"/>
                    </a:lnTo>
                    <a:lnTo>
                      <a:pt x="195" y="994"/>
                    </a:lnTo>
                    <a:lnTo>
                      <a:pt x="202" y="991"/>
                    </a:lnTo>
                    <a:lnTo>
                      <a:pt x="210" y="989"/>
                    </a:lnTo>
                    <a:lnTo>
                      <a:pt x="218" y="987"/>
                    </a:lnTo>
                    <a:close/>
                    <a:moveTo>
                      <a:pt x="170" y="667"/>
                    </a:moveTo>
                    <a:lnTo>
                      <a:pt x="348" y="640"/>
                    </a:lnTo>
                    <a:lnTo>
                      <a:pt x="356" y="639"/>
                    </a:lnTo>
                    <a:lnTo>
                      <a:pt x="364" y="639"/>
                    </a:lnTo>
                    <a:lnTo>
                      <a:pt x="373" y="639"/>
                    </a:lnTo>
                    <a:lnTo>
                      <a:pt x="380" y="641"/>
                    </a:lnTo>
                    <a:lnTo>
                      <a:pt x="389" y="644"/>
                    </a:lnTo>
                    <a:lnTo>
                      <a:pt x="396" y="647"/>
                    </a:lnTo>
                    <a:lnTo>
                      <a:pt x="403" y="651"/>
                    </a:lnTo>
                    <a:lnTo>
                      <a:pt x="410" y="656"/>
                    </a:lnTo>
                    <a:lnTo>
                      <a:pt x="416" y="660"/>
                    </a:lnTo>
                    <a:lnTo>
                      <a:pt x="421" y="666"/>
                    </a:lnTo>
                    <a:lnTo>
                      <a:pt x="427" y="672"/>
                    </a:lnTo>
                    <a:lnTo>
                      <a:pt x="432" y="679"/>
                    </a:lnTo>
                    <a:lnTo>
                      <a:pt x="435" y="686"/>
                    </a:lnTo>
                    <a:lnTo>
                      <a:pt x="439" y="693"/>
                    </a:lnTo>
                    <a:lnTo>
                      <a:pt x="442" y="702"/>
                    </a:lnTo>
                    <a:lnTo>
                      <a:pt x="443" y="711"/>
                    </a:lnTo>
                    <a:lnTo>
                      <a:pt x="443" y="711"/>
                    </a:lnTo>
                    <a:lnTo>
                      <a:pt x="444" y="719"/>
                    </a:lnTo>
                    <a:lnTo>
                      <a:pt x="444" y="727"/>
                    </a:lnTo>
                    <a:lnTo>
                      <a:pt x="443" y="736"/>
                    </a:lnTo>
                    <a:lnTo>
                      <a:pt x="442" y="743"/>
                    </a:lnTo>
                    <a:lnTo>
                      <a:pt x="440" y="752"/>
                    </a:lnTo>
                    <a:lnTo>
                      <a:pt x="437" y="759"/>
                    </a:lnTo>
                    <a:lnTo>
                      <a:pt x="432" y="766"/>
                    </a:lnTo>
                    <a:lnTo>
                      <a:pt x="428" y="772"/>
                    </a:lnTo>
                    <a:lnTo>
                      <a:pt x="423" y="779"/>
                    </a:lnTo>
                    <a:lnTo>
                      <a:pt x="417" y="785"/>
                    </a:lnTo>
                    <a:lnTo>
                      <a:pt x="411" y="790"/>
                    </a:lnTo>
                    <a:lnTo>
                      <a:pt x="404" y="795"/>
                    </a:lnTo>
                    <a:lnTo>
                      <a:pt x="397" y="798"/>
                    </a:lnTo>
                    <a:lnTo>
                      <a:pt x="389" y="802"/>
                    </a:lnTo>
                    <a:lnTo>
                      <a:pt x="381" y="805"/>
                    </a:lnTo>
                    <a:lnTo>
                      <a:pt x="373" y="806"/>
                    </a:lnTo>
                    <a:lnTo>
                      <a:pt x="195" y="834"/>
                    </a:lnTo>
                    <a:lnTo>
                      <a:pt x="187" y="835"/>
                    </a:lnTo>
                    <a:lnTo>
                      <a:pt x="178" y="835"/>
                    </a:lnTo>
                    <a:lnTo>
                      <a:pt x="170" y="834"/>
                    </a:lnTo>
                    <a:lnTo>
                      <a:pt x="162" y="832"/>
                    </a:lnTo>
                    <a:lnTo>
                      <a:pt x="153" y="830"/>
                    </a:lnTo>
                    <a:lnTo>
                      <a:pt x="146" y="826"/>
                    </a:lnTo>
                    <a:lnTo>
                      <a:pt x="139" y="823"/>
                    </a:lnTo>
                    <a:lnTo>
                      <a:pt x="133" y="818"/>
                    </a:lnTo>
                    <a:lnTo>
                      <a:pt x="126" y="813"/>
                    </a:lnTo>
                    <a:lnTo>
                      <a:pt x="120" y="808"/>
                    </a:lnTo>
                    <a:lnTo>
                      <a:pt x="116" y="802"/>
                    </a:lnTo>
                    <a:lnTo>
                      <a:pt x="110" y="795"/>
                    </a:lnTo>
                    <a:lnTo>
                      <a:pt x="107" y="787"/>
                    </a:lnTo>
                    <a:lnTo>
                      <a:pt x="104" y="780"/>
                    </a:lnTo>
                    <a:lnTo>
                      <a:pt x="100" y="771"/>
                    </a:lnTo>
                    <a:lnTo>
                      <a:pt x="99" y="764"/>
                    </a:lnTo>
                    <a:lnTo>
                      <a:pt x="99" y="764"/>
                    </a:lnTo>
                    <a:lnTo>
                      <a:pt x="98" y="755"/>
                    </a:lnTo>
                    <a:lnTo>
                      <a:pt x="98" y="746"/>
                    </a:lnTo>
                    <a:lnTo>
                      <a:pt x="99" y="738"/>
                    </a:lnTo>
                    <a:lnTo>
                      <a:pt x="100" y="730"/>
                    </a:lnTo>
                    <a:lnTo>
                      <a:pt x="103" y="723"/>
                    </a:lnTo>
                    <a:lnTo>
                      <a:pt x="106" y="715"/>
                    </a:lnTo>
                    <a:lnTo>
                      <a:pt x="110" y="707"/>
                    </a:lnTo>
                    <a:lnTo>
                      <a:pt x="115" y="701"/>
                    </a:lnTo>
                    <a:lnTo>
                      <a:pt x="120" y="694"/>
                    </a:lnTo>
                    <a:lnTo>
                      <a:pt x="125" y="689"/>
                    </a:lnTo>
                    <a:lnTo>
                      <a:pt x="132" y="684"/>
                    </a:lnTo>
                    <a:lnTo>
                      <a:pt x="138" y="679"/>
                    </a:lnTo>
                    <a:lnTo>
                      <a:pt x="146" y="675"/>
                    </a:lnTo>
                    <a:lnTo>
                      <a:pt x="153" y="672"/>
                    </a:lnTo>
                    <a:lnTo>
                      <a:pt x="161" y="668"/>
                    </a:lnTo>
                    <a:lnTo>
                      <a:pt x="170" y="667"/>
                    </a:lnTo>
                    <a:close/>
                    <a:moveTo>
                      <a:pt x="120" y="348"/>
                    </a:moveTo>
                    <a:lnTo>
                      <a:pt x="298" y="320"/>
                    </a:lnTo>
                    <a:lnTo>
                      <a:pt x="307" y="319"/>
                    </a:lnTo>
                    <a:lnTo>
                      <a:pt x="316" y="319"/>
                    </a:lnTo>
                    <a:lnTo>
                      <a:pt x="323" y="320"/>
                    </a:lnTo>
                    <a:lnTo>
                      <a:pt x="332" y="322"/>
                    </a:lnTo>
                    <a:lnTo>
                      <a:pt x="339" y="324"/>
                    </a:lnTo>
                    <a:lnTo>
                      <a:pt x="347" y="328"/>
                    </a:lnTo>
                    <a:lnTo>
                      <a:pt x="354" y="331"/>
                    </a:lnTo>
                    <a:lnTo>
                      <a:pt x="361" y="335"/>
                    </a:lnTo>
                    <a:lnTo>
                      <a:pt x="367" y="341"/>
                    </a:lnTo>
                    <a:lnTo>
                      <a:pt x="373" y="346"/>
                    </a:lnTo>
                    <a:lnTo>
                      <a:pt x="378" y="353"/>
                    </a:lnTo>
                    <a:lnTo>
                      <a:pt x="383" y="359"/>
                    </a:lnTo>
                    <a:lnTo>
                      <a:pt x="387" y="367"/>
                    </a:lnTo>
                    <a:lnTo>
                      <a:pt x="390" y="374"/>
                    </a:lnTo>
                    <a:lnTo>
                      <a:pt x="392" y="383"/>
                    </a:lnTo>
                    <a:lnTo>
                      <a:pt x="394" y="390"/>
                    </a:lnTo>
                    <a:lnTo>
                      <a:pt x="394" y="390"/>
                    </a:lnTo>
                    <a:lnTo>
                      <a:pt x="396" y="399"/>
                    </a:lnTo>
                    <a:lnTo>
                      <a:pt x="396" y="408"/>
                    </a:lnTo>
                    <a:lnTo>
                      <a:pt x="394" y="416"/>
                    </a:lnTo>
                    <a:lnTo>
                      <a:pt x="392" y="424"/>
                    </a:lnTo>
                    <a:lnTo>
                      <a:pt x="390" y="432"/>
                    </a:lnTo>
                    <a:lnTo>
                      <a:pt x="387" y="439"/>
                    </a:lnTo>
                    <a:lnTo>
                      <a:pt x="384" y="447"/>
                    </a:lnTo>
                    <a:lnTo>
                      <a:pt x="379" y="453"/>
                    </a:lnTo>
                    <a:lnTo>
                      <a:pt x="374" y="460"/>
                    </a:lnTo>
                    <a:lnTo>
                      <a:pt x="368" y="465"/>
                    </a:lnTo>
                    <a:lnTo>
                      <a:pt x="362" y="471"/>
                    </a:lnTo>
                    <a:lnTo>
                      <a:pt x="356" y="475"/>
                    </a:lnTo>
                    <a:lnTo>
                      <a:pt x="348" y="479"/>
                    </a:lnTo>
                    <a:lnTo>
                      <a:pt x="340" y="482"/>
                    </a:lnTo>
                    <a:lnTo>
                      <a:pt x="333" y="485"/>
                    </a:lnTo>
                    <a:lnTo>
                      <a:pt x="324" y="487"/>
                    </a:lnTo>
                    <a:lnTo>
                      <a:pt x="146" y="514"/>
                    </a:lnTo>
                    <a:lnTo>
                      <a:pt x="137" y="515"/>
                    </a:lnTo>
                    <a:lnTo>
                      <a:pt x="129" y="515"/>
                    </a:lnTo>
                    <a:lnTo>
                      <a:pt x="121" y="514"/>
                    </a:lnTo>
                    <a:lnTo>
                      <a:pt x="112" y="513"/>
                    </a:lnTo>
                    <a:lnTo>
                      <a:pt x="105" y="511"/>
                    </a:lnTo>
                    <a:lnTo>
                      <a:pt x="97" y="507"/>
                    </a:lnTo>
                    <a:lnTo>
                      <a:pt x="90" y="503"/>
                    </a:lnTo>
                    <a:lnTo>
                      <a:pt x="83" y="499"/>
                    </a:lnTo>
                    <a:lnTo>
                      <a:pt x="77" y="493"/>
                    </a:lnTo>
                    <a:lnTo>
                      <a:pt x="71" y="488"/>
                    </a:lnTo>
                    <a:lnTo>
                      <a:pt x="66" y="481"/>
                    </a:lnTo>
                    <a:lnTo>
                      <a:pt x="62" y="475"/>
                    </a:lnTo>
                    <a:lnTo>
                      <a:pt x="57" y="468"/>
                    </a:lnTo>
                    <a:lnTo>
                      <a:pt x="54" y="461"/>
                    </a:lnTo>
                    <a:lnTo>
                      <a:pt x="52" y="452"/>
                    </a:lnTo>
                    <a:lnTo>
                      <a:pt x="50" y="443"/>
                    </a:lnTo>
                    <a:lnTo>
                      <a:pt x="50" y="443"/>
                    </a:lnTo>
                    <a:lnTo>
                      <a:pt x="49" y="435"/>
                    </a:lnTo>
                    <a:lnTo>
                      <a:pt x="49" y="427"/>
                    </a:lnTo>
                    <a:lnTo>
                      <a:pt x="50" y="419"/>
                    </a:lnTo>
                    <a:lnTo>
                      <a:pt x="52" y="410"/>
                    </a:lnTo>
                    <a:lnTo>
                      <a:pt x="54" y="402"/>
                    </a:lnTo>
                    <a:lnTo>
                      <a:pt x="57" y="395"/>
                    </a:lnTo>
                    <a:lnTo>
                      <a:pt x="61" y="388"/>
                    </a:lnTo>
                    <a:lnTo>
                      <a:pt x="66" y="381"/>
                    </a:lnTo>
                    <a:lnTo>
                      <a:pt x="70" y="375"/>
                    </a:lnTo>
                    <a:lnTo>
                      <a:pt x="77" y="369"/>
                    </a:lnTo>
                    <a:lnTo>
                      <a:pt x="82" y="363"/>
                    </a:lnTo>
                    <a:lnTo>
                      <a:pt x="89" y="359"/>
                    </a:lnTo>
                    <a:lnTo>
                      <a:pt x="96" y="356"/>
                    </a:lnTo>
                    <a:lnTo>
                      <a:pt x="104" y="352"/>
                    </a:lnTo>
                    <a:lnTo>
                      <a:pt x="112" y="349"/>
                    </a:lnTo>
                    <a:lnTo>
                      <a:pt x="120" y="348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128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缓存分类</a:t>
            </a:r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——</a:t>
            </a:r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存储介质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1508113" y="2207512"/>
            <a:ext cx="5293417" cy="3380902"/>
            <a:chOff x="1013690" y="2656864"/>
            <a:chExt cx="5293417" cy="3380902"/>
          </a:xfrm>
        </p:grpSpPr>
        <p:sp>
          <p:nvSpPr>
            <p:cNvPr id="130" name="í$1ïḑé"/>
            <p:cNvSpPr/>
            <p:nvPr/>
          </p:nvSpPr>
          <p:spPr>
            <a:xfrm>
              <a:off x="1013690" y="2656864"/>
              <a:ext cx="535369" cy="53550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1" name="íslïḍe"/>
            <p:cNvSpPr/>
            <p:nvPr/>
          </p:nvSpPr>
          <p:spPr bwMode="auto">
            <a:xfrm>
              <a:off x="1126116" y="2761486"/>
              <a:ext cx="310518" cy="3119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2" name="íšľïḍé"/>
            <p:cNvSpPr txBox="1"/>
            <p:nvPr/>
          </p:nvSpPr>
          <p:spPr>
            <a:xfrm flipH="1">
              <a:off x="1727086" y="3014891"/>
              <a:ext cx="2545045" cy="82169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读写性能高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重启数据丢失</a:t>
              </a:r>
            </a:p>
          </p:txBody>
        </p:sp>
        <p:sp>
          <p:nvSpPr>
            <p:cNvPr id="133" name="ïṩľídè"/>
            <p:cNvSpPr txBox="1"/>
            <p:nvPr/>
          </p:nvSpPr>
          <p:spPr>
            <a:xfrm flipH="1">
              <a:off x="1737686" y="2747339"/>
              <a:ext cx="3898053" cy="340265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内存型缓存：数据存储在内存</a:t>
              </a:r>
            </a:p>
          </p:txBody>
        </p:sp>
        <p:sp>
          <p:nvSpPr>
            <p:cNvPr id="134" name="ïṣlîḍe"/>
            <p:cNvSpPr/>
            <p:nvPr/>
          </p:nvSpPr>
          <p:spPr>
            <a:xfrm>
              <a:off x="1013690" y="455376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5" name="í$ḻiḑé"/>
            <p:cNvSpPr/>
            <p:nvPr/>
          </p:nvSpPr>
          <p:spPr bwMode="auto">
            <a:xfrm>
              <a:off x="1147058" y="4685142"/>
              <a:ext cx="268632" cy="268704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6" name="iś1ïḑe"/>
            <p:cNvSpPr txBox="1"/>
            <p:nvPr/>
          </p:nvSpPr>
          <p:spPr>
            <a:xfrm flipH="1">
              <a:off x="1739031" y="4922629"/>
              <a:ext cx="2363843" cy="1115137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容量大，数据持久化</a:t>
              </a:r>
              <a:endPara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读写性能相对较低</a:t>
              </a:r>
            </a:p>
          </p:txBody>
        </p:sp>
        <p:sp>
          <p:nvSpPr>
            <p:cNvPr id="137" name="îŝļïdê"/>
            <p:cNvSpPr txBox="1"/>
            <p:nvPr/>
          </p:nvSpPr>
          <p:spPr>
            <a:xfrm flipH="1">
              <a:off x="1739029" y="4528368"/>
              <a:ext cx="4568078" cy="478777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持久化型缓存：数据存储到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SSD/Fusion-IO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/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4123828" y="3039704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3《</a:t>
            </a:r>
            <a:r>
              <a:rPr kumimoji="1" lang="zh-CN" altLang="en-US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缓存的引入及设计</a:t>
            </a:r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微软雅黑" panose="020B0503020204020204" charset="-122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30883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356</Words>
  <Application>Microsoft Office PowerPoint</Application>
  <PresentationFormat>宽屏</PresentationFormat>
  <Paragraphs>81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思源黑体 CN Bold</vt:lpstr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638</cp:revision>
  <dcterms:created xsi:type="dcterms:W3CDTF">2019-05-27T05:35:00Z</dcterms:created>
  <dcterms:modified xsi:type="dcterms:W3CDTF">2019-09-25T07:53:39Z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