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61" r:id="rId2"/>
    <p:sldId id="583" r:id="rId3"/>
    <p:sldId id="585" r:id="rId4"/>
    <p:sldId id="52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CCFF"/>
    <a:srgbClr val="292933"/>
    <a:srgbClr val="000000"/>
    <a:srgbClr val="99FFFF"/>
    <a:srgbClr val="26A599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9" autoAdjust="0"/>
    <p:restoredTop sz="87143"/>
  </p:normalViewPr>
  <p:slideViewPr>
    <p:cSldViewPr snapToGrid="0" snapToObjects="1">
      <p:cViewPr varScale="1">
        <p:scale>
          <a:sx n="81" d="100"/>
          <a:sy n="81" d="100"/>
        </p:scale>
        <p:origin x="126" y="846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2019/10/21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 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协议解析及处理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21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1E519A52-735A-47B2-AD1F-1397ABCCD67C}"/>
              </a:ext>
            </a:extLst>
          </p:cNvPr>
          <p:cNvSpPr txBox="1"/>
          <p:nvPr/>
        </p:nvSpPr>
        <p:spPr>
          <a:xfrm>
            <a:off x="1806575" y="3865562"/>
            <a:ext cx="5075238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协议解析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协议执行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5233710" cy="222101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1520620" cy="416366"/>
            <a:chOff x="1303393" y="3235029"/>
            <a:chExt cx="1520620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152062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协议解析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44549" y="2855377"/>
            <a:ext cx="5581260" cy="2081361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Cmd</a:t>
            </a:r>
            <a:r>
              <a:rPr kumimoji="1" lang="zh-CN" altLang="en-US" sz="1400" dirty="0">
                <a:solidFill>
                  <a:schemeClr val="bg1"/>
                </a:solidFill>
              </a:rPr>
              <a:t>进入触发读事件，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fd</a:t>
            </a:r>
            <a:r>
              <a:rPr kumimoji="1" lang="zh-CN" altLang="en-US" sz="1400" dirty="0">
                <a:solidFill>
                  <a:schemeClr val="bg1"/>
                </a:solidFill>
              </a:rPr>
              <a:t>读取，存入</a:t>
            </a:r>
            <a:r>
              <a:rPr kumimoji="1" lang="en-US" altLang="zh-CN" sz="1400" dirty="0">
                <a:solidFill>
                  <a:schemeClr val="bg1"/>
                </a:solidFill>
              </a:rPr>
              <a:t>query</a:t>
            </a:r>
            <a:r>
              <a:rPr kumimoji="1" lang="zh-CN" altLang="en-US" sz="1400" dirty="0">
                <a:solidFill>
                  <a:schemeClr val="bg1"/>
                </a:solidFill>
              </a:rPr>
              <a:t>缓冲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读缓冲默认</a:t>
            </a:r>
            <a:r>
              <a:rPr kumimoji="1" lang="en-US" altLang="zh-CN" sz="1400" dirty="0">
                <a:solidFill>
                  <a:schemeClr val="bg1"/>
                </a:solidFill>
              </a:rPr>
              <a:t>16KB</a:t>
            </a:r>
            <a:r>
              <a:rPr kumimoji="1" lang="zh-CN" altLang="en-US" sz="1400" dirty="0">
                <a:solidFill>
                  <a:schemeClr val="bg1"/>
                </a:solidFill>
              </a:rPr>
              <a:t>，超过</a:t>
            </a:r>
            <a:r>
              <a:rPr kumimoji="1" lang="en-US" altLang="zh-CN" sz="1400" dirty="0">
                <a:solidFill>
                  <a:schemeClr val="bg1"/>
                </a:solidFill>
              </a:rPr>
              <a:t>1GB</a:t>
            </a:r>
            <a:r>
              <a:rPr kumimoji="1" lang="zh-CN" altLang="en-US" sz="1400" dirty="0">
                <a:solidFill>
                  <a:schemeClr val="bg1"/>
                </a:solidFill>
              </a:rPr>
              <a:t>则直接直接异常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根据</a:t>
            </a:r>
            <a:r>
              <a:rPr kumimoji="1" lang="en-US" altLang="zh-CN" sz="1400" dirty="0">
                <a:solidFill>
                  <a:schemeClr val="bg1"/>
                </a:solidFill>
              </a:rPr>
              <a:t>query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buff</a:t>
            </a:r>
            <a:r>
              <a:rPr kumimoji="1" lang="zh-CN" altLang="en-US" sz="1400" dirty="0">
                <a:solidFill>
                  <a:schemeClr val="bg1"/>
                </a:solidFill>
              </a:rPr>
              <a:t>解析协议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首字符为 *，解析为字符块数组类型</a:t>
            </a:r>
            <a:r>
              <a:rPr kumimoji="1" lang="en-US" altLang="zh-CN" sz="1400" dirty="0">
                <a:solidFill>
                  <a:schemeClr val="bg1"/>
                </a:solidFill>
              </a:rPr>
              <a:t>MULTIBULK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否则，请求解析</a:t>
            </a:r>
            <a:r>
              <a:rPr kumimoji="1" lang="en-US" altLang="zh-CN" sz="1400" dirty="0">
                <a:solidFill>
                  <a:schemeClr val="bg1"/>
                </a:solidFill>
              </a:rPr>
              <a:t>INLINE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类型，单行、空格分隔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解析完毕后，存入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argc</a:t>
            </a:r>
            <a:r>
              <a:rPr kumimoji="1" lang="zh-CN" altLang="en-US" sz="1400" dirty="0">
                <a:solidFill>
                  <a:schemeClr val="bg1"/>
                </a:solidFill>
              </a:rPr>
              <a:t>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argv</a:t>
            </a:r>
            <a:r>
              <a:rPr kumimoji="1" lang="zh-CN" altLang="en-US" sz="1400" dirty="0">
                <a:solidFill>
                  <a:schemeClr val="bg1"/>
                </a:solidFill>
              </a:rPr>
              <a:t>中</a:t>
            </a:r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协议解析及处理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94" y="1406902"/>
            <a:ext cx="3937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4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20" y="2686264"/>
            <a:ext cx="5365790" cy="249533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1642540" cy="416366"/>
            <a:chOff x="1303393" y="3235029"/>
            <a:chExt cx="1642540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16425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70665" y="325260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协议执行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95349" y="2822374"/>
            <a:ext cx="5581260" cy="2623194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quit</a:t>
            </a:r>
            <a:r>
              <a:rPr kumimoji="1" lang="zh-CN" altLang="en-US" sz="1400" dirty="0">
                <a:solidFill>
                  <a:schemeClr val="bg1"/>
                </a:solidFill>
              </a:rPr>
              <a:t>指令，直接返回</a:t>
            </a:r>
            <a:r>
              <a:rPr kumimoji="1" lang="en-US" altLang="zh-CN" sz="1400" dirty="0">
                <a:solidFill>
                  <a:schemeClr val="bg1"/>
                </a:solidFill>
              </a:rPr>
              <a:t>OK</a:t>
            </a:r>
            <a:r>
              <a:rPr kumimoji="1" lang="zh-CN" altLang="en-US" sz="1400" dirty="0">
                <a:solidFill>
                  <a:schemeClr val="bg1"/>
                </a:solidFill>
              </a:rPr>
              <a:t>，设置</a:t>
            </a:r>
            <a:r>
              <a:rPr kumimoji="1" lang="en-US" altLang="zh-CN" sz="1400" dirty="0">
                <a:solidFill>
                  <a:schemeClr val="bg1"/>
                </a:solidFill>
              </a:rPr>
              <a:t>flag</a:t>
            </a:r>
            <a:r>
              <a:rPr kumimoji="1" lang="zh-CN" altLang="en-US" sz="1400" dirty="0">
                <a:solidFill>
                  <a:schemeClr val="bg1"/>
                </a:solidFill>
              </a:rPr>
              <a:t>为回复后关闭连接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非</a:t>
            </a:r>
            <a:r>
              <a:rPr kumimoji="1" lang="en-US" altLang="zh-CN" sz="1400" dirty="0">
                <a:solidFill>
                  <a:schemeClr val="bg1"/>
                </a:solidFill>
              </a:rPr>
              <a:t>quit</a:t>
            </a:r>
            <a:r>
              <a:rPr kumimoji="1" lang="zh-CN" altLang="en-US" sz="1400" dirty="0">
                <a:solidFill>
                  <a:schemeClr val="bg1"/>
                </a:solidFill>
              </a:rPr>
              <a:t>指令，根据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argv</a:t>
            </a:r>
            <a:r>
              <a:rPr kumimoji="1" lang="en-US" altLang="zh-CN" sz="1400" dirty="0">
                <a:solidFill>
                  <a:schemeClr val="bg1"/>
                </a:solidFill>
              </a:rPr>
              <a:t>[0]</a:t>
            </a:r>
            <a:r>
              <a:rPr kumimoji="1" lang="zh-CN" altLang="en-US" sz="1400" dirty="0">
                <a:solidFill>
                  <a:schemeClr val="bg1"/>
                </a:solidFill>
              </a:rPr>
              <a:t>从命令表中找到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redisCommand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如果没有找到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cmd</a:t>
            </a:r>
            <a:r>
              <a:rPr kumimoji="1" lang="zh-CN" altLang="en-US" sz="1400" dirty="0">
                <a:solidFill>
                  <a:schemeClr val="bg1"/>
                </a:solidFill>
              </a:rPr>
              <a:t>，返回未知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cmd</a:t>
            </a:r>
            <a:r>
              <a:rPr kumimoji="1" lang="zh-CN" altLang="en-US" sz="1400" dirty="0">
                <a:solidFill>
                  <a:schemeClr val="bg1"/>
                </a:solidFill>
              </a:rPr>
              <a:t>异常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校验参数、命令状态、内存、磁盘等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执行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redisCommand</a:t>
            </a:r>
            <a:r>
              <a:rPr kumimoji="1" lang="zh-CN" altLang="en-US" sz="1400" dirty="0">
                <a:solidFill>
                  <a:schemeClr val="bg1"/>
                </a:solidFill>
              </a:rPr>
              <a:t>中的</a:t>
            </a:r>
            <a:r>
              <a:rPr kumimoji="1" lang="en-US" altLang="zh-CN" sz="1400" dirty="0">
                <a:solidFill>
                  <a:schemeClr val="bg1"/>
                </a:solidFill>
              </a:rPr>
              <a:t>proc</a:t>
            </a:r>
            <a:r>
              <a:rPr kumimoji="1" lang="zh-CN" altLang="en-US" sz="1400" dirty="0">
                <a:solidFill>
                  <a:schemeClr val="bg1"/>
                </a:solidFill>
              </a:rPr>
              <a:t>函数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按需将写指令分发给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aof</a:t>
            </a:r>
            <a:r>
              <a:rPr kumimoji="1" lang="zh-CN" altLang="en-US" sz="1400" dirty="0">
                <a:solidFill>
                  <a:schemeClr val="bg1"/>
                </a:solidFill>
              </a:rPr>
              <a:t>和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更新相关统计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协议解析及处理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149" y="1313400"/>
            <a:ext cx="2910522" cy="50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211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62913" y="2782669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22《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内部数据结构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</TotalTime>
  <Words>177</Words>
  <Application>Microsoft Office PowerPoint</Application>
  <PresentationFormat>宽屏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思源黑体 CN Bold</vt:lpstr>
      <vt:lpstr>思源黑体 CN Heavy</vt:lpstr>
      <vt:lpstr>思源黑体 CN Regular</vt:lpstr>
      <vt:lpstr>微软雅黑</vt:lpstr>
      <vt:lpstr>微软雅黑</vt:lpstr>
      <vt:lpstr>Arial</vt:lpstr>
      <vt:lpstr>Office 主题​​</vt:lpstr>
      <vt:lpstr>PowerPoint 演示文稿</vt:lpstr>
      <vt:lpstr>Redis协议解析及处理</vt:lpstr>
      <vt:lpstr>Redis协议解析及处理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2815</cp:revision>
  <dcterms:created xsi:type="dcterms:W3CDTF">2019-05-27T05:35:00Z</dcterms:created>
  <dcterms:modified xsi:type="dcterms:W3CDTF">2019-10-21T09:38:20Z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